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94" r:id="rId2"/>
    <p:sldId id="295" r:id="rId3"/>
    <p:sldId id="296" r:id="rId4"/>
    <p:sldId id="297" r:id="rId5"/>
    <p:sldId id="298" r:id="rId6"/>
    <p:sldId id="299" r:id="rId7"/>
    <p:sldId id="300" r:id="rId8"/>
    <p:sldId id="301" r:id="rId9"/>
    <p:sldId id="302" r:id="rId10"/>
    <p:sldId id="303" r:id="rId11"/>
    <p:sldId id="304" r:id="rId12"/>
    <p:sldId id="305" r:id="rId13"/>
    <p:sldId id="306" r:id="rId14"/>
    <p:sldId id="307" r:id="rId15"/>
    <p:sldId id="308" r:id="rId16"/>
    <p:sldId id="309" r:id="rId17"/>
    <p:sldId id="310" r:id="rId18"/>
    <p:sldId id="311" r:id="rId19"/>
    <p:sldId id="312" r:id="rId20"/>
    <p:sldId id="313" r:id="rId21"/>
    <p:sldId id="314" r:id="rId22"/>
    <p:sldId id="315" r:id="rId23"/>
    <p:sldId id="316" r:id="rId24"/>
    <p:sldId id="317" r:id="rId25"/>
    <p:sldId id="318" r:id="rId26"/>
    <p:sldId id="319" r:id="rId27"/>
    <p:sldId id="320" r:id="rId28"/>
    <p:sldId id="321" r:id="rId29"/>
    <p:sldId id="322" r:id="rId30"/>
    <p:sldId id="323" r:id="rId31"/>
    <p:sldId id="324" r:id="rId32"/>
    <p:sldId id="325" r:id="rId33"/>
    <p:sldId id="326" r:id="rId34"/>
    <p:sldId id="327" r:id="rId3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1" d="100"/>
          <a:sy n="61" d="100"/>
        </p:scale>
        <p:origin x="1430" y="3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6_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ctrTitle"/>
          </p:nvPr>
        </p:nvSpPr>
        <p:spPr>
          <a:xfrm>
            <a:off x="2971800" y="2133600"/>
            <a:ext cx="5943600" cy="16002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Subtitle 2"/>
          <p:cNvSpPr>
            <a:spLocks noGrp="1"/>
          </p:cNvSpPr>
          <p:nvPr>
            <p:ph type="subTitle" idx="1"/>
          </p:nvPr>
        </p:nvSpPr>
        <p:spPr>
          <a:xfrm>
            <a:off x="2971800" y="3810000"/>
            <a:ext cx="5962337" cy="457200"/>
          </a:xfrm>
        </p:spPr>
        <p:txBody>
          <a:bodyPr anchor="ctr">
            <a:noAutofit/>
          </a:bodyPr>
          <a:lstStyle>
            <a:lvl1pPr marL="0" indent="0" algn="l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84105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2_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ctrTitle"/>
          </p:nvPr>
        </p:nvSpPr>
        <p:spPr>
          <a:xfrm>
            <a:off x="2971800" y="2133600"/>
            <a:ext cx="5943600" cy="16002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Subtitle 2"/>
          <p:cNvSpPr>
            <a:spLocks noGrp="1"/>
          </p:cNvSpPr>
          <p:nvPr>
            <p:ph type="subTitle" idx="1"/>
          </p:nvPr>
        </p:nvSpPr>
        <p:spPr>
          <a:xfrm>
            <a:off x="2971800" y="3810000"/>
            <a:ext cx="5962337" cy="457200"/>
          </a:xfrm>
        </p:spPr>
        <p:txBody>
          <a:bodyPr anchor="ctr">
            <a:noAutofit/>
          </a:bodyPr>
          <a:lstStyle>
            <a:lvl1pPr marL="0" indent="0" algn="l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11883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71800" y="2133600"/>
            <a:ext cx="5943600" cy="16002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971800" y="3810000"/>
            <a:ext cx="5962337" cy="457200"/>
          </a:xfrm>
        </p:spPr>
        <p:txBody>
          <a:bodyPr anchor="ctr">
            <a:noAutofit/>
          </a:bodyPr>
          <a:lstStyle>
            <a:lvl1pPr marL="0" indent="0" algn="l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0468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Title Slide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71800" y="2133600"/>
            <a:ext cx="5943600" cy="16002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971800" y="3810000"/>
            <a:ext cx="5962337" cy="457200"/>
          </a:xfrm>
        </p:spPr>
        <p:txBody>
          <a:bodyPr anchor="ctr">
            <a:noAutofit/>
          </a:bodyPr>
          <a:lstStyle>
            <a:lvl1pPr marL="0" indent="0" algn="l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928880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2_Title Slide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71800" y="2133600"/>
            <a:ext cx="5943600" cy="16002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971800" y="3810000"/>
            <a:ext cx="5962337" cy="457200"/>
          </a:xfrm>
        </p:spPr>
        <p:txBody>
          <a:bodyPr anchor="ctr">
            <a:noAutofit/>
          </a:bodyPr>
          <a:lstStyle>
            <a:lvl1pPr marL="0" indent="0" algn="l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10551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CA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457200" y="1600200"/>
            <a:ext cx="8382000" cy="4343400"/>
          </a:xfrm>
        </p:spPr>
        <p:txBody>
          <a:bodyPr/>
          <a:lstStyle>
            <a:lvl1pPr>
              <a:defRPr sz="2400"/>
            </a:lvl1pPr>
            <a:lvl2pPr marL="742950" indent="-285750">
              <a:buFont typeface="Arial" panose="020B0604020202020204" pitchFamily="34" charset="0"/>
              <a:buChar char="−"/>
              <a:defRPr sz="2200"/>
            </a:lvl2pPr>
            <a:lvl3pPr marL="1143000" indent="-228600">
              <a:buFont typeface="Wingdings" panose="05000000000000000000" pitchFamily="2" charset="2"/>
              <a:buChar char="§"/>
              <a:defRPr sz="2000"/>
            </a:lvl3pPr>
            <a:lvl4pPr marL="1600200" indent="-228600">
              <a:buFont typeface="Courier New" panose="02070309020205020404" pitchFamily="49" charset="0"/>
              <a:buChar char="o"/>
              <a:defRPr sz="18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A775F24D-95C6-445B-B7BD-BC7EAAAE91A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93315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 descr="&quot;&quot;"/>
          <p:cNvSpPr/>
          <p:nvPr/>
        </p:nvSpPr>
        <p:spPr>
          <a:xfrm rot="16200000">
            <a:off x="3505200" y="-1523999"/>
            <a:ext cx="2133600" cy="9144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noFill/>
              </a:ln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95300" y="2286000"/>
            <a:ext cx="8153400" cy="1524000"/>
          </a:xfrm>
        </p:spPr>
        <p:txBody>
          <a:bodyPr anchor="ctr">
            <a:normAutofit/>
          </a:bodyPr>
          <a:lstStyle>
            <a:lvl1pPr algn="ctr">
              <a:defRPr sz="3200" b="0" cap="none" baseline="0">
                <a:solidFill>
                  <a:schemeClr val="bg1"/>
                </a:solidFill>
              </a:defRPr>
            </a:lvl1pPr>
          </a:lstStyle>
          <a:p>
            <a:r>
              <a:rPr lang="en-CA" dirty="0" smtClean="0"/>
              <a:t>Click to edit title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95300" y="4267200"/>
            <a:ext cx="8153400" cy="7493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CA" dirty="0" smtClean="0"/>
              <a:t>Click to edit text</a:t>
            </a:r>
          </a:p>
        </p:txBody>
      </p:sp>
      <p:pic>
        <p:nvPicPr>
          <p:cNvPr id="11" name="Picture 10" descr="Logo" title="York University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3770" y="5954902"/>
            <a:ext cx="1807965" cy="7748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97614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Interior of Vari Hall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 descr="&quot;&quot;"/>
          <p:cNvSpPr/>
          <p:nvPr/>
        </p:nvSpPr>
        <p:spPr>
          <a:xfrm rot="16200000">
            <a:off x="-152401" y="152400"/>
            <a:ext cx="3962401" cy="36576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noFill/>
              </a:ln>
            </a:endParaRPr>
          </a:p>
        </p:txBody>
      </p:sp>
      <p:sp>
        <p:nvSpPr>
          <p:cNvPr id="8" name="Title 1"/>
          <p:cNvSpPr>
            <a:spLocks noGrp="1"/>
          </p:cNvSpPr>
          <p:nvPr>
            <p:ph type="title" hasCustomPrompt="1"/>
          </p:nvPr>
        </p:nvSpPr>
        <p:spPr>
          <a:xfrm>
            <a:off x="495300" y="304800"/>
            <a:ext cx="2705100" cy="3352800"/>
          </a:xfrm>
        </p:spPr>
        <p:txBody>
          <a:bodyPr anchor="ctr">
            <a:normAutofit/>
          </a:bodyPr>
          <a:lstStyle>
            <a:lvl1pPr algn="ctr">
              <a:defRPr sz="3200" b="0" cap="none" baseline="0">
                <a:solidFill>
                  <a:schemeClr val="bg1"/>
                </a:solidFill>
              </a:defRPr>
            </a:lvl1pPr>
          </a:lstStyle>
          <a:p>
            <a:r>
              <a:rPr lang="en-CA" dirty="0" smtClean="0"/>
              <a:t>Click to edit title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283"/>
          <a:stretch/>
        </p:blipFill>
        <p:spPr>
          <a:xfrm>
            <a:off x="7086601" y="5791200"/>
            <a:ext cx="2057400" cy="757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68733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2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Students sitting outside on York University's Keele Campu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 descr="&quot;&quot;"/>
          <p:cNvSpPr/>
          <p:nvPr/>
        </p:nvSpPr>
        <p:spPr>
          <a:xfrm rot="16200000">
            <a:off x="3924300" y="-2705100"/>
            <a:ext cx="1295399" cy="9144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noFill/>
              </a:ln>
            </a:endParaRP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495300" y="1371600"/>
            <a:ext cx="8153400" cy="925285"/>
          </a:xfrm>
        </p:spPr>
        <p:txBody>
          <a:bodyPr anchor="ctr">
            <a:normAutofit/>
          </a:bodyPr>
          <a:lstStyle>
            <a:lvl1pPr algn="ctr">
              <a:defRPr sz="3200" b="0" cap="none" baseline="0">
                <a:solidFill>
                  <a:schemeClr val="bg1"/>
                </a:solidFill>
              </a:defRPr>
            </a:lvl1pPr>
          </a:lstStyle>
          <a:p>
            <a:r>
              <a:rPr lang="en-CA" dirty="0" smtClean="0"/>
              <a:t>Click to edit title</a:t>
            </a: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283"/>
          <a:stretch/>
        </p:blipFill>
        <p:spPr>
          <a:xfrm>
            <a:off x="7086601" y="5791200"/>
            <a:ext cx="2057400" cy="757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53685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3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Picture 3" descr="Exterior view of Pond residence on York University's Keele Campu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36" y="6926"/>
            <a:ext cx="9134764" cy="68787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 descr="&quot;&quot;"/>
          <p:cNvSpPr/>
          <p:nvPr/>
        </p:nvSpPr>
        <p:spPr>
          <a:xfrm rot="16200000">
            <a:off x="-1877291" y="1884220"/>
            <a:ext cx="6878783" cy="31242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noFill/>
              </a:ln>
            </a:endParaRP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495300" y="381000"/>
            <a:ext cx="2019300" cy="6172200"/>
          </a:xfrm>
        </p:spPr>
        <p:txBody>
          <a:bodyPr anchor="ctr">
            <a:normAutofit/>
          </a:bodyPr>
          <a:lstStyle>
            <a:lvl1pPr algn="ctr">
              <a:defRPr sz="3200" b="0" cap="none" baseline="0">
                <a:solidFill>
                  <a:schemeClr val="bg1"/>
                </a:solidFill>
              </a:defRPr>
            </a:lvl1pPr>
          </a:lstStyle>
          <a:p>
            <a:r>
              <a:rPr lang="en-CA" dirty="0" smtClean="0"/>
              <a:t>Brand Toolbox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283"/>
          <a:stretch/>
        </p:blipFill>
        <p:spPr>
          <a:xfrm>
            <a:off x="7086601" y="5791200"/>
            <a:ext cx="2057400" cy="757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70744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4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Vari Hall on York University's Keele Campu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283"/>
          <a:stretch/>
        </p:blipFill>
        <p:spPr>
          <a:xfrm>
            <a:off x="7086601" y="5791200"/>
            <a:ext cx="2057400" cy="757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07219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3_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ctrTitle"/>
          </p:nvPr>
        </p:nvSpPr>
        <p:spPr>
          <a:xfrm>
            <a:off x="2971800" y="2133600"/>
            <a:ext cx="5943600" cy="16002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Subtitle 2"/>
          <p:cNvSpPr>
            <a:spLocks noGrp="1"/>
          </p:cNvSpPr>
          <p:nvPr>
            <p:ph type="subTitle" idx="1"/>
          </p:nvPr>
        </p:nvSpPr>
        <p:spPr>
          <a:xfrm>
            <a:off x="2971800" y="3810000"/>
            <a:ext cx="5962337" cy="457200"/>
          </a:xfrm>
        </p:spPr>
        <p:txBody>
          <a:bodyPr anchor="ctr">
            <a:noAutofit/>
          </a:bodyPr>
          <a:lstStyle>
            <a:lvl1pPr marL="0" indent="0" algn="l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10497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114800" cy="4343400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4400" y="1600200"/>
            <a:ext cx="4114800" cy="4343400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75F24D-95C6-445B-B7BD-BC7EAAAE91A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919041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75F24D-95C6-445B-B7BD-BC7EAAAE91A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97326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Only No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 descr="&quot;&quot;"/>
          <p:cNvSpPr/>
          <p:nvPr/>
        </p:nvSpPr>
        <p:spPr>
          <a:xfrm>
            <a:off x="0" y="0"/>
            <a:ext cx="314681" cy="6858000"/>
          </a:xfrm>
          <a:prstGeom prst="rect">
            <a:avLst/>
          </a:prstGeom>
          <a:solidFill>
            <a:srgbClr val="E31837"/>
          </a:soli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noFill/>
              </a:ln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457200" y="6342323"/>
            <a:ext cx="457200" cy="387421"/>
          </a:xfrm>
        </p:spPr>
        <p:txBody>
          <a:bodyPr/>
          <a:lstStyle/>
          <a:p>
            <a:fld id="{A775F24D-95C6-445B-B7BD-BC7EAAAE91A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65913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ed bar with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75F24D-95C6-445B-B7BD-BC7EAAAE91A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43017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Red Bar No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 descr="&quot;&quot;"/>
          <p:cNvSpPr/>
          <p:nvPr/>
        </p:nvSpPr>
        <p:spPr>
          <a:xfrm>
            <a:off x="0" y="0"/>
            <a:ext cx="314681" cy="6858000"/>
          </a:xfrm>
          <a:prstGeom prst="rect">
            <a:avLst/>
          </a:prstGeom>
          <a:solidFill>
            <a:srgbClr val="E31837"/>
          </a:soli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noFill/>
              </a:ln>
            </a:endParaRPr>
          </a:p>
        </p:txBody>
      </p:sp>
      <p:sp>
        <p:nvSpPr>
          <p:cNvPr id="3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457200" y="6342323"/>
            <a:ext cx="457200" cy="387421"/>
          </a:xfrm>
        </p:spPr>
        <p:txBody>
          <a:bodyPr/>
          <a:lstStyle/>
          <a:p>
            <a:fld id="{A775F24D-95C6-445B-B7BD-BC7EAAAE91A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0876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457200" y="6342323"/>
            <a:ext cx="457200" cy="387421"/>
          </a:xfrm>
        </p:spPr>
        <p:txBody>
          <a:bodyPr/>
          <a:lstStyle/>
          <a:p>
            <a:fld id="{A775F24D-95C6-445B-B7BD-BC7EAAAE91A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26500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11480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114800" cy="3692525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24400" y="1535113"/>
            <a:ext cx="411480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24400" y="2174875"/>
            <a:ext cx="4114800" cy="3692525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75F24D-95C6-445B-B7BD-BC7EAAAE91A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0786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124200" cy="1022350"/>
          </a:xfrm>
        </p:spPr>
        <p:txBody>
          <a:bodyPr anchor="b">
            <a:normAutofit/>
          </a:bodyPr>
          <a:lstStyle>
            <a:lvl1pPr algn="l">
              <a:defRPr sz="24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1"/>
            <a:ext cx="3124200" cy="45085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27450" y="273051"/>
            <a:ext cx="5111750" cy="5670550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75F24D-95C6-445B-B7BD-BC7EAAAE91A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66828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457200"/>
          </a:xfrm>
        </p:spPr>
        <p:txBody>
          <a:bodyPr anchor="t">
            <a:normAutofit/>
          </a:bodyPr>
          <a:lstStyle>
            <a:lvl1pPr algn="l">
              <a:defRPr sz="24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257800"/>
            <a:ext cx="5486400" cy="6858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75F24D-95C6-445B-B7BD-BC7EAAAE91A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40976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4_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ctrTitle"/>
          </p:nvPr>
        </p:nvSpPr>
        <p:spPr>
          <a:xfrm>
            <a:off x="2971800" y="2133600"/>
            <a:ext cx="5943600" cy="16002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Subtitle 2"/>
          <p:cNvSpPr>
            <a:spLocks noGrp="1"/>
          </p:cNvSpPr>
          <p:nvPr>
            <p:ph type="subTitle" idx="1"/>
          </p:nvPr>
        </p:nvSpPr>
        <p:spPr>
          <a:xfrm>
            <a:off x="2971800" y="3810000"/>
            <a:ext cx="5962337" cy="457200"/>
          </a:xfrm>
        </p:spPr>
        <p:txBody>
          <a:bodyPr anchor="ctr">
            <a:noAutofit/>
          </a:bodyPr>
          <a:lstStyle>
            <a:lvl1pPr marL="0" indent="0" algn="l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62877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5_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ctrTitle"/>
          </p:nvPr>
        </p:nvSpPr>
        <p:spPr>
          <a:xfrm>
            <a:off x="2971800" y="2133600"/>
            <a:ext cx="5943600" cy="16002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Subtitle 2"/>
          <p:cNvSpPr>
            <a:spLocks noGrp="1"/>
          </p:cNvSpPr>
          <p:nvPr>
            <p:ph type="subTitle" idx="1"/>
          </p:nvPr>
        </p:nvSpPr>
        <p:spPr>
          <a:xfrm>
            <a:off x="2971800" y="3810000"/>
            <a:ext cx="5962337" cy="457200"/>
          </a:xfrm>
        </p:spPr>
        <p:txBody>
          <a:bodyPr anchor="ctr">
            <a:noAutofit/>
          </a:bodyPr>
          <a:lstStyle>
            <a:lvl1pPr marL="0" indent="0" algn="l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94833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7_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ctrTitle"/>
          </p:nvPr>
        </p:nvSpPr>
        <p:spPr>
          <a:xfrm>
            <a:off x="2971800" y="2133600"/>
            <a:ext cx="5943600" cy="16002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Subtitle 2"/>
          <p:cNvSpPr>
            <a:spLocks noGrp="1"/>
          </p:cNvSpPr>
          <p:nvPr>
            <p:ph type="subTitle" idx="1"/>
          </p:nvPr>
        </p:nvSpPr>
        <p:spPr>
          <a:xfrm>
            <a:off x="2971800" y="3810000"/>
            <a:ext cx="5962337" cy="457200"/>
          </a:xfrm>
        </p:spPr>
        <p:txBody>
          <a:bodyPr anchor="ctr">
            <a:noAutofit/>
          </a:bodyPr>
          <a:lstStyle>
            <a:lvl1pPr marL="0" indent="0" algn="l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52566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8_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ctrTitle"/>
          </p:nvPr>
        </p:nvSpPr>
        <p:spPr>
          <a:xfrm>
            <a:off x="2971800" y="2133600"/>
            <a:ext cx="5943600" cy="16002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Subtitle 2"/>
          <p:cNvSpPr>
            <a:spLocks noGrp="1"/>
          </p:cNvSpPr>
          <p:nvPr>
            <p:ph type="subTitle" idx="1"/>
          </p:nvPr>
        </p:nvSpPr>
        <p:spPr>
          <a:xfrm>
            <a:off x="2971800" y="3810000"/>
            <a:ext cx="5962337" cy="457200"/>
          </a:xfrm>
        </p:spPr>
        <p:txBody>
          <a:bodyPr anchor="ctr">
            <a:noAutofit/>
          </a:bodyPr>
          <a:lstStyle>
            <a:lvl1pPr marL="0" indent="0" algn="l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514356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9_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ctrTitle"/>
          </p:nvPr>
        </p:nvSpPr>
        <p:spPr>
          <a:xfrm>
            <a:off x="2971800" y="2133600"/>
            <a:ext cx="5943600" cy="16002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Subtitle 2"/>
          <p:cNvSpPr>
            <a:spLocks noGrp="1"/>
          </p:cNvSpPr>
          <p:nvPr>
            <p:ph type="subTitle" idx="1"/>
          </p:nvPr>
        </p:nvSpPr>
        <p:spPr>
          <a:xfrm>
            <a:off x="2971800" y="3810000"/>
            <a:ext cx="5962337" cy="457200"/>
          </a:xfrm>
        </p:spPr>
        <p:txBody>
          <a:bodyPr anchor="ctr">
            <a:noAutofit/>
          </a:bodyPr>
          <a:lstStyle>
            <a:lvl1pPr marL="0" indent="0" algn="l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59403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0_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ctrTitle"/>
          </p:nvPr>
        </p:nvSpPr>
        <p:spPr>
          <a:xfrm>
            <a:off x="2971800" y="2133600"/>
            <a:ext cx="5943600" cy="16002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Subtitle 2"/>
          <p:cNvSpPr>
            <a:spLocks noGrp="1"/>
          </p:cNvSpPr>
          <p:nvPr>
            <p:ph type="subTitle" idx="1"/>
          </p:nvPr>
        </p:nvSpPr>
        <p:spPr>
          <a:xfrm>
            <a:off x="2971800" y="3810000"/>
            <a:ext cx="5962337" cy="457200"/>
          </a:xfrm>
        </p:spPr>
        <p:txBody>
          <a:bodyPr anchor="ctr">
            <a:noAutofit/>
          </a:bodyPr>
          <a:lstStyle>
            <a:lvl1pPr marL="0" indent="0" algn="l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01632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1_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ctrTitle"/>
          </p:nvPr>
        </p:nvSpPr>
        <p:spPr>
          <a:xfrm>
            <a:off x="2971800" y="2133600"/>
            <a:ext cx="5943600" cy="16002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Subtitle 2"/>
          <p:cNvSpPr>
            <a:spLocks noGrp="1"/>
          </p:cNvSpPr>
          <p:nvPr>
            <p:ph type="subTitle" idx="1"/>
          </p:nvPr>
        </p:nvSpPr>
        <p:spPr>
          <a:xfrm>
            <a:off x="2971800" y="3810000"/>
            <a:ext cx="5962337" cy="457200"/>
          </a:xfrm>
        </p:spPr>
        <p:txBody>
          <a:bodyPr anchor="ctr">
            <a:noAutofit/>
          </a:bodyPr>
          <a:lstStyle>
            <a:lvl1pPr marL="0" indent="0" algn="l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84961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382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382000" cy="42671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42323"/>
            <a:ext cx="457200" cy="38742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75F24D-95C6-445B-B7BD-BC7EAAAE91A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600" y="6364619"/>
            <a:ext cx="1524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9B32BA-9FB2-426F-8E97-30699DA5BF47}" type="datetimeFigureOut">
              <a:rPr lang="en-US" smtClean="0"/>
              <a:pPr/>
              <a:t>3/21/2018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64619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pic>
        <p:nvPicPr>
          <p:cNvPr id="7" name="Picture 6" descr="York University logo"/>
          <p:cNvPicPr>
            <a:picLocks noChangeAspect="1"/>
          </p:cNvPicPr>
          <p:nvPr/>
        </p:nvPicPr>
        <p:blipFill>
          <a:blip r:embed="rId3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3770" y="5954902"/>
            <a:ext cx="1807965" cy="774842"/>
          </a:xfrm>
          <a:prstGeom prst="rect">
            <a:avLst/>
          </a:prstGeom>
        </p:spPr>
      </p:pic>
      <p:sp>
        <p:nvSpPr>
          <p:cNvPr id="8" name="Rectangle 7" descr="&quot;&quot;"/>
          <p:cNvSpPr/>
          <p:nvPr/>
        </p:nvSpPr>
        <p:spPr>
          <a:xfrm>
            <a:off x="0" y="0"/>
            <a:ext cx="314681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noFill/>
              </a:ln>
            </a:endParaRPr>
          </a:p>
        </p:txBody>
      </p:sp>
    </p:spTree>
    <p:extLst>
      <p:ext uri="{BB962C8B-B14F-4D97-AF65-F5344CB8AC3E}">
        <p14:creationId xmlns:p14="http://schemas.microsoft.com/office/powerpoint/2010/main" val="33275732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  <p:sldLayoutId id="2147483687" r:id="rId15"/>
    <p:sldLayoutId id="2147483688" r:id="rId16"/>
    <p:sldLayoutId id="2147483689" r:id="rId17"/>
    <p:sldLayoutId id="2147483690" r:id="rId18"/>
    <p:sldLayoutId id="2147483691" r:id="rId19"/>
    <p:sldLayoutId id="2147483692" r:id="rId20"/>
    <p:sldLayoutId id="2147483693" r:id="rId21"/>
    <p:sldLayoutId id="2147483694" r:id="rId22"/>
    <p:sldLayoutId id="2147483695" r:id="rId23"/>
    <p:sldLayoutId id="2147483696" r:id="rId24"/>
    <p:sldLayoutId id="2147483697" r:id="rId25"/>
    <p:sldLayoutId id="2147483698" r:id="rId26"/>
    <p:sldLayoutId id="2147483699" r:id="rId27"/>
    <p:sldLayoutId id="2147483700" r:id="rId28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sz="3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−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Wingdings" panose="05000000000000000000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anose="02070309020205020404" pitchFamily="49" charset="0"/>
        <a:buChar char="o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2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31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4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Linked Lists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0" y="1752600"/>
            <a:ext cx="1295400" cy="701675"/>
          </a:xfrm>
        </p:spPr>
        <p:txBody>
          <a:bodyPr/>
          <a:lstStyle/>
          <a:p>
            <a:fld id="{CDC87D82-FE3A-435C-8683-40006EF5010D}" type="slidenum">
              <a:rPr lang="en-US" smtClean="0"/>
              <a:pPr/>
              <a:t>1</a:t>
            </a:fld>
            <a:endParaRPr lang="en-US" sz="1800">
              <a:latin typeface="Tw Cen MT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The </a:t>
            </a:r>
            <a:r>
              <a:rPr lang="en-US" b="1" smtClean="0">
                <a:latin typeface="Courier New" pitchFamily="1" charset="0"/>
                <a:cs typeface="Courier New" pitchFamily="1" charset="0"/>
              </a:rPr>
              <a:t>-&gt;</a:t>
            </a:r>
            <a:r>
              <a:rPr lang="en-US" smtClean="0"/>
              <a:t> Operator</a:t>
            </a:r>
          </a:p>
        </p:txBody>
      </p:sp>
      <p:sp>
        <p:nvSpPr>
          <p:cNvPr id="84995" name="Conten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smtClean="0"/>
              <a:t>The </a:t>
            </a:r>
            <a:r>
              <a:rPr lang="en-US" smtClean="0">
                <a:latin typeface="Courier New" pitchFamily="1" charset="0"/>
                <a:cs typeface="Courier New" pitchFamily="1" charset="0"/>
              </a:rPr>
              <a:t>-&gt;</a:t>
            </a:r>
            <a:r>
              <a:rPr lang="en-US" smtClean="0"/>
              <a:t> operator produces an lvalue, so we can use it wherever an ordinary variable would be allowed.</a:t>
            </a:r>
          </a:p>
          <a:p>
            <a:r>
              <a:rPr lang="en-US" smtClean="0"/>
              <a:t>A </a:t>
            </a:r>
            <a:r>
              <a:rPr lang="en-US" smtClean="0">
                <a:latin typeface="Courier New" pitchFamily="1" charset="0"/>
                <a:cs typeface="Courier New" pitchFamily="1" charset="0"/>
              </a:rPr>
              <a:t>scanf</a:t>
            </a:r>
            <a:r>
              <a:rPr lang="en-US" smtClean="0"/>
              <a:t> example:</a:t>
            </a:r>
          </a:p>
          <a:p>
            <a:pPr>
              <a:lnSpc>
                <a:spcPct val="80000"/>
              </a:lnSpc>
              <a:spcBef>
                <a:spcPts val="1200"/>
              </a:spcBef>
              <a:buFontTx/>
              <a:buNone/>
            </a:pPr>
            <a:r>
              <a:rPr lang="en-US" sz="2400" smtClean="0">
                <a:latin typeface="Courier New" pitchFamily="1" charset="0"/>
                <a:cs typeface="Courier New" pitchFamily="1" charset="0"/>
              </a:rPr>
              <a:t>	scanf("%d", &amp;new_node-&gt;value);</a:t>
            </a:r>
          </a:p>
          <a:p>
            <a:r>
              <a:rPr lang="en-US" smtClean="0"/>
              <a:t>The </a:t>
            </a:r>
            <a:r>
              <a:rPr lang="en-US" smtClean="0">
                <a:latin typeface="Courier New" pitchFamily="1" charset="0"/>
                <a:cs typeface="Courier New" pitchFamily="1" charset="0"/>
              </a:rPr>
              <a:t>&amp;</a:t>
            </a:r>
            <a:r>
              <a:rPr lang="en-US" smtClean="0"/>
              <a:t> operator is still required, even though </a:t>
            </a:r>
            <a:r>
              <a:rPr lang="en-US" smtClean="0">
                <a:latin typeface="Courier New" pitchFamily="1" charset="0"/>
                <a:cs typeface="Courier New" pitchFamily="1" charset="0"/>
              </a:rPr>
              <a:t>new_node</a:t>
            </a:r>
            <a:r>
              <a:rPr lang="en-US" smtClean="0"/>
              <a:t> is a pointer.</a:t>
            </a:r>
          </a:p>
        </p:txBody>
      </p:sp>
      <p:sp>
        <p:nvSpPr>
          <p:cNvPr id="84997" name="Slide Number Placeholder 4"/>
          <p:cNvSpPr>
            <a:spLocks noGrp="1"/>
          </p:cNvSpPr>
          <p:nvPr>
            <p:ph type="sldNum" sz="quarter" idx="16"/>
          </p:nvPr>
        </p:nvSpPr>
        <p:spPr>
          <a:noFill/>
        </p:spPr>
        <p:txBody>
          <a:bodyPr>
            <a:normAutofit/>
          </a:bodyPr>
          <a:lstStyle/>
          <a:p>
            <a:fld id="{DF0A18F7-80CB-436B-96FB-D41F3F4BF8C5}" type="slidenum">
              <a:rPr lang="en-US"/>
              <a:pPr/>
              <a:t>10</a:t>
            </a:fld>
            <a:endParaRPr lang="en-US" sz="1800">
              <a:latin typeface="Times New Roman" pitchFamily="1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mtClean="0"/>
              <a:t>Inserting a Node at the</a:t>
            </a:r>
            <a:br>
              <a:rPr lang="en-US" smtClean="0"/>
            </a:br>
            <a:r>
              <a:rPr lang="en-US" smtClean="0"/>
              <a:t>Beginning of a Linked List</a:t>
            </a:r>
          </a:p>
        </p:txBody>
      </p:sp>
      <p:sp>
        <p:nvSpPr>
          <p:cNvPr id="86019" name="Content Placeholder 2"/>
          <p:cNvSpPr>
            <a:spLocks noGrp="1"/>
          </p:cNvSpPr>
          <p:nvPr>
            <p:ph type="body" sz="quarter" idx="13"/>
          </p:nvPr>
        </p:nvSpPr>
        <p:spPr>
          <a:xfrm>
            <a:off x="685800" y="1600200"/>
            <a:ext cx="7772400" cy="4724400"/>
          </a:xfrm>
        </p:spPr>
        <p:txBody>
          <a:bodyPr/>
          <a:lstStyle/>
          <a:p>
            <a:r>
              <a:rPr lang="en-US" smtClean="0"/>
              <a:t>One of the advantages of a linked list is that nodes can be added at any point in the list.</a:t>
            </a:r>
          </a:p>
          <a:p>
            <a:r>
              <a:rPr lang="en-US" smtClean="0"/>
              <a:t>However, the beginning of a list is the easiest place to insert a node.</a:t>
            </a:r>
          </a:p>
          <a:p>
            <a:r>
              <a:rPr lang="en-US" smtClean="0"/>
              <a:t>Suppose that </a:t>
            </a:r>
            <a:r>
              <a:rPr lang="en-US" smtClean="0">
                <a:latin typeface="Courier New" pitchFamily="1" charset="0"/>
                <a:cs typeface="Courier New" pitchFamily="1" charset="0"/>
              </a:rPr>
              <a:t>new_node</a:t>
            </a:r>
            <a:r>
              <a:rPr lang="en-US" smtClean="0"/>
              <a:t> is pointing to the node to be inserted, and </a:t>
            </a:r>
            <a:r>
              <a:rPr lang="en-US" smtClean="0">
                <a:latin typeface="Courier New" pitchFamily="1" charset="0"/>
                <a:cs typeface="Courier New" pitchFamily="1" charset="0"/>
              </a:rPr>
              <a:t>first</a:t>
            </a:r>
            <a:r>
              <a:rPr lang="en-US" smtClean="0"/>
              <a:t> is pointing to the first node in the linked list.</a:t>
            </a:r>
          </a:p>
        </p:txBody>
      </p:sp>
      <p:sp>
        <p:nvSpPr>
          <p:cNvPr id="86021" name="Slide Number Placeholder 4"/>
          <p:cNvSpPr>
            <a:spLocks noGrp="1"/>
          </p:cNvSpPr>
          <p:nvPr>
            <p:ph type="sldNum" sz="quarter" idx="16"/>
          </p:nvPr>
        </p:nvSpPr>
        <p:spPr>
          <a:noFill/>
        </p:spPr>
        <p:txBody>
          <a:bodyPr>
            <a:normAutofit/>
          </a:bodyPr>
          <a:lstStyle/>
          <a:p>
            <a:fld id="{62DF62EC-46D5-4DD7-9F13-49D961B92B99}" type="slidenum">
              <a:rPr lang="en-US"/>
              <a:pPr/>
              <a:t>11</a:t>
            </a:fld>
            <a:endParaRPr lang="en-US" sz="1800">
              <a:latin typeface="Times New Roman" pitchFamily="1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mtClean="0"/>
              <a:t>Inserting a Node at the</a:t>
            </a:r>
            <a:br>
              <a:rPr lang="en-US" smtClean="0"/>
            </a:br>
            <a:r>
              <a:rPr lang="en-US" smtClean="0"/>
              <a:t>Beginning of a Linked List</a:t>
            </a:r>
          </a:p>
        </p:txBody>
      </p:sp>
      <p:sp>
        <p:nvSpPr>
          <p:cNvPr id="87043" name="Content Placeholder 2"/>
          <p:cNvSpPr>
            <a:spLocks noGrp="1"/>
          </p:cNvSpPr>
          <p:nvPr>
            <p:ph type="body" sz="quarter" idx="13"/>
          </p:nvPr>
        </p:nvSpPr>
        <p:spPr>
          <a:xfrm>
            <a:off x="685800" y="1600200"/>
            <a:ext cx="7772400" cy="4724400"/>
          </a:xfrm>
        </p:spPr>
        <p:txBody>
          <a:bodyPr>
            <a:normAutofit/>
          </a:bodyPr>
          <a:lstStyle/>
          <a:p>
            <a:r>
              <a:rPr lang="en-US" smtClean="0"/>
              <a:t>It takes two statements to insert the node into the list.</a:t>
            </a:r>
          </a:p>
          <a:p>
            <a:r>
              <a:rPr lang="en-US" smtClean="0"/>
              <a:t>The first step is to modify the new node’s </a:t>
            </a:r>
            <a:r>
              <a:rPr lang="en-US" smtClean="0">
                <a:latin typeface="Courier New" pitchFamily="1" charset="0"/>
                <a:cs typeface="Courier New" pitchFamily="1" charset="0"/>
              </a:rPr>
              <a:t>next</a:t>
            </a:r>
            <a:r>
              <a:rPr lang="en-US" smtClean="0"/>
              <a:t> member to point to the node that was previously at the beginning of the list:</a:t>
            </a:r>
          </a:p>
          <a:p>
            <a:pPr>
              <a:lnSpc>
                <a:spcPct val="80000"/>
              </a:lnSpc>
              <a:spcBef>
                <a:spcPts val="1200"/>
              </a:spcBef>
              <a:buFontTx/>
              <a:buNone/>
            </a:pPr>
            <a:r>
              <a:rPr lang="en-US" sz="2400" smtClean="0">
                <a:latin typeface="Courier New" pitchFamily="1" charset="0"/>
                <a:cs typeface="Courier New" pitchFamily="1" charset="0"/>
              </a:rPr>
              <a:t>	new_node-&gt;next = first;</a:t>
            </a:r>
          </a:p>
          <a:p>
            <a:r>
              <a:rPr lang="en-US" smtClean="0"/>
              <a:t>The second step is to make </a:t>
            </a:r>
            <a:r>
              <a:rPr lang="en-US" smtClean="0">
                <a:latin typeface="Courier New" pitchFamily="1" charset="0"/>
                <a:cs typeface="Courier New" pitchFamily="1" charset="0"/>
              </a:rPr>
              <a:t>first</a:t>
            </a:r>
            <a:r>
              <a:rPr lang="en-US" smtClean="0"/>
              <a:t> point to the new node:</a:t>
            </a:r>
          </a:p>
          <a:p>
            <a:pPr>
              <a:lnSpc>
                <a:spcPct val="80000"/>
              </a:lnSpc>
              <a:spcBef>
                <a:spcPts val="1200"/>
              </a:spcBef>
              <a:buFontTx/>
              <a:buNone/>
            </a:pPr>
            <a:r>
              <a:rPr lang="en-US" sz="2400" smtClean="0">
                <a:latin typeface="Courier New" pitchFamily="1" charset="0"/>
                <a:cs typeface="Courier New" pitchFamily="1" charset="0"/>
              </a:rPr>
              <a:t>	first = new_node;</a:t>
            </a:r>
          </a:p>
          <a:p>
            <a:r>
              <a:rPr lang="en-US" smtClean="0">
                <a:solidFill>
                  <a:srgbClr val="000000"/>
                </a:solidFill>
              </a:rPr>
              <a:t>These statements work even if the list is empty.</a:t>
            </a:r>
          </a:p>
          <a:p>
            <a:pPr>
              <a:lnSpc>
                <a:spcPct val="80000"/>
              </a:lnSpc>
              <a:spcBef>
                <a:spcPts val="1200"/>
              </a:spcBef>
              <a:buFontTx/>
              <a:buNone/>
            </a:pPr>
            <a:endParaRPr lang="en-US" sz="2400" smtClean="0">
              <a:latin typeface="Courier New" pitchFamily="1" charset="0"/>
              <a:cs typeface="Courier New" pitchFamily="1" charset="0"/>
            </a:endParaRPr>
          </a:p>
        </p:txBody>
      </p:sp>
      <p:sp>
        <p:nvSpPr>
          <p:cNvPr id="87045" name="Slide Number Placeholder 4"/>
          <p:cNvSpPr>
            <a:spLocks noGrp="1"/>
          </p:cNvSpPr>
          <p:nvPr>
            <p:ph type="sldNum" sz="quarter" idx="16"/>
          </p:nvPr>
        </p:nvSpPr>
        <p:spPr>
          <a:noFill/>
        </p:spPr>
        <p:txBody>
          <a:bodyPr>
            <a:normAutofit/>
          </a:bodyPr>
          <a:lstStyle/>
          <a:p>
            <a:fld id="{545ADE66-456F-4A9F-91A6-2316F9D6900C}" type="slidenum">
              <a:rPr lang="en-US"/>
              <a:pPr/>
              <a:t>12</a:t>
            </a:fld>
            <a:endParaRPr lang="en-US" sz="1800">
              <a:latin typeface="Times New Roman" pitchFamily="1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mtClean="0"/>
              <a:t>Inserting a Node at the</a:t>
            </a:r>
            <a:br>
              <a:rPr lang="en-US" smtClean="0"/>
            </a:br>
            <a:r>
              <a:rPr lang="en-US" smtClean="0"/>
              <a:t>Beginning of a Linked List</a:t>
            </a:r>
          </a:p>
        </p:txBody>
      </p:sp>
      <p:sp>
        <p:nvSpPr>
          <p:cNvPr id="88067" name="Content Placeholder 2"/>
          <p:cNvSpPr>
            <a:spLocks noGrp="1"/>
          </p:cNvSpPr>
          <p:nvPr>
            <p:ph type="body" sz="quarter" idx="13"/>
          </p:nvPr>
        </p:nvSpPr>
        <p:spPr>
          <a:xfrm>
            <a:off x="685800" y="1600200"/>
            <a:ext cx="7772400" cy="4724400"/>
          </a:xfrm>
        </p:spPr>
        <p:txBody>
          <a:bodyPr/>
          <a:lstStyle/>
          <a:p>
            <a:r>
              <a:rPr lang="en-US" smtClean="0"/>
              <a:t>Let’s trace the process of inserting two nodes into an empty list.</a:t>
            </a:r>
          </a:p>
          <a:p>
            <a:r>
              <a:rPr lang="en-US" smtClean="0"/>
              <a:t>We’ll insert a node containing the number 10 first, followed by a node containing 20.</a:t>
            </a:r>
          </a:p>
        </p:txBody>
      </p:sp>
      <p:sp>
        <p:nvSpPr>
          <p:cNvPr id="88069" name="Slide Number Placeholder 4"/>
          <p:cNvSpPr>
            <a:spLocks noGrp="1"/>
          </p:cNvSpPr>
          <p:nvPr>
            <p:ph type="sldNum" sz="quarter" idx="16"/>
          </p:nvPr>
        </p:nvSpPr>
        <p:spPr>
          <a:noFill/>
        </p:spPr>
        <p:txBody>
          <a:bodyPr>
            <a:normAutofit/>
          </a:bodyPr>
          <a:lstStyle/>
          <a:p>
            <a:fld id="{F52A309B-6A8D-4AC0-8321-82F37C7B5CEC}" type="slidenum">
              <a:rPr lang="en-US"/>
              <a:pPr/>
              <a:t>13</a:t>
            </a:fld>
            <a:endParaRPr lang="en-US" sz="1800">
              <a:latin typeface="Times New Roman" pitchFamily="1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mtClean="0"/>
              <a:t>Inserting a Node at the</a:t>
            </a:r>
            <a:br>
              <a:rPr lang="en-US" smtClean="0"/>
            </a:br>
            <a:r>
              <a:rPr lang="en-US" smtClean="0"/>
              <a:t>Beginning of a Linked List</a:t>
            </a:r>
          </a:p>
        </p:txBody>
      </p:sp>
      <p:sp>
        <p:nvSpPr>
          <p:cNvPr id="89090" name="Content Placeholder 2"/>
          <p:cNvSpPr>
            <a:spLocks noGrp="1"/>
          </p:cNvSpPr>
          <p:nvPr>
            <p:ph type="body" sz="quarter" idx="13"/>
          </p:nvPr>
        </p:nvSpPr>
        <p:spPr>
          <a:xfrm>
            <a:off x="685800" y="1600200"/>
            <a:ext cx="7772400" cy="4724400"/>
          </a:xfrm>
        </p:spPr>
        <p:txBody>
          <a:bodyPr/>
          <a:lstStyle/>
          <a:p>
            <a:pPr>
              <a:buFontTx/>
              <a:buNone/>
            </a:pPr>
            <a:r>
              <a:rPr lang="en-US" sz="1800" smtClean="0">
                <a:latin typeface="Courier New" pitchFamily="1" charset="0"/>
                <a:cs typeface="Courier New" pitchFamily="1" charset="0"/>
              </a:rPr>
              <a:t>first = NULL;</a:t>
            </a:r>
          </a:p>
          <a:p>
            <a:pPr>
              <a:buFontTx/>
              <a:buNone/>
            </a:pPr>
            <a:r>
              <a:rPr lang="en-US" sz="1800" smtClean="0">
                <a:latin typeface="Courier New" pitchFamily="1" charset="0"/>
                <a:cs typeface="Courier New" pitchFamily="1" charset="0"/>
              </a:rPr>
              <a:t>	 </a:t>
            </a:r>
          </a:p>
          <a:p>
            <a:pPr>
              <a:buFontTx/>
              <a:buNone/>
            </a:pPr>
            <a:endParaRPr lang="en-US" sz="1800" smtClean="0">
              <a:latin typeface="Courier New" pitchFamily="1" charset="0"/>
              <a:cs typeface="Courier New" pitchFamily="1" charset="0"/>
            </a:endParaRPr>
          </a:p>
          <a:p>
            <a:pPr>
              <a:buFontTx/>
              <a:buNone/>
            </a:pPr>
            <a:endParaRPr lang="en-US" sz="1800" smtClean="0">
              <a:latin typeface="Courier New" pitchFamily="1" charset="0"/>
              <a:cs typeface="Courier New" pitchFamily="1" charset="0"/>
            </a:endParaRPr>
          </a:p>
          <a:p>
            <a:pPr>
              <a:buFontTx/>
              <a:buNone/>
            </a:pPr>
            <a:r>
              <a:rPr lang="en-US" sz="1800" smtClean="0">
                <a:latin typeface="Courier New" pitchFamily="1" charset="0"/>
                <a:cs typeface="Courier New" pitchFamily="1" charset="0"/>
              </a:rPr>
              <a:t>	 </a:t>
            </a:r>
          </a:p>
          <a:p>
            <a:pPr>
              <a:buFontTx/>
              <a:buNone/>
            </a:pPr>
            <a:r>
              <a:rPr lang="en-US" sz="1800" smtClean="0">
                <a:latin typeface="Courier New" pitchFamily="1" charset="0"/>
                <a:cs typeface="Courier New" pitchFamily="1" charset="0"/>
              </a:rPr>
              <a:t>new_node =</a:t>
            </a:r>
          </a:p>
          <a:p>
            <a:pPr>
              <a:buFontTx/>
              <a:buNone/>
            </a:pPr>
            <a:r>
              <a:rPr lang="en-US" sz="1800" smtClean="0">
                <a:latin typeface="Courier New" pitchFamily="1" charset="0"/>
                <a:cs typeface="Courier New" pitchFamily="1" charset="0"/>
              </a:rPr>
              <a:t>  malloc(sizeof(struct node));</a:t>
            </a:r>
          </a:p>
          <a:p>
            <a:pPr>
              <a:buFontTx/>
              <a:buNone/>
            </a:pPr>
            <a:r>
              <a:rPr lang="en-US" sz="1800" smtClean="0">
                <a:latin typeface="Courier New" pitchFamily="1" charset="0"/>
                <a:cs typeface="Courier New" pitchFamily="1" charset="0"/>
              </a:rPr>
              <a:t>	 </a:t>
            </a:r>
          </a:p>
          <a:p>
            <a:pPr>
              <a:buFontTx/>
              <a:buNone/>
            </a:pPr>
            <a:endParaRPr lang="en-US" sz="1800" smtClean="0">
              <a:latin typeface="Courier New" pitchFamily="1" charset="0"/>
              <a:cs typeface="Courier New" pitchFamily="1" charset="0"/>
            </a:endParaRPr>
          </a:p>
          <a:p>
            <a:pPr>
              <a:buFontTx/>
              <a:buNone/>
            </a:pPr>
            <a:endParaRPr lang="en-US" sz="1800" smtClean="0">
              <a:latin typeface="Courier New" pitchFamily="1" charset="0"/>
              <a:cs typeface="Courier New" pitchFamily="1" charset="0"/>
            </a:endParaRPr>
          </a:p>
          <a:p>
            <a:pPr>
              <a:buFontTx/>
              <a:buNone/>
            </a:pPr>
            <a:r>
              <a:rPr lang="en-US" sz="1800" smtClean="0">
                <a:latin typeface="Courier New" pitchFamily="1" charset="0"/>
                <a:cs typeface="Courier New" pitchFamily="1" charset="0"/>
              </a:rPr>
              <a:t>new_node-&gt;value = 10;</a:t>
            </a:r>
          </a:p>
        </p:txBody>
      </p:sp>
      <p:sp>
        <p:nvSpPr>
          <p:cNvPr id="89094" name="Slide Number Placeholder 4"/>
          <p:cNvSpPr>
            <a:spLocks noGrp="1"/>
          </p:cNvSpPr>
          <p:nvPr>
            <p:ph type="sldNum" sz="quarter" idx="16"/>
          </p:nvPr>
        </p:nvSpPr>
        <p:spPr>
          <a:noFill/>
        </p:spPr>
        <p:txBody>
          <a:bodyPr>
            <a:normAutofit/>
          </a:bodyPr>
          <a:lstStyle/>
          <a:p>
            <a:fld id="{2D61582F-28DE-42F9-ADFB-5BB1A3B7604B}" type="slidenum">
              <a:rPr lang="en-US"/>
              <a:pPr/>
              <a:t>14</a:t>
            </a:fld>
            <a:endParaRPr lang="en-US" sz="1800">
              <a:latin typeface="Times New Roman" pitchFamily="1" charset="0"/>
            </a:endParaRPr>
          </a:p>
        </p:txBody>
      </p:sp>
      <p:pic>
        <p:nvPicPr>
          <p:cNvPr id="89091" name="Picture 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08525" y="3352800"/>
            <a:ext cx="3686175" cy="126365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</p:pic>
      <p:pic>
        <p:nvPicPr>
          <p:cNvPr id="89095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99000" y="1676400"/>
            <a:ext cx="1365250" cy="1239838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</p:pic>
      <p:pic>
        <p:nvPicPr>
          <p:cNvPr id="89096" name="Picture 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95825" y="4953000"/>
            <a:ext cx="3686175" cy="123507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6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mtClean="0"/>
              <a:t>Inserting a Node at the</a:t>
            </a:r>
            <a:br>
              <a:rPr lang="en-US" smtClean="0"/>
            </a:br>
            <a:r>
              <a:rPr lang="en-US" smtClean="0"/>
              <a:t>Beginning of a Linked List</a:t>
            </a:r>
          </a:p>
        </p:txBody>
      </p:sp>
      <p:sp>
        <p:nvSpPr>
          <p:cNvPr id="90114" name="Content Placeholder 2"/>
          <p:cNvSpPr>
            <a:spLocks noGrp="1"/>
          </p:cNvSpPr>
          <p:nvPr>
            <p:ph type="body" sz="quarter" idx="13"/>
          </p:nvPr>
        </p:nvSpPr>
        <p:spPr>
          <a:xfrm>
            <a:off x="685800" y="1600200"/>
            <a:ext cx="7772400" cy="4724400"/>
          </a:xfrm>
        </p:spPr>
        <p:txBody>
          <a:bodyPr/>
          <a:lstStyle/>
          <a:p>
            <a:pPr>
              <a:buFontTx/>
              <a:buNone/>
            </a:pPr>
            <a:r>
              <a:rPr lang="en-US" sz="1800" smtClean="0">
                <a:latin typeface="Courier New" pitchFamily="1" charset="0"/>
                <a:cs typeface="Courier New" pitchFamily="1" charset="0"/>
              </a:rPr>
              <a:t>new_node-&gt;next = first;</a:t>
            </a:r>
          </a:p>
          <a:p>
            <a:pPr>
              <a:buFontTx/>
              <a:buNone/>
            </a:pPr>
            <a:r>
              <a:rPr lang="en-US" sz="1800" smtClean="0">
                <a:latin typeface="Courier New" pitchFamily="1" charset="0"/>
                <a:cs typeface="Courier New" pitchFamily="1" charset="0"/>
              </a:rPr>
              <a:t> </a:t>
            </a:r>
          </a:p>
          <a:p>
            <a:pPr>
              <a:buFontTx/>
              <a:buNone/>
            </a:pPr>
            <a:endParaRPr lang="en-US" sz="1800" smtClean="0">
              <a:latin typeface="Courier New" pitchFamily="1" charset="0"/>
              <a:cs typeface="Courier New" pitchFamily="1" charset="0"/>
            </a:endParaRPr>
          </a:p>
          <a:p>
            <a:pPr>
              <a:buFontTx/>
              <a:buNone/>
            </a:pPr>
            <a:endParaRPr lang="en-US" sz="1800" smtClean="0">
              <a:latin typeface="Courier New" pitchFamily="1" charset="0"/>
              <a:cs typeface="Courier New" pitchFamily="1" charset="0"/>
            </a:endParaRPr>
          </a:p>
          <a:p>
            <a:pPr>
              <a:buFontTx/>
              <a:buNone/>
            </a:pPr>
            <a:r>
              <a:rPr lang="en-US" sz="1800" smtClean="0">
                <a:latin typeface="Courier New" pitchFamily="1" charset="0"/>
                <a:cs typeface="Courier New" pitchFamily="1" charset="0"/>
              </a:rPr>
              <a:t> </a:t>
            </a:r>
          </a:p>
          <a:p>
            <a:pPr>
              <a:buFontTx/>
              <a:buNone/>
            </a:pPr>
            <a:r>
              <a:rPr lang="en-US" sz="1800" smtClean="0">
                <a:latin typeface="Courier New" pitchFamily="1" charset="0"/>
                <a:cs typeface="Courier New" pitchFamily="1" charset="0"/>
              </a:rPr>
              <a:t>first = new_node;</a:t>
            </a:r>
          </a:p>
          <a:p>
            <a:pPr>
              <a:buFontTx/>
              <a:buNone/>
            </a:pPr>
            <a:endParaRPr lang="en-US" sz="1800" smtClean="0">
              <a:latin typeface="Courier New" pitchFamily="1" charset="0"/>
              <a:cs typeface="Courier New" pitchFamily="1" charset="0"/>
            </a:endParaRPr>
          </a:p>
          <a:p>
            <a:pPr>
              <a:buFontTx/>
              <a:buNone/>
            </a:pPr>
            <a:r>
              <a:rPr lang="en-US" sz="1800" smtClean="0">
                <a:latin typeface="Courier New" pitchFamily="1" charset="0"/>
                <a:cs typeface="Courier New" pitchFamily="1" charset="0"/>
              </a:rPr>
              <a:t> </a:t>
            </a:r>
          </a:p>
          <a:p>
            <a:pPr>
              <a:buFontTx/>
              <a:buNone/>
            </a:pPr>
            <a:endParaRPr lang="en-US" sz="1800" smtClean="0">
              <a:latin typeface="Courier New" pitchFamily="1" charset="0"/>
              <a:cs typeface="Courier New" pitchFamily="1" charset="0"/>
            </a:endParaRPr>
          </a:p>
          <a:p>
            <a:pPr>
              <a:buFontTx/>
              <a:buNone/>
            </a:pPr>
            <a:endParaRPr lang="en-US" sz="1800" smtClean="0">
              <a:latin typeface="Courier New" pitchFamily="1" charset="0"/>
              <a:cs typeface="Courier New" pitchFamily="1" charset="0"/>
            </a:endParaRPr>
          </a:p>
          <a:p>
            <a:pPr>
              <a:buFontTx/>
              <a:buNone/>
            </a:pPr>
            <a:r>
              <a:rPr lang="en-US" sz="1800" smtClean="0">
                <a:latin typeface="Courier New" pitchFamily="1" charset="0"/>
                <a:cs typeface="Courier New" pitchFamily="1" charset="0"/>
              </a:rPr>
              <a:t>new_node =</a:t>
            </a:r>
          </a:p>
          <a:p>
            <a:pPr>
              <a:buFontTx/>
              <a:buNone/>
            </a:pPr>
            <a:r>
              <a:rPr lang="en-US" sz="1800" smtClean="0">
                <a:latin typeface="Courier New" pitchFamily="1" charset="0"/>
                <a:cs typeface="Courier New" pitchFamily="1" charset="0"/>
              </a:rPr>
              <a:t>  malloc(sizeof(struct node));</a:t>
            </a:r>
          </a:p>
        </p:txBody>
      </p:sp>
      <p:sp>
        <p:nvSpPr>
          <p:cNvPr id="90118" name="Slide Number Placeholder 4"/>
          <p:cNvSpPr>
            <a:spLocks noGrp="1"/>
          </p:cNvSpPr>
          <p:nvPr>
            <p:ph type="sldNum" sz="quarter" idx="16"/>
          </p:nvPr>
        </p:nvSpPr>
        <p:spPr>
          <a:noFill/>
        </p:spPr>
        <p:txBody>
          <a:bodyPr>
            <a:normAutofit/>
          </a:bodyPr>
          <a:lstStyle/>
          <a:p>
            <a:fld id="{8E1D4F50-B7EE-4C2A-8CD1-FC6F2DC30AF8}" type="slidenum">
              <a:rPr lang="en-US"/>
              <a:pPr/>
              <a:t>15</a:t>
            </a:fld>
            <a:endParaRPr lang="en-US" sz="1800">
              <a:latin typeface="Times New Roman" pitchFamily="1" charset="0"/>
            </a:endParaRPr>
          </a:p>
        </p:txBody>
      </p:sp>
      <p:pic>
        <p:nvPicPr>
          <p:cNvPr id="90115" name="Picture 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7888" y="4956175"/>
            <a:ext cx="3702050" cy="122237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</p:pic>
      <p:pic>
        <p:nvPicPr>
          <p:cNvPr id="90119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86300" y="1685925"/>
            <a:ext cx="3708400" cy="122872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</p:pic>
      <p:pic>
        <p:nvPicPr>
          <p:cNvPr id="90120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25988" y="3368675"/>
            <a:ext cx="3679825" cy="123507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mtClean="0"/>
              <a:t>Inserting a Node at the</a:t>
            </a:r>
            <a:br>
              <a:rPr lang="en-US" smtClean="0"/>
            </a:br>
            <a:r>
              <a:rPr lang="en-US" smtClean="0"/>
              <a:t>Beginning of a Linked List</a:t>
            </a:r>
          </a:p>
        </p:txBody>
      </p:sp>
      <p:sp>
        <p:nvSpPr>
          <p:cNvPr id="91139" name="Content Placeholder 2"/>
          <p:cNvSpPr>
            <a:spLocks noGrp="1"/>
          </p:cNvSpPr>
          <p:nvPr>
            <p:ph type="body" sz="quarter" idx="13"/>
          </p:nvPr>
        </p:nvSpPr>
        <p:spPr>
          <a:xfrm>
            <a:off x="685800" y="1600200"/>
            <a:ext cx="7772400" cy="4724400"/>
          </a:xfrm>
        </p:spPr>
        <p:txBody>
          <a:bodyPr/>
          <a:lstStyle/>
          <a:p>
            <a:pPr>
              <a:buFontTx/>
              <a:buNone/>
            </a:pPr>
            <a:r>
              <a:rPr lang="en-US" sz="1800" smtClean="0">
                <a:latin typeface="Courier New" pitchFamily="1" charset="0"/>
                <a:cs typeface="Courier New" pitchFamily="1" charset="0"/>
              </a:rPr>
              <a:t>new_node-&gt;value = 20;</a:t>
            </a:r>
          </a:p>
          <a:p>
            <a:pPr>
              <a:buFontTx/>
              <a:buNone/>
            </a:pPr>
            <a:r>
              <a:rPr lang="en-US" sz="1800" smtClean="0">
                <a:latin typeface="Courier New" pitchFamily="1" charset="0"/>
                <a:cs typeface="Courier New" pitchFamily="1" charset="0"/>
              </a:rPr>
              <a:t> </a:t>
            </a:r>
          </a:p>
          <a:p>
            <a:pPr>
              <a:buFontTx/>
              <a:buNone/>
            </a:pPr>
            <a:endParaRPr lang="en-US" sz="1800" smtClean="0">
              <a:latin typeface="Courier New" pitchFamily="1" charset="0"/>
              <a:cs typeface="Courier New" pitchFamily="1" charset="0"/>
            </a:endParaRPr>
          </a:p>
          <a:p>
            <a:pPr>
              <a:buFontTx/>
              <a:buNone/>
            </a:pPr>
            <a:endParaRPr lang="en-US" sz="1800" smtClean="0">
              <a:latin typeface="Courier New" pitchFamily="1" charset="0"/>
              <a:cs typeface="Courier New" pitchFamily="1" charset="0"/>
            </a:endParaRPr>
          </a:p>
          <a:p>
            <a:pPr>
              <a:buFontTx/>
              <a:buNone/>
            </a:pPr>
            <a:endParaRPr lang="en-US" sz="1800" smtClean="0">
              <a:latin typeface="Courier New" pitchFamily="1" charset="0"/>
              <a:cs typeface="Courier New" pitchFamily="1" charset="0"/>
            </a:endParaRPr>
          </a:p>
          <a:p>
            <a:pPr>
              <a:buFontTx/>
              <a:buNone/>
            </a:pPr>
            <a:r>
              <a:rPr lang="en-US" sz="1800" smtClean="0">
                <a:latin typeface="Courier New" pitchFamily="1" charset="0"/>
                <a:cs typeface="Courier New" pitchFamily="1" charset="0"/>
              </a:rPr>
              <a:t>new_node-&gt;next = first;</a:t>
            </a:r>
          </a:p>
          <a:p>
            <a:pPr>
              <a:buFontTx/>
              <a:buNone/>
            </a:pPr>
            <a:r>
              <a:rPr lang="en-US" sz="1800" smtClean="0">
                <a:latin typeface="Courier New" pitchFamily="1" charset="0"/>
                <a:cs typeface="Courier New" pitchFamily="1" charset="0"/>
              </a:rPr>
              <a:t> </a:t>
            </a:r>
          </a:p>
          <a:p>
            <a:pPr>
              <a:buFontTx/>
              <a:buNone/>
            </a:pPr>
            <a:endParaRPr lang="en-US" sz="1800" smtClean="0">
              <a:latin typeface="Courier New" pitchFamily="1" charset="0"/>
              <a:cs typeface="Courier New" pitchFamily="1" charset="0"/>
            </a:endParaRPr>
          </a:p>
          <a:p>
            <a:pPr>
              <a:buFontTx/>
              <a:buNone/>
            </a:pPr>
            <a:endParaRPr lang="en-US" sz="1800" smtClean="0">
              <a:latin typeface="Courier New" pitchFamily="1" charset="0"/>
              <a:cs typeface="Courier New" pitchFamily="1" charset="0"/>
            </a:endParaRPr>
          </a:p>
          <a:p>
            <a:pPr>
              <a:buFontTx/>
              <a:buNone/>
            </a:pPr>
            <a:r>
              <a:rPr lang="en-US" sz="1800" smtClean="0">
                <a:latin typeface="Courier New" pitchFamily="1" charset="0"/>
                <a:cs typeface="Courier New" pitchFamily="1" charset="0"/>
              </a:rPr>
              <a:t> </a:t>
            </a:r>
          </a:p>
          <a:p>
            <a:pPr>
              <a:buFontTx/>
              <a:buNone/>
            </a:pPr>
            <a:r>
              <a:rPr lang="en-US" sz="1800" smtClean="0">
                <a:latin typeface="Courier New" pitchFamily="1" charset="0"/>
                <a:cs typeface="Courier New" pitchFamily="1" charset="0"/>
              </a:rPr>
              <a:t>first = new_node;</a:t>
            </a:r>
          </a:p>
        </p:txBody>
      </p:sp>
      <p:sp>
        <p:nvSpPr>
          <p:cNvPr id="91141" name="Slide Number Placeholder 4"/>
          <p:cNvSpPr>
            <a:spLocks noGrp="1"/>
          </p:cNvSpPr>
          <p:nvPr>
            <p:ph type="sldNum" sz="quarter" idx="16"/>
          </p:nvPr>
        </p:nvSpPr>
        <p:spPr>
          <a:noFill/>
        </p:spPr>
        <p:txBody>
          <a:bodyPr>
            <a:normAutofit/>
          </a:bodyPr>
          <a:lstStyle/>
          <a:p>
            <a:fld id="{BBEF1E72-8566-4345-8511-4B09A3B71744}" type="slidenum">
              <a:rPr lang="en-US"/>
              <a:pPr/>
              <a:t>16</a:t>
            </a:fld>
            <a:endParaRPr lang="en-US" sz="1800">
              <a:latin typeface="Times New Roman" pitchFamily="1" charset="0"/>
            </a:endParaRPr>
          </a:p>
        </p:txBody>
      </p:sp>
      <p:pic>
        <p:nvPicPr>
          <p:cNvPr id="91142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00588" y="1685925"/>
            <a:ext cx="3679825" cy="122237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</p:pic>
      <p:pic>
        <p:nvPicPr>
          <p:cNvPr id="91143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25988" y="3343275"/>
            <a:ext cx="3668712" cy="1274763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</p:pic>
      <p:pic>
        <p:nvPicPr>
          <p:cNvPr id="91144" name="Picture 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3288" y="4940300"/>
            <a:ext cx="3668712" cy="125095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mtClean="0"/>
              <a:t>Inserting a Node at the</a:t>
            </a:r>
            <a:br>
              <a:rPr lang="en-US" smtClean="0"/>
            </a:br>
            <a:r>
              <a:rPr lang="en-US" smtClean="0"/>
              <a:t>Beginning of a Linked List</a:t>
            </a:r>
          </a:p>
        </p:txBody>
      </p:sp>
      <p:sp>
        <p:nvSpPr>
          <p:cNvPr id="92163" name="Content Placeholder 2"/>
          <p:cNvSpPr>
            <a:spLocks noGrp="1"/>
          </p:cNvSpPr>
          <p:nvPr>
            <p:ph type="body" sz="quarter" idx="13"/>
          </p:nvPr>
        </p:nvSpPr>
        <p:spPr>
          <a:xfrm>
            <a:off x="685800" y="1600200"/>
            <a:ext cx="7772400" cy="4724400"/>
          </a:xfrm>
        </p:spPr>
        <p:txBody>
          <a:bodyPr/>
          <a:lstStyle/>
          <a:p>
            <a:r>
              <a:rPr lang="en-US" smtClean="0"/>
              <a:t>A function that inserts a node containing </a:t>
            </a:r>
            <a:r>
              <a:rPr lang="en-US" smtClean="0">
                <a:latin typeface="Courier New" pitchFamily="1" charset="0"/>
                <a:cs typeface="Courier New" pitchFamily="1" charset="0"/>
              </a:rPr>
              <a:t>n</a:t>
            </a:r>
            <a:r>
              <a:rPr lang="en-US" smtClean="0"/>
              <a:t> into a linked list, which pointed to by </a:t>
            </a:r>
            <a:r>
              <a:rPr lang="en-US" smtClean="0">
                <a:latin typeface="Courier New" pitchFamily="1" charset="0"/>
                <a:cs typeface="Courier New" pitchFamily="1" charset="0"/>
              </a:rPr>
              <a:t>list</a:t>
            </a:r>
            <a:r>
              <a:rPr lang="en-US" smtClean="0"/>
              <a:t>:</a:t>
            </a:r>
          </a:p>
          <a:p>
            <a:pPr>
              <a:lnSpc>
                <a:spcPct val="80000"/>
              </a:lnSpc>
              <a:spcBef>
                <a:spcPts val="900"/>
              </a:spcBef>
              <a:buFontTx/>
              <a:buNone/>
            </a:pPr>
            <a:r>
              <a:rPr lang="en-US" sz="1900" smtClean="0">
                <a:latin typeface="Courier New" pitchFamily="1" charset="0"/>
                <a:cs typeface="Courier New" pitchFamily="1" charset="0"/>
              </a:rPr>
              <a:t>	struct node *add_to_list(struct node *list, int n)</a:t>
            </a:r>
          </a:p>
          <a:p>
            <a:pPr>
              <a:lnSpc>
                <a:spcPct val="80000"/>
              </a:lnSpc>
              <a:spcBef>
                <a:spcPts val="500"/>
              </a:spcBef>
              <a:buFontTx/>
              <a:buNone/>
            </a:pPr>
            <a:r>
              <a:rPr lang="en-US" sz="1900" smtClean="0">
                <a:latin typeface="Courier New" pitchFamily="1" charset="0"/>
                <a:cs typeface="Courier New" pitchFamily="1" charset="0"/>
              </a:rPr>
              <a:t>	{</a:t>
            </a:r>
          </a:p>
          <a:p>
            <a:pPr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en-US" sz="1900" smtClean="0">
                <a:latin typeface="Courier New" pitchFamily="1" charset="0"/>
                <a:cs typeface="Courier New" pitchFamily="1" charset="0"/>
              </a:rPr>
              <a:t>	  struct node *new_node;</a:t>
            </a:r>
          </a:p>
          <a:p>
            <a:pPr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en-US" sz="1900" smtClean="0">
                <a:latin typeface="Courier New" pitchFamily="1" charset="0"/>
                <a:cs typeface="Courier New" pitchFamily="1" charset="0"/>
              </a:rPr>
              <a:t>	 </a:t>
            </a:r>
          </a:p>
          <a:p>
            <a:pPr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en-US" sz="1900" smtClean="0">
                <a:latin typeface="Courier New" pitchFamily="1" charset="0"/>
                <a:cs typeface="Courier New" pitchFamily="1" charset="0"/>
              </a:rPr>
              <a:t>	  new_node = malloc(sizeof(struct node));</a:t>
            </a:r>
          </a:p>
          <a:p>
            <a:pPr>
              <a:lnSpc>
                <a:spcPct val="80000"/>
              </a:lnSpc>
              <a:spcBef>
                <a:spcPts val="500"/>
              </a:spcBef>
              <a:buFontTx/>
              <a:buNone/>
            </a:pPr>
            <a:r>
              <a:rPr lang="en-US" sz="1900" smtClean="0">
                <a:latin typeface="Courier New" pitchFamily="1" charset="0"/>
                <a:cs typeface="Courier New" pitchFamily="1" charset="0"/>
              </a:rPr>
              <a:t>	  if (new_node == NULL) {</a:t>
            </a:r>
          </a:p>
          <a:p>
            <a:pPr>
              <a:lnSpc>
                <a:spcPct val="80000"/>
              </a:lnSpc>
              <a:spcBef>
                <a:spcPts val="500"/>
              </a:spcBef>
              <a:buFontTx/>
              <a:buNone/>
            </a:pPr>
            <a:r>
              <a:rPr lang="en-US" sz="1900" smtClean="0">
                <a:latin typeface="Courier New" pitchFamily="1" charset="0"/>
                <a:cs typeface="Courier New" pitchFamily="1" charset="0"/>
              </a:rPr>
              <a:t>	    printf("Error:</a:t>
            </a:r>
            <a:r>
              <a:rPr lang="en-US" sz="1000" smtClean="0">
                <a:latin typeface="Courier New" pitchFamily="1" charset="0"/>
                <a:cs typeface="Courier New" pitchFamily="1" charset="0"/>
              </a:rPr>
              <a:t> </a:t>
            </a:r>
            <a:r>
              <a:rPr lang="en-US" sz="1900" smtClean="0">
                <a:latin typeface="Courier New" pitchFamily="1" charset="0"/>
                <a:cs typeface="Courier New" pitchFamily="1" charset="0"/>
              </a:rPr>
              <a:t>malloc</a:t>
            </a:r>
            <a:r>
              <a:rPr lang="en-US" sz="1000" smtClean="0">
                <a:latin typeface="Courier New" pitchFamily="1" charset="0"/>
                <a:cs typeface="Courier New" pitchFamily="1" charset="0"/>
              </a:rPr>
              <a:t> </a:t>
            </a:r>
            <a:r>
              <a:rPr lang="en-US" sz="1900" smtClean="0">
                <a:latin typeface="Courier New" pitchFamily="1" charset="0"/>
                <a:cs typeface="Courier New" pitchFamily="1" charset="0"/>
              </a:rPr>
              <a:t>failed</a:t>
            </a:r>
            <a:r>
              <a:rPr lang="en-US" sz="1000" smtClean="0">
                <a:latin typeface="Courier New" pitchFamily="1" charset="0"/>
                <a:cs typeface="Courier New" pitchFamily="1" charset="0"/>
              </a:rPr>
              <a:t> </a:t>
            </a:r>
            <a:r>
              <a:rPr lang="en-US" sz="1900" smtClean="0">
                <a:latin typeface="Courier New" pitchFamily="1" charset="0"/>
                <a:cs typeface="Courier New" pitchFamily="1" charset="0"/>
              </a:rPr>
              <a:t>in</a:t>
            </a:r>
            <a:r>
              <a:rPr lang="en-US" sz="1000" smtClean="0">
                <a:latin typeface="Courier New" pitchFamily="1" charset="0"/>
                <a:cs typeface="Courier New" pitchFamily="1" charset="0"/>
              </a:rPr>
              <a:t> </a:t>
            </a:r>
            <a:r>
              <a:rPr lang="en-US" sz="1900" smtClean="0">
                <a:latin typeface="Courier New" pitchFamily="1" charset="0"/>
                <a:cs typeface="Courier New" pitchFamily="1" charset="0"/>
              </a:rPr>
              <a:t>add_to_list\n");</a:t>
            </a:r>
          </a:p>
          <a:p>
            <a:pPr>
              <a:lnSpc>
                <a:spcPct val="80000"/>
              </a:lnSpc>
              <a:spcBef>
                <a:spcPts val="500"/>
              </a:spcBef>
              <a:buFontTx/>
              <a:buNone/>
            </a:pPr>
            <a:r>
              <a:rPr lang="en-US" sz="1900" smtClean="0">
                <a:latin typeface="Courier New" pitchFamily="1" charset="0"/>
                <a:cs typeface="Courier New" pitchFamily="1" charset="0"/>
              </a:rPr>
              <a:t>	    exit(EXIT_FAILURE);</a:t>
            </a:r>
          </a:p>
          <a:p>
            <a:pPr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en-US" sz="1900" smtClean="0">
                <a:latin typeface="Courier New" pitchFamily="1" charset="0"/>
                <a:cs typeface="Courier New" pitchFamily="1" charset="0"/>
              </a:rPr>
              <a:t>	  }</a:t>
            </a:r>
          </a:p>
          <a:p>
            <a:pPr>
              <a:lnSpc>
                <a:spcPct val="80000"/>
              </a:lnSpc>
              <a:spcBef>
                <a:spcPts val="500"/>
              </a:spcBef>
              <a:buFontTx/>
              <a:buNone/>
            </a:pPr>
            <a:r>
              <a:rPr lang="en-US" sz="1900" smtClean="0">
                <a:latin typeface="Courier New" pitchFamily="1" charset="0"/>
                <a:cs typeface="Courier New" pitchFamily="1" charset="0"/>
              </a:rPr>
              <a:t>	  new_node-&gt;value = n;</a:t>
            </a:r>
          </a:p>
          <a:p>
            <a:pPr>
              <a:lnSpc>
                <a:spcPct val="80000"/>
              </a:lnSpc>
              <a:spcBef>
                <a:spcPts val="500"/>
              </a:spcBef>
              <a:buFontTx/>
              <a:buNone/>
            </a:pPr>
            <a:r>
              <a:rPr lang="en-US" sz="1900" smtClean="0">
                <a:latin typeface="Courier New" pitchFamily="1" charset="0"/>
                <a:cs typeface="Courier New" pitchFamily="1" charset="0"/>
              </a:rPr>
              <a:t>	  new_node-&gt;next = list;</a:t>
            </a:r>
          </a:p>
          <a:p>
            <a:pPr>
              <a:lnSpc>
                <a:spcPct val="80000"/>
              </a:lnSpc>
              <a:spcBef>
                <a:spcPts val="500"/>
              </a:spcBef>
              <a:buFontTx/>
              <a:buNone/>
            </a:pPr>
            <a:r>
              <a:rPr lang="en-US" sz="1900" smtClean="0">
                <a:latin typeface="Courier New" pitchFamily="1" charset="0"/>
                <a:cs typeface="Courier New" pitchFamily="1" charset="0"/>
              </a:rPr>
              <a:t>	  return new_node;</a:t>
            </a:r>
          </a:p>
          <a:p>
            <a:pPr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en-US" sz="1900" smtClean="0">
                <a:latin typeface="Courier New" pitchFamily="1" charset="0"/>
                <a:cs typeface="Courier New" pitchFamily="1" charset="0"/>
              </a:rPr>
              <a:t>	}</a:t>
            </a:r>
          </a:p>
        </p:txBody>
      </p:sp>
      <p:sp>
        <p:nvSpPr>
          <p:cNvPr id="92165" name="Slide Number Placeholder 4"/>
          <p:cNvSpPr>
            <a:spLocks noGrp="1"/>
          </p:cNvSpPr>
          <p:nvPr>
            <p:ph type="sldNum" sz="quarter" idx="16"/>
          </p:nvPr>
        </p:nvSpPr>
        <p:spPr>
          <a:noFill/>
        </p:spPr>
        <p:txBody>
          <a:bodyPr>
            <a:normAutofit/>
          </a:bodyPr>
          <a:lstStyle/>
          <a:p>
            <a:fld id="{FA7BE3D8-3892-4CE5-BA2F-03806B0F051B}" type="slidenum">
              <a:rPr lang="en-US"/>
              <a:pPr/>
              <a:t>17</a:t>
            </a:fld>
            <a:endParaRPr lang="en-US" sz="1800">
              <a:latin typeface="Times New Roman" pitchFamily="1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mtClean="0"/>
              <a:t>Inserting a Node at the</a:t>
            </a:r>
            <a:br>
              <a:rPr lang="en-US" smtClean="0"/>
            </a:br>
            <a:r>
              <a:rPr lang="en-US" smtClean="0"/>
              <a:t>Beginning of a Linked List</a:t>
            </a:r>
          </a:p>
        </p:txBody>
      </p:sp>
      <p:sp>
        <p:nvSpPr>
          <p:cNvPr id="93187" name="Content Placeholder 2"/>
          <p:cNvSpPr>
            <a:spLocks noGrp="1"/>
          </p:cNvSpPr>
          <p:nvPr>
            <p:ph type="body" sz="quarter" idx="13"/>
          </p:nvPr>
        </p:nvSpPr>
        <p:spPr>
          <a:xfrm>
            <a:off x="685800" y="1600200"/>
            <a:ext cx="7772400" cy="4724400"/>
          </a:xfrm>
        </p:spPr>
        <p:txBody>
          <a:bodyPr/>
          <a:lstStyle/>
          <a:p>
            <a:r>
              <a:rPr lang="en-US" smtClean="0"/>
              <a:t>Note that </a:t>
            </a:r>
            <a:r>
              <a:rPr lang="en-US" smtClean="0">
                <a:latin typeface="Courier New" pitchFamily="1" charset="0"/>
                <a:cs typeface="Courier New" pitchFamily="1" charset="0"/>
              </a:rPr>
              <a:t>add_to_list</a:t>
            </a:r>
            <a:r>
              <a:rPr lang="en-US" smtClean="0"/>
              <a:t> returns a pointer to the newly created node (now at the beginning of the list).</a:t>
            </a:r>
          </a:p>
          <a:p>
            <a:r>
              <a:rPr lang="en-US" smtClean="0"/>
              <a:t>When we call </a:t>
            </a:r>
            <a:r>
              <a:rPr lang="en-US" smtClean="0">
                <a:latin typeface="Courier New" pitchFamily="1" charset="0"/>
                <a:cs typeface="Courier New" pitchFamily="1" charset="0"/>
              </a:rPr>
              <a:t>add_to_list</a:t>
            </a:r>
            <a:r>
              <a:rPr lang="en-US" smtClean="0"/>
              <a:t>, we’ll need to store its return value into </a:t>
            </a:r>
            <a:r>
              <a:rPr lang="en-US" smtClean="0">
                <a:latin typeface="Courier New" pitchFamily="1" charset="0"/>
                <a:cs typeface="Courier New" pitchFamily="1" charset="0"/>
              </a:rPr>
              <a:t>first</a:t>
            </a:r>
            <a:r>
              <a:rPr lang="en-US" smtClean="0"/>
              <a:t>:</a:t>
            </a:r>
          </a:p>
          <a:p>
            <a:pPr>
              <a:lnSpc>
                <a:spcPct val="80000"/>
              </a:lnSpc>
              <a:spcBef>
                <a:spcPts val="1200"/>
              </a:spcBef>
              <a:buFontTx/>
              <a:buNone/>
            </a:pPr>
            <a:r>
              <a:rPr lang="en-US" sz="2400" smtClean="0">
                <a:latin typeface="Courier New" pitchFamily="1" charset="0"/>
                <a:cs typeface="Courier New" pitchFamily="1" charset="0"/>
              </a:rPr>
              <a:t>	first = add_to_list(first, 10);</a:t>
            </a:r>
          </a:p>
          <a:p>
            <a:pPr>
              <a:lnSpc>
                <a:spcPct val="80000"/>
              </a:lnSpc>
              <a:spcBef>
                <a:spcPts val="600"/>
              </a:spcBef>
              <a:buFontTx/>
              <a:buNone/>
            </a:pPr>
            <a:r>
              <a:rPr lang="en-US" sz="2400" smtClean="0">
                <a:latin typeface="Courier New" pitchFamily="1" charset="0"/>
                <a:cs typeface="Courier New" pitchFamily="1" charset="0"/>
              </a:rPr>
              <a:t>	first = add_to_list(first, 20);</a:t>
            </a:r>
          </a:p>
          <a:p>
            <a:r>
              <a:rPr lang="en-US" smtClean="0"/>
              <a:t>Getting </a:t>
            </a:r>
            <a:r>
              <a:rPr lang="en-US" smtClean="0">
                <a:latin typeface="Courier New" pitchFamily="1" charset="0"/>
                <a:cs typeface="Courier New" pitchFamily="1" charset="0"/>
              </a:rPr>
              <a:t>add_to_list</a:t>
            </a:r>
            <a:r>
              <a:rPr lang="en-US" smtClean="0"/>
              <a:t> to update </a:t>
            </a:r>
            <a:r>
              <a:rPr lang="en-US" smtClean="0">
                <a:latin typeface="Courier New" pitchFamily="1" charset="0"/>
                <a:cs typeface="Courier New" pitchFamily="1" charset="0"/>
              </a:rPr>
              <a:t>first</a:t>
            </a:r>
            <a:r>
              <a:rPr lang="en-US" smtClean="0"/>
              <a:t> directly, rather than return a new value for </a:t>
            </a:r>
            <a:r>
              <a:rPr lang="en-US" smtClean="0">
                <a:latin typeface="Courier New" pitchFamily="1" charset="0"/>
                <a:cs typeface="Courier New" pitchFamily="1" charset="0"/>
              </a:rPr>
              <a:t>first</a:t>
            </a:r>
            <a:r>
              <a:rPr lang="en-US" smtClean="0"/>
              <a:t>, turns out to be tricky.</a:t>
            </a:r>
          </a:p>
        </p:txBody>
      </p:sp>
      <p:sp>
        <p:nvSpPr>
          <p:cNvPr id="93189" name="Slide Number Placeholder 4"/>
          <p:cNvSpPr>
            <a:spLocks noGrp="1"/>
          </p:cNvSpPr>
          <p:nvPr>
            <p:ph type="sldNum" sz="quarter" idx="16"/>
          </p:nvPr>
        </p:nvSpPr>
        <p:spPr>
          <a:noFill/>
        </p:spPr>
        <p:txBody>
          <a:bodyPr>
            <a:normAutofit/>
          </a:bodyPr>
          <a:lstStyle/>
          <a:p>
            <a:fld id="{9080B376-27C2-4F43-9D77-0C1867D23420}" type="slidenum">
              <a:rPr lang="en-US"/>
              <a:pPr/>
              <a:t>18</a:t>
            </a:fld>
            <a:endParaRPr lang="en-US" sz="1800">
              <a:latin typeface="Times New Roman" pitchFamily="1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mtClean="0"/>
              <a:t>Inserting a Node at the</a:t>
            </a:r>
            <a:br>
              <a:rPr lang="en-US" smtClean="0"/>
            </a:br>
            <a:r>
              <a:rPr lang="en-US" smtClean="0"/>
              <a:t>Beginning of a Linked List</a:t>
            </a:r>
          </a:p>
        </p:txBody>
      </p:sp>
      <p:sp>
        <p:nvSpPr>
          <p:cNvPr id="94211" name="Content Placeholder 2"/>
          <p:cNvSpPr>
            <a:spLocks noGrp="1"/>
          </p:cNvSpPr>
          <p:nvPr>
            <p:ph type="body" sz="quarter" idx="13"/>
          </p:nvPr>
        </p:nvSpPr>
        <p:spPr>
          <a:xfrm>
            <a:off x="685800" y="1600200"/>
            <a:ext cx="8153400" cy="4724400"/>
          </a:xfrm>
        </p:spPr>
        <p:txBody>
          <a:bodyPr/>
          <a:lstStyle/>
          <a:p>
            <a:r>
              <a:rPr lang="en-US" sz="2600" smtClean="0"/>
              <a:t>A function that uses </a:t>
            </a:r>
            <a:r>
              <a:rPr lang="en-US" sz="2600" smtClean="0">
                <a:latin typeface="Courier New" pitchFamily="1" charset="0"/>
                <a:cs typeface="Courier New" pitchFamily="1" charset="0"/>
              </a:rPr>
              <a:t>add_to_list</a:t>
            </a:r>
            <a:r>
              <a:rPr lang="en-US" sz="2600" smtClean="0"/>
              <a:t> to create a linked list containing numbers entered by the user:</a:t>
            </a:r>
          </a:p>
          <a:p>
            <a:pPr>
              <a:lnSpc>
                <a:spcPct val="80000"/>
              </a:lnSpc>
              <a:spcBef>
                <a:spcPts val="900"/>
              </a:spcBef>
              <a:buFontTx/>
              <a:buNone/>
            </a:pPr>
            <a:r>
              <a:rPr lang="en-US" sz="1800" smtClean="0">
                <a:latin typeface="Courier New" pitchFamily="1" charset="0"/>
                <a:cs typeface="Courier New" pitchFamily="1" charset="0"/>
              </a:rPr>
              <a:t>	struct node *read_numbers(void)</a:t>
            </a:r>
          </a:p>
          <a:p>
            <a:pPr>
              <a:lnSpc>
                <a:spcPct val="80000"/>
              </a:lnSpc>
              <a:spcBef>
                <a:spcPts val="400"/>
              </a:spcBef>
              <a:buFontTx/>
              <a:buNone/>
            </a:pPr>
            <a:r>
              <a:rPr lang="en-US" sz="1800" smtClean="0">
                <a:latin typeface="Courier New" pitchFamily="1" charset="0"/>
                <a:cs typeface="Courier New" pitchFamily="1" charset="0"/>
              </a:rPr>
              <a:t>	{</a:t>
            </a:r>
          </a:p>
          <a:p>
            <a:pPr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en-US" sz="1800" smtClean="0">
                <a:latin typeface="Courier New" pitchFamily="1" charset="0"/>
                <a:cs typeface="Courier New" pitchFamily="1" charset="0"/>
              </a:rPr>
              <a:t>	  struct node *first = NULL;</a:t>
            </a:r>
          </a:p>
          <a:p>
            <a:pPr>
              <a:lnSpc>
                <a:spcPct val="80000"/>
              </a:lnSpc>
              <a:spcBef>
                <a:spcPts val="400"/>
              </a:spcBef>
              <a:buFontTx/>
              <a:buNone/>
            </a:pPr>
            <a:r>
              <a:rPr lang="en-US" sz="1800" smtClean="0">
                <a:latin typeface="Courier New" pitchFamily="1" charset="0"/>
                <a:cs typeface="Courier New" pitchFamily="1" charset="0"/>
              </a:rPr>
              <a:t>	  int n;</a:t>
            </a:r>
          </a:p>
          <a:p>
            <a:pPr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en-US" sz="1800" smtClean="0">
                <a:latin typeface="Courier New" pitchFamily="1" charset="0"/>
                <a:cs typeface="Courier New" pitchFamily="1" charset="0"/>
              </a:rPr>
              <a:t>	 </a:t>
            </a:r>
          </a:p>
          <a:p>
            <a:pPr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en-US" sz="1800" smtClean="0">
                <a:latin typeface="Courier New" pitchFamily="1" charset="0"/>
                <a:cs typeface="Courier New" pitchFamily="1" charset="0"/>
              </a:rPr>
              <a:t>	  printf("Enter</a:t>
            </a:r>
            <a:r>
              <a:rPr lang="en-US" sz="1400" smtClean="0">
                <a:latin typeface="Courier New" pitchFamily="1" charset="0"/>
                <a:cs typeface="Courier New" pitchFamily="1" charset="0"/>
              </a:rPr>
              <a:t> </a:t>
            </a:r>
            <a:r>
              <a:rPr lang="en-US" sz="1800" smtClean="0">
                <a:latin typeface="Courier New" pitchFamily="1" charset="0"/>
                <a:cs typeface="Courier New" pitchFamily="1" charset="0"/>
              </a:rPr>
              <a:t>a</a:t>
            </a:r>
            <a:r>
              <a:rPr lang="en-US" sz="1400" smtClean="0">
                <a:latin typeface="Courier New" pitchFamily="1" charset="0"/>
                <a:cs typeface="Courier New" pitchFamily="1" charset="0"/>
              </a:rPr>
              <a:t> </a:t>
            </a:r>
            <a:r>
              <a:rPr lang="en-US" sz="1800" smtClean="0">
                <a:latin typeface="Courier New" pitchFamily="1" charset="0"/>
                <a:cs typeface="Courier New" pitchFamily="1" charset="0"/>
              </a:rPr>
              <a:t>series</a:t>
            </a:r>
            <a:r>
              <a:rPr lang="en-US" sz="1400" smtClean="0">
                <a:latin typeface="Courier New" pitchFamily="1" charset="0"/>
                <a:cs typeface="Courier New" pitchFamily="1" charset="0"/>
              </a:rPr>
              <a:t> </a:t>
            </a:r>
            <a:r>
              <a:rPr lang="en-US" sz="1800" smtClean="0">
                <a:latin typeface="Courier New" pitchFamily="1" charset="0"/>
                <a:cs typeface="Courier New" pitchFamily="1" charset="0"/>
              </a:rPr>
              <a:t>of</a:t>
            </a:r>
            <a:r>
              <a:rPr lang="en-US" sz="1400" smtClean="0">
                <a:latin typeface="Courier New" pitchFamily="1" charset="0"/>
                <a:cs typeface="Courier New" pitchFamily="1" charset="0"/>
              </a:rPr>
              <a:t> </a:t>
            </a:r>
            <a:r>
              <a:rPr lang="en-US" sz="1800" smtClean="0">
                <a:latin typeface="Courier New" pitchFamily="1" charset="0"/>
                <a:cs typeface="Courier New" pitchFamily="1" charset="0"/>
              </a:rPr>
              <a:t>integers</a:t>
            </a:r>
            <a:r>
              <a:rPr lang="en-US" sz="1000" smtClean="0">
                <a:latin typeface="Courier New" pitchFamily="1" charset="0"/>
                <a:cs typeface="Courier New" pitchFamily="1" charset="0"/>
              </a:rPr>
              <a:t> </a:t>
            </a:r>
            <a:r>
              <a:rPr lang="en-US" sz="1800" smtClean="0">
                <a:latin typeface="Courier New" pitchFamily="1" charset="0"/>
                <a:cs typeface="Courier New" pitchFamily="1" charset="0"/>
              </a:rPr>
              <a:t>(0</a:t>
            </a:r>
            <a:r>
              <a:rPr lang="en-US" sz="1400" smtClean="0">
                <a:latin typeface="Courier New" pitchFamily="1" charset="0"/>
                <a:cs typeface="Courier New" pitchFamily="1" charset="0"/>
              </a:rPr>
              <a:t> </a:t>
            </a:r>
            <a:r>
              <a:rPr lang="en-US" sz="1800" smtClean="0">
                <a:latin typeface="Courier New" pitchFamily="1" charset="0"/>
                <a:cs typeface="Courier New" pitchFamily="1" charset="0"/>
              </a:rPr>
              <a:t>to</a:t>
            </a:r>
            <a:r>
              <a:rPr lang="en-US" sz="1400" smtClean="0">
                <a:latin typeface="Courier New" pitchFamily="1" charset="0"/>
                <a:cs typeface="Courier New" pitchFamily="1" charset="0"/>
              </a:rPr>
              <a:t> </a:t>
            </a:r>
            <a:r>
              <a:rPr lang="en-US" sz="1800" smtClean="0">
                <a:latin typeface="Courier New" pitchFamily="1" charset="0"/>
                <a:cs typeface="Courier New" pitchFamily="1" charset="0"/>
              </a:rPr>
              <a:t>terminate):</a:t>
            </a:r>
            <a:r>
              <a:rPr lang="en-US" sz="1000" smtClean="0">
                <a:latin typeface="Courier New" pitchFamily="1" charset="0"/>
                <a:cs typeface="Courier New" pitchFamily="1" charset="0"/>
              </a:rPr>
              <a:t> </a:t>
            </a:r>
            <a:r>
              <a:rPr lang="en-US" sz="1800" smtClean="0">
                <a:latin typeface="Courier New" pitchFamily="1" charset="0"/>
                <a:cs typeface="Courier New" pitchFamily="1" charset="0"/>
              </a:rPr>
              <a:t>");</a:t>
            </a:r>
          </a:p>
          <a:p>
            <a:pPr>
              <a:lnSpc>
                <a:spcPct val="80000"/>
              </a:lnSpc>
              <a:spcBef>
                <a:spcPts val="400"/>
              </a:spcBef>
              <a:buFontTx/>
              <a:buNone/>
            </a:pPr>
            <a:r>
              <a:rPr lang="en-US" sz="1800" smtClean="0">
                <a:latin typeface="Courier New" pitchFamily="1" charset="0"/>
                <a:cs typeface="Courier New" pitchFamily="1" charset="0"/>
              </a:rPr>
              <a:t>	  for (;;) {</a:t>
            </a:r>
          </a:p>
          <a:p>
            <a:pPr>
              <a:lnSpc>
                <a:spcPct val="80000"/>
              </a:lnSpc>
              <a:spcBef>
                <a:spcPts val="400"/>
              </a:spcBef>
              <a:buFontTx/>
              <a:buNone/>
            </a:pPr>
            <a:r>
              <a:rPr lang="en-US" sz="1800" smtClean="0">
                <a:latin typeface="Courier New" pitchFamily="1" charset="0"/>
                <a:cs typeface="Courier New" pitchFamily="1" charset="0"/>
              </a:rPr>
              <a:t>	    scanf("%d", &amp;n);</a:t>
            </a:r>
          </a:p>
          <a:p>
            <a:pPr>
              <a:lnSpc>
                <a:spcPct val="80000"/>
              </a:lnSpc>
              <a:spcBef>
                <a:spcPts val="400"/>
              </a:spcBef>
              <a:buFontTx/>
              <a:buNone/>
            </a:pPr>
            <a:r>
              <a:rPr lang="en-US" sz="1800" smtClean="0">
                <a:latin typeface="Courier New" pitchFamily="1" charset="0"/>
                <a:cs typeface="Courier New" pitchFamily="1" charset="0"/>
              </a:rPr>
              <a:t>	    if (n == 0)</a:t>
            </a:r>
          </a:p>
          <a:p>
            <a:pPr>
              <a:lnSpc>
                <a:spcPct val="80000"/>
              </a:lnSpc>
              <a:spcBef>
                <a:spcPts val="400"/>
              </a:spcBef>
              <a:buFontTx/>
              <a:buNone/>
            </a:pPr>
            <a:r>
              <a:rPr lang="en-US" sz="1800" smtClean="0">
                <a:latin typeface="Courier New" pitchFamily="1" charset="0"/>
                <a:cs typeface="Courier New" pitchFamily="1" charset="0"/>
              </a:rPr>
              <a:t>	      return first;</a:t>
            </a:r>
          </a:p>
          <a:p>
            <a:pPr>
              <a:lnSpc>
                <a:spcPct val="80000"/>
              </a:lnSpc>
              <a:spcBef>
                <a:spcPts val="400"/>
              </a:spcBef>
              <a:buFontTx/>
              <a:buNone/>
            </a:pPr>
            <a:r>
              <a:rPr lang="en-US" sz="1800" smtClean="0">
                <a:latin typeface="Courier New" pitchFamily="1" charset="0"/>
                <a:cs typeface="Courier New" pitchFamily="1" charset="0"/>
              </a:rPr>
              <a:t>	    first = add_to_list(first, n);</a:t>
            </a:r>
          </a:p>
          <a:p>
            <a:pPr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en-US" sz="1800" smtClean="0">
                <a:latin typeface="Courier New" pitchFamily="1" charset="0"/>
                <a:cs typeface="Courier New" pitchFamily="1" charset="0"/>
              </a:rPr>
              <a:t>	  }</a:t>
            </a:r>
          </a:p>
          <a:p>
            <a:pPr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en-US" sz="1800" smtClean="0">
                <a:latin typeface="Courier New" pitchFamily="1" charset="0"/>
                <a:cs typeface="Courier New" pitchFamily="1" charset="0"/>
              </a:rPr>
              <a:t>	}</a:t>
            </a:r>
          </a:p>
          <a:p>
            <a:r>
              <a:rPr lang="en-US" sz="2600" smtClean="0"/>
              <a:t>The numbers will be in reverse order within the list.</a:t>
            </a:r>
          </a:p>
          <a:p>
            <a:endParaRPr lang="en-US" smtClean="0"/>
          </a:p>
        </p:txBody>
      </p:sp>
      <p:sp>
        <p:nvSpPr>
          <p:cNvPr id="94213" name="Slide Number Placeholder 4"/>
          <p:cNvSpPr>
            <a:spLocks noGrp="1"/>
          </p:cNvSpPr>
          <p:nvPr>
            <p:ph type="sldNum" sz="quarter" idx="16"/>
          </p:nvPr>
        </p:nvSpPr>
        <p:spPr>
          <a:noFill/>
        </p:spPr>
        <p:txBody>
          <a:bodyPr>
            <a:normAutofit/>
          </a:bodyPr>
          <a:lstStyle/>
          <a:p>
            <a:fld id="{F33FB8E7-61EC-45B8-93B4-EDDBD6460B8F}" type="slidenum">
              <a:rPr lang="en-US"/>
              <a:pPr/>
              <a:t>19</a:t>
            </a:fld>
            <a:endParaRPr lang="en-US" sz="1800">
              <a:latin typeface="Times New Roman" pitchFamily="1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Linked Lists</a:t>
            </a:r>
          </a:p>
        </p:txBody>
      </p:sp>
      <p:sp>
        <p:nvSpPr>
          <p:cNvPr id="76803" name="Conten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smtClean="0"/>
              <a:t>Dynamic storage allocation is especially useful for building lists, trees, graphs, and other linked data structures.</a:t>
            </a:r>
          </a:p>
          <a:p>
            <a:r>
              <a:rPr lang="en-US" smtClean="0"/>
              <a:t>A </a:t>
            </a:r>
            <a:r>
              <a:rPr lang="en-US" b="1" i="1" smtClean="0"/>
              <a:t>linked list</a:t>
            </a:r>
            <a:r>
              <a:rPr lang="en-US" smtClean="0"/>
              <a:t> consists of a chain of structures (called </a:t>
            </a:r>
            <a:r>
              <a:rPr lang="en-US" b="1" i="1" smtClean="0"/>
              <a:t>nodes</a:t>
            </a:r>
            <a:r>
              <a:rPr lang="en-US" smtClean="0"/>
              <a:t>), with each node containing a pointer to the next node in the chain:</a:t>
            </a:r>
          </a:p>
          <a:p>
            <a:pPr>
              <a:buFontTx/>
              <a:buNone/>
            </a:pPr>
            <a:endParaRPr lang="en-US" smtClean="0"/>
          </a:p>
          <a:p>
            <a:pPr>
              <a:buFontTx/>
              <a:buNone/>
            </a:pPr>
            <a:endParaRPr lang="en-US" smtClean="0"/>
          </a:p>
          <a:p>
            <a:r>
              <a:rPr lang="en-US" smtClean="0"/>
              <a:t>The last node in the list contains a null pointer.</a:t>
            </a:r>
          </a:p>
          <a:p>
            <a:endParaRPr lang="en-US" smtClean="0"/>
          </a:p>
        </p:txBody>
      </p:sp>
      <p:sp>
        <p:nvSpPr>
          <p:cNvPr id="76805" name="Slide Number Placeholder 4"/>
          <p:cNvSpPr>
            <a:spLocks noGrp="1"/>
          </p:cNvSpPr>
          <p:nvPr>
            <p:ph type="sldNum" sz="quarter" idx="16"/>
          </p:nvPr>
        </p:nvSpPr>
        <p:spPr>
          <a:noFill/>
        </p:spPr>
        <p:txBody>
          <a:bodyPr>
            <a:normAutofit/>
          </a:bodyPr>
          <a:lstStyle/>
          <a:p>
            <a:fld id="{E8D40D7B-BC0A-41D4-9F74-37747EF1383F}" type="slidenum">
              <a:rPr lang="en-US"/>
              <a:pPr/>
              <a:t>2</a:t>
            </a:fld>
            <a:endParaRPr lang="en-US" sz="1800">
              <a:latin typeface="Times New Roman" pitchFamily="1" charset="0"/>
            </a:endParaRPr>
          </a:p>
        </p:txBody>
      </p:sp>
      <p:pic>
        <p:nvPicPr>
          <p:cNvPr id="76806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0" y="4038600"/>
            <a:ext cx="4481513" cy="67945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Searching a Linked List</a:t>
            </a:r>
          </a:p>
        </p:txBody>
      </p:sp>
      <p:sp>
        <p:nvSpPr>
          <p:cNvPr id="95235" name="Conten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smtClean="0"/>
              <a:t>Although a </a:t>
            </a:r>
            <a:r>
              <a:rPr lang="en-US" smtClean="0">
                <a:latin typeface="Courier New" pitchFamily="1" charset="0"/>
                <a:cs typeface="Courier New" pitchFamily="1" charset="0"/>
              </a:rPr>
              <a:t>while</a:t>
            </a:r>
            <a:r>
              <a:rPr lang="en-US" smtClean="0"/>
              <a:t> loop can be used to search a list, the </a:t>
            </a:r>
            <a:r>
              <a:rPr lang="en-US" smtClean="0">
                <a:latin typeface="Courier New" pitchFamily="1" charset="0"/>
                <a:cs typeface="Courier New" pitchFamily="1" charset="0"/>
              </a:rPr>
              <a:t>for</a:t>
            </a:r>
            <a:r>
              <a:rPr lang="en-US" smtClean="0"/>
              <a:t> statement is often superior.</a:t>
            </a:r>
          </a:p>
          <a:p>
            <a:r>
              <a:rPr lang="en-US" smtClean="0"/>
              <a:t>A loop that visits the nodes in a linked list, using a pointer variable </a:t>
            </a:r>
            <a:r>
              <a:rPr lang="en-US" smtClean="0">
                <a:latin typeface="Courier New" pitchFamily="1" charset="0"/>
                <a:cs typeface="Courier New" pitchFamily="1" charset="0"/>
              </a:rPr>
              <a:t>p</a:t>
            </a:r>
            <a:r>
              <a:rPr lang="en-US" smtClean="0"/>
              <a:t> to keep track of the “current” node:</a:t>
            </a:r>
          </a:p>
          <a:p>
            <a:pPr>
              <a:lnSpc>
                <a:spcPct val="80000"/>
              </a:lnSpc>
              <a:spcBef>
                <a:spcPts val="1200"/>
              </a:spcBef>
              <a:buFontTx/>
              <a:buNone/>
            </a:pPr>
            <a:r>
              <a:rPr lang="en-US" sz="2400" smtClean="0">
                <a:latin typeface="Courier New" pitchFamily="1" charset="0"/>
                <a:cs typeface="Courier New" pitchFamily="1" charset="0"/>
              </a:rPr>
              <a:t>	for (p = first; p != NULL; p = p-&gt;next)</a:t>
            </a:r>
          </a:p>
          <a:p>
            <a:pPr>
              <a:lnSpc>
                <a:spcPct val="80000"/>
              </a:lnSpc>
              <a:spcBef>
                <a:spcPts val="600"/>
              </a:spcBef>
              <a:buFontTx/>
              <a:buNone/>
            </a:pPr>
            <a:r>
              <a:rPr lang="en-US" sz="2400" smtClean="0">
                <a:latin typeface="Courier New" pitchFamily="1" charset="0"/>
                <a:cs typeface="Courier New" pitchFamily="1" charset="0"/>
              </a:rPr>
              <a:t>	  …</a:t>
            </a:r>
          </a:p>
          <a:p>
            <a:r>
              <a:rPr lang="en-US" smtClean="0">
                <a:solidFill>
                  <a:srgbClr val="000000"/>
                </a:solidFill>
              </a:rPr>
              <a:t>A loop of this form can be used in a</a:t>
            </a:r>
            <a:r>
              <a:rPr lang="en-US" smtClean="0"/>
              <a:t> function that searches a list for an integer </a:t>
            </a:r>
            <a:r>
              <a:rPr lang="en-US" smtClean="0">
                <a:latin typeface="Courier New" pitchFamily="1" charset="0"/>
                <a:cs typeface="Courier New" pitchFamily="1" charset="0"/>
              </a:rPr>
              <a:t>n</a:t>
            </a:r>
            <a:r>
              <a:rPr lang="en-US" smtClean="0"/>
              <a:t>.</a:t>
            </a:r>
            <a:endParaRPr lang="en-US" smtClean="0">
              <a:solidFill>
                <a:srgbClr val="000000"/>
              </a:solidFill>
            </a:endParaRPr>
          </a:p>
          <a:p>
            <a:pPr>
              <a:lnSpc>
                <a:spcPct val="80000"/>
              </a:lnSpc>
              <a:spcBef>
                <a:spcPts val="600"/>
              </a:spcBef>
              <a:buFontTx/>
              <a:buNone/>
            </a:pPr>
            <a:endParaRPr lang="en-US" sz="2400" smtClean="0">
              <a:latin typeface="Courier New" pitchFamily="1" charset="0"/>
              <a:cs typeface="Courier New" pitchFamily="1" charset="0"/>
            </a:endParaRPr>
          </a:p>
        </p:txBody>
      </p:sp>
      <p:sp>
        <p:nvSpPr>
          <p:cNvPr id="95237" name="Slide Number Placeholder 4"/>
          <p:cNvSpPr>
            <a:spLocks noGrp="1"/>
          </p:cNvSpPr>
          <p:nvPr>
            <p:ph type="sldNum" sz="quarter" idx="16"/>
          </p:nvPr>
        </p:nvSpPr>
        <p:spPr>
          <a:noFill/>
        </p:spPr>
        <p:txBody>
          <a:bodyPr>
            <a:normAutofit/>
          </a:bodyPr>
          <a:lstStyle/>
          <a:p>
            <a:fld id="{7FCDCC91-8765-4A3E-A8AC-59727D7649F5}" type="slidenum">
              <a:rPr lang="en-US"/>
              <a:pPr/>
              <a:t>20</a:t>
            </a:fld>
            <a:endParaRPr lang="en-US" sz="1800">
              <a:latin typeface="Times New Roman" pitchFamily="1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Searching a Linked List</a:t>
            </a:r>
          </a:p>
        </p:txBody>
      </p:sp>
      <p:sp>
        <p:nvSpPr>
          <p:cNvPr id="96259" name="Content Placeholder 2"/>
          <p:cNvSpPr>
            <a:spLocks noGrp="1"/>
          </p:cNvSpPr>
          <p:nvPr>
            <p:ph type="body" sz="quarter" idx="13"/>
          </p:nvPr>
        </p:nvSpPr>
        <p:spPr>
          <a:xfrm>
            <a:off x="685800" y="1524000"/>
            <a:ext cx="7924800" cy="4800600"/>
          </a:xfrm>
        </p:spPr>
        <p:txBody>
          <a:bodyPr/>
          <a:lstStyle/>
          <a:p>
            <a:r>
              <a:rPr lang="en-US" smtClean="0"/>
              <a:t>If it finds </a:t>
            </a:r>
            <a:r>
              <a:rPr lang="en-US" smtClean="0">
                <a:latin typeface="Courier New" pitchFamily="1" charset="0"/>
                <a:cs typeface="Courier New" pitchFamily="1" charset="0"/>
              </a:rPr>
              <a:t>n</a:t>
            </a:r>
            <a:r>
              <a:rPr lang="en-US" smtClean="0"/>
              <a:t>, the function will return a pointer to the node containing </a:t>
            </a:r>
            <a:r>
              <a:rPr lang="en-US" smtClean="0">
                <a:latin typeface="Courier New" pitchFamily="1" charset="0"/>
                <a:cs typeface="Courier New" pitchFamily="1" charset="0"/>
              </a:rPr>
              <a:t>n</a:t>
            </a:r>
            <a:r>
              <a:rPr lang="en-US" smtClean="0"/>
              <a:t>; otherwise, it will return a null pointer.</a:t>
            </a:r>
          </a:p>
          <a:p>
            <a:r>
              <a:rPr lang="en-US" smtClean="0"/>
              <a:t>An initial version of the function:</a:t>
            </a:r>
          </a:p>
          <a:p>
            <a:pPr>
              <a:lnSpc>
                <a:spcPct val="80000"/>
              </a:lnSpc>
              <a:spcBef>
                <a:spcPts val="1000"/>
              </a:spcBef>
              <a:buFontTx/>
              <a:buNone/>
            </a:pPr>
            <a:r>
              <a:rPr lang="en-US" sz="2000" smtClean="0">
                <a:latin typeface="Courier New" pitchFamily="1" charset="0"/>
                <a:cs typeface="Courier New" pitchFamily="1" charset="0"/>
              </a:rPr>
              <a:t>	struct</a:t>
            </a:r>
            <a:r>
              <a:rPr lang="en-US" sz="1500" smtClean="0">
                <a:latin typeface="Courier New" pitchFamily="1" charset="0"/>
                <a:cs typeface="Courier New" pitchFamily="1" charset="0"/>
              </a:rPr>
              <a:t> </a:t>
            </a:r>
            <a:r>
              <a:rPr lang="en-US" sz="2000" smtClean="0">
                <a:latin typeface="Courier New" pitchFamily="1" charset="0"/>
                <a:cs typeface="Courier New" pitchFamily="1" charset="0"/>
              </a:rPr>
              <a:t>node</a:t>
            </a:r>
            <a:r>
              <a:rPr lang="en-US" sz="1500" smtClean="0">
                <a:latin typeface="Courier New" pitchFamily="1" charset="0"/>
                <a:cs typeface="Courier New" pitchFamily="1" charset="0"/>
              </a:rPr>
              <a:t> </a:t>
            </a:r>
            <a:r>
              <a:rPr lang="en-US" sz="2000" smtClean="0">
                <a:latin typeface="Courier New" pitchFamily="1" charset="0"/>
                <a:cs typeface="Courier New" pitchFamily="1" charset="0"/>
              </a:rPr>
              <a:t>*search_list(struct</a:t>
            </a:r>
            <a:r>
              <a:rPr lang="en-US" sz="1500" smtClean="0">
                <a:latin typeface="Courier New" pitchFamily="1" charset="0"/>
                <a:cs typeface="Courier New" pitchFamily="1" charset="0"/>
              </a:rPr>
              <a:t> </a:t>
            </a:r>
            <a:r>
              <a:rPr lang="en-US" sz="2000" smtClean="0">
                <a:latin typeface="Courier New" pitchFamily="1" charset="0"/>
                <a:cs typeface="Courier New" pitchFamily="1" charset="0"/>
              </a:rPr>
              <a:t>node</a:t>
            </a:r>
            <a:r>
              <a:rPr lang="en-US" sz="1500" smtClean="0">
                <a:latin typeface="Courier New" pitchFamily="1" charset="0"/>
                <a:cs typeface="Courier New" pitchFamily="1" charset="0"/>
              </a:rPr>
              <a:t> </a:t>
            </a:r>
            <a:r>
              <a:rPr lang="en-US" sz="2000" smtClean="0">
                <a:latin typeface="Courier New" pitchFamily="1" charset="0"/>
                <a:cs typeface="Courier New" pitchFamily="1" charset="0"/>
              </a:rPr>
              <a:t>*list,</a:t>
            </a:r>
            <a:r>
              <a:rPr lang="en-US" sz="1500" smtClean="0">
                <a:latin typeface="Courier New" pitchFamily="1" charset="0"/>
                <a:cs typeface="Courier New" pitchFamily="1" charset="0"/>
              </a:rPr>
              <a:t> </a:t>
            </a:r>
            <a:r>
              <a:rPr lang="en-US" sz="2000" smtClean="0">
                <a:latin typeface="Courier New" pitchFamily="1" charset="0"/>
                <a:cs typeface="Courier New" pitchFamily="1" charset="0"/>
              </a:rPr>
              <a:t>int</a:t>
            </a:r>
            <a:r>
              <a:rPr lang="en-US" sz="1500" smtClean="0">
                <a:latin typeface="Courier New" pitchFamily="1" charset="0"/>
                <a:cs typeface="Courier New" pitchFamily="1" charset="0"/>
              </a:rPr>
              <a:t> </a:t>
            </a:r>
            <a:r>
              <a:rPr lang="en-US" sz="2000" smtClean="0">
                <a:latin typeface="Courier New" pitchFamily="1" charset="0"/>
                <a:cs typeface="Courier New" pitchFamily="1" charset="0"/>
              </a:rPr>
              <a:t>n)</a:t>
            </a:r>
          </a:p>
          <a:p>
            <a:pPr>
              <a:lnSpc>
                <a:spcPct val="80000"/>
              </a:lnSpc>
              <a:spcBef>
                <a:spcPts val="500"/>
              </a:spcBef>
              <a:buFontTx/>
              <a:buNone/>
            </a:pPr>
            <a:r>
              <a:rPr lang="en-US" sz="2000" smtClean="0">
                <a:latin typeface="Courier New" pitchFamily="1" charset="0"/>
                <a:cs typeface="Courier New" pitchFamily="1" charset="0"/>
              </a:rPr>
              <a:t>	{</a:t>
            </a:r>
          </a:p>
          <a:p>
            <a:pPr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en-US" sz="2000" smtClean="0">
                <a:latin typeface="Courier New" pitchFamily="1" charset="0"/>
                <a:cs typeface="Courier New" pitchFamily="1" charset="0"/>
              </a:rPr>
              <a:t>	  struct node *p;</a:t>
            </a:r>
          </a:p>
          <a:p>
            <a:pPr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en-US" sz="2000" smtClean="0">
                <a:latin typeface="Courier New" pitchFamily="1" charset="0"/>
                <a:cs typeface="Courier New" pitchFamily="1" charset="0"/>
              </a:rPr>
              <a:t>	 </a:t>
            </a:r>
          </a:p>
          <a:p>
            <a:pPr>
              <a:lnSpc>
                <a:spcPct val="80000"/>
              </a:lnSpc>
              <a:spcBef>
                <a:spcPts val="500"/>
              </a:spcBef>
              <a:buFontTx/>
              <a:buNone/>
            </a:pPr>
            <a:r>
              <a:rPr lang="en-US" sz="2000" smtClean="0">
                <a:latin typeface="Courier New" pitchFamily="1" charset="0"/>
                <a:cs typeface="Courier New" pitchFamily="1" charset="0"/>
              </a:rPr>
              <a:t>	  for (p = list; p != NULL; p = p-&gt;next)</a:t>
            </a:r>
          </a:p>
          <a:p>
            <a:pPr>
              <a:lnSpc>
                <a:spcPct val="80000"/>
              </a:lnSpc>
              <a:spcBef>
                <a:spcPts val="500"/>
              </a:spcBef>
              <a:buFontTx/>
              <a:buNone/>
            </a:pPr>
            <a:r>
              <a:rPr lang="en-US" sz="2000" smtClean="0">
                <a:latin typeface="Courier New" pitchFamily="1" charset="0"/>
                <a:cs typeface="Courier New" pitchFamily="1" charset="0"/>
              </a:rPr>
              <a:t>	    if (p-&gt;value == n)</a:t>
            </a:r>
          </a:p>
          <a:p>
            <a:pPr>
              <a:lnSpc>
                <a:spcPct val="80000"/>
              </a:lnSpc>
              <a:spcBef>
                <a:spcPts val="500"/>
              </a:spcBef>
              <a:buFontTx/>
              <a:buNone/>
            </a:pPr>
            <a:r>
              <a:rPr lang="en-US" sz="2000" smtClean="0">
                <a:latin typeface="Courier New" pitchFamily="1" charset="0"/>
                <a:cs typeface="Courier New" pitchFamily="1" charset="0"/>
              </a:rPr>
              <a:t>	      return p;</a:t>
            </a:r>
          </a:p>
          <a:p>
            <a:pPr>
              <a:lnSpc>
                <a:spcPct val="80000"/>
              </a:lnSpc>
              <a:spcBef>
                <a:spcPts val="500"/>
              </a:spcBef>
              <a:buFontTx/>
              <a:buNone/>
            </a:pPr>
            <a:r>
              <a:rPr lang="en-US" sz="2000" smtClean="0">
                <a:latin typeface="Courier New" pitchFamily="1" charset="0"/>
                <a:cs typeface="Courier New" pitchFamily="1" charset="0"/>
              </a:rPr>
              <a:t>	  return NULL;</a:t>
            </a:r>
          </a:p>
          <a:p>
            <a:pPr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en-US" sz="2000" smtClean="0">
                <a:latin typeface="Courier New" pitchFamily="1" charset="0"/>
                <a:cs typeface="Courier New" pitchFamily="1" charset="0"/>
              </a:rPr>
              <a:t>	}</a:t>
            </a:r>
          </a:p>
        </p:txBody>
      </p:sp>
      <p:sp>
        <p:nvSpPr>
          <p:cNvPr id="96261" name="Slide Number Placeholder 4"/>
          <p:cNvSpPr>
            <a:spLocks noGrp="1"/>
          </p:cNvSpPr>
          <p:nvPr>
            <p:ph type="sldNum" sz="quarter" idx="16"/>
          </p:nvPr>
        </p:nvSpPr>
        <p:spPr>
          <a:noFill/>
        </p:spPr>
        <p:txBody>
          <a:bodyPr>
            <a:normAutofit/>
          </a:bodyPr>
          <a:lstStyle/>
          <a:p>
            <a:fld id="{03391FA1-2531-4CE4-B6C6-260AFF491E25}" type="slidenum">
              <a:rPr lang="en-US"/>
              <a:pPr/>
              <a:t>21</a:t>
            </a:fld>
            <a:endParaRPr lang="en-US" sz="1800">
              <a:latin typeface="Times New Roman" pitchFamily="1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Searching a Linked List</a:t>
            </a:r>
          </a:p>
        </p:txBody>
      </p:sp>
      <p:sp>
        <p:nvSpPr>
          <p:cNvPr id="97283" name="Content Placeholder 2"/>
          <p:cNvSpPr>
            <a:spLocks noGrp="1"/>
          </p:cNvSpPr>
          <p:nvPr>
            <p:ph type="body" sz="quarter" idx="13"/>
          </p:nvPr>
        </p:nvSpPr>
        <p:spPr>
          <a:xfrm>
            <a:off x="685800" y="1524000"/>
            <a:ext cx="7924800" cy="4800600"/>
          </a:xfrm>
        </p:spPr>
        <p:txBody>
          <a:bodyPr>
            <a:normAutofit fontScale="92500"/>
          </a:bodyPr>
          <a:lstStyle/>
          <a:p>
            <a:r>
              <a:rPr lang="en-US" sz="2700" smtClean="0"/>
              <a:t>There are many other ways to write </a:t>
            </a:r>
            <a:r>
              <a:rPr lang="en-US" sz="2700" smtClean="0">
                <a:latin typeface="Courier New" pitchFamily="1" charset="0"/>
                <a:cs typeface="Courier New" pitchFamily="1" charset="0"/>
              </a:rPr>
              <a:t>search_list</a:t>
            </a:r>
            <a:r>
              <a:rPr lang="en-US" sz="2700" smtClean="0"/>
              <a:t>.</a:t>
            </a:r>
          </a:p>
          <a:p>
            <a:r>
              <a:rPr lang="en-US" sz="2700" smtClean="0"/>
              <a:t>One alternative is to eliminate the </a:t>
            </a:r>
            <a:r>
              <a:rPr lang="en-US" sz="2700" smtClean="0">
                <a:latin typeface="Courier New" pitchFamily="1" charset="0"/>
                <a:cs typeface="Courier New" pitchFamily="1" charset="0"/>
              </a:rPr>
              <a:t>p</a:t>
            </a:r>
            <a:r>
              <a:rPr lang="en-US" sz="2700" smtClean="0"/>
              <a:t> variable, instead using </a:t>
            </a:r>
            <a:r>
              <a:rPr lang="en-US" sz="2700" smtClean="0">
                <a:latin typeface="Courier New" pitchFamily="1" charset="0"/>
                <a:cs typeface="Courier New" pitchFamily="1" charset="0"/>
              </a:rPr>
              <a:t>list</a:t>
            </a:r>
            <a:r>
              <a:rPr lang="en-US" sz="2700" smtClean="0"/>
              <a:t> itself to keep track of the current node:</a:t>
            </a:r>
          </a:p>
          <a:p>
            <a:pPr>
              <a:lnSpc>
                <a:spcPct val="80000"/>
              </a:lnSpc>
              <a:spcBef>
                <a:spcPts val="1000"/>
              </a:spcBef>
              <a:buFontTx/>
              <a:buNone/>
            </a:pPr>
            <a:r>
              <a:rPr lang="en-US" sz="2000" smtClean="0">
                <a:latin typeface="Courier New" pitchFamily="1" charset="0"/>
                <a:cs typeface="Courier New" pitchFamily="1" charset="0"/>
              </a:rPr>
              <a:t>	struct</a:t>
            </a:r>
            <a:r>
              <a:rPr lang="en-US" sz="1500" smtClean="0">
                <a:latin typeface="Courier New" pitchFamily="1" charset="0"/>
                <a:cs typeface="Courier New" pitchFamily="1" charset="0"/>
              </a:rPr>
              <a:t> </a:t>
            </a:r>
            <a:r>
              <a:rPr lang="en-US" sz="2000" smtClean="0">
                <a:latin typeface="Courier New" pitchFamily="1" charset="0"/>
                <a:cs typeface="Courier New" pitchFamily="1" charset="0"/>
              </a:rPr>
              <a:t>node</a:t>
            </a:r>
            <a:r>
              <a:rPr lang="en-US" sz="1500" smtClean="0">
                <a:latin typeface="Courier New" pitchFamily="1" charset="0"/>
                <a:cs typeface="Courier New" pitchFamily="1" charset="0"/>
              </a:rPr>
              <a:t> </a:t>
            </a:r>
            <a:r>
              <a:rPr lang="en-US" sz="2000" smtClean="0">
                <a:latin typeface="Courier New" pitchFamily="1" charset="0"/>
                <a:cs typeface="Courier New" pitchFamily="1" charset="0"/>
              </a:rPr>
              <a:t>*search_list(struct</a:t>
            </a:r>
            <a:r>
              <a:rPr lang="en-US" sz="1500" smtClean="0">
                <a:latin typeface="Courier New" pitchFamily="1" charset="0"/>
                <a:cs typeface="Courier New" pitchFamily="1" charset="0"/>
              </a:rPr>
              <a:t> </a:t>
            </a:r>
            <a:r>
              <a:rPr lang="en-US" sz="2000" smtClean="0">
                <a:latin typeface="Courier New" pitchFamily="1" charset="0"/>
                <a:cs typeface="Courier New" pitchFamily="1" charset="0"/>
              </a:rPr>
              <a:t>node</a:t>
            </a:r>
            <a:r>
              <a:rPr lang="en-US" sz="1500" smtClean="0">
                <a:latin typeface="Courier New" pitchFamily="1" charset="0"/>
                <a:cs typeface="Courier New" pitchFamily="1" charset="0"/>
              </a:rPr>
              <a:t> </a:t>
            </a:r>
            <a:r>
              <a:rPr lang="en-US" sz="2000" smtClean="0">
                <a:latin typeface="Courier New" pitchFamily="1" charset="0"/>
                <a:cs typeface="Courier New" pitchFamily="1" charset="0"/>
              </a:rPr>
              <a:t>*list,</a:t>
            </a:r>
            <a:r>
              <a:rPr lang="en-US" sz="1500" smtClean="0">
                <a:latin typeface="Courier New" pitchFamily="1" charset="0"/>
                <a:cs typeface="Courier New" pitchFamily="1" charset="0"/>
              </a:rPr>
              <a:t> </a:t>
            </a:r>
            <a:r>
              <a:rPr lang="en-US" sz="2000" smtClean="0">
                <a:latin typeface="Courier New" pitchFamily="1" charset="0"/>
                <a:cs typeface="Courier New" pitchFamily="1" charset="0"/>
              </a:rPr>
              <a:t>int</a:t>
            </a:r>
            <a:r>
              <a:rPr lang="en-US" sz="1500" smtClean="0">
                <a:latin typeface="Courier New" pitchFamily="1" charset="0"/>
                <a:cs typeface="Courier New" pitchFamily="1" charset="0"/>
              </a:rPr>
              <a:t> </a:t>
            </a:r>
            <a:r>
              <a:rPr lang="en-US" sz="2000" smtClean="0">
                <a:latin typeface="Courier New" pitchFamily="1" charset="0"/>
                <a:cs typeface="Courier New" pitchFamily="1" charset="0"/>
              </a:rPr>
              <a:t>n)</a:t>
            </a:r>
          </a:p>
          <a:p>
            <a:pPr>
              <a:lnSpc>
                <a:spcPct val="80000"/>
              </a:lnSpc>
              <a:spcBef>
                <a:spcPts val="500"/>
              </a:spcBef>
              <a:buFontTx/>
              <a:buNone/>
            </a:pPr>
            <a:r>
              <a:rPr lang="en-US" sz="2000" smtClean="0">
                <a:latin typeface="Courier New" pitchFamily="1" charset="0"/>
                <a:cs typeface="Courier New" pitchFamily="1" charset="0"/>
              </a:rPr>
              <a:t>	{</a:t>
            </a:r>
          </a:p>
          <a:p>
            <a:pPr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en-US" sz="2000" smtClean="0">
                <a:latin typeface="Courier New" pitchFamily="1" charset="0"/>
                <a:cs typeface="Courier New" pitchFamily="1" charset="0"/>
              </a:rPr>
              <a:t>	  for (; list != NULL; list = list-&gt;next)</a:t>
            </a:r>
          </a:p>
          <a:p>
            <a:pPr>
              <a:lnSpc>
                <a:spcPct val="80000"/>
              </a:lnSpc>
              <a:spcBef>
                <a:spcPts val="500"/>
              </a:spcBef>
              <a:buFontTx/>
              <a:buNone/>
            </a:pPr>
            <a:r>
              <a:rPr lang="en-US" sz="2000" smtClean="0">
                <a:latin typeface="Courier New" pitchFamily="1" charset="0"/>
                <a:cs typeface="Courier New" pitchFamily="1" charset="0"/>
              </a:rPr>
              <a:t>	    if (list-&gt;value == n)</a:t>
            </a:r>
          </a:p>
          <a:p>
            <a:pPr>
              <a:lnSpc>
                <a:spcPct val="80000"/>
              </a:lnSpc>
              <a:spcBef>
                <a:spcPts val="500"/>
              </a:spcBef>
              <a:buFontTx/>
              <a:buNone/>
            </a:pPr>
            <a:r>
              <a:rPr lang="en-US" sz="2000" smtClean="0">
                <a:latin typeface="Courier New" pitchFamily="1" charset="0"/>
                <a:cs typeface="Courier New" pitchFamily="1" charset="0"/>
              </a:rPr>
              <a:t>	      return list;</a:t>
            </a:r>
          </a:p>
          <a:p>
            <a:pPr>
              <a:lnSpc>
                <a:spcPct val="80000"/>
              </a:lnSpc>
              <a:spcBef>
                <a:spcPts val="500"/>
              </a:spcBef>
              <a:buFontTx/>
              <a:buNone/>
            </a:pPr>
            <a:r>
              <a:rPr lang="en-US" sz="2000" smtClean="0">
                <a:latin typeface="Courier New" pitchFamily="1" charset="0"/>
                <a:cs typeface="Courier New" pitchFamily="1" charset="0"/>
              </a:rPr>
              <a:t>	  return NULL; </a:t>
            </a:r>
          </a:p>
          <a:p>
            <a:pPr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en-US" sz="2000" smtClean="0">
                <a:latin typeface="Courier New" pitchFamily="1" charset="0"/>
                <a:cs typeface="Courier New" pitchFamily="1" charset="0"/>
              </a:rPr>
              <a:t>	}</a:t>
            </a:r>
          </a:p>
          <a:p>
            <a:r>
              <a:rPr lang="en-US" sz="2700" smtClean="0"/>
              <a:t>Since </a:t>
            </a:r>
            <a:r>
              <a:rPr lang="en-US" sz="2700" smtClean="0">
                <a:latin typeface="Courier New" pitchFamily="1" charset="0"/>
                <a:cs typeface="Courier New" pitchFamily="1" charset="0"/>
              </a:rPr>
              <a:t>list</a:t>
            </a:r>
            <a:r>
              <a:rPr lang="en-US" sz="2700" smtClean="0"/>
              <a:t> is a copy of the original list pointer, there’s no harm in changing it within the function.</a:t>
            </a:r>
          </a:p>
        </p:txBody>
      </p:sp>
      <p:sp>
        <p:nvSpPr>
          <p:cNvPr id="97285" name="Slide Number Placeholder 4"/>
          <p:cNvSpPr>
            <a:spLocks noGrp="1"/>
          </p:cNvSpPr>
          <p:nvPr>
            <p:ph type="sldNum" sz="quarter" idx="16"/>
          </p:nvPr>
        </p:nvSpPr>
        <p:spPr>
          <a:noFill/>
        </p:spPr>
        <p:txBody>
          <a:bodyPr>
            <a:normAutofit/>
          </a:bodyPr>
          <a:lstStyle/>
          <a:p>
            <a:fld id="{A010B30D-B5D0-489C-8CFF-37ED18BD0E33}" type="slidenum">
              <a:rPr lang="en-US"/>
              <a:pPr/>
              <a:t>22</a:t>
            </a:fld>
            <a:endParaRPr lang="en-US" sz="1800">
              <a:latin typeface="Times New Roman" pitchFamily="1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Searching a Linked List</a:t>
            </a:r>
          </a:p>
        </p:txBody>
      </p:sp>
      <p:sp>
        <p:nvSpPr>
          <p:cNvPr id="98307" name="Content Placeholder 2"/>
          <p:cNvSpPr>
            <a:spLocks noGrp="1"/>
          </p:cNvSpPr>
          <p:nvPr>
            <p:ph type="body" sz="quarter" idx="13"/>
          </p:nvPr>
        </p:nvSpPr>
        <p:spPr>
          <a:xfrm>
            <a:off x="685800" y="1524000"/>
            <a:ext cx="7924800" cy="4800600"/>
          </a:xfrm>
        </p:spPr>
        <p:txBody>
          <a:bodyPr/>
          <a:lstStyle/>
          <a:p>
            <a:r>
              <a:rPr lang="en-US" smtClean="0"/>
              <a:t>Another alternative:</a:t>
            </a:r>
          </a:p>
          <a:p>
            <a:pPr>
              <a:lnSpc>
                <a:spcPct val="80000"/>
              </a:lnSpc>
              <a:spcBef>
                <a:spcPts val="1000"/>
              </a:spcBef>
              <a:buFontTx/>
              <a:buNone/>
            </a:pPr>
            <a:r>
              <a:rPr lang="en-US" sz="2000" smtClean="0">
                <a:latin typeface="Courier New" pitchFamily="1" charset="0"/>
                <a:cs typeface="Courier New" pitchFamily="1" charset="0"/>
              </a:rPr>
              <a:t>	struct</a:t>
            </a:r>
            <a:r>
              <a:rPr lang="en-US" sz="1500" smtClean="0">
                <a:latin typeface="Courier New" pitchFamily="1" charset="0"/>
                <a:cs typeface="Courier New" pitchFamily="1" charset="0"/>
              </a:rPr>
              <a:t> </a:t>
            </a:r>
            <a:r>
              <a:rPr lang="en-US" sz="2000" smtClean="0">
                <a:latin typeface="Courier New" pitchFamily="1" charset="0"/>
                <a:cs typeface="Courier New" pitchFamily="1" charset="0"/>
              </a:rPr>
              <a:t>node</a:t>
            </a:r>
            <a:r>
              <a:rPr lang="en-US" sz="1500" smtClean="0">
                <a:latin typeface="Courier New" pitchFamily="1" charset="0"/>
                <a:cs typeface="Courier New" pitchFamily="1" charset="0"/>
              </a:rPr>
              <a:t> </a:t>
            </a:r>
            <a:r>
              <a:rPr lang="en-US" sz="2000" smtClean="0">
                <a:latin typeface="Courier New" pitchFamily="1" charset="0"/>
                <a:cs typeface="Courier New" pitchFamily="1" charset="0"/>
              </a:rPr>
              <a:t>*search_list(struct</a:t>
            </a:r>
            <a:r>
              <a:rPr lang="en-US" sz="1500" smtClean="0">
                <a:latin typeface="Courier New" pitchFamily="1" charset="0"/>
                <a:cs typeface="Courier New" pitchFamily="1" charset="0"/>
              </a:rPr>
              <a:t> </a:t>
            </a:r>
            <a:r>
              <a:rPr lang="en-US" sz="2000" smtClean="0">
                <a:latin typeface="Courier New" pitchFamily="1" charset="0"/>
                <a:cs typeface="Courier New" pitchFamily="1" charset="0"/>
              </a:rPr>
              <a:t>node</a:t>
            </a:r>
            <a:r>
              <a:rPr lang="en-US" sz="1500" smtClean="0">
                <a:latin typeface="Courier New" pitchFamily="1" charset="0"/>
                <a:cs typeface="Courier New" pitchFamily="1" charset="0"/>
              </a:rPr>
              <a:t> </a:t>
            </a:r>
            <a:r>
              <a:rPr lang="en-US" sz="2000" smtClean="0">
                <a:latin typeface="Courier New" pitchFamily="1" charset="0"/>
                <a:cs typeface="Courier New" pitchFamily="1" charset="0"/>
              </a:rPr>
              <a:t>*list,</a:t>
            </a:r>
            <a:r>
              <a:rPr lang="en-US" sz="1500" smtClean="0">
                <a:latin typeface="Courier New" pitchFamily="1" charset="0"/>
                <a:cs typeface="Courier New" pitchFamily="1" charset="0"/>
              </a:rPr>
              <a:t> </a:t>
            </a:r>
            <a:r>
              <a:rPr lang="en-US" sz="2000" smtClean="0">
                <a:latin typeface="Courier New" pitchFamily="1" charset="0"/>
                <a:cs typeface="Courier New" pitchFamily="1" charset="0"/>
              </a:rPr>
              <a:t>int</a:t>
            </a:r>
            <a:r>
              <a:rPr lang="en-US" sz="1500" smtClean="0">
                <a:latin typeface="Courier New" pitchFamily="1" charset="0"/>
                <a:cs typeface="Courier New" pitchFamily="1" charset="0"/>
              </a:rPr>
              <a:t> </a:t>
            </a:r>
            <a:r>
              <a:rPr lang="en-US" sz="2000" smtClean="0">
                <a:latin typeface="Courier New" pitchFamily="1" charset="0"/>
                <a:cs typeface="Courier New" pitchFamily="1" charset="0"/>
              </a:rPr>
              <a:t>n)</a:t>
            </a:r>
          </a:p>
          <a:p>
            <a:pPr>
              <a:lnSpc>
                <a:spcPct val="80000"/>
              </a:lnSpc>
              <a:spcBef>
                <a:spcPts val="500"/>
              </a:spcBef>
              <a:buFontTx/>
              <a:buNone/>
            </a:pPr>
            <a:r>
              <a:rPr lang="en-US" sz="2000" smtClean="0">
                <a:latin typeface="Courier New" pitchFamily="1" charset="0"/>
                <a:cs typeface="Courier New" pitchFamily="1" charset="0"/>
              </a:rPr>
              <a:t>	{</a:t>
            </a:r>
          </a:p>
          <a:p>
            <a:pPr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en-US" sz="2000" smtClean="0">
                <a:latin typeface="Courier New" pitchFamily="1" charset="0"/>
                <a:cs typeface="Courier New" pitchFamily="1" charset="0"/>
              </a:rPr>
              <a:t>	  for (; list != NULL &amp;&amp; list-&gt;value != n;</a:t>
            </a:r>
          </a:p>
          <a:p>
            <a:pPr>
              <a:lnSpc>
                <a:spcPct val="80000"/>
              </a:lnSpc>
              <a:spcBef>
                <a:spcPts val="500"/>
              </a:spcBef>
              <a:buFontTx/>
              <a:buNone/>
            </a:pPr>
            <a:r>
              <a:rPr lang="en-US" sz="2000" smtClean="0">
                <a:latin typeface="Courier New" pitchFamily="1" charset="0"/>
                <a:cs typeface="Courier New" pitchFamily="1" charset="0"/>
              </a:rPr>
              <a:t>	         list = list-&gt;next)</a:t>
            </a:r>
          </a:p>
          <a:p>
            <a:pPr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en-US" sz="2000" smtClean="0">
                <a:latin typeface="Courier New" pitchFamily="1" charset="0"/>
                <a:cs typeface="Courier New" pitchFamily="1" charset="0"/>
              </a:rPr>
              <a:t>	    ;</a:t>
            </a:r>
          </a:p>
          <a:p>
            <a:pPr>
              <a:lnSpc>
                <a:spcPct val="80000"/>
              </a:lnSpc>
              <a:spcBef>
                <a:spcPts val="500"/>
              </a:spcBef>
              <a:buFontTx/>
              <a:buNone/>
            </a:pPr>
            <a:r>
              <a:rPr lang="en-US" sz="2000" smtClean="0">
                <a:latin typeface="Courier New" pitchFamily="1" charset="0"/>
                <a:cs typeface="Courier New" pitchFamily="1" charset="0"/>
              </a:rPr>
              <a:t>	  return list; </a:t>
            </a:r>
          </a:p>
          <a:p>
            <a:pPr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en-US" sz="2000" smtClean="0">
                <a:latin typeface="Courier New" pitchFamily="1" charset="0"/>
                <a:cs typeface="Courier New" pitchFamily="1" charset="0"/>
              </a:rPr>
              <a:t>	}</a:t>
            </a:r>
          </a:p>
          <a:p>
            <a:pPr>
              <a:spcBef>
                <a:spcPts val="675"/>
              </a:spcBef>
            </a:pPr>
            <a:r>
              <a:rPr lang="en-US" smtClean="0">
                <a:solidFill>
                  <a:srgbClr val="000000"/>
                </a:solidFill>
              </a:rPr>
              <a:t>Since list is </a:t>
            </a:r>
            <a:r>
              <a:rPr lang="en-US" smtClean="0">
                <a:solidFill>
                  <a:srgbClr val="000000"/>
                </a:solidFill>
                <a:latin typeface="Courier New" pitchFamily="1" charset="0"/>
                <a:cs typeface="Courier New" pitchFamily="1" charset="0"/>
              </a:rPr>
              <a:t>NULL</a:t>
            </a:r>
            <a:r>
              <a:rPr lang="en-US" smtClean="0">
                <a:solidFill>
                  <a:srgbClr val="000000"/>
                </a:solidFill>
              </a:rPr>
              <a:t> if we reach the end of the list, returning </a:t>
            </a:r>
            <a:r>
              <a:rPr lang="en-US" smtClean="0">
                <a:solidFill>
                  <a:srgbClr val="000000"/>
                </a:solidFill>
                <a:latin typeface="Courier New" pitchFamily="1" charset="0"/>
                <a:cs typeface="Courier New" pitchFamily="1" charset="0"/>
              </a:rPr>
              <a:t>list</a:t>
            </a:r>
            <a:r>
              <a:rPr lang="en-US" smtClean="0">
                <a:solidFill>
                  <a:srgbClr val="000000"/>
                </a:solidFill>
              </a:rPr>
              <a:t> is correct even if we don’t find </a:t>
            </a:r>
            <a:r>
              <a:rPr lang="en-US" smtClean="0">
                <a:solidFill>
                  <a:srgbClr val="000000"/>
                </a:solidFill>
                <a:latin typeface="Courier New" pitchFamily="1" charset="0"/>
                <a:cs typeface="Courier New" pitchFamily="1" charset="0"/>
              </a:rPr>
              <a:t>n</a:t>
            </a:r>
            <a:r>
              <a:rPr lang="en-US" smtClean="0">
                <a:solidFill>
                  <a:srgbClr val="000000"/>
                </a:solidFill>
              </a:rPr>
              <a:t>.</a:t>
            </a:r>
          </a:p>
        </p:txBody>
      </p:sp>
      <p:sp>
        <p:nvSpPr>
          <p:cNvPr id="98309" name="Slide Number Placeholder 4"/>
          <p:cNvSpPr>
            <a:spLocks noGrp="1"/>
          </p:cNvSpPr>
          <p:nvPr>
            <p:ph type="sldNum" sz="quarter" idx="16"/>
          </p:nvPr>
        </p:nvSpPr>
        <p:spPr>
          <a:noFill/>
        </p:spPr>
        <p:txBody>
          <a:bodyPr>
            <a:normAutofit/>
          </a:bodyPr>
          <a:lstStyle/>
          <a:p>
            <a:fld id="{BC0A2F5D-FA96-4239-9563-89A300867578}" type="slidenum">
              <a:rPr lang="en-US"/>
              <a:pPr/>
              <a:t>23</a:t>
            </a:fld>
            <a:endParaRPr lang="en-US" sz="1800">
              <a:latin typeface="Times New Roman" pitchFamily="1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Searching a Linked List</a:t>
            </a:r>
          </a:p>
        </p:txBody>
      </p:sp>
      <p:sp>
        <p:nvSpPr>
          <p:cNvPr id="99331" name="Content Placeholder 2"/>
          <p:cNvSpPr>
            <a:spLocks noGrp="1"/>
          </p:cNvSpPr>
          <p:nvPr>
            <p:ph type="body" sz="quarter" idx="13"/>
          </p:nvPr>
        </p:nvSpPr>
        <p:spPr>
          <a:xfrm>
            <a:off x="685800" y="1524000"/>
            <a:ext cx="7924800" cy="4800600"/>
          </a:xfrm>
        </p:spPr>
        <p:txBody>
          <a:bodyPr/>
          <a:lstStyle/>
          <a:p>
            <a:r>
              <a:rPr lang="en-US" smtClean="0"/>
              <a:t>This version of </a:t>
            </a:r>
            <a:r>
              <a:rPr lang="en-US" smtClean="0">
                <a:latin typeface="Courier New" pitchFamily="1" charset="0"/>
                <a:cs typeface="Courier New" pitchFamily="1" charset="0"/>
              </a:rPr>
              <a:t>search_list</a:t>
            </a:r>
            <a:r>
              <a:rPr lang="en-US" smtClean="0"/>
              <a:t> might be a bit clearer if we used a </a:t>
            </a:r>
            <a:r>
              <a:rPr lang="en-US" smtClean="0">
                <a:latin typeface="Courier New" pitchFamily="1" charset="0"/>
                <a:cs typeface="Courier New" pitchFamily="1" charset="0"/>
              </a:rPr>
              <a:t>while</a:t>
            </a:r>
            <a:r>
              <a:rPr lang="en-US" smtClean="0"/>
              <a:t> statement:</a:t>
            </a:r>
          </a:p>
          <a:p>
            <a:pPr>
              <a:lnSpc>
                <a:spcPct val="80000"/>
              </a:lnSpc>
              <a:spcBef>
                <a:spcPts val="1000"/>
              </a:spcBef>
              <a:buFontTx/>
              <a:buNone/>
            </a:pPr>
            <a:r>
              <a:rPr lang="en-US" sz="2000" smtClean="0">
                <a:latin typeface="Courier New" pitchFamily="1" charset="0"/>
                <a:cs typeface="Courier New" pitchFamily="1" charset="0"/>
              </a:rPr>
              <a:t>	struct</a:t>
            </a:r>
            <a:r>
              <a:rPr lang="en-US" sz="1500" smtClean="0">
                <a:latin typeface="Courier New" pitchFamily="1" charset="0"/>
                <a:cs typeface="Courier New" pitchFamily="1" charset="0"/>
              </a:rPr>
              <a:t> </a:t>
            </a:r>
            <a:r>
              <a:rPr lang="en-US" sz="2000" smtClean="0">
                <a:latin typeface="Courier New" pitchFamily="1" charset="0"/>
                <a:cs typeface="Courier New" pitchFamily="1" charset="0"/>
              </a:rPr>
              <a:t>node</a:t>
            </a:r>
            <a:r>
              <a:rPr lang="en-US" sz="1500" smtClean="0">
                <a:latin typeface="Courier New" pitchFamily="1" charset="0"/>
                <a:cs typeface="Courier New" pitchFamily="1" charset="0"/>
              </a:rPr>
              <a:t> </a:t>
            </a:r>
            <a:r>
              <a:rPr lang="en-US" sz="2000" smtClean="0">
                <a:latin typeface="Courier New" pitchFamily="1" charset="0"/>
                <a:cs typeface="Courier New" pitchFamily="1" charset="0"/>
              </a:rPr>
              <a:t>*search_list(struct</a:t>
            </a:r>
            <a:r>
              <a:rPr lang="en-US" sz="1500" smtClean="0">
                <a:latin typeface="Courier New" pitchFamily="1" charset="0"/>
                <a:cs typeface="Courier New" pitchFamily="1" charset="0"/>
              </a:rPr>
              <a:t> </a:t>
            </a:r>
            <a:r>
              <a:rPr lang="en-US" sz="2000" smtClean="0">
                <a:latin typeface="Courier New" pitchFamily="1" charset="0"/>
                <a:cs typeface="Courier New" pitchFamily="1" charset="0"/>
              </a:rPr>
              <a:t>node</a:t>
            </a:r>
            <a:r>
              <a:rPr lang="en-US" sz="1500" smtClean="0">
                <a:latin typeface="Courier New" pitchFamily="1" charset="0"/>
                <a:cs typeface="Courier New" pitchFamily="1" charset="0"/>
              </a:rPr>
              <a:t> </a:t>
            </a:r>
            <a:r>
              <a:rPr lang="en-US" sz="2000" smtClean="0">
                <a:latin typeface="Courier New" pitchFamily="1" charset="0"/>
                <a:cs typeface="Courier New" pitchFamily="1" charset="0"/>
              </a:rPr>
              <a:t>*list,</a:t>
            </a:r>
            <a:r>
              <a:rPr lang="en-US" sz="1500" smtClean="0">
                <a:latin typeface="Courier New" pitchFamily="1" charset="0"/>
                <a:cs typeface="Courier New" pitchFamily="1" charset="0"/>
              </a:rPr>
              <a:t> </a:t>
            </a:r>
            <a:r>
              <a:rPr lang="en-US" sz="2000" smtClean="0">
                <a:latin typeface="Courier New" pitchFamily="1" charset="0"/>
                <a:cs typeface="Courier New" pitchFamily="1" charset="0"/>
              </a:rPr>
              <a:t>int</a:t>
            </a:r>
            <a:r>
              <a:rPr lang="en-US" sz="1500" smtClean="0">
                <a:latin typeface="Courier New" pitchFamily="1" charset="0"/>
                <a:cs typeface="Courier New" pitchFamily="1" charset="0"/>
              </a:rPr>
              <a:t> </a:t>
            </a:r>
            <a:r>
              <a:rPr lang="en-US" sz="2000" smtClean="0">
                <a:latin typeface="Courier New" pitchFamily="1" charset="0"/>
                <a:cs typeface="Courier New" pitchFamily="1" charset="0"/>
              </a:rPr>
              <a:t>n)</a:t>
            </a:r>
          </a:p>
          <a:p>
            <a:pPr>
              <a:lnSpc>
                <a:spcPct val="80000"/>
              </a:lnSpc>
              <a:spcBef>
                <a:spcPts val="500"/>
              </a:spcBef>
              <a:buFontTx/>
              <a:buNone/>
            </a:pPr>
            <a:r>
              <a:rPr lang="en-US" sz="2000" smtClean="0">
                <a:latin typeface="Courier New" pitchFamily="1" charset="0"/>
                <a:cs typeface="Courier New" pitchFamily="1" charset="0"/>
              </a:rPr>
              <a:t>	{</a:t>
            </a:r>
          </a:p>
          <a:p>
            <a:pPr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en-US" sz="2000" smtClean="0">
                <a:latin typeface="Courier New" pitchFamily="1" charset="0"/>
                <a:cs typeface="Courier New" pitchFamily="1" charset="0"/>
              </a:rPr>
              <a:t>	  while (list != NULL &amp;&amp; list-&gt;value != n)</a:t>
            </a:r>
          </a:p>
          <a:p>
            <a:pPr>
              <a:lnSpc>
                <a:spcPct val="80000"/>
              </a:lnSpc>
              <a:spcBef>
                <a:spcPts val="500"/>
              </a:spcBef>
              <a:buFontTx/>
              <a:buNone/>
            </a:pPr>
            <a:r>
              <a:rPr lang="en-US" sz="2000" smtClean="0">
                <a:latin typeface="Courier New" pitchFamily="1" charset="0"/>
                <a:cs typeface="Courier New" pitchFamily="1" charset="0"/>
              </a:rPr>
              <a:t>	    list = list-&gt;next;</a:t>
            </a:r>
          </a:p>
          <a:p>
            <a:pPr>
              <a:lnSpc>
                <a:spcPct val="80000"/>
              </a:lnSpc>
              <a:spcBef>
                <a:spcPts val="500"/>
              </a:spcBef>
              <a:buFontTx/>
              <a:buNone/>
            </a:pPr>
            <a:r>
              <a:rPr lang="en-US" sz="2000" smtClean="0">
                <a:latin typeface="Courier New" pitchFamily="1" charset="0"/>
                <a:cs typeface="Courier New" pitchFamily="1" charset="0"/>
              </a:rPr>
              <a:t>	  return list;</a:t>
            </a:r>
          </a:p>
          <a:p>
            <a:pPr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en-US" sz="2000" smtClean="0">
                <a:latin typeface="Courier New" pitchFamily="1" charset="0"/>
                <a:cs typeface="Courier New" pitchFamily="1" charset="0"/>
              </a:rPr>
              <a:t>	}</a:t>
            </a:r>
          </a:p>
        </p:txBody>
      </p:sp>
      <p:sp>
        <p:nvSpPr>
          <p:cNvPr id="99333" name="Slide Number Placeholder 4"/>
          <p:cNvSpPr>
            <a:spLocks noGrp="1"/>
          </p:cNvSpPr>
          <p:nvPr>
            <p:ph type="sldNum" sz="quarter" idx="16"/>
          </p:nvPr>
        </p:nvSpPr>
        <p:spPr>
          <a:noFill/>
        </p:spPr>
        <p:txBody>
          <a:bodyPr>
            <a:normAutofit/>
          </a:bodyPr>
          <a:lstStyle/>
          <a:p>
            <a:fld id="{F3382CD0-11B0-4B0E-A698-FEF8D02375CC}" type="slidenum">
              <a:rPr lang="en-US"/>
              <a:pPr/>
              <a:t>24</a:t>
            </a:fld>
            <a:endParaRPr lang="en-US" sz="1800">
              <a:latin typeface="Times New Roman" pitchFamily="1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Deleting a Node from a Linked List</a:t>
            </a:r>
          </a:p>
        </p:txBody>
      </p:sp>
      <p:sp>
        <p:nvSpPr>
          <p:cNvPr id="100355" name="Content Placeholder 2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smtClean="0"/>
              <a:t>A big advantage of storing data in a linked list is that we can easily delete nodes.</a:t>
            </a:r>
          </a:p>
          <a:p>
            <a:r>
              <a:rPr lang="en-US" smtClean="0"/>
              <a:t>Deleting a node involves three steps:</a:t>
            </a:r>
          </a:p>
          <a:p>
            <a:pPr marL="914400" lvl="1" indent="-514350">
              <a:buFontTx/>
              <a:buAutoNum type="arabicPeriod"/>
            </a:pPr>
            <a:r>
              <a:rPr lang="en-US" smtClean="0"/>
              <a:t>Locate the node to be deleted.</a:t>
            </a:r>
          </a:p>
          <a:p>
            <a:pPr marL="914400" lvl="1" indent="-514350">
              <a:lnSpc>
                <a:spcPts val="2700"/>
              </a:lnSpc>
              <a:spcBef>
                <a:spcPts val="300"/>
              </a:spcBef>
              <a:buFontTx/>
              <a:buAutoNum type="arabicPeriod"/>
            </a:pPr>
            <a:r>
              <a:rPr lang="en-US" smtClean="0"/>
              <a:t>Alter the previous node so that it “bypasses” the deleted node.</a:t>
            </a:r>
          </a:p>
          <a:p>
            <a:pPr marL="914400" lvl="1" indent="-514350">
              <a:lnSpc>
                <a:spcPts val="2700"/>
              </a:lnSpc>
              <a:spcBef>
                <a:spcPts val="300"/>
              </a:spcBef>
              <a:buFontTx/>
              <a:buAutoNum type="arabicPeriod"/>
            </a:pPr>
            <a:r>
              <a:rPr lang="en-US" smtClean="0"/>
              <a:t>Call </a:t>
            </a:r>
            <a:r>
              <a:rPr lang="en-US" smtClean="0">
                <a:latin typeface="Courier New" pitchFamily="1" charset="0"/>
                <a:cs typeface="Courier New" pitchFamily="1" charset="0"/>
              </a:rPr>
              <a:t>free</a:t>
            </a:r>
            <a:r>
              <a:rPr lang="en-US" smtClean="0"/>
              <a:t> to reclaim the space occupied by the deleted node.</a:t>
            </a:r>
          </a:p>
          <a:p>
            <a:r>
              <a:rPr lang="en-US" smtClean="0"/>
              <a:t>Step 1 is harder than it looks, because step 2 requires changing the </a:t>
            </a:r>
            <a:r>
              <a:rPr lang="en-US" i="1" smtClean="0"/>
              <a:t>previous</a:t>
            </a:r>
            <a:r>
              <a:rPr lang="en-US" smtClean="0"/>
              <a:t> node.</a:t>
            </a:r>
          </a:p>
          <a:p>
            <a:r>
              <a:rPr lang="en-US" smtClean="0"/>
              <a:t>There are various solutions to this problem.</a:t>
            </a:r>
          </a:p>
        </p:txBody>
      </p:sp>
      <p:sp>
        <p:nvSpPr>
          <p:cNvPr id="100357" name="Slide Number Placeholder 4"/>
          <p:cNvSpPr>
            <a:spLocks noGrp="1"/>
          </p:cNvSpPr>
          <p:nvPr>
            <p:ph type="sldNum" sz="quarter" idx="16"/>
          </p:nvPr>
        </p:nvSpPr>
        <p:spPr>
          <a:noFill/>
        </p:spPr>
        <p:txBody>
          <a:bodyPr>
            <a:normAutofit/>
          </a:bodyPr>
          <a:lstStyle/>
          <a:p>
            <a:fld id="{8551B52A-5158-48EA-80FC-7B878C7461E5}" type="slidenum">
              <a:rPr lang="en-US"/>
              <a:pPr/>
              <a:t>25</a:t>
            </a:fld>
            <a:endParaRPr lang="en-US" sz="1800">
              <a:latin typeface="Times New Roman" pitchFamily="1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Deleting a Node from a Linked List</a:t>
            </a:r>
          </a:p>
        </p:txBody>
      </p:sp>
      <p:sp>
        <p:nvSpPr>
          <p:cNvPr id="101379" name="Content Placeholder 2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sz="2600" smtClean="0"/>
              <a:t>The “trailing pointer” technique involves keeping a pointer to the previous node (</a:t>
            </a:r>
            <a:r>
              <a:rPr lang="en-US" sz="2600" smtClean="0">
                <a:latin typeface="Courier New" pitchFamily="1" charset="0"/>
                <a:cs typeface="Courier New" pitchFamily="1" charset="0"/>
              </a:rPr>
              <a:t>prev</a:t>
            </a:r>
            <a:r>
              <a:rPr lang="en-US" sz="2600" smtClean="0"/>
              <a:t>) as well as a pointer to the current node (</a:t>
            </a:r>
            <a:r>
              <a:rPr lang="en-US" sz="2600" smtClean="0">
                <a:latin typeface="Courier New" pitchFamily="1" charset="0"/>
                <a:cs typeface="Courier New" pitchFamily="1" charset="0"/>
              </a:rPr>
              <a:t>cur</a:t>
            </a:r>
            <a:r>
              <a:rPr lang="en-US" sz="2600" smtClean="0"/>
              <a:t>).</a:t>
            </a:r>
          </a:p>
          <a:p>
            <a:r>
              <a:rPr lang="en-US" sz="2600" smtClean="0"/>
              <a:t>Assume that </a:t>
            </a:r>
            <a:r>
              <a:rPr lang="en-US" sz="2600" smtClean="0">
                <a:latin typeface="Courier New" pitchFamily="1" charset="0"/>
                <a:cs typeface="Courier New" pitchFamily="1" charset="0"/>
              </a:rPr>
              <a:t>list</a:t>
            </a:r>
            <a:r>
              <a:rPr lang="en-US" sz="2600" smtClean="0"/>
              <a:t> points to the list to be searched and </a:t>
            </a:r>
            <a:r>
              <a:rPr lang="en-US" sz="2600" smtClean="0">
                <a:latin typeface="Courier New" pitchFamily="1" charset="0"/>
                <a:cs typeface="Courier New" pitchFamily="1" charset="0"/>
              </a:rPr>
              <a:t>n</a:t>
            </a:r>
            <a:r>
              <a:rPr lang="en-US" sz="2600" smtClean="0"/>
              <a:t> is the integer to be deleted.</a:t>
            </a:r>
          </a:p>
          <a:p>
            <a:r>
              <a:rPr lang="en-US" sz="2600" smtClean="0"/>
              <a:t>A loop that implements step 1:</a:t>
            </a:r>
          </a:p>
          <a:p>
            <a:pPr>
              <a:lnSpc>
                <a:spcPct val="80000"/>
              </a:lnSpc>
              <a:spcBef>
                <a:spcPts val="1100"/>
              </a:spcBef>
              <a:buFontTx/>
              <a:buNone/>
            </a:pPr>
            <a:r>
              <a:rPr lang="en-US" sz="2200" smtClean="0">
                <a:latin typeface="Courier New" pitchFamily="1" charset="0"/>
                <a:cs typeface="Courier New" pitchFamily="1" charset="0"/>
              </a:rPr>
              <a:t>	for (cur = list, prev = NULL;</a:t>
            </a:r>
          </a:p>
          <a:p>
            <a:pPr>
              <a:lnSpc>
                <a:spcPct val="80000"/>
              </a:lnSpc>
              <a:spcBef>
                <a:spcPts val="500"/>
              </a:spcBef>
              <a:buFontTx/>
              <a:buNone/>
            </a:pPr>
            <a:r>
              <a:rPr lang="en-US" sz="2200" smtClean="0">
                <a:latin typeface="Courier New" pitchFamily="1" charset="0"/>
                <a:cs typeface="Courier New" pitchFamily="1" charset="0"/>
              </a:rPr>
              <a:t>	     cur != NULL &amp;&amp; cur-&gt;value != n;</a:t>
            </a:r>
          </a:p>
          <a:p>
            <a:pPr>
              <a:lnSpc>
                <a:spcPct val="80000"/>
              </a:lnSpc>
              <a:spcBef>
                <a:spcPts val="500"/>
              </a:spcBef>
              <a:buFontTx/>
              <a:buNone/>
            </a:pPr>
            <a:r>
              <a:rPr lang="en-US" sz="2200" smtClean="0">
                <a:latin typeface="Courier New" pitchFamily="1" charset="0"/>
                <a:cs typeface="Courier New" pitchFamily="1" charset="0"/>
              </a:rPr>
              <a:t>	     prev = cur, cur = cur-&gt;next)</a:t>
            </a:r>
          </a:p>
          <a:p>
            <a:pPr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en-US" sz="2200" smtClean="0">
                <a:latin typeface="Courier New" pitchFamily="1" charset="0"/>
                <a:cs typeface="Courier New" pitchFamily="1" charset="0"/>
              </a:rPr>
              <a:t>	  ;</a:t>
            </a:r>
          </a:p>
          <a:p>
            <a:r>
              <a:rPr lang="en-US" sz="2600" smtClean="0"/>
              <a:t>When the loop terminates, </a:t>
            </a:r>
            <a:r>
              <a:rPr lang="en-US" sz="2600" smtClean="0">
                <a:latin typeface="Courier New" pitchFamily="1" charset="0"/>
                <a:cs typeface="Courier New" pitchFamily="1" charset="0"/>
              </a:rPr>
              <a:t>cur</a:t>
            </a:r>
            <a:r>
              <a:rPr lang="en-US" sz="2600" smtClean="0"/>
              <a:t> points to the node to be deleted and </a:t>
            </a:r>
            <a:r>
              <a:rPr lang="en-US" sz="2600" smtClean="0">
                <a:latin typeface="Courier New" pitchFamily="1" charset="0"/>
                <a:cs typeface="Courier New" pitchFamily="1" charset="0"/>
              </a:rPr>
              <a:t>prev</a:t>
            </a:r>
            <a:r>
              <a:rPr lang="en-US" sz="2600" smtClean="0"/>
              <a:t> points to the previous node.</a:t>
            </a:r>
          </a:p>
        </p:txBody>
      </p:sp>
      <p:sp>
        <p:nvSpPr>
          <p:cNvPr id="101381" name="Slide Number Placeholder 4"/>
          <p:cNvSpPr>
            <a:spLocks noGrp="1"/>
          </p:cNvSpPr>
          <p:nvPr>
            <p:ph type="sldNum" sz="quarter" idx="16"/>
          </p:nvPr>
        </p:nvSpPr>
        <p:spPr>
          <a:noFill/>
        </p:spPr>
        <p:txBody>
          <a:bodyPr>
            <a:normAutofit/>
          </a:bodyPr>
          <a:lstStyle/>
          <a:p>
            <a:fld id="{EA00C812-11D6-4991-8301-9A7080F88629}" type="slidenum">
              <a:rPr lang="en-US"/>
              <a:pPr/>
              <a:t>26</a:t>
            </a:fld>
            <a:endParaRPr lang="en-US" sz="1800">
              <a:latin typeface="Times New Roman" pitchFamily="1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Deleting a Node from a Linked List</a:t>
            </a:r>
          </a:p>
        </p:txBody>
      </p:sp>
      <p:sp>
        <p:nvSpPr>
          <p:cNvPr id="102403" name="Conten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smtClean="0"/>
              <a:t>Assume that </a:t>
            </a:r>
            <a:r>
              <a:rPr lang="en-US" smtClean="0">
                <a:latin typeface="Courier New" pitchFamily="1" charset="0"/>
                <a:cs typeface="Courier New" pitchFamily="1" charset="0"/>
              </a:rPr>
              <a:t>list</a:t>
            </a:r>
            <a:r>
              <a:rPr lang="en-US" smtClean="0"/>
              <a:t> has the following appearance and </a:t>
            </a:r>
            <a:r>
              <a:rPr lang="en-US" smtClean="0">
                <a:latin typeface="Courier New" pitchFamily="1" charset="0"/>
                <a:cs typeface="Courier New" pitchFamily="1" charset="0"/>
              </a:rPr>
              <a:t>n</a:t>
            </a:r>
            <a:r>
              <a:rPr lang="en-US" smtClean="0"/>
              <a:t> is 20:</a:t>
            </a:r>
          </a:p>
          <a:p>
            <a:pPr>
              <a:buFontTx/>
              <a:buNone/>
            </a:pPr>
            <a:endParaRPr lang="en-US" smtClean="0"/>
          </a:p>
          <a:p>
            <a:endParaRPr lang="en-US" sz="1200" smtClean="0"/>
          </a:p>
          <a:p>
            <a:r>
              <a:rPr lang="en-US" smtClean="0"/>
              <a:t>After </a:t>
            </a:r>
            <a:r>
              <a:rPr lang="en-US" smtClean="0">
                <a:latin typeface="Courier New" pitchFamily="1" charset="0"/>
                <a:cs typeface="Courier New" pitchFamily="1" charset="0"/>
              </a:rPr>
              <a:t>cur</a:t>
            </a:r>
            <a:r>
              <a:rPr lang="en-US" smtClean="0"/>
              <a:t> </a:t>
            </a:r>
            <a:r>
              <a:rPr lang="en-US" smtClean="0">
                <a:latin typeface="Courier New" pitchFamily="1" charset="0"/>
                <a:cs typeface="Courier New" pitchFamily="1" charset="0"/>
              </a:rPr>
              <a:t>=</a:t>
            </a:r>
            <a:r>
              <a:rPr lang="en-US" smtClean="0"/>
              <a:t> </a:t>
            </a:r>
            <a:r>
              <a:rPr lang="en-US" smtClean="0">
                <a:latin typeface="Courier New" pitchFamily="1" charset="0"/>
                <a:cs typeface="Courier New" pitchFamily="1" charset="0"/>
              </a:rPr>
              <a:t>list,</a:t>
            </a:r>
            <a:r>
              <a:rPr lang="en-US" smtClean="0"/>
              <a:t> </a:t>
            </a:r>
            <a:r>
              <a:rPr lang="en-US" smtClean="0">
                <a:latin typeface="Courier New" pitchFamily="1" charset="0"/>
                <a:cs typeface="Courier New" pitchFamily="1" charset="0"/>
              </a:rPr>
              <a:t>prev</a:t>
            </a:r>
            <a:r>
              <a:rPr lang="en-US" smtClean="0"/>
              <a:t> </a:t>
            </a:r>
            <a:r>
              <a:rPr lang="en-US" smtClean="0">
                <a:latin typeface="Courier New" pitchFamily="1" charset="0"/>
                <a:cs typeface="Courier New" pitchFamily="1" charset="0"/>
              </a:rPr>
              <a:t>=</a:t>
            </a:r>
            <a:r>
              <a:rPr lang="en-US" smtClean="0"/>
              <a:t> </a:t>
            </a:r>
            <a:r>
              <a:rPr lang="en-US" smtClean="0">
                <a:latin typeface="Courier New" pitchFamily="1" charset="0"/>
                <a:cs typeface="Courier New" pitchFamily="1" charset="0"/>
              </a:rPr>
              <a:t>NULL</a:t>
            </a:r>
            <a:r>
              <a:rPr lang="en-US" smtClean="0"/>
              <a:t> has been executed:</a:t>
            </a:r>
          </a:p>
        </p:txBody>
      </p:sp>
      <p:sp>
        <p:nvSpPr>
          <p:cNvPr id="102405" name="Slide Number Placeholder 4"/>
          <p:cNvSpPr>
            <a:spLocks noGrp="1"/>
          </p:cNvSpPr>
          <p:nvPr>
            <p:ph type="sldNum" sz="quarter" idx="16"/>
          </p:nvPr>
        </p:nvSpPr>
        <p:spPr>
          <a:noFill/>
        </p:spPr>
        <p:txBody>
          <a:bodyPr>
            <a:normAutofit/>
          </a:bodyPr>
          <a:lstStyle/>
          <a:p>
            <a:fld id="{0026E99A-3497-4B6E-9093-F80F82E670AA}" type="slidenum">
              <a:rPr lang="en-US"/>
              <a:pPr/>
              <a:t>27</a:t>
            </a:fld>
            <a:endParaRPr lang="en-US" sz="1800">
              <a:latin typeface="Times New Roman" pitchFamily="1" charset="0"/>
            </a:endParaRPr>
          </a:p>
        </p:txBody>
      </p:sp>
      <p:pic>
        <p:nvPicPr>
          <p:cNvPr id="102406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6488" y="2538413"/>
            <a:ext cx="7107237" cy="585787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</p:pic>
      <p:pic>
        <p:nvPicPr>
          <p:cNvPr id="102407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04900" y="4256088"/>
            <a:ext cx="7143750" cy="1763712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Deleting a Node from a Linked List</a:t>
            </a:r>
          </a:p>
        </p:txBody>
      </p:sp>
      <p:sp>
        <p:nvSpPr>
          <p:cNvPr id="103427" name="Conten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smtClean="0"/>
              <a:t>The test </a:t>
            </a:r>
            <a:r>
              <a:rPr lang="en-US" smtClean="0">
                <a:latin typeface="Courier New" pitchFamily="1" charset="0"/>
                <a:cs typeface="Courier New" pitchFamily="1" charset="0"/>
              </a:rPr>
              <a:t>cur</a:t>
            </a:r>
            <a:r>
              <a:rPr lang="en-US" smtClean="0"/>
              <a:t> </a:t>
            </a:r>
            <a:r>
              <a:rPr lang="en-US" smtClean="0">
                <a:latin typeface="Courier New" pitchFamily="1" charset="0"/>
                <a:cs typeface="Courier New" pitchFamily="1" charset="0"/>
              </a:rPr>
              <a:t>!=</a:t>
            </a:r>
            <a:r>
              <a:rPr lang="en-US" smtClean="0"/>
              <a:t> </a:t>
            </a:r>
            <a:r>
              <a:rPr lang="en-US" smtClean="0">
                <a:latin typeface="Courier New" pitchFamily="1" charset="0"/>
                <a:cs typeface="Courier New" pitchFamily="1" charset="0"/>
              </a:rPr>
              <a:t>NULL</a:t>
            </a:r>
            <a:r>
              <a:rPr lang="en-US" smtClean="0"/>
              <a:t> </a:t>
            </a:r>
            <a:r>
              <a:rPr lang="en-US" smtClean="0">
                <a:latin typeface="Courier New" pitchFamily="1" charset="0"/>
                <a:cs typeface="Courier New" pitchFamily="1" charset="0"/>
              </a:rPr>
              <a:t>&amp;&amp;</a:t>
            </a:r>
            <a:r>
              <a:rPr lang="en-US" smtClean="0"/>
              <a:t> </a:t>
            </a:r>
            <a:r>
              <a:rPr lang="en-US" smtClean="0">
                <a:latin typeface="Courier New" pitchFamily="1" charset="0"/>
                <a:cs typeface="Courier New" pitchFamily="1" charset="0"/>
              </a:rPr>
              <a:t>cur-&gt;value</a:t>
            </a:r>
            <a:r>
              <a:rPr lang="en-US" smtClean="0"/>
              <a:t> </a:t>
            </a:r>
            <a:r>
              <a:rPr lang="en-US" smtClean="0">
                <a:latin typeface="Courier New" pitchFamily="1" charset="0"/>
                <a:cs typeface="Courier New" pitchFamily="1" charset="0"/>
              </a:rPr>
              <a:t>!=</a:t>
            </a:r>
            <a:r>
              <a:rPr lang="en-US" smtClean="0"/>
              <a:t> </a:t>
            </a:r>
            <a:r>
              <a:rPr lang="en-US" smtClean="0">
                <a:latin typeface="Courier New" pitchFamily="1" charset="0"/>
                <a:cs typeface="Courier New" pitchFamily="1" charset="0"/>
              </a:rPr>
              <a:t>n</a:t>
            </a:r>
            <a:r>
              <a:rPr lang="en-US" smtClean="0"/>
              <a:t> is true, since </a:t>
            </a:r>
            <a:r>
              <a:rPr lang="en-US" smtClean="0">
                <a:latin typeface="Courier New" pitchFamily="1" charset="0"/>
                <a:cs typeface="Courier New" pitchFamily="1" charset="0"/>
              </a:rPr>
              <a:t>cur</a:t>
            </a:r>
            <a:r>
              <a:rPr lang="en-US" smtClean="0"/>
              <a:t> is pointing to a node and the node doesn’t contain 20.</a:t>
            </a:r>
          </a:p>
          <a:p>
            <a:r>
              <a:rPr lang="en-US" smtClean="0"/>
              <a:t>After </a:t>
            </a:r>
            <a:r>
              <a:rPr lang="en-US" smtClean="0">
                <a:latin typeface="Courier New" pitchFamily="1" charset="0"/>
                <a:cs typeface="Courier New" pitchFamily="1" charset="0"/>
              </a:rPr>
              <a:t>prev</a:t>
            </a:r>
            <a:r>
              <a:rPr lang="en-US" smtClean="0"/>
              <a:t> </a:t>
            </a:r>
            <a:r>
              <a:rPr lang="en-US" smtClean="0">
                <a:latin typeface="Courier New" pitchFamily="1" charset="0"/>
                <a:cs typeface="Courier New" pitchFamily="1" charset="0"/>
              </a:rPr>
              <a:t>=</a:t>
            </a:r>
            <a:r>
              <a:rPr lang="en-US" smtClean="0"/>
              <a:t> </a:t>
            </a:r>
            <a:r>
              <a:rPr lang="en-US" smtClean="0">
                <a:latin typeface="Courier New" pitchFamily="1" charset="0"/>
                <a:cs typeface="Courier New" pitchFamily="1" charset="0"/>
              </a:rPr>
              <a:t>cur,</a:t>
            </a:r>
            <a:r>
              <a:rPr lang="en-US" smtClean="0"/>
              <a:t> </a:t>
            </a:r>
            <a:r>
              <a:rPr lang="en-US" smtClean="0">
                <a:latin typeface="Courier New" pitchFamily="1" charset="0"/>
                <a:cs typeface="Courier New" pitchFamily="1" charset="0"/>
              </a:rPr>
              <a:t>cur</a:t>
            </a:r>
            <a:r>
              <a:rPr lang="en-US" smtClean="0"/>
              <a:t> </a:t>
            </a:r>
            <a:r>
              <a:rPr lang="en-US" smtClean="0">
                <a:latin typeface="Courier New" pitchFamily="1" charset="0"/>
                <a:cs typeface="Courier New" pitchFamily="1" charset="0"/>
              </a:rPr>
              <a:t>=</a:t>
            </a:r>
            <a:r>
              <a:rPr lang="en-US" smtClean="0"/>
              <a:t> </a:t>
            </a:r>
            <a:r>
              <a:rPr lang="en-US" smtClean="0">
                <a:latin typeface="Courier New" pitchFamily="1" charset="0"/>
                <a:cs typeface="Courier New" pitchFamily="1" charset="0"/>
              </a:rPr>
              <a:t>cur-&gt;next</a:t>
            </a:r>
            <a:r>
              <a:rPr lang="en-US" smtClean="0"/>
              <a:t> has been executed:</a:t>
            </a:r>
          </a:p>
        </p:txBody>
      </p:sp>
      <p:sp>
        <p:nvSpPr>
          <p:cNvPr id="103429" name="Slide Number Placeholder 4"/>
          <p:cNvSpPr>
            <a:spLocks noGrp="1"/>
          </p:cNvSpPr>
          <p:nvPr>
            <p:ph type="sldNum" sz="quarter" idx="16"/>
          </p:nvPr>
        </p:nvSpPr>
        <p:spPr>
          <a:noFill/>
        </p:spPr>
        <p:txBody>
          <a:bodyPr>
            <a:normAutofit/>
          </a:bodyPr>
          <a:lstStyle/>
          <a:p>
            <a:fld id="{A4A95A28-C05D-4D45-AB90-AC94E46081C1}" type="slidenum">
              <a:rPr lang="en-US"/>
              <a:pPr/>
              <a:t>28</a:t>
            </a:fld>
            <a:endParaRPr lang="en-US" sz="1800">
              <a:latin typeface="Times New Roman" pitchFamily="1" charset="0"/>
            </a:endParaRPr>
          </a:p>
        </p:txBody>
      </p:sp>
      <p:pic>
        <p:nvPicPr>
          <p:cNvPr id="103430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6488" y="3914775"/>
            <a:ext cx="7115175" cy="180022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Deleting a Node from a Linked List</a:t>
            </a:r>
          </a:p>
        </p:txBody>
      </p:sp>
      <p:sp>
        <p:nvSpPr>
          <p:cNvPr id="104451" name="Content Placeholder 2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en-US" smtClean="0"/>
              <a:t>The test </a:t>
            </a:r>
            <a:r>
              <a:rPr lang="en-US" smtClean="0">
                <a:latin typeface="Courier New" pitchFamily="1" charset="0"/>
                <a:cs typeface="Courier New" pitchFamily="1" charset="0"/>
              </a:rPr>
              <a:t>cur</a:t>
            </a:r>
            <a:r>
              <a:rPr lang="en-US" smtClean="0"/>
              <a:t> </a:t>
            </a:r>
            <a:r>
              <a:rPr lang="en-US" smtClean="0">
                <a:latin typeface="Courier New" pitchFamily="1" charset="0"/>
                <a:cs typeface="Courier New" pitchFamily="1" charset="0"/>
              </a:rPr>
              <a:t>!=</a:t>
            </a:r>
            <a:r>
              <a:rPr lang="en-US" smtClean="0"/>
              <a:t> </a:t>
            </a:r>
            <a:r>
              <a:rPr lang="en-US" smtClean="0">
                <a:latin typeface="Courier New" pitchFamily="1" charset="0"/>
                <a:cs typeface="Courier New" pitchFamily="1" charset="0"/>
              </a:rPr>
              <a:t>NULL</a:t>
            </a:r>
            <a:r>
              <a:rPr lang="en-US" smtClean="0"/>
              <a:t> </a:t>
            </a:r>
            <a:r>
              <a:rPr lang="en-US" smtClean="0">
                <a:latin typeface="Courier New" pitchFamily="1" charset="0"/>
                <a:cs typeface="Courier New" pitchFamily="1" charset="0"/>
              </a:rPr>
              <a:t>&amp;&amp;</a:t>
            </a:r>
            <a:r>
              <a:rPr lang="en-US" smtClean="0"/>
              <a:t> </a:t>
            </a:r>
            <a:r>
              <a:rPr lang="en-US" smtClean="0">
                <a:latin typeface="Courier New" pitchFamily="1" charset="0"/>
                <a:cs typeface="Courier New" pitchFamily="1" charset="0"/>
              </a:rPr>
              <a:t>cur-&gt;value</a:t>
            </a:r>
            <a:r>
              <a:rPr lang="en-US" smtClean="0"/>
              <a:t> </a:t>
            </a:r>
            <a:r>
              <a:rPr lang="en-US" smtClean="0">
                <a:latin typeface="Courier New" pitchFamily="1" charset="0"/>
                <a:cs typeface="Courier New" pitchFamily="1" charset="0"/>
              </a:rPr>
              <a:t>!=</a:t>
            </a:r>
            <a:r>
              <a:rPr lang="en-US" smtClean="0"/>
              <a:t> </a:t>
            </a:r>
            <a:r>
              <a:rPr lang="en-US" smtClean="0">
                <a:latin typeface="Courier New" pitchFamily="1" charset="0"/>
                <a:cs typeface="Courier New" pitchFamily="1" charset="0"/>
              </a:rPr>
              <a:t>n</a:t>
            </a:r>
            <a:r>
              <a:rPr lang="en-US" smtClean="0"/>
              <a:t> is again true, so </a:t>
            </a:r>
            <a:r>
              <a:rPr lang="en-US" smtClean="0">
                <a:latin typeface="Courier New" pitchFamily="1" charset="0"/>
                <a:cs typeface="Courier New" pitchFamily="1" charset="0"/>
              </a:rPr>
              <a:t>prev</a:t>
            </a:r>
            <a:r>
              <a:rPr lang="en-US" smtClean="0"/>
              <a:t> </a:t>
            </a:r>
            <a:r>
              <a:rPr lang="en-US" smtClean="0">
                <a:latin typeface="Courier New" pitchFamily="1" charset="0"/>
                <a:cs typeface="Courier New" pitchFamily="1" charset="0"/>
              </a:rPr>
              <a:t>=</a:t>
            </a:r>
            <a:r>
              <a:rPr lang="en-US" smtClean="0"/>
              <a:t> </a:t>
            </a:r>
            <a:r>
              <a:rPr lang="en-US" smtClean="0">
                <a:latin typeface="Courier New" pitchFamily="1" charset="0"/>
                <a:cs typeface="Courier New" pitchFamily="1" charset="0"/>
              </a:rPr>
              <a:t>cur,</a:t>
            </a:r>
            <a:r>
              <a:rPr lang="en-US" smtClean="0"/>
              <a:t> </a:t>
            </a:r>
            <a:r>
              <a:rPr lang="en-US" smtClean="0">
                <a:latin typeface="Courier New" pitchFamily="1" charset="0"/>
                <a:cs typeface="Courier New" pitchFamily="1" charset="0"/>
              </a:rPr>
              <a:t>cur</a:t>
            </a:r>
            <a:r>
              <a:rPr lang="en-US" smtClean="0"/>
              <a:t> </a:t>
            </a:r>
            <a:r>
              <a:rPr lang="en-US" smtClean="0">
                <a:latin typeface="Courier New" pitchFamily="1" charset="0"/>
                <a:cs typeface="Courier New" pitchFamily="1" charset="0"/>
              </a:rPr>
              <a:t>=</a:t>
            </a:r>
            <a:r>
              <a:rPr lang="en-US" smtClean="0"/>
              <a:t> </a:t>
            </a:r>
            <a:r>
              <a:rPr lang="en-US" smtClean="0">
                <a:latin typeface="Courier New" pitchFamily="1" charset="0"/>
                <a:cs typeface="Courier New" pitchFamily="1" charset="0"/>
              </a:rPr>
              <a:t>cur-&gt;next</a:t>
            </a:r>
            <a:r>
              <a:rPr lang="en-US" smtClean="0"/>
              <a:t> is executed once more: </a:t>
            </a:r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r>
              <a:rPr lang="en-US" smtClean="0"/>
              <a:t>Since </a:t>
            </a:r>
            <a:r>
              <a:rPr lang="en-US" smtClean="0">
                <a:latin typeface="Courier New" pitchFamily="1" charset="0"/>
                <a:cs typeface="Courier New" pitchFamily="1" charset="0"/>
              </a:rPr>
              <a:t>cur</a:t>
            </a:r>
            <a:r>
              <a:rPr lang="en-US" smtClean="0"/>
              <a:t> now points to the node containing 20, the condition </a:t>
            </a:r>
            <a:r>
              <a:rPr lang="en-US" smtClean="0">
                <a:latin typeface="Courier New" pitchFamily="1" charset="0"/>
                <a:cs typeface="Courier New" pitchFamily="1" charset="0"/>
              </a:rPr>
              <a:t>cur-&gt;value</a:t>
            </a:r>
            <a:r>
              <a:rPr lang="en-US" smtClean="0"/>
              <a:t> </a:t>
            </a:r>
            <a:r>
              <a:rPr lang="en-US" smtClean="0">
                <a:latin typeface="Courier New" pitchFamily="1" charset="0"/>
                <a:cs typeface="Courier New" pitchFamily="1" charset="0"/>
              </a:rPr>
              <a:t>!=</a:t>
            </a:r>
            <a:r>
              <a:rPr lang="en-US" smtClean="0"/>
              <a:t> </a:t>
            </a:r>
            <a:r>
              <a:rPr lang="en-US" smtClean="0">
                <a:latin typeface="Courier New" pitchFamily="1" charset="0"/>
                <a:cs typeface="Courier New" pitchFamily="1" charset="0"/>
              </a:rPr>
              <a:t>n</a:t>
            </a:r>
            <a:r>
              <a:rPr lang="en-US" smtClean="0"/>
              <a:t> is false and the loop terminates.</a:t>
            </a:r>
          </a:p>
        </p:txBody>
      </p:sp>
      <p:sp>
        <p:nvSpPr>
          <p:cNvPr id="104453" name="Slide Number Placeholder 4"/>
          <p:cNvSpPr>
            <a:spLocks noGrp="1"/>
          </p:cNvSpPr>
          <p:nvPr>
            <p:ph type="sldNum" sz="quarter" idx="16"/>
          </p:nvPr>
        </p:nvSpPr>
        <p:spPr>
          <a:noFill/>
        </p:spPr>
        <p:txBody>
          <a:bodyPr>
            <a:normAutofit/>
          </a:bodyPr>
          <a:lstStyle/>
          <a:p>
            <a:fld id="{E975B103-5F1C-45FB-BF17-B80ABDA6D48C}" type="slidenum">
              <a:rPr lang="en-US"/>
              <a:pPr/>
              <a:t>29</a:t>
            </a:fld>
            <a:endParaRPr lang="en-US" sz="1800">
              <a:latin typeface="Times New Roman" pitchFamily="1" charset="0"/>
            </a:endParaRPr>
          </a:p>
        </p:txBody>
      </p:sp>
      <p:pic>
        <p:nvPicPr>
          <p:cNvPr id="104454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6488" y="2819400"/>
            <a:ext cx="7092950" cy="1785937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Linked Lists</a:t>
            </a:r>
          </a:p>
        </p:txBody>
      </p:sp>
      <p:sp>
        <p:nvSpPr>
          <p:cNvPr id="77827" name="Content Placeholder 2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en-US" smtClean="0"/>
              <a:t>A linked list is more flexible than an array: we can easily insert and delete nodes in a linked list, allowing the list to grow and shrink as needed.</a:t>
            </a:r>
          </a:p>
          <a:p>
            <a:r>
              <a:rPr lang="en-US" smtClean="0"/>
              <a:t>On the other hand, we lose the “random access” capability of an array:</a:t>
            </a:r>
          </a:p>
          <a:p>
            <a:pPr lvl="1"/>
            <a:r>
              <a:rPr lang="en-US" smtClean="0"/>
              <a:t>Any element of an array can be accessed in the same amount of time.</a:t>
            </a:r>
          </a:p>
          <a:p>
            <a:pPr lvl="1"/>
            <a:r>
              <a:rPr lang="en-US" smtClean="0"/>
              <a:t>Accessing a node in a linked list is fast if the node is close to the beginning of the list, slow if it’s near the end.</a:t>
            </a:r>
          </a:p>
          <a:p>
            <a:endParaRPr lang="en-US" smtClean="0"/>
          </a:p>
        </p:txBody>
      </p:sp>
      <p:sp>
        <p:nvSpPr>
          <p:cNvPr id="77829" name="Slide Number Placeholder 4"/>
          <p:cNvSpPr>
            <a:spLocks noGrp="1"/>
          </p:cNvSpPr>
          <p:nvPr>
            <p:ph type="sldNum" sz="quarter" idx="16"/>
          </p:nvPr>
        </p:nvSpPr>
        <p:spPr>
          <a:noFill/>
        </p:spPr>
        <p:txBody>
          <a:bodyPr>
            <a:normAutofit/>
          </a:bodyPr>
          <a:lstStyle/>
          <a:p>
            <a:fld id="{8F2D5B24-4F6C-41A5-BD42-73FA03B8DEB0}" type="slidenum">
              <a:rPr lang="en-US"/>
              <a:pPr/>
              <a:t>3</a:t>
            </a:fld>
            <a:endParaRPr lang="en-US" sz="1800">
              <a:latin typeface="Times New Roman" pitchFamily="1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Deleting a Node from a Linked List</a:t>
            </a:r>
          </a:p>
        </p:txBody>
      </p:sp>
      <p:sp>
        <p:nvSpPr>
          <p:cNvPr id="105475" name="Conten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smtClean="0"/>
              <a:t>Next, we’ll perform the bypass required by step 2.</a:t>
            </a:r>
          </a:p>
          <a:p>
            <a:r>
              <a:rPr lang="en-US" smtClean="0"/>
              <a:t>The statement</a:t>
            </a:r>
          </a:p>
          <a:p>
            <a:pPr>
              <a:lnSpc>
                <a:spcPct val="80000"/>
              </a:lnSpc>
              <a:spcBef>
                <a:spcPts val="1200"/>
              </a:spcBef>
              <a:buFontTx/>
              <a:buNone/>
            </a:pPr>
            <a:r>
              <a:rPr lang="en-US" sz="2400" smtClean="0">
                <a:latin typeface="Courier New" pitchFamily="1" charset="0"/>
                <a:cs typeface="Courier New" pitchFamily="1" charset="0"/>
              </a:rPr>
              <a:t>	prev-&gt;next = cur-&gt;next;</a:t>
            </a:r>
          </a:p>
          <a:p>
            <a:pPr>
              <a:buFontTx/>
              <a:buNone/>
            </a:pPr>
            <a:r>
              <a:rPr lang="en-US" smtClean="0"/>
              <a:t>	makes the pointer in the previous node point to the node </a:t>
            </a:r>
            <a:r>
              <a:rPr lang="en-US" i="1" smtClean="0"/>
              <a:t>after</a:t>
            </a:r>
            <a:r>
              <a:rPr lang="en-US" smtClean="0"/>
              <a:t> the current node:</a:t>
            </a:r>
          </a:p>
        </p:txBody>
      </p:sp>
      <p:sp>
        <p:nvSpPr>
          <p:cNvPr id="105477" name="Slide Number Placeholder 4"/>
          <p:cNvSpPr>
            <a:spLocks noGrp="1"/>
          </p:cNvSpPr>
          <p:nvPr>
            <p:ph type="sldNum" sz="quarter" idx="16"/>
          </p:nvPr>
        </p:nvSpPr>
        <p:spPr>
          <a:noFill/>
        </p:spPr>
        <p:txBody>
          <a:bodyPr>
            <a:normAutofit/>
          </a:bodyPr>
          <a:lstStyle/>
          <a:p>
            <a:fld id="{D2CC4B16-ECE5-40C4-9289-12E215D72BB6}" type="slidenum">
              <a:rPr lang="en-US"/>
              <a:pPr/>
              <a:t>30</a:t>
            </a:fld>
            <a:endParaRPr lang="en-US" sz="1800">
              <a:latin typeface="Times New Roman" pitchFamily="1" charset="0"/>
            </a:endParaRPr>
          </a:p>
        </p:txBody>
      </p:sp>
      <p:pic>
        <p:nvPicPr>
          <p:cNvPr id="105478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9800" y="4052888"/>
            <a:ext cx="7164388" cy="2043112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Deleting a Node from a Linked List</a:t>
            </a:r>
          </a:p>
        </p:txBody>
      </p:sp>
      <p:sp>
        <p:nvSpPr>
          <p:cNvPr id="106499" name="Conten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smtClean="0"/>
              <a:t>Step 3 is to release the memory occupied by the current node:</a:t>
            </a:r>
          </a:p>
          <a:p>
            <a:pPr>
              <a:lnSpc>
                <a:spcPct val="80000"/>
              </a:lnSpc>
              <a:spcBef>
                <a:spcPts val="1200"/>
              </a:spcBef>
              <a:buFontTx/>
              <a:buNone/>
            </a:pPr>
            <a:r>
              <a:rPr lang="en-US" sz="2400" smtClean="0">
                <a:latin typeface="Courier New" pitchFamily="1" charset="0"/>
                <a:cs typeface="Courier New" pitchFamily="1" charset="0"/>
              </a:rPr>
              <a:t>	free(cur);</a:t>
            </a:r>
          </a:p>
        </p:txBody>
      </p:sp>
      <p:sp>
        <p:nvSpPr>
          <p:cNvPr id="106501" name="Slide Number Placeholder 4"/>
          <p:cNvSpPr>
            <a:spLocks noGrp="1"/>
          </p:cNvSpPr>
          <p:nvPr>
            <p:ph type="sldNum" sz="quarter" idx="16"/>
          </p:nvPr>
        </p:nvSpPr>
        <p:spPr>
          <a:noFill/>
        </p:spPr>
        <p:txBody>
          <a:bodyPr>
            <a:normAutofit/>
          </a:bodyPr>
          <a:lstStyle/>
          <a:p>
            <a:fld id="{928DC86E-E0F7-4A5C-B6A5-A66538307ECC}" type="slidenum">
              <a:rPr lang="en-US"/>
              <a:pPr/>
              <a:t>31</a:t>
            </a:fld>
            <a:endParaRPr lang="en-US" sz="1800">
              <a:latin typeface="Times New Roman" pitchFamily="1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Deleting a Node from a Linked List</a:t>
            </a:r>
          </a:p>
        </p:txBody>
      </p:sp>
      <p:sp>
        <p:nvSpPr>
          <p:cNvPr id="107523" name="Content Placeholder 2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en-US" smtClean="0"/>
              <a:t>The </a:t>
            </a:r>
            <a:r>
              <a:rPr lang="en-US" smtClean="0">
                <a:latin typeface="Courier New" pitchFamily="1" charset="0"/>
                <a:cs typeface="Courier New" pitchFamily="1" charset="0"/>
              </a:rPr>
              <a:t>delete_from_list</a:t>
            </a:r>
            <a:r>
              <a:rPr lang="en-US" smtClean="0"/>
              <a:t> function uses the strategy just outlined.</a:t>
            </a:r>
          </a:p>
          <a:p>
            <a:r>
              <a:rPr lang="en-US" smtClean="0"/>
              <a:t>When given a list and an integer </a:t>
            </a:r>
            <a:r>
              <a:rPr lang="en-US" smtClean="0">
                <a:latin typeface="Courier New" pitchFamily="1" charset="0"/>
                <a:cs typeface="Courier New" pitchFamily="1" charset="0"/>
              </a:rPr>
              <a:t>n</a:t>
            </a:r>
            <a:r>
              <a:rPr lang="en-US" smtClean="0"/>
              <a:t>, the function deletes the first node containing </a:t>
            </a:r>
            <a:r>
              <a:rPr lang="en-US" smtClean="0">
                <a:latin typeface="Courier New" pitchFamily="1" charset="0"/>
                <a:cs typeface="Courier New" pitchFamily="1" charset="0"/>
              </a:rPr>
              <a:t>n</a:t>
            </a:r>
            <a:r>
              <a:rPr lang="en-US" smtClean="0"/>
              <a:t>.</a:t>
            </a:r>
          </a:p>
          <a:p>
            <a:r>
              <a:rPr lang="en-US" smtClean="0"/>
              <a:t>If no node contains </a:t>
            </a:r>
            <a:r>
              <a:rPr lang="en-US" smtClean="0">
                <a:latin typeface="Courier New" pitchFamily="1" charset="0"/>
                <a:cs typeface="Courier New" pitchFamily="1" charset="0"/>
              </a:rPr>
              <a:t>n</a:t>
            </a:r>
            <a:r>
              <a:rPr lang="en-US" smtClean="0"/>
              <a:t>, </a:t>
            </a:r>
            <a:r>
              <a:rPr lang="en-US" smtClean="0">
                <a:latin typeface="Courier New" pitchFamily="1" charset="0"/>
                <a:cs typeface="Courier New" pitchFamily="1" charset="0"/>
              </a:rPr>
              <a:t>delete_from_list</a:t>
            </a:r>
            <a:r>
              <a:rPr lang="en-US" smtClean="0"/>
              <a:t> does nothing.</a:t>
            </a:r>
          </a:p>
          <a:p>
            <a:r>
              <a:rPr lang="en-US" smtClean="0"/>
              <a:t>In either case, the function returns a pointer to the list.</a:t>
            </a:r>
          </a:p>
          <a:p>
            <a:r>
              <a:rPr lang="en-US" smtClean="0"/>
              <a:t>Deleting the first node in the list is a special case that requires a different bypass step.</a:t>
            </a:r>
          </a:p>
        </p:txBody>
      </p:sp>
      <p:sp>
        <p:nvSpPr>
          <p:cNvPr id="107525" name="Slide Number Placeholder 4"/>
          <p:cNvSpPr>
            <a:spLocks noGrp="1"/>
          </p:cNvSpPr>
          <p:nvPr>
            <p:ph type="sldNum" sz="quarter" idx="16"/>
          </p:nvPr>
        </p:nvSpPr>
        <p:spPr>
          <a:noFill/>
        </p:spPr>
        <p:txBody>
          <a:bodyPr>
            <a:normAutofit/>
          </a:bodyPr>
          <a:lstStyle/>
          <a:p>
            <a:fld id="{96AC9333-B0A2-4C8A-B8B2-3703E856979B}" type="slidenum">
              <a:rPr lang="en-US"/>
              <a:pPr/>
              <a:t>32</a:t>
            </a:fld>
            <a:endParaRPr lang="en-US" sz="1800">
              <a:latin typeface="Times New Roman" pitchFamily="1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Deleting a Node from a Linked List</a:t>
            </a:r>
          </a:p>
        </p:txBody>
      </p:sp>
      <p:sp>
        <p:nvSpPr>
          <p:cNvPr id="108547" name="Content Placeholder 2"/>
          <p:cNvSpPr>
            <a:spLocks noGrp="1"/>
          </p:cNvSpPr>
          <p:nvPr>
            <p:ph type="body" sz="quarter" idx="13"/>
          </p:nvPr>
        </p:nvSpPr>
        <p:spPr>
          <a:xfrm>
            <a:off x="685800" y="1524000"/>
            <a:ext cx="8229600" cy="4800600"/>
          </a:xfrm>
        </p:spPr>
        <p:txBody>
          <a:bodyPr/>
          <a:lstStyle/>
          <a:p>
            <a:pPr>
              <a:lnSpc>
                <a:spcPct val="80000"/>
              </a:lnSpc>
              <a:spcBef>
                <a:spcPts val="500"/>
              </a:spcBef>
              <a:buFontTx/>
              <a:buNone/>
            </a:pPr>
            <a:r>
              <a:rPr lang="en-US" sz="1800" smtClean="0">
                <a:latin typeface="Courier New" pitchFamily="1" charset="0"/>
                <a:cs typeface="Courier New" pitchFamily="1" charset="0"/>
              </a:rPr>
              <a:t>struct node *delete_from_list(struct node *list, int n)</a:t>
            </a:r>
          </a:p>
          <a:p>
            <a:pPr>
              <a:lnSpc>
                <a:spcPct val="80000"/>
              </a:lnSpc>
              <a:spcBef>
                <a:spcPts val="500"/>
              </a:spcBef>
              <a:buFontTx/>
              <a:buNone/>
            </a:pPr>
            <a:r>
              <a:rPr lang="en-US" sz="1800" smtClean="0">
                <a:latin typeface="Courier New" pitchFamily="1" charset="0"/>
                <a:cs typeface="Courier New" pitchFamily="1" charset="0"/>
              </a:rPr>
              <a:t>{</a:t>
            </a:r>
          </a:p>
          <a:p>
            <a:pPr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en-US" sz="1800" smtClean="0">
                <a:latin typeface="Courier New" pitchFamily="1" charset="0"/>
                <a:cs typeface="Courier New" pitchFamily="1" charset="0"/>
              </a:rPr>
              <a:t>  struct node *cur, *prev;</a:t>
            </a:r>
          </a:p>
          <a:p>
            <a:pPr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en-US" sz="1800" smtClean="0">
                <a:latin typeface="Courier New" pitchFamily="1" charset="0"/>
                <a:cs typeface="Courier New" pitchFamily="1" charset="0"/>
              </a:rPr>
              <a:t>	  </a:t>
            </a:r>
          </a:p>
          <a:p>
            <a:pPr>
              <a:lnSpc>
                <a:spcPct val="80000"/>
              </a:lnSpc>
              <a:spcBef>
                <a:spcPts val="500"/>
              </a:spcBef>
              <a:buFontTx/>
              <a:buNone/>
            </a:pPr>
            <a:r>
              <a:rPr lang="en-US" sz="1800" smtClean="0">
                <a:latin typeface="Courier New" pitchFamily="1" charset="0"/>
                <a:cs typeface="Courier New" pitchFamily="1" charset="0"/>
              </a:rPr>
              <a:t>  for (cur = list, prev = NULL;</a:t>
            </a:r>
          </a:p>
          <a:p>
            <a:pPr>
              <a:lnSpc>
                <a:spcPct val="80000"/>
              </a:lnSpc>
              <a:spcBef>
                <a:spcPts val="500"/>
              </a:spcBef>
              <a:buFontTx/>
              <a:buNone/>
            </a:pPr>
            <a:r>
              <a:rPr lang="en-US" sz="1800" smtClean="0">
                <a:latin typeface="Courier New" pitchFamily="1" charset="0"/>
                <a:cs typeface="Courier New" pitchFamily="1" charset="0"/>
              </a:rPr>
              <a:t>       cur != NULL &amp;&amp; cur-&gt;value != n;</a:t>
            </a:r>
          </a:p>
          <a:p>
            <a:pPr>
              <a:lnSpc>
                <a:spcPct val="80000"/>
              </a:lnSpc>
              <a:spcBef>
                <a:spcPts val="500"/>
              </a:spcBef>
              <a:buFontTx/>
              <a:buNone/>
            </a:pPr>
            <a:r>
              <a:rPr lang="en-US" sz="1800" smtClean="0">
                <a:latin typeface="Courier New" pitchFamily="1" charset="0"/>
                <a:cs typeface="Courier New" pitchFamily="1" charset="0"/>
              </a:rPr>
              <a:t>       prev = cur, cur = cur-&gt;next)</a:t>
            </a:r>
          </a:p>
          <a:p>
            <a:pPr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en-US" sz="1800" smtClean="0">
                <a:latin typeface="Courier New" pitchFamily="1" charset="0"/>
                <a:cs typeface="Courier New" pitchFamily="1" charset="0"/>
              </a:rPr>
              <a:t>    ;</a:t>
            </a:r>
          </a:p>
          <a:p>
            <a:pPr>
              <a:lnSpc>
                <a:spcPct val="80000"/>
              </a:lnSpc>
              <a:spcBef>
                <a:spcPts val="500"/>
              </a:spcBef>
              <a:buFontTx/>
              <a:buNone/>
            </a:pPr>
            <a:r>
              <a:rPr lang="en-US" sz="1800" smtClean="0">
                <a:latin typeface="Courier New" pitchFamily="1" charset="0"/>
                <a:cs typeface="Courier New" pitchFamily="1" charset="0"/>
              </a:rPr>
              <a:t>  if (cur == NULL) </a:t>
            </a:r>
          </a:p>
          <a:p>
            <a:pPr>
              <a:lnSpc>
                <a:spcPct val="80000"/>
              </a:lnSpc>
              <a:spcBef>
                <a:spcPts val="500"/>
              </a:spcBef>
              <a:buFontTx/>
              <a:buNone/>
            </a:pPr>
            <a:r>
              <a:rPr lang="en-US" sz="1800" smtClean="0">
                <a:latin typeface="Courier New" pitchFamily="1" charset="0"/>
                <a:cs typeface="Courier New" pitchFamily="1" charset="0"/>
              </a:rPr>
              <a:t>    return list;             /* n was not found */</a:t>
            </a:r>
          </a:p>
          <a:p>
            <a:pPr>
              <a:lnSpc>
                <a:spcPct val="80000"/>
              </a:lnSpc>
              <a:spcBef>
                <a:spcPts val="500"/>
              </a:spcBef>
              <a:buFontTx/>
              <a:buNone/>
            </a:pPr>
            <a:r>
              <a:rPr lang="en-US" sz="1800" smtClean="0">
                <a:latin typeface="Courier New" pitchFamily="1" charset="0"/>
                <a:cs typeface="Courier New" pitchFamily="1" charset="0"/>
              </a:rPr>
              <a:t>  if (prev == NULL)</a:t>
            </a:r>
          </a:p>
          <a:p>
            <a:pPr>
              <a:lnSpc>
                <a:spcPct val="80000"/>
              </a:lnSpc>
              <a:spcBef>
                <a:spcPts val="500"/>
              </a:spcBef>
              <a:buFontTx/>
              <a:buNone/>
            </a:pPr>
            <a:r>
              <a:rPr lang="en-US" sz="1800" smtClean="0">
                <a:latin typeface="Courier New" pitchFamily="1" charset="0"/>
                <a:cs typeface="Courier New" pitchFamily="1" charset="0"/>
              </a:rPr>
              <a:t>    list = list-&gt;next;       /* n is in the first node */</a:t>
            </a:r>
          </a:p>
          <a:p>
            <a:pPr>
              <a:lnSpc>
                <a:spcPct val="80000"/>
              </a:lnSpc>
              <a:spcBef>
                <a:spcPts val="500"/>
              </a:spcBef>
              <a:buFontTx/>
              <a:buNone/>
            </a:pPr>
            <a:r>
              <a:rPr lang="en-US" sz="1800" smtClean="0">
                <a:latin typeface="Courier New" pitchFamily="1" charset="0"/>
                <a:cs typeface="Courier New" pitchFamily="1" charset="0"/>
              </a:rPr>
              <a:t>  else</a:t>
            </a:r>
          </a:p>
          <a:p>
            <a:pPr>
              <a:lnSpc>
                <a:spcPct val="80000"/>
              </a:lnSpc>
              <a:spcBef>
                <a:spcPts val="500"/>
              </a:spcBef>
              <a:buFontTx/>
              <a:buNone/>
            </a:pPr>
            <a:r>
              <a:rPr lang="en-US" sz="1800" smtClean="0">
                <a:latin typeface="Courier New" pitchFamily="1" charset="0"/>
                <a:cs typeface="Courier New" pitchFamily="1" charset="0"/>
              </a:rPr>
              <a:t>    prev-&gt;next = cur-&gt;next;  /* n is in some other node */</a:t>
            </a:r>
          </a:p>
          <a:p>
            <a:pPr>
              <a:lnSpc>
                <a:spcPct val="80000"/>
              </a:lnSpc>
              <a:spcBef>
                <a:spcPts val="500"/>
              </a:spcBef>
              <a:buFontTx/>
              <a:buNone/>
            </a:pPr>
            <a:r>
              <a:rPr lang="en-US" sz="1800" smtClean="0">
                <a:latin typeface="Courier New" pitchFamily="1" charset="0"/>
                <a:cs typeface="Courier New" pitchFamily="1" charset="0"/>
              </a:rPr>
              <a:t>  free(cur);</a:t>
            </a:r>
          </a:p>
          <a:p>
            <a:pPr>
              <a:lnSpc>
                <a:spcPct val="80000"/>
              </a:lnSpc>
              <a:spcBef>
                <a:spcPts val="500"/>
              </a:spcBef>
              <a:buFontTx/>
              <a:buNone/>
            </a:pPr>
            <a:r>
              <a:rPr lang="en-US" sz="1800" smtClean="0">
                <a:latin typeface="Courier New" pitchFamily="1" charset="0"/>
                <a:cs typeface="Courier New" pitchFamily="1" charset="0"/>
              </a:rPr>
              <a:t>  return list;</a:t>
            </a:r>
          </a:p>
          <a:p>
            <a:pPr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en-US" sz="1800" smtClean="0">
                <a:latin typeface="Courier New" pitchFamily="1" charset="0"/>
                <a:cs typeface="Courier New" pitchFamily="1" charset="0"/>
              </a:rPr>
              <a:t>}</a:t>
            </a:r>
          </a:p>
        </p:txBody>
      </p:sp>
      <p:sp>
        <p:nvSpPr>
          <p:cNvPr id="108549" name="Slide Number Placeholder 4"/>
          <p:cNvSpPr>
            <a:spLocks noGrp="1"/>
          </p:cNvSpPr>
          <p:nvPr>
            <p:ph type="sldNum" sz="quarter" idx="16"/>
          </p:nvPr>
        </p:nvSpPr>
        <p:spPr>
          <a:noFill/>
        </p:spPr>
        <p:txBody>
          <a:bodyPr>
            <a:normAutofit/>
          </a:bodyPr>
          <a:lstStyle/>
          <a:p>
            <a:fld id="{371189A7-16BC-434D-B687-BE3A15A1ACB4}" type="slidenum">
              <a:rPr lang="en-US"/>
              <a:pPr/>
              <a:t>33</a:t>
            </a:fld>
            <a:endParaRPr lang="en-US" sz="1800">
              <a:latin typeface="Times New Roman" pitchFamily="1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Ordered Lists</a:t>
            </a:r>
          </a:p>
        </p:txBody>
      </p:sp>
      <p:sp>
        <p:nvSpPr>
          <p:cNvPr id="109571" name="Conten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smtClean="0"/>
              <a:t>When the nodes of a list are kept in order—sorted by the data stored inside the nodes—we say that the list is </a:t>
            </a:r>
            <a:r>
              <a:rPr lang="en-US" b="1" i="1" smtClean="0"/>
              <a:t>ordered.</a:t>
            </a:r>
            <a:endParaRPr lang="en-US" smtClean="0"/>
          </a:p>
          <a:p>
            <a:r>
              <a:rPr lang="en-US" smtClean="0"/>
              <a:t>Inserting a node into an ordered list is more difficult, because the node won’t always be put at the beginning of the list.</a:t>
            </a:r>
          </a:p>
          <a:p>
            <a:r>
              <a:rPr lang="en-US" smtClean="0"/>
              <a:t>However, searching is faster: we can stop looking after reaching the point at which the desired node would have been located.</a:t>
            </a:r>
          </a:p>
          <a:p>
            <a:endParaRPr lang="en-US" smtClean="0"/>
          </a:p>
        </p:txBody>
      </p:sp>
      <p:sp>
        <p:nvSpPr>
          <p:cNvPr id="109573" name="Slide Number Placeholder 4"/>
          <p:cNvSpPr>
            <a:spLocks noGrp="1"/>
          </p:cNvSpPr>
          <p:nvPr>
            <p:ph type="sldNum" sz="quarter" idx="16"/>
          </p:nvPr>
        </p:nvSpPr>
        <p:spPr>
          <a:noFill/>
        </p:spPr>
        <p:txBody>
          <a:bodyPr>
            <a:normAutofit/>
          </a:bodyPr>
          <a:lstStyle/>
          <a:p>
            <a:fld id="{8A1E2291-F41F-47E1-8B9A-02DBB0EFB652}" type="slidenum">
              <a:rPr lang="en-US"/>
              <a:pPr/>
              <a:t>34</a:t>
            </a:fld>
            <a:endParaRPr lang="en-US" sz="1800">
              <a:latin typeface="Times New Roman" pitchFamily="1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Declaring a Node Type</a:t>
            </a:r>
          </a:p>
        </p:txBody>
      </p:sp>
      <p:sp>
        <p:nvSpPr>
          <p:cNvPr id="78851" name="Content Placeholder 2"/>
          <p:cNvSpPr>
            <a:spLocks noGrp="1"/>
          </p:cNvSpPr>
          <p:nvPr>
            <p:ph type="body" sz="quarter" idx="13"/>
          </p:nvPr>
        </p:nvSpPr>
        <p:spPr>
          <a:xfrm>
            <a:off x="685800" y="1524000"/>
            <a:ext cx="8001000" cy="4800600"/>
          </a:xfrm>
        </p:spPr>
        <p:txBody>
          <a:bodyPr>
            <a:normAutofit/>
          </a:bodyPr>
          <a:lstStyle/>
          <a:p>
            <a:r>
              <a:rPr lang="en-US" smtClean="0"/>
              <a:t>To set up a linked list, we’ll need a structure that represents a single node.</a:t>
            </a:r>
          </a:p>
          <a:p>
            <a:r>
              <a:rPr lang="en-US" smtClean="0"/>
              <a:t>A node structure will contain data (an integer in this example) plus a pointer to the next node in the list:</a:t>
            </a:r>
          </a:p>
          <a:p>
            <a:pPr>
              <a:lnSpc>
                <a:spcPct val="80000"/>
              </a:lnSpc>
              <a:spcBef>
                <a:spcPts val="1000"/>
              </a:spcBef>
              <a:buFontTx/>
              <a:buNone/>
            </a:pPr>
            <a:r>
              <a:rPr lang="en-US" sz="2000" smtClean="0">
                <a:latin typeface="Courier New" pitchFamily="1" charset="0"/>
                <a:cs typeface="Courier New" pitchFamily="1" charset="0"/>
              </a:rPr>
              <a:t>	struct</a:t>
            </a:r>
            <a:r>
              <a:rPr lang="en-US" sz="1400" smtClean="0">
                <a:latin typeface="Courier New" pitchFamily="1" charset="0"/>
                <a:cs typeface="Courier New" pitchFamily="1" charset="0"/>
              </a:rPr>
              <a:t> </a:t>
            </a:r>
            <a:r>
              <a:rPr lang="en-US" sz="2000" smtClean="0">
                <a:latin typeface="Courier New" pitchFamily="1" charset="0"/>
                <a:cs typeface="Courier New" pitchFamily="1" charset="0"/>
              </a:rPr>
              <a:t>node</a:t>
            </a:r>
            <a:r>
              <a:rPr lang="en-US" sz="1400" smtClean="0">
                <a:latin typeface="Courier New" pitchFamily="1" charset="0"/>
                <a:cs typeface="Courier New" pitchFamily="1" charset="0"/>
              </a:rPr>
              <a:t> </a:t>
            </a:r>
            <a:r>
              <a:rPr lang="en-US" sz="2000" smtClean="0">
                <a:latin typeface="Courier New" pitchFamily="1" charset="0"/>
                <a:cs typeface="Courier New" pitchFamily="1" charset="0"/>
              </a:rPr>
              <a:t>{</a:t>
            </a:r>
          </a:p>
          <a:p>
            <a:pPr>
              <a:lnSpc>
                <a:spcPct val="80000"/>
              </a:lnSpc>
              <a:spcBef>
                <a:spcPts val="500"/>
              </a:spcBef>
              <a:buFontTx/>
              <a:buNone/>
            </a:pPr>
            <a:r>
              <a:rPr lang="en-US" sz="2000" smtClean="0">
                <a:latin typeface="Courier New" pitchFamily="1" charset="0"/>
                <a:cs typeface="Courier New" pitchFamily="1" charset="0"/>
              </a:rPr>
              <a:t>	  int</a:t>
            </a:r>
            <a:r>
              <a:rPr lang="en-US" sz="1400" smtClean="0">
                <a:latin typeface="Courier New" pitchFamily="1" charset="0"/>
                <a:cs typeface="Courier New" pitchFamily="1" charset="0"/>
              </a:rPr>
              <a:t> </a:t>
            </a:r>
            <a:r>
              <a:rPr lang="en-US" sz="2000" smtClean="0">
                <a:latin typeface="Courier New" pitchFamily="1" charset="0"/>
                <a:cs typeface="Courier New" pitchFamily="1" charset="0"/>
              </a:rPr>
              <a:t>value;       </a:t>
            </a:r>
            <a:r>
              <a:rPr lang="en-US" sz="1400" smtClean="0">
                <a:latin typeface="Courier New" pitchFamily="1" charset="0"/>
                <a:cs typeface="Courier New" pitchFamily="1" charset="0"/>
              </a:rPr>
              <a:t>   </a:t>
            </a:r>
            <a:r>
              <a:rPr lang="en-US" sz="2000" smtClean="0">
                <a:latin typeface="Courier New" pitchFamily="1" charset="0"/>
                <a:cs typeface="Courier New" pitchFamily="1" charset="0"/>
              </a:rPr>
              <a:t>/*</a:t>
            </a:r>
            <a:r>
              <a:rPr lang="en-US" sz="1400" smtClean="0">
                <a:latin typeface="Courier New" pitchFamily="1" charset="0"/>
                <a:cs typeface="Courier New" pitchFamily="1" charset="0"/>
              </a:rPr>
              <a:t> </a:t>
            </a:r>
            <a:r>
              <a:rPr lang="en-US" sz="2000" smtClean="0">
                <a:latin typeface="Courier New" pitchFamily="1" charset="0"/>
                <a:cs typeface="Courier New" pitchFamily="1" charset="0"/>
              </a:rPr>
              <a:t>data</a:t>
            </a:r>
            <a:r>
              <a:rPr lang="en-US" sz="1400" smtClean="0">
                <a:latin typeface="Courier New" pitchFamily="1" charset="0"/>
                <a:cs typeface="Courier New" pitchFamily="1" charset="0"/>
              </a:rPr>
              <a:t> </a:t>
            </a:r>
            <a:r>
              <a:rPr lang="en-US" sz="2000" smtClean="0">
                <a:latin typeface="Courier New" pitchFamily="1" charset="0"/>
                <a:cs typeface="Courier New" pitchFamily="1" charset="0"/>
              </a:rPr>
              <a:t>stored</a:t>
            </a:r>
            <a:r>
              <a:rPr lang="en-US" sz="1400" smtClean="0">
                <a:latin typeface="Courier New" pitchFamily="1" charset="0"/>
                <a:cs typeface="Courier New" pitchFamily="1" charset="0"/>
              </a:rPr>
              <a:t> </a:t>
            </a:r>
            <a:r>
              <a:rPr lang="en-US" sz="2000" smtClean="0">
                <a:latin typeface="Courier New" pitchFamily="1" charset="0"/>
                <a:cs typeface="Courier New" pitchFamily="1" charset="0"/>
              </a:rPr>
              <a:t>in</a:t>
            </a:r>
            <a:r>
              <a:rPr lang="en-US" sz="1400" smtClean="0">
                <a:latin typeface="Courier New" pitchFamily="1" charset="0"/>
                <a:cs typeface="Courier New" pitchFamily="1" charset="0"/>
              </a:rPr>
              <a:t> </a:t>
            </a:r>
            <a:r>
              <a:rPr lang="en-US" sz="2000" smtClean="0">
                <a:latin typeface="Courier New" pitchFamily="1" charset="0"/>
                <a:cs typeface="Courier New" pitchFamily="1" charset="0"/>
              </a:rPr>
              <a:t>the</a:t>
            </a:r>
            <a:r>
              <a:rPr lang="en-US" sz="1400" smtClean="0">
                <a:latin typeface="Courier New" pitchFamily="1" charset="0"/>
                <a:cs typeface="Courier New" pitchFamily="1" charset="0"/>
              </a:rPr>
              <a:t> </a:t>
            </a:r>
            <a:r>
              <a:rPr lang="en-US" sz="2000" smtClean="0">
                <a:latin typeface="Courier New" pitchFamily="1" charset="0"/>
                <a:cs typeface="Courier New" pitchFamily="1" charset="0"/>
              </a:rPr>
              <a:t>node </a:t>
            </a:r>
            <a:r>
              <a:rPr lang="en-US" sz="1400" smtClean="0">
                <a:latin typeface="Courier New" pitchFamily="1" charset="0"/>
                <a:cs typeface="Courier New" pitchFamily="1" charset="0"/>
              </a:rPr>
              <a:t> </a:t>
            </a:r>
            <a:r>
              <a:rPr lang="en-US" sz="2000" smtClean="0">
                <a:latin typeface="Courier New" pitchFamily="1" charset="0"/>
                <a:cs typeface="Courier New" pitchFamily="1" charset="0"/>
              </a:rPr>
              <a:t>*/</a:t>
            </a:r>
          </a:p>
          <a:p>
            <a:pPr>
              <a:lnSpc>
                <a:spcPct val="80000"/>
              </a:lnSpc>
              <a:spcBef>
                <a:spcPts val="500"/>
              </a:spcBef>
              <a:buFontTx/>
              <a:buNone/>
            </a:pPr>
            <a:r>
              <a:rPr lang="en-US" sz="2000" smtClean="0">
                <a:latin typeface="Courier New" pitchFamily="1" charset="0"/>
                <a:cs typeface="Courier New" pitchFamily="1" charset="0"/>
              </a:rPr>
              <a:t>	  struct</a:t>
            </a:r>
            <a:r>
              <a:rPr lang="en-US" sz="1400" smtClean="0">
                <a:latin typeface="Courier New" pitchFamily="1" charset="0"/>
                <a:cs typeface="Courier New" pitchFamily="1" charset="0"/>
              </a:rPr>
              <a:t> </a:t>
            </a:r>
            <a:r>
              <a:rPr lang="en-US" sz="2000" smtClean="0">
                <a:latin typeface="Courier New" pitchFamily="1" charset="0"/>
                <a:cs typeface="Courier New" pitchFamily="1" charset="0"/>
              </a:rPr>
              <a:t>node</a:t>
            </a:r>
            <a:r>
              <a:rPr lang="en-US" sz="1400" smtClean="0">
                <a:latin typeface="Courier New" pitchFamily="1" charset="0"/>
                <a:cs typeface="Courier New" pitchFamily="1" charset="0"/>
              </a:rPr>
              <a:t> </a:t>
            </a:r>
            <a:r>
              <a:rPr lang="en-US" sz="2000" smtClean="0">
                <a:latin typeface="Courier New" pitchFamily="1" charset="0"/>
                <a:cs typeface="Courier New" pitchFamily="1" charset="0"/>
              </a:rPr>
              <a:t>*next;</a:t>
            </a:r>
            <a:r>
              <a:rPr lang="en-US" sz="1400" smtClean="0">
                <a:latin typeface="Courier New" pitchFamily="1" charset="0"/>
                <a:cs typeface="Courier New" pitchFamily="1" charset="0"/>
              </a:rPr>
              <a:t>  </a:t>
            </a:r>
            <a:r>
              <a:rPr lang="en-US" sz="2000" smtClean="0">
                <a:latin typeface="Courier New" pitchFamily="1" charset="0"/>
                <a:cs typeface="Courier New" pitchFamily="1" charset="0"/>
              </a:rPr>
              <a:t>/*</a:t>
            </a:r>
            <a:r>
              <a:rPr lang="en-US" sz="1400" smtClean="0">
                <a:latin typeface="Courier New" pitchFamily="1" charset="0"/>
                <a:cs typeface="Courier New" pitchFamily="1" charset="0"/>
              </a:rPr>
              <a:t> </a:t>
            </a:r>
            <a:r>
              <a:rPr lang="en-US" sz="2000" smtClean="0">
                <a:latin typeface="Courier New" pitchFamily="1" charset="0"/>
                <a:cs typeface="Courier New" pitchFamily="1" charset="0"/>
              </a:rPr>
              <a:t>pointer</a:t>
            </a:r>
            <a:r>
              <a:rPr lang="en-US" sz="1400" smtClean="0">
                <a:latin typeface="Courier New" pitchFamily="1" charset="0"/>
                <a:cs typeface="Courier New" pitchFamily="1" charset="0"/>
              </a:rPr>
              <a:t> </a:t>
            </a:r>
            <a:r>
              <a:rPr lang="en-US" sz="2000" smtClean="0">
                <a:latin typeface="Courier New" pitchFamily="1" charset="0"/>
                <a:cs typeface="Courier New" pitchFamily="1" charset="0"/>
              </a:rPr>
              <a:t>to</a:t>
            </a:r>
            <a:r>
              <a:rPr lang="en-US" sz="1400" smtClean="0">
                <a:latin typeface="Courier New" pitchFamily="1" charset="0"/>
                <a:cs typeface="Courier New" pitchFamily="1" charset="0"/>
              </a:rPr>
              <a:t> </a:t>
            </a:r>
            <a:r>
              <a:rPr lang="en-US" sz="2000" smtClean="0">
                <a:latin typeface="Courier New" pitchFamily="1" charset="0"/>
                <a:cs typeface="Courier New" pitchFamily="1" charset="0"/>
              </a:rPr>
              <a:t>the</a:t>
            </a:r>
            <a:r>
              <a:rPr lang="en-US" sz="1400" smtClean="0">
                <a:latin typeface="Courier New" pitchFamily="1" charset="0"/>
                <a:cs typeface="Courier New" pitchFamily="1" charset="0"/>
              </a:rPr>
              <a:t> </a:t>
            </a:r>
            <a:r>
              <a:rPr lang="en-US" sz="2000" smtClean="0">
                <a:latin typeface="Courier New" pitchFamily="1" charset="0"/>
                <a:cs typeface="Courier New" pitchFamily="1" charset="0"/>
              </a:rPr>
              <a:t>next</a:t>
            </a:r>
            <a:r>
              <a:rPr lang="en-US" sz="1400" smtClean="0">
                <a:latin typeface="Courier New" pitchFamily="1" charset="0"/>
                <a:cs typeface="Courier New" pitchFamily="1" charset="0"/>
              </a:rPr>
              <a:t> </a:t>
            </a:r>
            <a:r>
              <a:rPr lang="en-US" sz="2000" smtClean="0">
                <a:latin typeface="Courier New" pitchFamily="1" charset="0"/>
                <a:cs typeface="Courier New" pitchFamily="1" charset="0"/>
              </a:rPr>
              <a:t>node</a:t>
            </a:r>
            <a:r>
              <a:rPr lang="en-US" sz="1400" smtClean="0">
                <a:latin typeface="Courier New" pitchFamily="1" charset="0"/>
                <a:cs typeface="Courier New" pitchFamily="1" charset="0"/>
              </a:rPr>
              <a:t> </a:t>
            </a:r>
            <a:r>
              <a:rPr lang="en-US" sz="2000" smtClean="0">
                <a:latin typeface="Courier New" pitchFamily="1" charset="0"/>
                <a:cs typeface="Courier New" pitchFamily="1" charset="0"/>
              </a:rPr>
              <a:t>*/</a:t>
            </a:r>
          </a:p>
          <a:p>
            <a:pPr>
              <a:lnSpc>
                <a:spcPct val="80000"/>
              </a:lnSpc>
              <a:spcBef>
                <a:spcPts val="500"/>
              </a:spcBef>
              <a:buFontTx/>
              <a:buNone/>
            </a:pPr>
            <a:r>
              <a:rPr lang="en-US" sz="2000" smtClean="0">
                <a:latin typeface="Courier New" pitchFamily="1" charset="0"/>
                <a:cs typeface="Courier New" pitchFamily="1" charset="0"/>
              </a:rPr>
              <a:t>	};</a:t>
            </a:r>
          </a:p>
          <a:p>
            <a:pPr>
              <a:spcBef>
                <a:spcPts val="675"/>
              </a:spcBef>
            </a:pPr>
            <a:r>
              <a:rPr lang="en-US" smtClean="0">
                <a:solidFill>
                  <a:srgbClr val="000000"/>
                </a:solidFill>
                <a:latin typeface="Courier New" pitchFamily="1" charset="0"/>
                <a:cs typeface="Courier New" pitchFamily="1" charset="0"/>
              </a:rPr>
              <a:t>node</a:t>
            </a:r>
            <a:r>
              <a:rPr lang="en-US" smtClean="0">
                <a:solidFill>
                  <a:srgbClr val="000000"/>
                </a:solidFill>
              </a:rPr>
              <a:t> must be a tag, not </a:t>
            </a:r>
            <a:r>
              <a:rPr lang="en-US" smtClean="0"/>
              <a:t>a </a:t>
            </a:r>
            <a:r>
              <a:rPr lang="en-US" smtClean="0">
                <a:latin typeface="Courier New" pitchFamily="1" charset="0"/>
                <a:cs typeface="Courier New" pitchFamily="1" charset="0"/>
              </a:rPr>
              <a:t>typedef</a:t>
            </a:r>
            <a:r>
              <a:rPr lang="en-US" smtClean="0"/>
              <a:t> name, or there would be no way to declare the type of </a:t>
            </a:r>
            <a:r>
              <a:rPr lang="en-US" smtClean="0">
                <a:latin typeface="Courier New" pitchFamily="1" charset="0"/>
                <a:cs typeface="Courier New" pitchFamily="1" charset="0"/>
              </a:rPr>
              <a:t>next</a:t>
            </a:r>
            <a:r>
              <a:rPr lang="en-US" smtClean="0"/>
              <a:t>.</a:t>
            </a:r>
            <a:endParaRPr lang="en-US" smtClean="0">
              <a:solidFill>
                <a:srgbClr val="000000"/>
              </a:solidFill>
            </a:endParaRPr>
          </a:p>
        </p:txBody>
      </p:sp>
      <p:sp>
        <p:nvSpPr>
          <p:cNvPr id="78853" name="Slide Number Placeholder 4"/>
          <p:cNvSpPr>
            <a:spLocks noGrp="1"/>
          </p:cNvSpPr>
          <p:nvPr>
            <p:ph type="sldNum" sz="quarter" idx="16"/>
          </p:nvPr>
        </p:nvSpPr>
        <p:spPr>
          <a:noFill/>
        </p:spPr>
        <p:txBody>
          <a:bodyPr>
            <a:normAutofit/>
          </a:bodyPr>
          <a:lstStyle/>
          <a:p>
            <a:fld id="{C890190E-CCC1-4097-A6B7-3F1CEA360380}" type="slidenum">
              <a:rPr lang="en-US"/>
              <a:pPr/>
              <a:t>4</a:t>
            </a:fld>
            <a:endParaRPr lang="en-US" sz="1800">
              <a:latin typeface="Times New Roman" pitchFamily="1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Declaring a Node Type</a:t>
            </a:r>
          </a:p>
        </p:txBody>
      </p:sp>
      <p:sp>
        <p:nvSpPr>
          <p:cNvPr id="79875" name="Conten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smtClean="0"/>
              <a:t>Next, we’ll need a variable that always points to the first node in the list:</a:t>
            </a:r>
          </a:p>
          <a:p>
            <a:pPr>
              <a:lnSpc>
                <a:spcPct val="80000"/>
              </a:lnSpc>
              <a:spcBef>
                <a:spcPts val="1200"/>
              </a:spcBef>
              <a:buFontTx/>
              <a:buNone/>
            </a:pPr>
            <a:r>
              <a:rPr lang="en-US" sz="2400" smtClean="0">
                <a:latin typeface="Courier New" pitchFamily="1" charset="0"/>
                <a:cs typeface="Courier New" pitchFamily="1" charset="0"/>
              </a:rPr>
              <a:t>	struct node *first = NULL;</a:t>
            </a:r>
          </a:p>
          <a:p>
            <a:r>
              <a:rPr lang="en-US" smtClean="0"/>
              <a:t>Setting </a:t>
            </a:r>
            <a:r>
              <a:rPr lang="en-US" smtClean="0">
                <a:latin typeface="Courier New" pitchFamily="1" charset="0"/>
                <a:cs typeface="Courier New" pitchFamily="1" charset="0"/>
              </a:rPr>
              <a:t>first</a:t>
            </a:r>
            <a:r>
              <a:rPr lang="en-US" smtClean="0"/>
              <a:t> to </a:t>
            </a:r>
            <a:r>
              <a:rPr lang="en-US" smtClean="0">
                <a:latin typeface="Courier New" pitchFamily="1" charset="0"/>
                <a:cs typeface="Courier New" pitchFamily="1" charset="0"/>
              </a:rPr>
              <a:t>NULL</a:t>
            </a:r>
            <a:r>
              <a:rPr lang="en-US" smtClean="0"/>
              <a:t> indicates that the list is initially empty.</a:t>
            </a:r>
          </a:p>
        </p:txBody>
      </p:sp>
      <p:sp>
        <p:nvSpPr>
          <p:cNvPr id="79877" name="Slide Number Placeholder 4"/>
          <p:cNvSpPr>
            <a:spLocks noGrp="1"/>
          </p:cNvSpPr>
          <p:nvPr>
            <p:ph type="sldNum" sz="quarter" idx="16"/>
          </p:nvPr>
        </p:nvSpPr>
        <p:spPr>
          <a:noFill/>
        </p:spPr>
        <p:txBody>
          <a:bodyPr>
            <a:normAutofit/>
          </a:bodyPr>
          <a:lstStyle/>
          <a:p>
            <a:fld id="{A0D064F2-D351-4BA6-9DC9-10C0A74C38C9}" type="slidenum">
              <a:rPr lang="en-US"/>
              <a:pPr/>
              <a:t>5</a:t>
            </a:fld>
            <a:endParaRPr lang="en-US" sz="1800">
              <a:latin typeface="Times New Roman" pitchFamily="1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Creating a Node</a:t>
            </a:r>
          </a:p>
        </p:txBody>
      </p:sp>
      <p:sp>
        <p:nvSpPr>
          <p:cNvPr id="80899" name="Conten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smtClean="0"/>
              <a:t>As we construct a linked list, we’ll create nodes one by one, adding each to the list.</a:t>
            </a:r>
          </a:p>
          <a:p>
            <a:r>
              <a:rPr lang="en-US" smtClean="0"/>
              <a:t>Steps involved in creating a node:</a:t>
            </a:r>
          </a:p>
          <a:p>
            <a:pPr marL="914400" lvl="1" indent="-514350">
              <a:buFontTx/>
              <a:buAutoNum type="arabicPeriod"/>
            </a:pPr>
            <a:r>
              <a:rPr lang="en-US" smtClean="0"/>
              <a:t>Allocate memory for the node.</a:t>
            </a:r>
          </a:p>
          <a:p>
            <a:pPr marL="914400" lvl="1" indent="-514350">
              <a:buFontTx/>
              <a:buAutoNum type="arabicPeriod"/>
            </a:pPr>
            <a:r>
              <a:rPr lang="en-US" smtClean="0"/>
              <a:t>Store data in the node.</a:t>
            </a:r>
          </a:p>
          <a:p>
            <a:pPr marL="914400" lvl="1" indent="-514350">
              <a:buFontTx/>
              <a:buAutoNum type="arabicPeriod"/>
            </a:pPr>
            <a:r>
              <a:rPr lang="en-US" smtClean="0"/>
              <a:t>Insert the node into the list.</a:t>
            </a:r>
          </a:p>
          <a:p>
            <a:r>
              <a:rPr lang="en-US" smtClean="0"/>
              <a:t>We’ll concentrate on the first two steps for now.</a:t>
            </a:r>
          </a:p>
        </p:txBody>
      </p:sp>
      <p:sp>
        <p:nvSpPr>
          <p:cNvPr id="80901" name="Slide Number Placeholder 4"/>
          <p:cNvSpPr>
            <a:spLocks noGrp="1"/>
          </p:cNvSpPr>
          <p:nvPr>
            <p:ph type="sldNum" sz="quarter" idx="16"/>
          </p:nvPr>
        </p:nvSpPr>
        <p:spPr>
          <a:noFill/>
        </p:spPr>
        <p:txBody>
          <a:bodyPr>
            <a:normAutofit/>
          </a:bodyPr>
          <a:lstStyle/>
          <a:p>
            <a:fld id="{1ADB3A5C-A5EB-4F73-A30F-7118FF6FD10D}" type="slidenum">
              <a:rPr lang="en-US"/>
              <a:pPr/>
              <a:t>6</a:t>
            </a:fld>
            <a:endParaRPr lang="en-US" sz="1800">
              <a:latin typeface="Times New Roman" pitchFamily="1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Creating a Node</a:t>
            </a:r>
          </a:p>
        </p:txBody>
      </p:sp>
      <p:sp>
        <p:nvSpPr>
          <p:cNvPr id="81923" name="Conten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smtClean="0"/>
              <a:t>When we create a node, we’ll need a variable that can point to the node temporarily:</a:t>
            </a:r>
          </a:p>
          <a:p>
            <a:pPr>
              <a:lnSpc>
                <a:spcPct val="80000"/>
              </a:lnSpc>
              <a:spcBef>
                <a:spcPts val="1200"/>
              </a:spcBef>
              <a:buFontTx/>
              <a:buNone/>
            </a:pPr>
            <a:r>
              <a:rPr lang="en-US" sz="2400" smtClean="0">
                <a:latin typeface="Courier New" pitchFamily="1" charset="0"/>
                <a:cs typeface="Courier New" pitchFamily="1" charset="0"/>
              </a:rPr>
              <a:t>	struct node *new_node;</a:t>
            </a:r>
          </a:p>
          <a:p>
            <a:r>
              <a:rPr lang="en-US" smtClean="0"/>
              <a:t>We’ll use </a:t>
            </a:r>
            <a:r>
              <a:rPr lang="en-US" smtClean="0">
                <a:latin typeface="Courier New" pitchFamily="1" charset="0"/>
                <a:cs typeface="Courier New" pitchFamily="1" charset="0"/>
              </a:rPr>
              <a:t>malloc</a:t>
            </a:r>
            <a:r>
              <a:rPr lang="en-US" smtClean="0"/>
              <a:t> to allocate memory for the new node, saving the return value in </a:t>
            </a:r>
            <a:r>
              <a:rPr lang="en-US" smtClean="0">
                <a:latin typeface="Courier New" pitchFamily="1" charset="0"/>
                <a:cs typeface="Courier New" pitchFamily="1" charset="0"/>
              </a:rPr>
              <a:t>new_node</a:t>
            </a:r>
            <a:r>
              <a:rPr lang="en-US" smtClean="0"/>
              <a:t>:</a:t>
            </a:r>
          </a:p>
          <a:p>
            <a:pPr>
              <a:lnSpc>
                <a:spcPct val="80000"/>
              </a:lnSpc>
              <a:spcBef>
                <a:spcPts val="1200"/>
              </a:spcBef>
              <a:buFontTx/>
              <a:buNone/>
            </a:pPr>
            <a:r>
              <a:rPr lang="en-US" sz="2400" smtClean="0">
                <a:latin typeface="Courier New" pitchFamily="1" charset="0"/>
                <a:cs typeface="Courier New" pitchFamily="1" charset="0"/>
              </a:rPr>
              <a:t>	new_node = malloc(sizeof(struct node));</a:t>
            </a:r>
          </a:p>
          <a:p>
            <a:r>
              <a:rPr lang="en-US" smtClean="0">
                <a:latin typeface="Courier New" pitchFamily="1" charset="0"/>
                <a:cs typeface="Courier New" pitchFamily="1" charset="0"/>
              </a:rPr>
              <a:t>new_node</a:t>
            </a:r>
            <a:r>
              <a:rPr lang="en-US" smtClean="0"/>
              <a:t> now points to a block of memory just large enough to hold a </a:t>
            </a:r>
            <a:r>
              <a:rPr lang="en-US" smtClean="0">
                <a:latin typeface="Courier New" pitchFamily="1" charset="0"/>
                <a:cs typeface="Courier New" pitchFamily="1" charset="0"/>
              </a:rPr>
              <a:t>node</a:t>
            </a:r>
            <a:r>
              <a:rPr lang="en-US" smtClean="0"/>
              <a:t> structure:</a:t>
            </a:r>
          </a:p>
        </p:txBody>
      </p:sp>
      <p:sp>
        <p:nvSpPr>
          <p:cNvPr id="81925" name="Slide Number Placeholder 4"/>
          <p:cNvSpPr>
            <a:spLocks noGrp="1"/>
          </p:cNvSpPr>
          <p:nvPr>
            <p:ph type="sldNum" sz="quarter" idx="16"/>
          </p:nvPr>
        </p:nvSpPr>
        <p:spPr>
          <a:noFill/>
        </p:spPr>
        <p:txBody>
          <a:bodyPr>
            <a:normAutofit/>
          </a:bodyPr>
          <a:lstStyle/>
          <a:p>
            <a:fld id="{D4EB9F58-CEFE-482C-A646-E624484AF140}" type="slidenum">
              <a:rPr lang="en-US"/>
              <a:pPr/>
              <a:t>7</a:t>
            </a:fld>
            <a:endParaRPr lang="en-US" sz="1800">
              <a:latin typeface="Times New Roman" pitchFamily="1" charset="0"/>
            </a:endParaRPr>
          </a:p>
        </p:txBody>
      </p:sp>
      <p:pic>
        <p:nvPicPr>
          <p:cNvPr id="81926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500" y="5291138"/>
            <a:ext cx="3363913" cy="804862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Creating a Node</a:t>
            </a:r>
          </a:p>
        </p:txBody>
      </p:sp>
      <p:sp>
        <p:nvSpPr>
          <p:cNvPr id="82947" name="Conten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smtClean="0"/>
              <a:t>Next, we’ll store data in the </a:t>
            </a:r>
            <a:r>
              <a:rPr lang="en-US" smtClean="0">
                <a:latin typeface="Courier New" pitchFamily="1" charset="0"/>
                <a:cs typeface="Courier New" pitchFamily="1" charset="0"/>
              </a:rPr>
              <a:t>value</a:t>
            </a:r>
            <a:r>
              <a:rPr lang="en-US" smtClean="0"/>
              <a:t> member of the new node:</a:t>
            </a:r>
          </a:p>
          <a:p>
            <a:pPr>
              <a:lnSpc>
                <a:spcPct val="80000"/>
              </a:lnSpc>
              <a:spcBef>
                <a:spcPts val="1200"/>
              </a:spcBef>
              <a:buFontTx/>
              <a:buNone/>
            </a:pPr>
            <a:r>
              <a:rPr lang="en-US" sz="2400" smtClean="0">
                <a:latin typeface="Courier New" pitchFamily="1" charset="0"/>
                <a:cs typeface="Courier New" pitchFamily="1" charset="0"/>
              </a:rPr>
              <a:t>	(*new_node).value = 10;</a:t>
            </a:r>
          </a:p>
          <a:p>
            <a:r>
              <a:rPr lang="en-US" smtClean="0"/>
              <a:t>The resulting picture:</a:t>
            </a:r>
          </a:p>
          <a:p>
            <a:pPr>
              <a:buFontTx/>
              <a:buNone/>
            </a:pPr>
            <a:endParaRPr lang="en-US" smtClean="0"/>
          </a:p>
          <a:p>
            <a:pPr>
              <a:buFontTx/>
              <a:buNone/>
            </a:pPr>
            <a:endParaRPr lang="en-US" smtClean="0"/>
          </a:p>
          <a:p>
            <a:r>
              <a:rPr lang="en-US" smtClean="0"/>
              <a:t>The parentheses around </a:t>
            </a:r>
            <a:r>
              <a:rPr lang="en-US" smtClean="0">
                <a:latin typeface="Courier New" pitchFamily="1" charset="0"/>
                <a:cs typeface="Courier New" pitchFamily="1" charset="0"/>
              </a:rPr>
              <a:t>*new_node</a:t>
            </a:r>
            <a:r>
              <a:rPr lang="en-US" smtClean="0"/>
              <a:t> are mandatory because the </a:t>
            </a:r>
            <a:r>
              <a:rPr lang="en-US" smtClean="0">
                <a:latin typeface="Courier New" pitchFamily="1" charset="0"/>
                <a:cs typeface="Courier New" pitchFamily="1" charset="0"/>
              </a:rPr>
              <a:t>.</a:t>
            </a:r>
            <a:r>
              <a:rPr lang="en-US" smtClean="0"/>
              <a:t> operator would otherwise take precedence over the </a:t>
            </a:r>
            <a:r>
              <a:rPr lang="en-US" smtClean="0">
                <a:latin typeface="Courier New" pitchFamily="1" charset="0"/>
                <a:cs typeface="Courier New" pitchFamily="1" charset="0"/>
              </a:rPr>
              <a:t>*</a:t>
            </a:r>
            <a:r>
              <a:rPr lang="en-US" smtClean="0"/>
              <a:t> operator.</a:t>
            </a:r>
          </a:p>
        </p:txBody>
      </p:sp>
      <p:sp>
        <p:nvSpPr>
          <p:cNvPr id="82949" name="Slide Number Placeholder 4"/>
          <p:cNvSpPr>
            <a:spLocks noGrp="1"/>
          </p:cNvSpPr>
          <p:nvPr>
            <p:ph type="sldNum" sz="quarter" idx="16"/>
          </p:nvPr>
        </p:nvSpPr>
        <p:spPr>
          <a:noFill/>
        </p:spPr>
        <p:txBody>
          <a:bodyPr>
            <a:normAutofit/>
          </a:bodyPr>
          <a:lstStyle/>
          <a:p>
            <a:fld id="{60B59E83-2708-4990-8D9F-57BD0740765C}" type="slidenum">
              <a:rPr lang="en-US"/>
              <a:pPr/>
              <a:t>8</a:t>
            </a:fld>
            <a:endParaRPr lang="en-US" sz="1800">
              <a:latin typeface="Times New Roman" pitchFamily="1" charset="0"/>
            </a:endParaRPr>
          </a:p>
        </p:txBody>
      </p:sp>
      <p:pic>
        <p:nvPicPr>
          <p:cNvPr id="82950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46388" y="3576638"/>
            <a:ext cx="3363912" cy="766762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The </a:t>
            </a:r>
            <a:r>
              <a:rPr lang="en-US" b="1" smtClean="0">
                <a:latin typeface="Courier New" pitchFamily="1" charset="0"/>
                <a:cs typeface="Courier New" pitchFamily="1" charset="0"/>
              </a:rPr>
              <a:t>-&gt;</a:t>
            </a:r>
            <a:r>
              <a:rPr lang="en-US" smtClean="0"/>
              <a:t> Operator</a:t>
            </a:r>
          </a:p>
        </p:txBody>
      </p:sp>
      <p:sp>
        <p:nvSpPr>
          <p:cNvPr id="83971" name="Conten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smtClean="0"/>
              <a:t>Accessing a member of a structure using a pointer is so common that C provides a special operator for this purpose.</a:t>
            </a:r>
          </a:p>
          <a:p>
            <a:r>
              <a:rPr lang="en-US" smtClean="0"/>
              <a:t>This operator, known as </a:t>
            </a:r>
            <a:r>
              <a:rPr lang="en-US" b="1" i="1" smtClean="0"/>
              <a:t>right arrow selection,</a:t>
            </a:r>
            <a:r>
              <a:rPr lang="en-US" smtClean="0"/>
              <a:t> is a minus sign followed by </a:t>
            </a:r>
            <a:r>
              <a:rPr lang="en-US" smtClean="0">
                <a:latin typeface="Courier New" pitchFamily="1" charset="0"/>
                <a:cs typeface="Courier New" pitchFamily="1" charset="0"/>
              </a:rPr>
              <a:t>&gt;</a:t>
            </a:r>
            <a:r>
              <a:rPr lang="en-US" smtClean="0"/>
              <a:t>.</a:t>
            </a:r>
          </a:p>
          <a:p>
            <a:r>
              <a:rPr lang="en-US" smtClean="0"/>
              <a:t>Using the </a:t>
            </a:r>
            <a:r>
              <a:rPr lang="en-US" smtClean="0">
                <a:latin typeface="Courier New" pitchFamily="1" charset="0"/>
                <a:cs typeface="Courier New" pitchFamily="1" charset="0"/>
              </a:rPr>
              <a:t>-&gt;</a:t>
            </a:r>
            <a:r>
              <a:rPr lang="en-US" smtClean="0"/>
              <a:t> operator, we can write</a:t>
            </a:r>
          </a:p>
          <a:p>
            <a:pPr>
              <a:lnSpc>
                <a:spcPct val="80000"/>
              </a:lnSpc>
              <a:spcBef>
                <a:spcPts val="1200"/>
              </a:spcBef>
              <a:buFontTx/>
              <a:buNone/>
            </a:pPr>
            <a:r>
              <a:rPr lang="en-US" sz="2400" smtClean="0">
                <a:latin typeface="Courier New" pitchFamily="1" charset="0"/>
                <a:cs typeface="Courier New" pitchFamily="1" charset="0"/>
              </a:rPr>
              <a:t>	new_node-&gt;value = 10;</a:t>
            </a:r>
          </a:p>
          <a:p>
            <a:pPr>
              <a:buFontTx/>
              <a:buNone/>
            </a:pPr>
            <a:r>
              <a:rPr lang="en-US" smtClean="0"/>
              <a:t>	instead of</a:t>
            </a:r>
          </a:p>
          <a:p>
            <a:pPr>
              <a:lnSpc>
                <a:spcPct val="80000"/>
              </a:lnSpc>
              <a:spcBef>
                <a:spcPts val="1200"/>
              </a:spcBef>
              <a:buFontTx/>
              <a:buNone/>
            </a:pPr>
            <a:r>
              <a:rPr lang="en-US" sz="2400" smtClean="0">
                <a:latin typeface="Courier New" pitchFamily="1" charset="0"/>
                <a:cs typeface="Courier New" pitchFamily="1" charset="0"/>
              </a:rPr>
              <a:t>	(*new_node).value = 10;</a:t>
            </a:r>
          </a:p>
        </p:txBody>
      </p:sp>
      <p:sp>
        <p:nvSpPr>
          <p:cNvPr id="83973" name="Slide Number Placeholder 4"/>
          <p:cNvSpPr>
            <a:spLocks noGrp="1"/>
          </p:cNvSpPr>
          <p:nvPr>
            <p:ph type="sldNum" sz="quarter" idx="16"/>
          </p:nvPr>
        </p:nvSpPr>
        <p:spPr>
          <a:noFill/>
        </p:spPr>
        <p:txBody>
          <a:bodyPr>
            <a:normAutofit/>
          </a:bodyPr>
          <a:lstStyle/>
          <a:p>
            <a:fld id="{2D92785F-6DAD-4262-B682-AFFC616E412C}" type="slidenum">
              <a:rPr lang="en-US"/>
              <a:pPr/>
              <a:t>9</a:t>
            </a:fld>
            <a:endParaRPr lang="en-US" sz="1800">
              <a:latin typeface="Times New Roman" pitchFamily="1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YorkU">
  <a:themeElements>
    <a:clrScheme name="York">
      <a:dk1>
        <a:srgbClr val="000000"/>
      </a:dk1>
      <a:lt1>
        <a:sysClr val="window" lastClr="FFFFFF"/>
      </a:lt1>
      <a:dk2>
        <a:srgbClr val="E31837"/>
      </a:dk2>
      <a:lt2>
        <a:srgbClr val="666666"/>
      </a:lt2>
      <a:accent1>
        <a:srgbClr val="E31837"/>
      </a:accent1>
      <a:accent2>
        <a:srgbClr val="BFBFBF"/>
      </a:accent2>
      <a:accent3>
        <a:srgbClr val="666666"/>
      </a:accent3>
      <a:accent4>
        <a:srgbClr val="D59F0F"/>
      </a:accent4>
      <a:accent5>
        <a:srgbClr val="004A8D"/>
      </a:accent5>
      <a:accent6>
        <a:srgbClr val="B4A77A"/>
      </a:accent6>
      <a:hlink>
        <a:srgbClr val="E31837"/>
      </a:hlink>
      <a:folHlink>
        <a:srgbClr val="E31837"/>
      </a:folHlink>
    </a:clrScheme>
    <a:fontScheme name="York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E31837"/>
        </a:solidFill>
        <a:ln>
          <a:noFill/>
        </a:ln>
        <a:effectLst/>
      </a:spPr>
      <a:bodyPr rtlCol="0" anchor="ctr"/>
      <a:lstStyle>
        <a:defPPr algn="ctr">
          <a:defRPr>
            <a:ln>
              <a:noFill/>
            </a:ln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YorkU" id="{502793F1-B3E6-4C66-B94E-85E9BC63A14D}" vid="{7474BDEC-EC7D-4D40-AB98-B51EF697DE1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YorkU</Template>
  <TotalTime>16</TotalTime>
  <Words>1325</Words>
  <Application>Microsoft Office PowerPoint</Application>
  <PresentationFormat>On-screen Show (4:3)</PresentationFormat>
  <Paragraphs>293</Paragraphs>
  <Slides>34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40" baseType="lpstr">
      <vt:lpstr>Arial</vt:lpstr>
      <vt:lpstr>Courier New</vt:lpstr>
      <vt:lpstr>Times New Roman</vt:lpstr>
      <vt:lpstr>Tw Cen MT</vt:lpstr>
      <vt:lpstr>Wingdings</vt:lpstr>
      <vt:lpstr>YorkU</vt:lpstr>
      <vt:lpstr>Linked Lists</vt:lpstr>
      <vt:lpstr>Linked Lists</vt:lpstr>
      <vt:lpstr>Linked Lists</vt:lpstr>
      <vt:lpstr>Declaring a Node Type</vt:lpstr>
      <vt:lpstr>Declaring a Node Type</vt:lpstr>
      <vt:lpstr>Creating a Node</vt:lpstr>
      <vt:lpstr>Creating a Node</vt:lpstr>
      <vt:lpstr>Creating a Node</vt:lpstr>
      <vt:lpstr>The -&gt; Operator</vt:lpstr>
      <vt:lpstr>The -&gt; Operator</vt:lpstr>
      <vt:lpstr>Inserting a Node at the Beginning of a Linked List</vt:lpstr>
      <vt:lpstr>Inserting a Node at the Beginning of a Linked List</vt:lpstr>
      <vt:lpstr>Inserting a Node at the Beginning of a Linked List</vt:lpstr>
      <vt:lpstr>Inserting a Node at the Beginning of a Linked List</vt:lpstr>
      <vt:lpstr>Inserting a Node at the Beginning of a Linked List</vt:lpstr>
      <vt:lpstr>Inserting a Node at the Beginning of a Linked List</vt:lpstr>
      <vt:lpstr>Inserting a Node at the Beginning of a Linked List</vt:lpstr>
      <vt:lpstr>Inserting a Node at the Beginning of a Linked List</vt:lpstr>
      <vt:lpstr>Inserting a Node at the Beginning of a Linked List</vt:lpstr>
      <vt:lpstr>Searching a Linked List</vt:lpstr>
      <vt:lpstr>Searching a Linked List</vt:lpstr>
      <vt:lpstr>Searching a Linked List</vt:lpstr>
      <vt:lpstr>Searching a Linked List</vt:lpstr>
      <vt:lpstr>Searching a Linked List</vt:lpstr>
      <vt:lpstr>Deleting a Node from a Linked List</vt:lpstr>
      <vt:lpstr>Deleting a Node from a Linked List</vt:lpstr>
      <vt:lpstr>Deleting a Node from a Linked List</vt:lpstr>
      <vt:lpstr>Deleting a Node from a Linked List</vt:lpstr>
      <vt:lpstr>Deleting a Node from a Linked List</vt:lpstr>
      <vt:lpstr>Deleting a Node from a Linked List</vt:lpstr>
      <vt:lpstr>Deleting a Node from a Linked List</vt:lpstr>
      <vt:lpstr>Deleting a Node from a Linked List</vt:lpstr>
      <vt:lpstr>Deleting a Node from a Linked List</vt:lpstr>
      <vt:lpstr>Ordered Lists</vt:lpstr>
    </vt:vector>
  </TitlesOfParts>
  <Company>Grizli777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C String Library</dc:title>
  <dc:creator>Manos Papagelis</dc:creator>
  <cp:lastModifiedBy>Manos Papagelis</cp:lastModifiedBy>
  <cp:revision>7</cp:revision>
  <dcterms:created xsi:type="dcterms:W3CDTF">2013-07-08T20:36:04Z</dcterms:created>
  <dcterms:modified xsi:type="dcterms:W3CDTF">2018-03-21T23:03:21Z</dcterms:modified>
</cp:coreProperties>
</file>