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5" r:id="rId1"/>
  </p:sldMasterIdLst>
  <p:notesMasterIdLst>
    <p:notesMasterId r:id="rId36"/>
  </p:notesMasterIdLst>
  <p:sldIdLst>
    <p:sldId id="613" r:id="rId2"/>
    <p:sldId id="642" r:id="rId3"/>
    <p:sldId id="643" r:id="rId4"/>
    <p:sldId id="644" r:id="rId5"/>
    <p:sldId id="561" r:id="rId6"/>
    <p:sldId id="640" r:id="rId7"/>
    <p:sldId id="639" r:id="rId8"/>
    <p:sldId id="641" r:id="rId9"/>
    <p:sldId id="569" r:id="rId10"/>
    <p:sldId id="580" r:id="rId11"/>
    <p:sldId id="581" r:id="rId12"/>
    <p:sldId id="582" r:id="rId13"/>
    <p:sldId id="565" r:id="rId14"/>
    <p:sldId id="575" r:id="rId15"/>
    <p:sldId id="645" r:id="rId16"/>
    <p:sldId id="578" r:id="rId17"/>
    <p:sldId id="584" r:id="rId18"/>
    <p:sldId id="583" r:id="rId19"/>
    <p:sldId id="585" r:id="rId20"/>
    <p:sldId id="586" r:id="rId21"/>
    <p:sldId id="587" r:id="rId22"/>
    <p:sldId id="646" r:id="rId23"/>
    <p:sldId id="604" r:id="rId24"/>
    <p:sldId id="589" r:id="rId25"/>
    <p:sldId id="572" r:id="rId26"/>
    <p:sldId id="590" r:id="rId27"/>
    <p:sldId id="591" r:id="rId28"/>
    <p:sldId id="592" r:id="rId29"/>
    <p:sldId id="593" r:id="rId30"/>
    <p:sldId id="598" r:id="rId31"/>
    <p:sldId id="600" r:id="rId32"/>
    <p:sldId id="601" r:id="rId33"/>
    <p:sldId id="633" r:id="rId34"/>
    <p:sldId id="605" r:id="rId35"/>
  </p:sldIdLst>
  <p:sldSz cx="9144000" cy="6858000" type="screen4x3"/>
  <p:notesSz cx="7035800" cy="9194800"/>
  <p:custDataLst>
    <p:tags r:id="rId37"/>
  </p:custDataLst>
  <p:defaultTextStyle>
    <a:lvl1pPr marL="0" marR="0" lvl="0" algn="l" defTabSz="914400" rtl="0" eaLnBrk="0" fontAlgn="auto" latinLnBrk="0" hangingPunct="0">
      <a:lnSpc>
        <a:spcPct val="100000"/>
      </a:lnSpc>
      <a:spcBef>
        <a:spcPct val="0"/>
      </a:spcBef>
      <a:buClr>
        <a:schemeClr val="bg1"/>
      </a:buClr>
      <a:buSzTx/>
      <a:buFont typeface="Arial" charset="0"/>
      <a:buNone/>
      <a:defRPr sz="1800" baseline="0">
        <a:solidFill>
          <a:schemeClr val="tx1"/>
        </a:solidFill>
        <a:latin typeface="Comic Sans MS" pitchFamily="66" charset="0"/>
        <a:ea typeface="Arial" charset="0"/>
      </a:defRPr>
    </a:lvl1pPr>
    <a:lvl2pPr marL="457200" marR="0" lvl="0" algn="l" rtl="0" eaLnBrk="0" fontAlgn="auto" latinLnBrk="0" hangingPunct="0">
      <a:lnSpc>
        <a:spcPct val="100000"/>
      </a:lnSpc>
      <a:spcBef>
        <a:spcPct val="0"/>
      </a:spcBef>
      <a:buClr>
        <a:schemeClr val="bg1"/>
      </a:buClr>
      <a:buSzTx/>
      <a:buFont typeface="Arial" charset="0"/>
      <a:buNone/>
      <a:defRPr sz="1800" baseline="0">
        <a:solidFill>
          <a:schemeClr val="tx1"/>
        </a:solidFill>
        <a:latin typeface="Comic Sans MS" pitchFamily="66" charset="0"/>
        <a:ea typeface="Arial" charset="0"/>
      </a:defRPr>
    </a:lvl2pPr>
    <a:lvl3pPr marL="914400" marR="0" lvl="0" algn="l" rtl="0" eaLnBrk="0" fontAlgn="auto" latinLnBrk="0" hangingPunct="0">
      <a:lnSpc>
        <a:spcPct val="100000"/>
      </a:lnSpc>
      <a:spcBef>
        <a:spcPct val="0"/>
      </a:spcBef>
      <a:buClr>
        <a:schemeClr val="bg1"/>
      </a:buClr>
      <a:buSzTx/>
      <a:buFont typeface="Arial" charset="0"/>
      <a:buNone/>
      <a:defRPr sz="1800" baseline="0">
        <a:solidFill>
          <a:schemeClr val="tx1"/>
        </a:solidFill>
        <a:latin typeface="Comic Sans MS" pitchFamily="66" charset="0"/>
        <a:ea typeface="Arial" charset="0"/>
      </a:defRPr>
    </a:lvl3pPr>
    <a:lvl4pPr marL="1371600" marR="0" lvl="0" algn="l" rtl="0" eaLnBrk="0" fontAlgn="auto" latinLnBrk="0" hangingPunct="0">
      <a:lnSpc>
        <a:spcPct val="100000"/>
      </a:lnSpc>
      <a:spcBef>
        <a:spcPct val="0"/>
      </a:spcBef>
      <a:buClr>
        <a:schemeClr val="bg1"/>
      </a:buClr>
      <a:buSzTx/>
      <a:buFont typeface="Arial" charset="0"/>
      <a:buNone/>
      <a:defRPr sz="1800" baseline="0">
        <a:solidFill>
          <a:schemeClr val="tx1"/>
        </a:solidFill>
        <a:latin typeface="Comic Sans MS" pitchFamily="66" charset="0"/>
        <a:ea typeface="Arial" charset="0"/>
      </a:defRPr>
    </a:lvl4pPr>
    <a:lvl5pPr marL="1828800" marR="0" lvl="0" algn="l" rtl="0" eaLnBrk="0" fontAlgn="auto" latinLnBrk="0" hangingPunct="0">
      <a:lnSpc>
        <a:spcPct val="100000"/>
      </a:lnSpc>
      <a:spcBef>
        <a:spcPct val="0"/>
      </a:spcBef>
      <a:buClr>
        <a:schemeClr val="bg1"/>
      </a:buClr>
      <a:buSzTx/>
      <a:buFont typeface="Arial" charset="0"/>
      <a:buNone/>
      <a:defRPr sz="1800" baseline="0">
        <a:solidFill>
          <a:schemeClr val="tx1"/>
        </a:solidFill>
        <a:latin typeface="Comic Sans MS" pitchFamily="66" charset="0"/>
        <a:ea typeface="Arial" charset="0"/>
      </a:defRPr>
    </a:lvl5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01EF81-A664-4680-AB58-940DB236E392}" v="74" dt="2026-06-18T17:38:58.8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1205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ffrey A Edmonds" userId="f2973037-6730-4b18-aeb4-d6d0182cb5c6" providerId="ADAL" clId="{73FDE2D5-0670-411E-B81C-D4950D626D52}"/>
    <pc:docChg chg="undo custSel modSld">
      <pc:chgData name="Jeffrey A Edmonds" userId="f2973037-6730-4b18-aeb4-d6d0182cb5c6" providerId="ADAL" clId="{73FDE2D5-0670-411E-B81C-D4950D626D52}" dt="2026-06-18T17:39:30.845" v="436"/>
      <pc:docMkLst>
        <pc:docMk/>
      </pc:docMkLst>
      <pc:sldChg chg="addSp delSp modSp mod addAnim delAnim modAnim">
        <pc:chgData name="Jeffrey A Edmonds" userId="f2973037-6730-4b18-aeb4-d6d0182cb5c6" providerId="ADAL" clId="{73FDE2D5-0670-411E-B81C-D4950D626D52}" dt="2026-06-18T17:11:58.880" v="18"/>
        <pc:sldMkLst>
          <pc:docMk/>
          <pc:sldMk cId="0" sldId="592"/>
        </pc:sldMkLst>
        <pc:spChg chg="add del mod">
          <ac:chgData name="Jeffrey A Edmonds" userId="f2973037-6730-4b18-aeb4-d6d0182cb5c6" providerId="ADAL" clId="{73FDE2D5-0670-411E-B81C-D4950D626D52}" dt="2026-06-18T17:11:26.720" v="12" actId="478"/>
          <ac:spMkLst>
            <pc:docMk/>
            <pc:sldMk cId="0" sldId="592"/>
            <ac:spMk id="24" creationId="{F4178385-8C8F-CAE9-6240-6BBFBD2CD7B8}"/>
          </ac:spMkLst>
        </pc:spChg>
        <pc:spChg chg="add mod">
          <ac:chgData name="Jeffrey A Edmonds" userId="f2973037-6730-4b18-aeb4-d6d0182cb5c6" providerId="ADAL" clId="{73FDE2D5-0670-411E-B81C-D4950D626D52}" dt="2026-06-18T17:11:28.336" v="13"/>
          <ac:spMkLst>
            <pc:docMk/>
            <pc:sldMk cId="0" sldId="592"/>
            <ac:spMk id="25" creationId="{1D07B97F-867F-B83B-6CC6-1B1838695604}"/>
          </ac:spMkLst>
        </pc:spChg>
        <pc:spChg chg="mod">
          <ac:chgData name="Jeffrey A Edmonds" userId="f2973037-6730-4b18-aeb4-d6d0182cb5c6" providerId="ADAL" clId="{73FDE2D5-0670-411E-B81C-D4950D626D52}" dt="2026-06-18T17:08:19.726" v="7" actId="1036"/>
          <ac:spMkLst>
            <pc:docMk/>
            <pc:sldMk cId="0" sldId="592"/>
            <ac:spMk id="51296" creationId="{00000000-0000-0000-0000-000000000000}"/>
          </ac:spMkLst>
        </pc:spChg>
        <pc:grpChg chg="del">
          <ac:chgData name="Jeffrey A Edmonds" userId="f2973037-6730-4b18-aeb4-d6d0182cb5c6" providerId="ADAL" clId="{73FDE2D5-0670-411E-B81C-D4950D626D52}" dt="2026-06-18T17:08:56.162" v="8" actId="478"/>
          <ac:grpSpMkLst>
            <pc:docMk/>
            <pc:sldMk cId="0" sldId="592"/>
            <ac:grpSpMk id="51230" creationId="{00000000-0000-0000-0000-000000000000}"/>
          </ac:grpSpMkLst>
        </pc:grpChg>
      </pc:sldChg>
      <pc:sldChg chg="addSp delSp modSp mod addAnim delAnim modAnim">
        <pc:chgData name="Jeffrey A Edmonds" userId="f2973037-6730-4b18-aeb4-d6d0182cb5c6" providerId="ADAL" clId="{73FDE2D5-0670-411E-B81C-D4950D626D52}" dt="2026-06-18T17:17:24.967" v="42"/>
        <pc:sldMkLst>
          <pc:docMk/>
          <pc:sldMk cId="0" sldId="593"/>
        </pc:sldMkLst>
        <pc:spChg chg="mod">
          <ac:chgData name="Jeffrey A Edmonds" userId="f2973037-6730-4b18-aeb4-d6d0182cb5c6" providerId="ADAL" clId="{73FDE2D5-0670-411E-B81C-D4950D626D52}" dt="2026-06-18T17:07:35.463" v="1"/>
          <ac:spMkLst>
            <pc:docMk/>
            <pc:sldMk cId="0" sldId="593"/>
            <ac:spMk id="3" creationId="{61B0DC3C-26D6-6CA9-5C1A-8A04176E00A1}"/>
          </ac:spMkLst>
        </pc:spChg>
        <pc:spChg chg="mod">
          <ac:chgData name="Jeffrey A Edmonds" userId="f2973037-6730-4b18-aeb4-d6d0182cb5c6" providerId="ADAL" clId="{73FDE2D5-0670-411E-B81C-D4950D626D52}" dt="2026-06-18T17:07:35.463" v="1"/>
          <ac:spMkLst>
            <pc:docMk/>
            <pc:sldMk cId="0" sldId="593"/>
            <ac:spMk id="5" creationId="{153DD9A3-8B43-40F0-495F-F666453C66AB}"/>
          </ac:spMkLst>
        </pc:spChg>
        <pc:spChg chg="mod">
          <ac:chgData name="Jeffrey A Edmonds" userId="f2973037-6730-4b18-aeb4-d6d0182cb5c6" providerId="ADAL" clId="{73FDE2D5-0670-411E-B81C-D4950D626D52}" dt="2026-06-18T17:07:35.463" v="1"/>
          <ac:spMkLst>
            <pc:docMk/>
            <pc:sldMk cId="0" sldId="593"/>
            <ac:spMk id="8" creationId="{62AE9597-53A1-45AF-DDD8-05458F678F56}"/>
          </ac:spMkLst>
        </pc:spChg>
        <pc:spChg chg="mod">
          <ac:chgData name="Jeffrey A Edmonds" userId="f2973037-6730-4b18-aeb4-d6d0182cb5c6" providerId="ADAL" clId="{73FDE2D5-0670-411E-B81C-D4950D626D52}" dt="2026-06-18T17:07:35.463" v="1"/>
          <ac:spMkLst>
            <pc:docMk/>
            <pc:sldMk cId="0" sldId="593"/>
            <ac:spMk id="11" creationId="{9649FB33-0FC4-40BA-A833-8D28382B25B2}"/>
          </ac:spMkLst>
        </pc:spChg>
        <pc:spChg chg="mod">
          <ac:chgData name="Jeffrey A Edmonds" userId="f2973037-6730-4b18-aeb4-d6d0182cb5c6" providerId="ADAL" clId="{73FDE2D5-0670-411E-B81C-D4950D626D52}" dt="2026-06-18T17:07:35.463" v="1"/>
          <ac:spMkLst>
            <pc:docMk/>
            <pc:sldMk cId="0" sldId="593"/>
            <ac:spMk id="12" creationId="{DAF7BFA3-87B6-4ECF-C2D4-18FD3A407EB5}"/>
          </ac:spMkLst>
        </pc:spChg>
        <pc:spChg chg="mod">
          <ac:chgData name="Jeffrey A Edmonds" userId="f2973037-6730-4b18-aeb4-d6d0182cb5c6" providerId="ADAL" clId="{73FDE2D5-0670-411E-B81C-D4950D626D52}" dt="2026-06-18T17:07:35.463" v="1"/>
          <ac:spMkLst>
            <pc:docMk/>
            <pc:sldMk cId="0" sldId="593"/>
            <ac:spMk id="15" creationId="{A59C5955-7A32-323E-F0D4-5D9BFF7E2143}"/>
          </ac:spMkLst>
        </pc:spChg>
        <pc:spChg chg="mod">
          <ac:chgData name="Jeffrey A Edmonds" userId="f2973037-6730-4b18-aeb4-d6d0182cb5c6" providerId="ADAL" clId="{73FDE2D5-0670-411E-B81C-D4950D626D52}" dt="2026-06-18T17:07:35.463" v="1"/>
          <ac:spMkLst>
            <pc:docMk/>
            <pc:sldMk cId="0" sldId="593"/>
            <ac:spMk id="16" creationId="{1A3E639D-C55B-08BA-AE5D-D073E7353FE3}"/>
          </ac:spMkLst>
        </pc:spChg>
        <pc:spChg chg="mod">
          <ac:chgData name="Jeffrey A Edmonds" userId="f2973037-6730-4b18-aeb4-d6d0182cb5c6" providerId="ADAL" clId="{73FDE2D5-0670-411E-B81C-D4950D626D52}" dt="2026-06-18T17:07:35.463" v="1"/>
          <ac:spMkLst>
            <pc:docMk/>
            <pc:sldMk cId="0" sldId="593"/>
            <ac:spMk id="17" creationId="{EDDD9B04-82A1-7F08-B721-B21BC12252EF}"/>
          </ac:spMkLst>
        </pc:spChg>
        <pc:spChg chg="mod">
          <ac:chgData name="Jeffrey A Edmonds" userId="f2973037-6730-4b18-aeb4-d6d0182cb5c6" providerId="ADAL" clId="{73FDE2D5-0670-411E-B81C-D4950D626D52}" dt="2026-06-18T17:07:35.463" v="1"/>
          <ac:spMkLst>
            <pc:docMk/>
            <pc:sldMk cId="0" sldId="593"/>
            <ac:spMk id="18" creationId="{A0A244AC-A332-CA71-89E5-FCCFC4F76172}"/>
          </ac:spMkLst>
        </pc:spChg>
        <pc:spChg chg="mod">
          <ac:chgData name="Jeffrey A Edmonds" userId="f2973037-6730-4b18-aeb4-d6d0182cb5c6" providerId="ADAL" clId="{73FDE2D5-0670-411E-B81C-D4950D626D52}" dt="2026-06-18T17:07:35.463" v="1"/>
          <ac:spMkLst>
            <pc:docMk/>
            <pc:sldMk cId="0" sldId="593"/>
            <ac:spMk id="20" creationId="{08929FFD-BA01-8B1D-2DCD-55BCF2B5489B}"/>
          </ac:spMkLst>
        </pc:spChg>
        <pc:spChg chg="add mod">
          <ac:chgData name="Jeffrey A Edmonds" userId="f2973037-6730-4b18-aeb4-d6d0182cb5c6" providerId="ADAL" clId="{73FDE2D5-0670-411E-B81C-D4950D626D52}" dt="2026-06-18T17:16:37.883" v="39" actId="255"/>
          <ac:spMkLst>
            <pc:docMk/>
            <pc:sldMk cId="0" sldId="593"/>
            <ac:spMk id="24" creationId="{6B1469D4-E4EB-B4C7-D266-3CFC08B1ACF4}"/>
          </ac:spMkLst>
        </pc:spChg>
        <pc:spChg chg="mod topLvl">
          <ac:chgData name="Jeffrey A Edmonds" userId="f2973037-6730-4b18-aeb4-d6d0182cb5c6" providerId="ADAL" clId="{73FDE2D5-0670-411E-B81C-D4950D626D52}" dt="2026-06-18T17:17:00.161" v="40" actId="338"/>
          <ac:spMkLst>
            <pc:docMk/>
            <pc:sldMk cId="0" sldId="593"/>
            <ac:spMk id="53329" creationId="{00000000-0000-0000-0000-000000000000}"/>
          </ac:spMkLst>
        </pc:spChg>
        <pc:spChg chg="mod">
          <ac:chgData name="Jeffrey A Edmonds" userId="f2973037-6730-4b18-aeb4-d6d0182cb5c6" providerId="ADAL" clId="{73FDE2D5-0670-411E-B81C-D4950D626D52}" dt="2026-06-18T17:16:25.218" v="36" actId="165"/>
          <ac:spMkLst>
            <pc:docMk/>
            <pc:sldMk cId="0" sldId="593"/>
            <ac:spMk id="53333" creationId="{00000000-0000-0000-0000-000000000000}"/>
          </ac:spMkLst>
        </pc:spChg>
        <pc:spChg chg="del">
          <ac:chgData name="Jeffrey A Edmonds" userId="f2973037-6730-4b18-aeb4-d6d0182cb5c6" providerId="ADAL" clId="{73FDE2D5-0670-411E-B81C-D4950D626D52}" dt="2026-06-18T17:16:09.879" v="34" actId="478"/>
          <ac:spMkLst>
            <pc:docMk/>
            <pc:sldMk cId="0" sldId="593"/>
            <ac:spMk id="53335" creationId="{00000000-0000-0000-0000-000000000000}"/>
          </ac:spMkLst>
        </pc:spChg>
        <pc:spChg chg="del">
          <ac:chgData name="Jeffrey A Edmonds" userId="f2973037-6730-4b18-aeb4-d6d0182cb5c6" providerId="ADAL" clId="{73FDE2D5-0670-411E-B81C-D4950D626D52}" dt="2026-06-18T17:16:13.560" v="35" actId="478"/>
          <ac:spMkLst>
            <pc:docMk/>
            <pc:sldMk cId="0" sldId="593"/>
            <ac:spMk id="53336" creationId="{00000000-0000-0000-0000-000000000000}"/>
          </ac:spMkLst>
        </pc:spChg>
        <pc:spChg chg="mod">
          <ac:chgData name="Jeffrey A Edmonds" userId="f2973037-6730-4b18-aeb4-d6d0182cb5c6" providerId="ADAL" clId="{73FDE2D5-0670-411E-B81C-D4950D626D52}" dt="2026-06-18T17:16:25.218" v="36" actId="165"/>
          <ac:spMkLst>
            <pc:docMk/>
            <pc:sldMk cId="0" sldId="593"/>
            <ac:spMk id="53337" creationId="{00000000-0000-0000-0000-000000000000}"/>
          </ac:spMkLst>
        </pc:spChg>
        <pc:spChg chg="mod">
          <ac:chgData name="Jeffrey A Edmonds" userId="f2973037-6730-4b18-aeb4-d6d0182cb5c6" providerId="ADAL" clId="{73FDE2D5-0670-411E-B81C-D4950D626D52}" dt="2026-06-18T17:16:25.218" v="36" actId="165"/>
          <ac:spMkLst>
            <pc:docMk/>
            <pc:sldMk cId="0" sldId="593"/>
            <ac:spMk id="53338" creationId="{00000000-0000-0000-0000-000000000000}"/>
          </ac:spMkLst>
        </pc:spChg>
        <pc:spChg chg="mod">
          <ac:chgData name="Jeffrey A Edmonds" userId="f2973037-6730-4b18-aeb4-d6d0182cb5c6" providerId="ADAL" clId="{73FDE2D5-0670-411E-B81C-D4950D626D52}" dt="2026-06-18T17:16:25.218" v="36" actId="165"/>
          <ac:spMkLst>
            <pc:docMk/>
            <pc:sldMk cId="0" sldId="593"/>
            <ac:spMk id="53339" creationId="{00000000-0000-0000-0000-000000000000}"/>
          </ac:spMkLst>
        </pc:spChg>
        <pc:spChg chg="mod">
          <ac:chgData name="Jeffrey A Edmonds" userId="f2973037-6730-4b18-aeb4-d6d0182cb5c6" providerId="ADAL" clId="{73FDE2D5-0670-411E-B81C-D4950D626D52}" dt="2026-06-18T17:16:25.218" v="36" actId="165"/>
          <ac:spMkLst>
            <pc:docMk/>
            <pc:sldMk cId="0" sldId="593"/>
            <ac:spMk id="53341" creationId="{00000000-0000-0000-0000-000000000000}"/>
          </ac:spMkLst>
        </pc:spChg>
        <pc:spChg chg="mod">
          <ac:chgData name="Jeffrey A Edmonds" userId="f2973037-6730-4b18-aeb4-d6d0182cb5c6" providerId="ADAL" clId="{73FDE2D5-0670-411E-B81C-D4950D626D52}" dt="2026-06-18T17:16:25.218" v="36" actId="165"/>
          <ac:spMkLst>
            <pc:docMk/>
            <pc:sldMk cId="0" sldId="593"/>
            <ac:spMk id="53344" creationId="{00000000-0000-0000-0000-000000000000}"/>
          </ac:spMkLst>
        </pc:spChg>
        <pc:spChg chg="mod">
          <ac:chgData name="Jeffrey A Edmonds" userId="f2973037-6730-4b18-aeb4-d6d0182cb5c6" providerId="ADAL" clId="{73FDE2D5-0670-411E-B81C-D4950D626D52}" dt="2026-06-18T17:16:25.218" v="36" actId="165"/>
          <ac:spMkLst>
            <pc:docMk/>
            <pc:sldMk cId="0" sldId="593"/>
            <ac:spMk id="53345" creationId="{00000000-0000-0000-0000-000000000000}"/>
          </ac:spMkLst>
        </pc:spChg>
        <pc:spChg chg="mod">
          <ac:chgData name="Jeffrey A Edmonds" userId="f2973037-6730-4b18-aeb4-d6d0182cb5c6" providerId="ADAL" clId="{73FDE2D5-0670-411E-B81C-D4950D626D52}" dt="2026-06-18T17:16:25.218" v="36" actId="165"/>
          <ac:spMkLst>
            <pc:docMk/>
            <pc:sldMk cId="0" sldId="593"/>
            <ac:spMk id="53346" creationId="{00000000-0000-0000-0000-000000000000}"/>
          </ac:spMkLst>
        </pc:spChg>
        <pc:spChg chg="mod">
          <ac:chgData name="Jeffrey A Edmonds" userId="f2973037-6730-4b18-aeb4-d6d0182cb5c6" providerId="ADAL" clId="{73FDE2D5-0670-411E-B81C-D4950D626D52}" dt="2026-06-18T17:16:25.218" v="36" actId="165"/>
          <ac:spMkLst>
            <pc:docMk/>
            <pc:sldMk cId="0" sldId="593"/>
            <ac:spMk id="53347" creationId="{00000000-0000-0000-0000-000000000000}"/>
          </ac:spMkLst>
        </pc:spChg>
        <pc:grpChg chg="add mod">
          <ac:chgData name="Jeffrey A Edmonds" userId="f2973037-6730-4b18-aeb4-d6d0182cb5c6" providerId="ADAL" clId="{73FDE2D5-0670-411E-B81C-D4950D626D52}" dt="2026-06-18T17:17:00.161" v="40" actId="338"/>
          <ac:grpSpMkLst>
            <pc:docMk/>
            <pc:sldMk cId="0" sldId="593"/>
            <ac:grpSpMk id="25" creationId="{3D07F790-150F-769E-0C48-6510F759AF52}"/>
          </ac:grpSpMkLst>
        </pc:grpChg>
        <pc:grpChg chg="del">
          <ac:chgData name="Jeffrey A Edmonds" userId="f2973037-6730-4b18-aeb4-d6d0182cb5c6" providerId="ADAL" clId="{73FDE2D5-0670-411E-B81C-D4950D626D52}" dt="2026-06-18T17:07:27.294" v="0" actId="478"/>
          <ac:grpSpMkLst>
            <pc:docMk/>
            <pc:sldMk cId="0" sldId="593"/>
            <ac:grpSpMk id="53279" creationId="{00000000-0000-0000-0000-000000000000}"/>
          </ac:grpSpMkLst>
        </pc:grpChg>
        <pc:grpChg chg="mod">
          <ac:chgData name="Jeffrey A Edmonds" userId="f2973037-6730-4b18-aeb4-d6d0182cb5c6" providerId="ADAL" clId="{73FDE2D5-0670-411E-B81C-D4950D626D52}" dt="2026-06-18T17:17:00.161" v="40" actId="338"/>
          <ac:grpSpMkLst>
            <pc:docMk/>
            <pc:sldMk cId="0" sldId="593"/>
            <ac:grpSpMk id="53330" creationId="{00000000-0000-0000-0000-000000000000}"/>
          </ac:grpSpMkLst>
        </pc:grpChg>
        <pc:grpChg chg="del">
          <ac:chgData name="Jeffrey A Edmonds" userId="f2973037-6730-4b18-aeb4-d6d0182cb5c6" providerId="ADAL" clId="{73FDE2D5-0670-411E-B81C-D4950D626D52}" dt="2026-06-18T17:16:27.688" v="37" actId="478"/>
          <ac:grpSpMkLst>
            <pc:docMk/>
            <pc:sldMk cId="0" sldId="593"/>
            <ac:grpSpMk id="53331" creationId="{00000000-0000-0000-0000-000000000000}"/>
          </ac:grpSpMkLst>
        </pc:grpChg>
      </pc:sldChg>
      <pc:sldChg chg="addSp delSp modSp mod addAnim delAnim modAnim">
        <pc:chgData name="Jeffrey A Edmonds" userId="f2973037-6730-4b18-aeb4-d6d0182cb5c6" providerId="ADAL" clId="{73FDE2D5-0670-411E-B81C-D4950D626D52}" dt="2026-06-18T17:24:24.816" v="114" actId="1035"/>
        <pc:sldMkLst>
          <pc:docMk/>
          <pc:sldMk cId="0" sldId="598"/>
        </pc:sldMkLst>
        <pc:spChg chg="mod">
          <ac:chgData name="Jeffrey A Edmonds" userId="f2973037-6730-4b18-aeb4-d6d0182cb5c6" providerId="ADAL" clId="{73FDE2D5-0670-411E-B81C-D4950D626D52}" dt="2026-06-18T17:07:46.841" v="3"/>
          <ac:spMkLst>
            <pc:docMk/>
            <pc:sldMk cId="0" sldId="598"/>
            <ac:spMk id="5" creationId="{268565A9-640D-249F-0BB0-BAEC12CC1920}"/>
          </ac:spMkLst>
        </pc:spChg>
        <pc:spChg chg="mod">
          <ac:chgData name="Jeffrey A Edmonds" userId="f2973037-6730-4b18-aeb4-d6d0182cb5c6" providerId="ADAL" clId="{73FDE2D5-0670-411E-B81C-D4950D626D52}" dt="2026-06-18T17:07:46.841" v="3"/>
          <ac:spMkLst>
            <pc:docMk/>
            <pc:sldMk cId="0" sldId="598"/>
            <ac:spMk id="9" creationId="{74D41037-BBAF-6DD3-2D62-A7431E3F43CC}"/>
          </ac:spMkLst>
        </pc:spChg>
        <pc:spChg chg="mod">
          <ac:chgData name="Jeffrey A Edmonds" userId="f2973037-6730-4b18-aeb4-d6d0182cb5c6" providerId="ADAL" clId="{73FDE2D5-0670-411E-B81C-D4950D626D52}" dt="2026-06-18T17:07:46.841" v="3"/>
          <ac:spMkLst>
            <pc:docMk/>
            <pc:sldMk cId="0" sldId="598"/>
            <ac:spMk id="10" creationId="{19A6664B-3C2E-8A5B-6142-D2425A592E34}"/>
          </ac:spMkLst>
        </pc:spChg>
        <pc:spChg chg="mod">
          <ac:chgData name="Jeffrey A Edmonds" userId="f2973037-6730-4b18-aeb4-d6d0182cb5c6" providerId="ADAL" clId="{73FDE2D5-0670-411E-B81C-D4950D626D52}" dt="2026-06-18T17:07:46.841" v="3"/>
          <ac:spMkLst>
            <pc:docMk/>
            <pc:sldMk cId="0" sldId="598"/>
            <ac:spMk id="11" creationId="{D6CABF4A-2A97-6D8E-C3FF-0612E93D49C8}"/>
          </ac:spMkLst>
        </pc:spChg>
        <pc:spChg chg="mod">
          <ac:chgData name="Jeffrey A Edmonds" userId="f2973037-6730-4b18-aeb4-d6d0182cb5c6" providerId="ADAL" clId="{73FDE2D5-0670-411E-B81C-D4950D626D52}" dt="2026-06-18T17:07:46.841" v="3"/>
          <ac:spMkLst>
            <pc:docMk/>
            <pc:sldMk cId="0" sldId="598"/>
            <ac:spMk id="12" creationId="{D4FFE164-6310-69B3-A76E-BFD25C84F5A4}"/>
          </ac:spMkLst>
        </pc:spChg>
        <pc:spChg chg="mod">
          <ac:chgData name="Jeffrey A Edmonds" userId="f2973037-6730-4b18-aeb4-d6d0182cb5c6" providerId="ADAL" clId="{73FDE2D5-0670-411E-B81C-D4950D626D52}" dt="2026-06-18T17:07:46.841" v="3"/>
          <ac:spMkLst>
            <pc:docMk/>
            <pc:sldMk cId="0" sldId="598"/>
            <ac:spMk id="13" creationId="{999EDAEF-AB7C-0F4E-3EBE-959B1B3BFD29}"/>
          </ac:spMkLst>
        </pc:spChg>
        <pc:spChg chg="mod">
          <ac:chgData name="Jeffrey A Edmonds" userId="f2973037-6730-4b18-aeb4-d6d0182cb5c6" providerId="ADAL" clId="{73FDE2D5-0670-411E-B81C-D4950D626D52}" dt="2026-06-18T17:07:46.841" v="3"/>
          <ac:spMkLst>
            <pc:docMk/>
            <pc:sldMk cId="0" sldId="598"/>
            <ac:spMk id="14" creationId="{91A9C4DE-CE84-FF3E-81DB-DD49F8E89C75}"/>
          </ac:spMkLst>
        </pc:spChg>
        <pc:spChg chg="mod">
          <ac:chgData name="Jeffrey A Edmonds" userId="f2973037-6730-4b18-aeb4-d6d0182cb5c6" providerId="ADAL" clId="{73FDE2D5-0670-411E-B81C-D4950D626D52}" dt="2026-06-18T17:07:46.841" v="3"/>
          <ac:spMkLst>
            <pc:docMk/>
            <pc:sldMk cId="0" sldId="598"/>
            <ac:spMk id="15" creationId="{70D3C0C1-0655-8E5B-BD6A-BB389AE09D7F}"/>
          </ac:spMkLst>
        </pc:spChg>
        <pc:spChg chg="mod">
          <ac:chgData name="Jeffrey A Edmonds" userId="f2973037-6730-4b18-aeb4-d6d0182cb5c6" providerId="ADAL" clId="{73FDE2D5-0670-411E-B81C-D4950D626D52}" dt="2026-06-18T17:07:46.841" v="3"/>
          <ac:spMkLst>
            <pc:docMk/>
            <pc:sldMk cId="0" sldId="598"/>
            <ac:spMk id="17" creationId="{8D2AAC5A-DA63-1C51-CB86-E014079C8391}"/>
          </ac:spMkLst>
        </pc:spChg>
        <pc:spChg chg="mod">
          <ac:chgData name="Jeffrey A Edmonds" userId="f2973037-6730-4b18-aeb4-d6d0182cb5c6" providerId="ADAL" clId="{73FDE2D5-0670-411E-B81C-D4950D626D52}" dt="2026-06-18T17:07:46.841" v="3"/>
          <ac:spMkLst>
            <pc:docMk/>
            <pc:sldMk cId="0" sldId="598"/>
            <ac:spMk id="18" creationId="{78676D06-C7B0-8D8E-51F4-4229B9906B43}"/>
          </ac:spMkLst>
        </pc:spChg>
        <pc:spChg chg="add mod">
          <ac:chgData name="Jeffrey A Edmonds" userId="f2973037-6730-4b18-aeb4-d6d0182cb5c6" providerId="ADAL" clId="{73FDE2D5-0670-411E-B81C-D4950D626D52}" dt="2026-06-18T17:24:24.816" v="114" actId="1035"/>
          <ac:spMkLst>
            <pc:docMk/>
            <pc:sldMk cId="0" sldId="598"/>
            <ac:spMk id="25" creationId="{78A8AD12-2E62-A081-46AA-D7FB7A2AEFEF}"/>
          </ac:spMkLst>
        </pc:spChg>
        <pc:spChg chg="add mod">
          <ac:chgData name="Jeffrey A Edmonds" userId="f2973037-6730-4b18-aeb4-d6d0182cb5c6" providerId="ADAL" clId="{73FDE2D5-0670-411E-B81C-D4950D626D52}" dt="2026-06-18T17:20:34.823" v="88" actId="1076"/>
          <ac:spMkLst>
            <pc:docMk/>
            <pc:sldMk cId="0" sldId="598"/>
            <ac:spMk id="27" creationId="{EBE4FD8E-DF3D-C181-32DB-639217ABD5EB}"/>
          </ac:spMkLst>
        </pc:spChg>
        <pc:spChg chg="del">
          <ac:chgData name="Jeffrey A Edmonds" userId="f2973037-6730-4b18-aeb4-d6d0182cb5c6" providerId="ADAL" clId="{73FDE2D5-0670-411E-B81C-D4950D626D52}" dt="2026-06-18T17:19:36.633" v="80" actId="478"/>
          <ac:spMkLst>
            <pc:docMk/>
            <pc:sldMk cId="0" sldId="598"/>
            <ac:spMk id="55343" creationId="{00000000-0000-0000-0000-000000000000}"/>
          </ac:spMkLst>
        </pc:spChg>
        <pc:spChg chg="add del mod topLvl">
          <ac:chgData name="Jeffrey A Edmonds" userId="f2973037-6730-4b18-aeb4-d6d0182cb5c6" providerId="ADAL" clId="{73FDE2D5-0670-411E-B81C-D4950D626D52}" dt="2026-06-18T17:19:36.633" v="80" actId="478"/>
          <ac:spMkLst>
            <pc:docMk/>
            <pc:sldMk cId="0" sldId="598"/>
            <ac:spMk id="55345" creationId="{00000000-0000-0000-0000-000000000000}"/>
          </ac:spMkLst>
        </pc:spChg>
        <pc:spChg chg="del">
          <ac:chgData name="Jeffrey A Edmonds" userId="f2973037-6730-4b18-aeb4-d6d0182cb5c6" providerId="ADAL" clId="{73FDE2D5-0670-411E-B81C-D4950D626D52}" dt="2026-06-18T17:19:36.633" v="80" actId="478"/>
          <ac:spMkLst>
            <pc:docMk/>
            <pc:sldMk cId="0" sldId="598"/>
            <ac:spMk id="55349" creationId="{00000000-0000-0000-0000-000000000000}"/>
          </ac:spMkLst>
        </pc:spChg>
        <pc:spChg chg="add del mod topLvl">
          <ac:chgData name="Jeffrey A Edmonds" userId="f2973037-6730-4b18-aeb4-d6d0182cb5c6" providerId="ADAL" clId="{73FDE2D5-0670-411E-B81C-D4950D626D52}" dt="2026-06-18T17:19:36.633" v="80" actId="478"/>
          <ac:spMkLst>
            <pc:docMk/>
            <pc:sldMk cId="0" sldId="598"/>
            <ac:spMk id="55350" creationId="{00000000-0000-0000-0000-000000000000}"/>
          </ac:spMkLst>
        </pc:spChg>
        <pc:spChg chg="add del mod topLvl">
          <ac:chgData name="Jeffrey A Edmonds" userId="f2973037-6730-4b18-aeb4-d6d0182cb5c6" providerId="ADAL" clId="{73FDE2D5-0670-411E-B81C-D4950D626D52}" dt="2026-06-18T17:19:36.633" v="80" actId="478"/>
          <ac:spMkLst>
            <pc:docMk/>
            <pc:sldMk cId="0" sldId="598"/>
            <ac:spMk id="55352" creationId="{00000000-0000-0000-0000-000000000000}"/>
          </ac:spMkLst>
        </pc:spChg>
        <pc:spChg chg="add del">
          <ac:chgData name="Jeffrey A Edmonds" userId="f2973037-6730-4b18-aeb4-d6d0182cb5c6" providerId="ADAL" clId="{73FDE2D5-0670-411E-B81C-D4950D626D52}" dt="2026-06-18T17:19:32.245" v="79" actId="478"/>
          <ac:spMkLst>
            <pc:docMk/>
            <pc:sldMk cId="0" sldId="598"/>
            <ac:spMk id="55354" creationId="{00000000-0000-0000-0000-000000000000}"/>
          </ac:spMkLst>
        </pc:spChg>
        <pc:spChg chg="add del">
          <ac:chgData name="Jeffrey A Edmonds" userId="f2973037-6730-4b18-aeb4-d6d0182cb5c6" providerId="ADAL" clId="{73FDE2D5-0670-411E-B81C-D4950D626D52}" dt="2026-06-18T17:19:36.633" v="80" actId="478"/>
          <ac:spMkLst>
            <pc:docMk/>
            <pc:sldMk cId="0" sldId="598"/>
            <ac:spMk id="55357" creationId="{00000000-0000-0000-0000-000000000000}"/>
          </ac:spMkLst>
        </pc:spChg>
        <pc:spChg chg="add del">
          <ac:chgData name="Jeffrey A Edmonds" userId="f2973037-6730-4b18-aeb4-d6d0182cb5c6" providerId="ADAL" clId="{73FDE2D5-0670-411E-B81C-D4950D626D52}" dt="2026-06-18T17:19:36.633" v="80" actId="478"/>
          <ac:spMkLst>
            <pc:docMk/>
            <pc:sldMk cId="0" sldId="598"/>
            <ac:spMk id="55358" creationId="{00000000-0000-0000-0000-000000000000}"/>
          </ac:spMkLst>
        </pc:spChg>
        <pc:spChg chg="del">
          <ac:chgData name="Jeffrey A Edmonds" userId="f2973037-6730-4b18-aeb4-d6d0182cb5c6" providerId="ADAL" clId="{73FDE2D5-0670-411E-B81C-D4950D626D52}" dt="2026-06-18T17:19:39.491" v="81" actId="478"/>
          <ac:spMkLst>
            <pc:docMk/>
            <pc:sldMk cId="0" sldId="598"/>
            <ac:spMk id="55361" creationId="{00000000-0000-0000-0000-000000000000}"/>
          </ac:spMkLst>
        </pc:spChg>
        <pc:spChg chg="add del mod topLvl">
          <ac:chgData name="Jeffrey A Edmonds" userId="f2973037-6730-4b18-aeb4-d6d0182cb5c6" providerId="ADAL" clId="{73FDE2D5-0670-411E-B81C-D4950D626D52}" dt="2026-06-18T17:19:36.633" v="80" actId="478"/>
          <ac:spMkLst>
            <pc:docMk/>
            <pc:sldMk cId="0" sldId="598"/>
            <ac:spMk id="55362" creationId="{00000000-0000-0000-0000-000000000000}"/>
          </ac:spMkLst>
        </pc:spChg>
        <pc:spChg chg="add del mod topLvl">
          <ac:chgData name="Jeffrey A Edmonds" userId="f2973037-6730-4b18-aeb4-d6d0182cb5c6" providerId="ADAL" clId="{73FDE2D5-0670-411E-B81C-D4950D626D52}" dt="2026-06-18T17:19:36.633" v="80" actId="478"/>
          <ac:spMkLst>
            <pc:docMk/>
            <pc:sldMk cId="0" sldId="598"/>
            <ac:spMk id="55363" creationId="{00000000-0000-0000-0000-000000000000}"/>
          </ac:spMkLst>
        </pc:spChg>
        <pc:spChg chg="mod">
          <ac:chgData name="Jeffrey A Edmonds" userId="f2973037-6730-4b18-aeb4-d6d0182cb5c6" providerId="ADAL" clId="{73FDE2D5-0670-411E-B81C-D4950D626D52}" dt="2026-06-18T17:21:10.046" v="91" actId="20577"/>
          <ac:spMkLst>
            <pc:docMk/>
            <pc:sldMk cId="0" sldId="598"/>
            <ac:spMk id="55364" creationId="{00000000-0000-0000-0000-000000000000}"/>
          </ac:spMkLst>
        </pc:spChg>
        <pc:spChg chg="del">
          <ac:chgData name="Jeffrey A Edmonds" userId="f2973037-6730-4b18-aeb4-d6d0182cb5c6" providerId="ADAL" clId="{73FDE2D5-0670-411E-B81C-D4950D626D52}" dt="2026-06-18T17:21:22.114" v="94" actId="478"/>
          <ac:spMkLst>
            <pc:docMk/>
            <pc:sldMk cId="0" sldId="598"/>
            <ac:spMk id="55365" creationId="{00000000-0000-0000-0000-000000000000}"/>
          </ac:spMkLst>
        </pc:spChg>
        <pc:spChg chg="add del mod topLvl">
          <ac:chgData name="Jeffrey A Edmonds" userId="f2973037-6730-4b18-aeb4-d6d0182cb5c6" providerId="ADAL" clId="{73FDE2D5-0670-411E-B81C-D4950D626D52}" dt="2026-06-18T17:19:17.797" v="48" actId="164"/>
          <ac:spMkLst>
            <pc:docMk/>
            <pc:sldMk cId="0" sldId="598"/>
            <ac:spMk id="55366" creationId="{00000000-0000-0000-0000-000000000000}"/>
          </ac:spMkLst>
        </pc:spChg>
        <pc:spChg chg="mod">
          <ac:chgData name="Jeffrey A Edmonds" userId="f2973037-6730-4b18-aeb4-d6d0182cb5c6" providerId="ADAL" clId="{73FDE2D5-0670-411E-B81C-D4950D626D52}" dt="2026-06-18T17:23:41.886" v="105" actId="947"/>
          <ac:spMkLst>
            <pc:docMk/>
            <pc:sldMk cId="0" sldId="598"/>
            <ac:spMk id="55367" creationId="{00000000-0000-0000-0000-000000000000}"/>
          </ac:spMkLst>
        </pc:spChg>
        <pc:spChg chg="add del mod topLvl">
          <ac:chgData name="Jeffrey A Edmonds" userId="f2973037-6730-4b18-aeb4-d6d0182cb5c6" providerId="ADAL" clId="{73FDE2D5-0670-411E-B81C-D4950D626D52}" dt="2026-06-18T17:19:36.633" v="80" actId="478"/>
          <ac:spMkLst>
            <pc:docMk/>
            <pc:sldMk cId="0" sldId="598"/>
            <ac:spMk id="55369" creationId="{00000000-0000-0000-0000-000000000000}"/>
          </ac:spMkLst>
        </pc:spChg>
        <pc:spChg chg="mod">
          <ac:chgData name="Jeffrey A Edmonds" userId="f2973037-6730-4b18-aeb4-d6d0182cb5c6" providerId="ADAL" clId="{73FDE2D5-0670-411E-B81C-D4950D626D52}" dt="2026-06-18T17:18:56.486" v="45" actId="165"/>
          <ac:spMkLst>
            <pc:docMk/>
            <pc:sldMk cId="0" sldId="598"/>
            <ac:spMk id="55370" creationId="{00000000-0000-0000-0000-000000000000}"/>
          </ac:spMkLst>
        </pc:spChg>
        <pc:spChg chg="mod">
          <ac:chgData name="Jeffrey A Edmonds" userId="f2973037-6730-4b18-aeb4-d6d0182cb5c6" providerId="ADAL" clId="{73FDE2D5-0670-411E-B81C-D4950D626D52}" dt="2026-06-18T17:18:56.486" v="45" actId="165"/>
          <ac:spMkLst>
            <pc:docMk/>
            <pc:sldMk cId="0" sldId="598"/>
            <ac:spMk id="55379" creationId="{00000000-0000-0000-0000-000000000000}"/>
          </ac:spMkLst>
        </pc:spChg>
        <pc:spChg chg="mod">
          <ac:chgData name="Jeffrey A Edmonds" userId="f2973037-6730-4b18-aeb4-d6d0182cb5c6" providerId="ADAL" clId="{73FDE2D5-0670-411E-B81C-D4950D626D52}" dt="2026-06-18T17:18:56.486" v="45" actId="165"/>
          <ac:spMkLst>
            <pc:docMk/>
            <pc:sldMk cId="0" sldId="598"/>
            <ac:spMk id="55388" creationId="{00000000-0000-0000-0000-000000000000}"/>
          </ac:spMkLst>
        </pc:spChg>
        <pc:grpChg chg="add mod">
          <ac:chgData name="Jeffrey A Edmonds" userId="f2973037-6730-4b18-aeb4-d6d0182cb5c6" providerId="ADAL" clId="{73FDE2D5-0670-411E-B81C-D4950D626D52}" dt="2026-06-18T17:21:18.162" v="93" actId="1076"/>
          <ac:grpSpMkLst>
            <pc:docMk/>
            <pc:sldMk cId="0" sldId="598"/>
            <ac:grpSpMk id="23" creationId="{F359979F-40E6-8B81-7CFC-332933AC5BF7}"/>
          </ac:grpSpMkLst>
        </pc:grpChg>
        <pc:grpChg chg="del">
          <ac:chgData name="Jeffrey A Edmonds" userId="f2973037-6730-4b18-aeb4-d6d0182cb5c6" providerId="ADAL" clId="{73FDE2D5-0670-411E-B81C-D4950D626D52}" dt="2026-06-18T17:07:46.297" v="2" actId="478"/>
          <ac:grpSpMkLst>
            <pc:docMk/>
            <pc:sldMk cId="0" sldId="598"/>
            <ac:grpSpMk id="55338" creationId="{00000000-0000-0000-0000-000000000000}"/>
          </ac:grpSpMkLst>
        </pc:grpChg>
        <pc:grpChg chg="add del">
          <ac:chgData name="Jeffrey A Edmonds" userId="f2973037-6730-4b18-aeb4-d6d0182cb5c6" providerId="ADAL" clId="{73FDE2D5-0670-411E-B81C-D4950D626D52}" dt="2026-06-18T17:18:46.503" v="44" actId="478"/>
          <ac:grpSpMkLst>
            <pc:docMk/>
            <pc:sldMk cId="0" sldId="598"/>
            <ac:grpSpMk id="55339" creationId="{00000000-0000-0000-0000-000000000000}"/>
          </ac:grpSpMkLst>
        </pc:grpChg>
        <pc:grpChg chg="del">
          <ac:chgData name="Jeffrey A Edmonds" userId="f2973037-6730-4b18-aeb4-d6d0182cb5c6" providerId="ADAL" clId="{73FDE2D5-0670-411E-B81C-D4950D626D52}" dt="2026-06-18T17:21:13.616" v="92" actId="478"/>
          <ac:grpSpMkLst>
            <pc:docMk/>
            <pc:sldMk cId="0" sldId="598"/>
            <ac:grpSpMk id="55344" creationId="{00000000-0000-0000-0000-000000000000}"/>
          </ac:grpSpMkLst>
        </pc:grpChg>
        <pc:grpChg chg="del">
          <ac:chgData name="Jeffrey A Edmonds" userId="f2973037-6730-4b18-aeb4-d6d0182cb5c6" providerId="ADAL" clId="{73FDE2D5-0670-411E-B81C-D4950D626D52}" dt="2026-06-18T17:19:30.301" v="78" actId="478"/>
          <ac:grpSpMkLst>
            <pc:docMk/>
            <pc:sldMk cId="0" sldId="598"/>
            <ac:grpSpMk id="55368" creationId="{00000000-0000-0000-0000-000000000000}"/>
          </ac:grpSpMkLst>
        </pc:grpChg>
      </pc:sldChg>
      <pc:sldChg chg="addSp delSp modSp mod addAnim delAnim modAnim">
        <pc:chgData name="Jeffrey A Edmonds" userId="f2973037-6730-4b18-aeb4-d6d0182cb5c6" providerId="ADAL" clId="{73FDE2D5-0670-411E-B81C-D4950D626D52}" dt="2026-06-18T17:35:51.652" v="410"/>
        <pc:sldMkLst>
          <pc:docMk/>
          <pc:sldMk cId="0" sldId="600"/>
        </pc:sldMkLst>
        <pc:spChg chg="add mod">
          <ac:chgData name="Jeffrey A Edmonds" userId="f2973037-6730-4b18-aeb4-d6d0182cb5c6" providerId="ADAL" clId="{73FDE2D5-0670-411E-B81C-D4950D626D52}" dt="2026-06-18T17:24:18.989" v="112" actId="1036"/>
          <ac:spMkLst>
            <pc:docMk/>
            <pc:sldMk cId="0" sldId="600"/>
            <ac:spMk id="2" creationId="{BF58E3B4-CF25-43B2-F875-66D51C9A9A0B}"/>
          </ac:spMkLst>
        </pc:spChg>
        <pc:spChg chg="add mod">
          <ac:chgData name="Jeffrey A Edmonds" userId="f2973037-6730-4b18-aeb4-d6d0182cb5c6" providerId="ADAL" clId="{73FDE2D5-0670-411E-B81C-D4950D626D52}" dt="2026-06-18T17:24:18.989" v="112" actId="1036"/>
          <ac:spMkLst>
            <pc:docMk/>
            <pc:sldMk cId="0" sldId="600"/>
            <ac:spMk id="3" creationId="{23BF02CA-8630-5134-9D7B-B8F5CA968C66}"/>
          </ac:spMkLst>
        </pc:spChg>
        <pc:spChg chg="add mod">
          <ac:chgData name="Jeffrey A Edmonds" userId="f2973037-6730-4b18-aeb4-d6d0182cb5c6" providerId="ADAL" clId="{73FDE2D5-0670-411E-B81C-D4950D626D52}" dt="2026-06-18T17:24:49.262" v="170" actId="1037"/>
          <ac:spMkLst>
            <pc:docMk/>
            <pc:sldMk cId="0" sldId="600"/>
            <ac:spMk id="4" creationId="{2399B0E6-15E8-2861-0FF4-76BB3FFA92D3}"/>
          </ac:spMkLst>
        </pc:spChg>
        <pc:spChg chg="del mod topLvl">
          <ac:chgData name="Jeffrey A Edmonds" userId="f2973037-6730-4b18-aeb4-d6d0182cb5c6" providerId="ADAL" clId="{73FDE2D5-0670-411E-B81C-D4950D626D52}" dt="2026-06-18T17:31:15.119" v="337" actId="478"/>
          <ac:spMkLst>
            <pc:docMk/>
            <pc:sldMk cId="0" sldId="600"/>
            <ac:spMk id="7" creationId="{6CEBBA05-B779-3CD0-055D-22AA6162B9DE}"/>
          </ac:spMkLst>
        </pc:spChg>
        <pc:spChg chg="del mod topLvl">
          <ac:chgData name="Jeffrey A Edmonds" userId="f2973037-6730-4b18-aeb4-d6d0182cb5c6" providerId="ADAL" clId="{73FDE2D5-0670-411E-B81C-D4950D626D52}" dt="2026-06-18T17:31:11.635" v="332" actId="478"/>
          <ac:spMkLst>
            <pc:docMk/>
            <pc:sldMk cId="0" sldId="600"/>
            <ac:spMk id="8" creationId="{CCF958DE-F5BA-1A6A-AF2C-2FBFF0E885A9}"/>
          </ac:spMkLst>
        </pc:spChg>
        <pc:spChg chg="add del mod topLvl">
          <ac:chgData name="Jeffrey A Edmonds" userId="f2973037-6730-4b18-aeb4-d6d0182cb5c6" providerId="ADAL" clId="{73FDE2D5-0670-411E-B81C-D4950D626D52}" dt="2026-06-18T17:32:14.535" v="380" actId="164"/>
          <ac:spMkLst>
            <pc:docMk/>
            <pc:sldMk cId="0" sldId="600"/>
            <ac:spMk id="9" creationId="{408B301C-E422-18F5-34F7-8D0DB6771945}"/>
          </ac:spMkLst>
        </pc:spChg>
        <pc:spChg chg="add del mod topLvl">
          <ac:chgData name="Jeffrey A Edmonds" userId="f2973037-6730-4b18-aeb4-d6d0182cb5c6" providerId="ADAL" clId="{73FDE2D5-0670-411E-B81C-D4950D626D52}" dt="2026-06-18T17:32:02.751" v="377" actId="165"/>
          <ac:spMkLst>
            <pc:docMk/>
            <pc:sldMk cId="0" sldId="600"/>
            <ac:spMk id="10" creationId="{4FD7B799-50D1-5CA5-1F6A-B87BCC9591C5}"/>
          </ac:spMkLst>
        </pc:spChg>
        <pc:spChg chg="add mod topLvl">
          <ac:chgData name="Jeffrey A Edmonds" userId="f2973037-6730-4b18-aeb4-d6d0182cb5c6" providerId="ADAL" clId="{73FDE2D5-0670-411E-B81C-D4950D626D52}" dt="2026-06-18T17:32:22.813" v="381" actId="164"/>
          <ac:spMkLst>
            <pc:docMk/>
            <pc:sldMk cId="0" sldId="600"/>
            <ac:spMk id="11" creationId="{0CDBC641-F775-436D-93E9-90DB79B0E3F9}"/>
          </ac:spMkLst>
        </pc:spChg>
        <pc:spChg chg="add mod">
          <ac:chgData name="Jeffrey A Edmonds" userId="f2973037-6730-4b18-aeb4-d6d0182cb5c6" providerId="ADAL" clId="{73FDE2D5-0670-411E-B81C-D4950D626D52}" dt="2026-06-18T17:30:10.305" v="289"/>
          <ac:spMkLst>
            <pc:docMk/>
            <pc:sldMk cId="0" sldId="600"/>
            <ac:spMk id="12" creationId="{3941EEF8-7754-0FD0-70ED-6D5D3529D4D4}"/>
          </ac:spMkLst>
        </pc:spChg>
        <pc:spChg chg="add mod topLvl">
          <ac:chgData name="Jeffrey A Edmonds" userId="f2973037-6730-4b18-aeb4-d6d0182cb5c6" providerId="ADAL" clId="{73FDE2D5-0670-411E-B81C-D4950D626D52}" dt="2026-06-18T17:32:58.316" v="392" actId="164"/>
          <ac:spMkLst>
            <pc:docMk/>
            <pc:sldMk cId="0" sldId="600"/>
            <ac:spMk id="14" creationId="{68F5E889-3004-70F0-7A2C-67E2AF7BE956}"/>
          </ac:spMkLst>
        </pc:spChg>
        <pc:spChg chg="add mod">
          <ac:chgData name="Jeffrey A Edmonds" userId="f2973037-6730-4b18-aeb4-d6d0182cb5c6" providerId="ADAL" clId="{73FDE2D5-0670-411E-B81C-D4950D626D52}" dt="2026-06-18T17:32:02.751" v="377" actId="165"/>
          <ac:spMkLst>
            <pc:docMk/>
            <pc:sldMk cId="0" sldId="600"/>
            <ac:spMk id="15" creationId="{36BFE811-CB90-A6EB-0807-FBCAA9B74FFD}"/>
          </ac:spMkLst>
        </pc:spChg>
        <pc:spChg chg="del">
          <ac:chgData name="Jeffrey A Edmonds" userId="f2973037-6730-4b18-aeb4-d6d0182cb5c6" providerId="ADAL" clId="{73FDE2D5-0670-411E-B81C-D4950D626D52}" dt="2026-06-18T17:35:18.468" v="408" actId="478"/>
          <ac:spMkLst>
            <pc:docMk/>
            <pc:sldMk cId="0" sldId="600"/>
            <ac:spMk id="57357" creationId="{00000000-0000-0000-0000-000000000000}"/>
          </ac:spMkLst>
        </pc:spChg>
        <pc:spChg chg="del">
          <ac:chgData name="Jeffrey A Edmonds" userId="f2973037-6730-4b18-aeb4-d6d0182cb5c6" providerId="ADAL" clId="{73FDE2D5-0670-411E-B81C-D4950D626D52}" dt="2026-06-18T17:28:22.452" v="194" actId="478"/>
          <ac:spMkLst>
            <pc:docMk/>
            <pc:sldMk cId="0" sldId="600"/>
            <ac:spMk id="57359" creationId="{00000000-0000-0000-0000-000000000000}"/>
          </ac:spMkLst>
        </pc:spChg>
        <pc:spChg chg="mod">
          <ac:chgData name="Jeffrey A Edmonds" userId="f2973037-6730-4b18-aeb4-d6d0182cb5c6" providerId="ADAL" clId="{73FDE2D5-0670-411E-B81C-D4950D626D52}" dt="2026-06-18T17:32:02.751" v="377" actId="165"/>
          <ac:spMkLst>
            <pc:docMk/>
            <pc:sldMk cId="0" sldId="600"/>
            <ac:spMk id="57366" creationId="{00000000-0000-0000-0000-000000000000}"/>
          </ac:spMkLst>
        </pc:spChg>
        <pc:spChg chg="mod">
          <ac:chgData name="Jeffrey A Edmonds" userId="f2973037-6730-4b18-aeb4-d6d0182cb5c6" providerId="ADAL" clId="{73FDE2D5-0670-411E-B81C-D4950D626D52}" dt="2026-06-18T17:24:58.648" v="178" actId="1035"/>
          <ac:spMkLst>
            <pc:docMk/>
            <pc:sldMk cId="0" sldId="600"/>
            <ac:spMk id="57368" creationId="{00000000-0000-0000-0000-000000000000}"/>
          </ac:spMkLst>
        </pc:spChg>
        <pc:spChg chg="mod">
          <ac:chgData name="Jeffrey A Edmonds" userId="f2973037-6730-4b18-aeb4-d6d0182cb5c6" providerId="ADAL" clId="{73FDE2D5-0670-411E-B81C-D4950D626D52}" dt="2026-06-18T17:32:02.751" v="377" actId="165"/>
          <ac:spMkLst>
            <pc:docMk/>
            <pc:sldMk cId="0" sldId="600"/>
            <ac:spMk id="57370" creationId="{00000000-0000-0000-0000-000000000000}"/>
          </ac:spMkLst>
        </pc:spChg>
        <pc:spChg chg="mod">
          <ac:chgData name="Jeffrey A Edmonds" userId="f2973037-6730-4b18-aeb4-d6d0182cb5c6" providerId="ADAL" clId="{73FDE2D5-0670-411E-B81C-D4950D626D52}" dt="2026-06-18T17:32:02.751" v="377" actId="165"/>
          <ac:spMkLst>
            <pc:docMk/>
            <pc:sldMk cId="0" sldId="600"/>
            <ac:spMk id="57371" creationId="{00000000-0000-0000-0000-000000000000}"/>
          </ac:spMkLst>
        </pc:spChg>
        <pc:spChg chg="mod">
          <ac:chgData name="Jeffrey A Edmonds" userId="f2973037-6730-4b18-aeb4-d6d0182cb5c6" providerId="ADAL" clId="{73FDE2D5-0670-411E-B81C-D4950D626D52}" dt="2026-06-18T17:32:02.751" v="377" actId="165"/>
          <ac:spMkLst>
            <pc:docMk/>
            <pc:sldMk cId="0" sldId="600"/>
            <ac:spMk id="57372" creationId="{00000000-0000-0000-0000-000000000000}"/>
          </ac:spMkLst>
        </pc:spChg>
        <pc:spChg chg="mod">
          <ac:chgData name="Jeffrey A Edmonds" userId="f2973037-6730-4b18-aeb4-d6d0182cb5c6" providerId="ADAL" clId="{73FDE2D5-0670-411E-B81C-D4950D626D52}" dt="2026-06-18T17:32:02.751" v="377" actId="165"/>
          <ac:spMkLst>
            <pc:docMk/>
            <pc:sldMk cId="0" sldId="600"/>
            <ac:spMk id="57373" creationId="{00000000-0000-0000-0000-000000000000}"/>
          </ac:spMkLst>
        </pc:spChg>
        <pc:spChg chg="mod">
          <ac:chgData name="Jeffrey A Edmonds" userId="f2973037-6730-4b18-aeb4-d6d0182cb5c6" providerId="ADAL" clId="{73FDE2D5-0670-411E-B81C-D4950D626D52}" dt="2026-06-18T17:30:00.515" v="285" actId="1038"/>
          <ac:spMkLst>
            <pc:docMk/>
            <pc:sldMk cId="0" sldId="600"/>
            <ac:spMk id="57374" creationId="{00000000-0000-0000-0000-000000000000}"/>
          </ac:spMkLst>
        </pc:spChg>
        <pc:spChg chg="mod">
          <ac:chgData name="Jeffrey A Edmonds" userId="f2973037-6730-4b18-aeb4-d6d0182cb5c6" providerId="ADAL" clId="{73FDE2D5-0670-411E-B81C-D4950D626D52}" dt="2026-06-18T17:30:06.513" v="288" actId="1035"/>
          <ac:spMkLst>
            <pc:docMk/>
            <pc:sldMk cId="0" sldId="600"/>
            <ac:spMk id="57375" creationId="{00000000-0000-0000-0000-000000000000}"/>
          </ac:spMkLst>
        </pc:spChg>
        <pc:spChg chg="del mod">
          <ac:chgData name="Jeffrey A Edmonds" userId="f2973037-6730-4b18-aeb4-d6d0182cb5c6" providerId="ADAL" clId="{73FDE2D5-0670-411E-B81C-D4950D626D52}" dt="2026-06-18T17:29:42.313" v="283" actId="478"/>
          <ac:spMkLst>
            <pc:docMk/>
            <pc:sldMk cId="0" sldId="600"/>
            <ac:spMk id="57376" creationId="{00000000-0000-0000-0000-000000000000}"/>
          </ac:spMkLst>
        </pc:spChg>
        <pc:grpChg chg="add del mod">
          <ac:chgData name="Jeffrey A Edmonds" userId="f2973037-6730-4b18-aeb4-d6d0182cb5c6" providerId="ADAL" clId="{73FDE2D5-0670-411E-B81C-D4950D626D52}" dt="2026-06-18T17:30:52.600" v="322" actId="165"/>
          <ac:grpSpMkLst>
            <pc:docMk/>
            <pc:sldMk cId="0" sldId="600"/>
            <ac:grpSpMk id="5" creationId="{F0B85849-520F-A6EB-AB9E-956022C9B86C}"/>
          </ac:grpSpMkLst>
        </pc:grpChg>
        <pc:grpChg chg="add del mod topLvl">
          <ac:chgData name="Jeffrey A Edmonds" userId="f2973037-6730-4b18-aeb4-d6d0182cb5c6" providerId="ADAL" clId="{73FDE2D5-0670-411E-B81C-D4950D626D52}" dt="2026-06-18T17:31:01.152" v="325" actId="165"/>
          <ac:grpSpMkLst>
            <pc:docMk/>
            <pc:sldMk cId="0" sldId="600"/>
            <ac:grpSpMk id="6" creationId="{8104A79B-8A3B-03FF-431C-498E17D0CAF0}"/>
          </ac:grpSpMkLst>
        </pc:grpChg>
        <pc:grpChg chg="add del mod">
          <ac:chgData name="Jeffrey A Edmonds" userId="f2973037-6730-4b18-aeb4-d6d0182cb5c6" providerId="ADAL" clId="{73FDE2D5-0670-411E-B81C-D4950D626D52}" dt="2026-06-18T17:32:14.535" v="380" actId="164"/>
          <ac:grpSpMkLst>
            <pc:docMk/>
            <pc:sldMk cId="0" sldId="600"/>
            <ac:grpSpMk id="16" creationId="{A981DEAD-E3A9-9B9F-21B7-65D194119A47}"/>
          </ac:grpSpMkLst>
        </pc:grpChg>
        <pc:grpChg chg="add del mod">
          <ac:chgData name="Jeffrey A Edmonds" userId="f2973037-6730-4b18-aeb4-d6d0182cb5c6" providerId="ADAL" clId="{73FDE2D5-0670-411E-B81C-D4950D626D52}" dt="2026-06-18T17:31:55.134" v="376" actId="478"/>
          <ac:grpSpMkLst>
            <pc:docMk/>
            <pc:sldMk cId="0" sldId="600"/>
            <ac:grpSpMk id="17" creationId="{75F9EF81-D802-36D2-A576-4BE3E50ACB01}"/>
          </ac:grpSpMkLst>
        </pc:grpChg>
        <pc:grpChg chg="add mod">
          <ac:chgData name="Jeffrey A Edmonds" userId="f2973037-6730-4b18-aeb4-d6d0182cb5c6" providerId="ADAL" clId="{73FDE2D5-0670-411E-B81C-D4950D626D52}" dt="2026-06-18T17:33:06.692" v="401" actId="1038"/>
          <ac:grpSpMkLst>
            <pc:docMk/>
            <pc:sldMk cId="0" sldId="600"/>
            <ac:grpSpMk id="18" creationId="{B1B65FD8-C1A9-231A-CB40-88C09FCEDBF9}"/>
          </ac:grpSpMkLst>
        </pc:grpChg>
        <pc:grpChg chg="add mod">
          <ac:chgData name="Jeffrey A Edmonds" userId="f2973037-6730-4b18-aeb4-d6d0182cb5c6" providerId="ADAL" clId="{73FDE2D5-0670-411E-B81C-D4950D626D52}" dt="2026-06-18T17:32:58.316" v="392" actId="164"/>
          <ac:grpSpMkLst>
            <pc:docMk/>
            <pc:sldMk cId="0" sldId="600"/>
            <ac:grpSpMk id="19" creationId="{4C1C4DD7-A0F8-8250-B40D-07B46608CF9F}"/>
          </ac:grpSpMkLst>
        </pc:grpChg>
        <pc:grpChg chg="add mod">
          <ac:chgData name="Jeffrey A Edmonds" userId="f2973037-6730-4b18-aeb4-d6d0182cb5c6" providerId="ADAL" clId="{73FDE2D5-0670-411E-B81C-D4950D626D52}" dt="2026-06-18T17:33:06.692" v="401" actId="1038"/>
          <ac:grpSpMkLst>
            <pc:docMk/>
            <pc:sldMk cId="0" sldId="600"/>
            <ac:grpSpMk id="20" creationId="{3908E489-029B-657F-2635-398FB9127FD7}"/>
          </ac:grpSpMkLst>
        </pc:grpChg>
        <pc:grpChg chg="del">
          <ac:chgData name="Jeffrey A Edmonds" userId="f2973037-6730-4b18-aeb4-d6d0182cb5c6" providerId="ADAL" clId="{73FDE2D5-0670-411E-B81C-D4950D626D52}" dt="2026-06-18T17:35:43.154" v="409" actId="478"/>
          <ac:grpSpMkLst>
            <pc:docMk/>
            <pc:sldMk cId="0" sldId="600"/>
            <ac:grpSpMk id="57358" creationId="{00000000-0000-0000-0000-000000000000}"/>
          </ac:grpSpMkLst>
        </pc:grpChg>
        <pc:grpChg chg="add del">
          <ac:chgData name="Jeffrey A Edmonds" userId="f2973037-6730-4b18-aeb4-d6d0182cb5c6" providerId="ADAL" clId="{73FDE2D5-0670-411E-B81C-D4950D626D52}" dt="2026-06-18T17:24:04.657" v="108" actId="478"/>
          <ac:grpSpMkLst>
            <pc:docMk/>
            <pc:sldMk cId="0" sldId="600"/>
            <ac:grpSpMk id="57360" creationId="{00000000-0000-0000-0000-000000000000}"/>
          </ac:grpSpMkLst>
        </pc:grpChg>
        <pc:grpChg chg="mod">
          <ac:chgData name="Jeffrey A Edmonds" userId="f2973037-6730-4b18-aeb4-d6d0182cb5c6" providerId="ADAL" clId="{73FDE2D5-0670-411E-B81C-D4950D626D52}" dt="2026-06-18T17:33:06.692" v="401" actId="1038"/>
          <ac:grpSpMkLst>
            <pc:docMk/>
            <pc:sldMk cId="0" sldId="600"/>
            <ac:grpSpMk id="57363" creationId="{00000000-0000-0000-0000-000000000000}"/>
          </ac:grpSpMkLst>
        </pc:grpChg>
        <pc:grpChg chg="mod topLvl">
          <ac:chgData name="Jeffrey A Edmonds" userId="f2973037-6730-4b18-aeb4-d6d0182cb5c6" providerId="ADAL" clId="{73FDE2D5-0670-411E-B81C-D4950D626D52}" dt="2026-06-18T17:32:22.813" v="381" actId="164"/>
          <ac:grpSpMkLst>
            <pc:docMk/>
            <pc:sldMk cId="0" sldId="600"/>
            <ac:grpSpMk id="57364" creationId="{00000000-0000-0000-0000-000000000000}"/>
          </ac:grpSpMkLst>
        </pc:grpChg>
        <pc:grpChg chg="mod">
          <ac:chgData name="Jeffrey A Edmonds" userId="f2973037-6730-4b18-aeb4-d6d0182cb5c6" providerId="ADAL" clId="{73FDE2D5-0670-411E-B81C-D4950D626D52}" dt="2026-06-18T17:24:55.180" v="176" actId="1035"/>
          <ac:grpSpMkLst>
            <pc:docMk/>
            <pc:sldMk cId="0" sldId="600"/>
            <ac:grpSpMk id="57365" creationId="{00000000-0000-0000-0000-000000000000}"/>
          </ac:grpSpMkLst>
        </pc:grpChg>
      </pc:sldChg>
      <pc:sldChg chg="addSp delSp modSp mod addAnim delAnim modAnim">
        <pc:chgData name="Jeffrey A Edmonds" userId="f2973037-6730-4b18-aeb4-d6d0182cb5c6" providerId="ADAL" clId="{73FDE2D5-0670-411E-B81C-D4950D626D52}" dt="2026-06-18T17:37:51.566" v="422"/>
        <pc:sldMkLst>
          <pc:docMk/>
          <pc:sldMk cId="0" sldId="601"/>
        </pc:sldMkLst>
        <pc:spChg chg="add mod">
          <ac:chgData name="Jeffrey A Edmonds" userId="f2973037-6730-4b18-aeb4-d6d0182cb5c6" providerId="ADAL" clId="{73FDE2D5-0670-411E-B81C-D4950D626D52}" dt="2026-06-18T17:37:26.104" v="420" actId="1076"/>
          <ac:spMkLst>
            <pc:docMk/>
            <pc:sldMk cId="0" sldId="601"/>
            <ac:spMk id="3" creationId="{8D75B11D-7C98-40CD-B6DA-DECAC99E68F6}"/>
          </ac:spMkLst>
        </pc:spChg>
        <pc:spChg chg="add">
          <ac:chgData name="Jeffrey A Edmonds" userId="f2973037-6730-4b18-aeb4-d6d0182cb5c6" providerId="ADAL" clId="{73FDE2D5-0670-411E-B81C-D4950D626D52}" dt="2026-06-18T17:37:06.514" v="415" actId="22"/>
          <ac:spMkLst>
            <pc:docMk/>
            <pc:sldMk cId="0" sldId="601"/>
            <ac:spMk id="5" creationId="{58363A75-4743-6436-ECE8-C6C9347BDBA8}"/>
          </ac:spMkLst>
        </pc:spChg>
        <pc:spChg chg="add">
          <ac:chgData name="Jeffrey A Edmonds" userId="f2973037-6730-4b18-aeb4-d6d0182cb5c6" providerId="ADAL" clId="{73FDE2D5-0670-411E-B81C-D4950D626D52}" dt="2026-06-18T17:37:12.786" v="417" actId="22"/>
          <ac:spMkLst>
            <pc:docMk/>
            <pc:sldMk cId="0" sldId="601"/>
            <ac:spMk id="7" creationId="{A3223035-1EB9-6497-E921-FC95ABD41373}"/>
          </ac:spMkLst>
        </pc:spChg>
        <pc:spChg chg="del topLvl">
          <ac:chgData name="Jeffrey A Edmonds" userId="f2973037-6730-4b18-aeb4-d6d0182cb5c6" providerId="ADAL" clId="{73FDE2D5-0670-411E-B81C-D4950D626D52}" dt="2026-06-18T17:37:10.897" v="416" actId="21"/>
          <ac:spMkLst>
            <pc:docMk/>
            <pc:sldMk cId="0" sldId="601"/>
            <ac:spMk id="59398" creationId="{00000000-0000-0000-0000-000000000000}"/>
          </ac:spMkLst>
        </pc:spChg>
        <pc:spChg chg="del">
          <ac:chgData name="Jeffrey A Edmonds" userId="f2973037-6730-4b18-aeb4-d6d0182cb5c6" providerId="ADAL" clId="{73FDE2D5-0670-411E-B81C-D4950D626D52}" dt="2026-06-18T17:37:05.399" v="414" actId="21"/>
          <ac:spMkLst>
            <pc:docMk/>
            <pc:sldMk cId="0" sldId="601"/>
            <ac:spMk id="59400" creationId="{00000000-0000-0000-0000-000000000000}"/>
          </ac:spMkLst>
        </pc:spChg>
        <pc:grpChg chg="del">
          <ac:chgData name="Jeffrey A Edmonds" userId="f2973037-6730-4b18-aeb4-d6d0182cb5c6" providerId="ADAL" clId="{73FDE2D5-0670-411E-B81C-D4950D626D52}" dt="2026-06-18T17:36:59.149" v="413" actId="478"/>
          <ac:grpSpMkLst>
            <pc:docMk/>
            <pc:sldMk cId="0" sldId="601"/>
            <ac:grpSpMk id="59396" creationId="{00000000-0000-0000-0000-000000000000}"/>
          </ac:grpSpMkLst>
        </pc:grpChg>
        <pc:grpChg chg="del">
          <ac:chgData name="Jeffrey A Edmonds" userId="f2973037-6730-4b18-aeb4-d6d0182cb5c6" providerId="ADAL" clId="{73FDE2D5-0670-411E-B81C-D4950D626D52}" dt="2026-06-18T17:37:10.897" v="416" actId="21"/>
          <ac:grpSpMkLst>
            <pc:docMk/>
            <pc:sldMk cId="0" sldId="601"/>
            <ac:grpSpMk id="59397" creationId="{00000000-0000-0000-0000-000000000000}"/>
          </ac:grpSpMkLst>
        </pc:grpChg>
        <pc:grpChg chg="del topLvl">
          <ac:chgData name="Jeffrey A Edmonds" userId="f2973037-6730-4b18-aeb4-d6d0182cb5c6" providerId="ADAL" clId="{73FDE2D5-0670-411E-B81C-D4950D626D52}" dt="2026-06-18T17:37:15.211" v="418" actId="478"/>
          <ac:grpSpMkLst>
            <pc:docMk/>
            <pc:sldMk cId="0" sldId="601"/>
            <ac:grpSpMk id="59399" creationId="{00000000-0000-0000-0000-000000000000}"/>
          </ac:grpSpMkLst>
        </pc:grpChg>
      </pc:sldChg>
      <pc:sldChg chg="modSp mod addAnim delAnim modAnim">
        <pc:chgData name="Jeffrey A Edmonds" userId="f2973037-6730-4b18-aeb4-d6d0182cb5c6" providerId="ADAL" clId="{73FDE2D5-0670-411E-B81C-D4950D626D52}" dt="2026-06-18T17:39:30.845" v="436"/>
        <pc:sldMkLst>
          <pc:docMk/>
          <pc:sldMk cId="0" sldId="633"/>
        </pc:sldMkLst>
        <pc:spChg chg="mod">
          <ac:chgData name="Jeffrey A Edmonds" userId="f2973037-6730-4b18-aeb4-d6d0182cb5c6" providerId="ADAL" clId="{73FDE2D5-0670-411E-B81C-D4950D626D52}" dt="2026-06-18T17:38:53.569" v="433" actId="6549"/>
          <ac:spMkLst>
            <pc:docMk/>
            <pc:sldMk cId="0" sldId="633"/>
            <ac:spMk id="6144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78DFCC-589B-4A60-9C12-59D686ADFEC6}" type="datetimeFigureOut">
              <a:rPr lang="zh-CN" altLang="en-US" smtClean="0"/>
              <a:t>2026/6/18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CCC3E0-7DDF-45E7-A937-AD50A2B51C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486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0" cy="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vert="horz" wrap="square" lIns="92885" tIns="46442" rIns="92885" bIns="46442" anchor="t" anchorCtr="0">
            <a:noAutofit/>
          </a:bodyPr>
          <a:lstStyle>
            <a:lvl1pPr/>
            <a:lvl2pPr marL="742950"/>
            <a:lvl3pPr marL="1143000"/>
            <a:lvl4pPr marL="1600200"/>
            <a:lvl5pPr marL="2057400"/>
          </a:lstStyle>
          <a:p>
            <a:pPr marL="0" marR="0" lvl="0" algn="l" defTabSz="914400" rtl="0" eaLnBrk="1" fontAlgn="auto" latinLnBrk="0" hangingPunct="0">
              <a:lnSpc>
                <a:spcPct val="100000"/>
              </a:lnSpc>
              <a:spcBef>
                <a:spcPct val="30000"/>
              </a:spcBef>
              <a:buClr>
                <a:schemeClr val="bg1"/>
              </a:buClr>
              <a:buSzTx/>
              <a:buFont typeface="Arial" charset="0"/>
              <a:buNone/>
              <a:defRPr sz="1200" baseline="0">
                <a:solidFill>
                  <a:schemeClr val="tx1"/>
                </a:solidFill>
                <a:latin typeface="Comic Sans MS" pitchFamily="66" charset="0"/>
                <a:ea typeface="Arial" charset="0"/>
              </a:defRPr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0" cy="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vert="horz" wrap="square" lIns="92885" tIns="46442" rIns="92885" bIns="46442" anchor="t" anchorCtr="0">
            <a:noAutofit/>
          </a:bodyPr>
          <a:lstStyle>
            <a:lvl1pPr/>
            <a:lvl2pPr marL="742950"/>
            <a:lvl3pPr marL="1143000"/>
            <a:lvl4pPr marL="1600200"/>
            <a:lvl5pPr marL="2057400"/>
          </a:lstStyle>
          <a:p>
            <a:pPr marL="0" marR="0" lvl="0" algn="l" defTabSz="914400" rtl="0" eaLnBrk="1" fontAlgn="auto" latinLnBrk="0" hangingPunct="0">
              <a:lnSpc>
                <a:spcPct val="100000"/>
              </a:lnSpc>
              <a:spcBef>
                <a:spcPct val="30000"/>
              </a:spcBef>
              <a:buClr>
                <a:schemeClr val="bg1"/>
              </a:buClr>
              <a:buSzTx/>
              <a:buFont typeface="Arial" charset="0"/>
              <a:buChar char="•"/>
              <a:defRPr sz="1200" baseline="0">
                <a:solidFill>
                  <a:schemeClr val="tx1"/>
                </a:solidFill>
                <a:latin typeface="Comic Sans MS" pitchFamily="66" charset="0"/>
                <a:ea typeface="Arial" charset="0"/>
              </a:defRPr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0" cy="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vert="horz" wrap="square" lIns="92885" tIns="46442" rIns="92885" bIns="46442" anchor="t" anchorCtr="0">
            <a:noAutofit/>
          </a:bodyPr>
          <a:lstStyle>
            <a:lvl1pPr/>
            <a:lvl2pPr marL="742950"/>
            <a:lvl3pPr marL="1143000"/>
            <a:lvl4pPr marL="1600200"/>
            <a:lvl5pPr marL="2057400"/>
          </a:lstStyle>
          <a:p>
            <a:pPr marL="0" marR="0" lvl="0" algn="l" defTabSz="914400" rtl="0" eaLnBrk="1" fontAlgn="auto" latinLnBrk="0" hangingPunct="0">
              <a:lnSpc>
                <a:spcPct val="100000"/>
              </a:lnSpc>
              <a:spcBef>
                <a:spcPct val="30000"/>
              </a:spcBef>
              <a:buClr>
                <a:schemeClr val="bg1"/>
              </a:buClr>
              <a:buSzTx/>
              <a:buFont typeface="Arial" charset="0"/>
              <a:buChar char="•"/>
              <a:defRPr sz="1200" baseline="0">
                <a:solidFill>
                  <a:schemeClr val="tx1"/>
                </a:solidFill>
                <a:latin typeface="Comic Sans MS" pitchFamily="66" charset="0"/>
                <a:ea typeface="Arial" charset="0"/>
              </a:defRPr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0" cy="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vert="horz" wrap="square" lIns="92885" tIns="46442" rIns="92885" bIns="46442" anchor="t" anchorCtr="0">
            <a:noAutofit/>
          </a:bodyPr>
          <a:lstStyle>
            <a:lvl1pPr/>
            <a:lvl2pPr marL="742950"/>
            <a:lvl3pPr marL="1143000"/>
            <a:lvl4pPr marL="1600200"/>
            <a:lvl5pPr marL="2057400"/>
          </a:lstStyle>
          <a:p>
            <a:pPr marL="0" marR="0" lvl="0" algn="l" defTabSz="914400" rtl="0" eaLnBrk="1" fontAlgn="auto" latinLnBrk="0" hangingPunct="0">
              <a:lnSpc>
                <a:spcPct val="100000"/>
              </a:lnSpc>
              <a:spcBef>
                <a:spcPct val="30000"/>
              </a:spcBef>
              <a:buClr>
                <a:schemeClr val="bg1"/>
              </a:buClr>
              <a:buSzTx/>
              <a:buFont typeface="Arial" charset="0"/>
              <a:buChar char="•"/>
              <a:defRPr sz="1200" baseline="0">
                <a:solidFill>
                  <a:schemeClr val="tx1"/>
                </a:solidFill>
                <a:latin typeface="Comic Sans MS" pitchFamily="66" charset="0"/>
                <a:ea typeface="Arial" charset="0"/>
              </a:defRPr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0" cy="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vert="horz" wrap="square" lIns="92885" tIns="46442" rIns="92885" bIns="46442" anchor="t" anchorCtr="0">
            <a:noAutofit/>
          </a:bodyPr>
          <a:lstStyle>
            <a:lvl1pPr/>
            <a:lvl2pPr marL="742950"/>
            <a:lvl3pPr marL="1143000"/>
            <a:lvl4pPr marL="1600200"/>
            <a:lvl5pPr marL="2057400"/>
          </a:lstStyle>
          <a:p>
            <a:pPr marL="0" marR="0" lvl="0" algn="l" defTabSz="914400" rtl="0" eaLnBrk="1" fontAlgn="auto" latinLnBrk="0" hangingPunct="0">
              <a:lnSpc>
                <a:spcPct val="100000"/>
              </a:lnSpc>
              <a:spcBef>
                <a:spcPct val="30000"/>
              </a:spcBef>
              <a:buClr>
                <a:schemeClr val="bg1"/>
              </a:buClr>
              <a:buSzTx/>
              <a:buFont typeface="Arial" charset="0"/>
              <a:buChar char="•"/>
              <a:defRPr sz="1200" baseline="0">
                <a:solidFill>
                  <a:schemeClr val="tx1"/>
                </a:solidFill>
                <a:latin typeface="Comic Sans MS" pitchFamily="66" charset="0"/>
                <a:ea typeface="Arial" charset="0"/>
              </a:defRPr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0" cy="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vert="horz" wrap="square" lIns="92885" tIns="46442" rIns="92885" bIns="46442" anchor="t" anchorCtr="0">
            <a:noAutofit/>
          </a:bodyPr>
          <a:lstStyle>
            <a:lvl1pPr/>
            <a:lvl2pPr marL="742950"/>
            <a:lvl3pPr marL="1143000"/>
            <a:lvl4pPr marL="1600200"/>
            <a:lvl5pPr marL="2057400"/>
          </a:lstStyle>
          <a:p>
            <a:pPr marL="0" marR="0" lvl="0" algn="l" defTabSz="914400" rtl="0" eaLnBrk="1" fontAlgn="auto" latinLnBrk="0" hangingPunct="0">
              <a:lnSpc>
                <a:spcPct val="100000"/>
              </a:lnSpc>
              <a:spcBef>
                <a:spcPct val="30000"/>
              </a:spcBef>
              <a:buClr>
                <a:schemeClr val="bg1"/>
              </a:buClr>
              <a:buSzTx/>
              <a:buFont typeface="Arial" charset="0"/>
              <a:buChar char="•"/>
              <a:defRPr sz="1200" baseline="0">
                <a:solidFill>
                  <a:schemeClr val="tx1"/>
                </a:solidFill>
                <a:latin typeface="Comic Sans MS" pitchFamily="66" charset="0"/>
                <a:ea typeface="Arial" charset="0"/>
              </a:defRPr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0" cy="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vert="horz" wrap="square" lIns="92885" tIns="46442" rIns="92885" bIns="46442" anchor="t" anchorCtr="0">
            <a:noAutofit/>
          </a:bodyPr>
          <a:lstStyle>
            <a:lvl1pPr/>
            <a:lvl2pPr marL="742950"/>
            <a:lvl3pPr marL="1143000"/>
            <a:lvl4pPr marL="1600200"/>
            <a:lvl5pPr marL="2057400"/>
          </a:lstStyle>
          <a:p>
            <a:pPr marL="0" marR="0" lvl="0" algn="l" defTabSz="914400" rtl="0" eaLnBrk="1" fontAlgn="auto" latinLnBrk="0" hangingPunct="0">
              <a:lnSpc>
                <a:spcPct val="100000"/>
              </a:lnSpc>
              <a:spcBef>
                <a:spcPct val="30000"/>
              </a:spcBef>
              <a:buClr>
                <a:schemeClr val="bg1"/>
              </a:buClr>
              <a:buSzTx/>
              <a:buFont typeface="Arial" charset="0"/>
              <a:buChar char="•"/>
              <a:defRPr sz="1200" baseline="0">
                <a:solidFill>
                  <a:schemeClr val="tx1"/>
                </a:solidFill>
                <a:latin typeface="Comic Sans MS" pitchFamily="66" charset="0"/>
                <a:ea typeface="Arial" charset="0"/>
              </a:defRPr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0" cy="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vert="horz" wrap="square" lIns="92885" tIns="46442" rIns="92885" bIns="46442" anchor="t" anchorCtr="0">
            <a:noAutofit/>
          </a:bodyPr>
          <a:lstStyle>
            <a:lvl1pPr/>
            <a:lvl2pPr marL="742950"/>
            <a:lvl3pPr marL="1143000"/>
            <a:lvl4pPr marL="1600200"/>
            <a:lvl5pPr marL="2057400"/>
          </a:lstStyle>
          <a:p>
            <a:pPr marL="0" marR="0" lvl="0" algn="l" defTabSz="914400" rtl="0" eaLnBrk="1" fontAlgn="auto" latinLnBrk="0" hangingPunct="0">
              <a:lnSpc>
                <a:spcPct val="100000"/>
              </a:lnSpc>
              <a:spcBef>
                <a:spcPct val="30000"/>
              </a:spcBef>
              <a:buClr>
                <a:schemeClr val="bg1"/>
              </a:buClr>
              <a:buSzTx/>
              <a:buFont typeface="Arial" charset="0"/>
              <a:buChar char="•"/>
              <a:defRPr sz="1200" baseline="0">
                <a:solidFill>
                  <a:schemeClr val="tx1"/>
                </a:solidFill>
                <a:latin typeface="Comic Sans MS" pitchFamily="66" charset="0"/>
                <a:ea typeface="Arial" charset="0"/>
              </a:defRPr>
            </a:pP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0" cy="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vert="horz" wrap="square" lIns="92885" tIns="46442" rIns="92885" bIns="46442" anchor="t" anchorCtr="0">
            <a:noAutofit/>
          </a:bodyPr>
          <a:lstStyle>
            <a:lvl1pPr/>
            <a:lvl2pPr marL="742950"/>
            <a:lvl3pPr marL="1143000"/>
            <a:lvl4pPr marL="1600200"/>
            <a:lvl5pPr marL="2057400"/>
          </a:lstStyle>
          <a:p>
            <a:pPr marL="0" marR="0" lvl="0" algn="l" defTabSz="914400" rtl="0" eaLnBrk="1" fontAlgn="auto" latinLnBrk="0" hangingPunct="0">
              <a:lnSpc>
                <a:spcPct val="100000"/>
              </a:lnSpc>
              <a:spcBef>
                <a:spcPct val="30000"/>
              </a:spcBef>
              <a:buClr>
                <a:schemeClr val="bg1"/>
              </a:buClr>
              <a:buSzTx/>
              <a:buFont typeface="Arial" charset="0"/>
              <a:buChar char="•"/>
              <a:defRPr sz="1200" baseline="0">
                <a:solidFill>
                  <a:schemeClr val="tx1"/>
                </a:solidFill>
                <a:latin typeface="Comic Sans MS" pitchFamily="66" charset="0"/>
                <a:ea typeface="Arial" charset="0"/>
              </a:defRPr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0" cy="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vert="horz" wrap="square" lIns="92885" tIns="46442" rIns="92885" bIns="46442" anchor="t" anchorCtr="0">
            <a:noAutofit/>
          </a:bodyPr>
          <a:lstStyle>
            <a:lvl1pPr/>
            <a:lvl2pPr marL="742950"/>
            <a:lvl3pPr marL="1143000"/>
            <a:lvl4pPr marL="1600200"/>
            <a:lvl5pPr marL="2057400"/>
          </a:lstStyle>
          <a:p>
            <a:pPr marL="0" marR="0" lvl="0" algn="l" defTabSz="914400" rtl="0" eaLnBrk="1" fontAlgn="auto" latinLnBrk="0" hangingPunct="0">
              <a:lnSpc>
                <a:spcPct val="100000"/>
              </a:lnSpc>
              <a:spcBef>
                <a:spcPct val="30000"/>
              </a:spcBef>
              <a:buClr>
                <a:schemeClr val="bg1"/>
              </a:buClr>
              <a:buSzTx/>
              <a:buFont typeface="Arial" charset="0"/>
              <a:buChar char="•"/>
              <a:defRPr sz="1200" baseline="0">
                <a:solidFill>
                  <a:schemeClr val="tx1"/>
                </a:solidFill>
                <a:latin typeface="Comic Sans MS" pitchFamily="66" charset="0"/>
                <a:ea typeface="Arial" charset="0"/>
              </a:defRPr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0" cy="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vert="horz" wrap="square" lIns="92885" tIns="46442" rIns="92885" bIns="46442" anchor="t" anchorCtr="0">
            <a:noAutofit/>
          </a:bodyPr>
          <a:lstStyle>
            <a:lvl1pPr/>
            <a:lvl2pPr marL="742950"/>
            <a:lvl3pPr marL="1143000"/>
            <a:lvl4pPr marL="1600200"/>
            <a:lvl5pPr marL="2057400"/>
          </a:lstStyle>
          <a:p>
            <a:pPr marL="0" marR="0" lvl="0" algn="l" defTabSz="914400" rtl="0" eaLnBrk="1" fontAlgn="auto" latinLnBrk="0" hangingPunct="0">
              <a:lnSpc>
                <a:spcPct val="100000"/>
              </a:lnSpc>
              <a:spcBef>
                <a:spcPct val="30000"/>
              </a:spcBef>
              <a:buClr>
                <a:schemeClr val="bg1"/>
              </a:buClr>
              <a:buSzTx/>
              <a:buFont typeface="Arial" charset="0"/>
              <a:buChar char="•"/>
              <a:defRPr sz="1200" baseline="0">
                <a:solidFill>
                  <a:schemeClr val="tx1"/>
                </a:solidFill>
                <a:latin typeface="Comic Sans MS" pitchFamily="66" charset="0"/>
                <a:ea typeface="Arial" charset="0"/>
              </a:defRPr>
            </a:pP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CC3E0-7DDF-45E7-A937-AD50A2B51CF3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44698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0" cy="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vert="horz" wrap="square" lIns="92885" tIns="46442" rIns="92885" bIns="46442" anchor="t" anchorCtr="0">
            <a:noAutofit/>
          </a:bodyPr>
          <a:lstStyle>
            <a:lvl1pPr/>
            <a:lvl2pPr marL="742950"/>
            <a:lvl3pPr marL="1143000"/>
            <a:lvl4pPr marL="1600200"/>
            <a:lvl5pPr marL="2057400"/>
          </a:lstStyle>
          <a:p>
            <a:pPr marL="0" marR="0" lvl="0" algn="l" defTabSz="914400" rtl="0" eaLnBrk="1" fontAlgn="auto" latinLnBrk="0" hangingPunct="0">
              <a:lnSpc>
                <a:spcPct val="100000"/>
              </a:lnSpc>
              <a:spcBef>
                <a:spcPct val="30000"/>
              </a:spcBef>
              <a:buClr>
                <a:schemeClr val="bg1"/>
              </a:buClr>
              <a:buSzTx/>
              <a:buFont typeface="Arial" charset="0"/>
              <a:buChar char="•"/>
              <a:defRPr sz="1200" baseline="0">
                <a:solidFill>
                  <a:schemeClr val="tx1"/>
                </a:solidFill>
                <a:latin typeface="Comic Sans MS" pitchFamily="66" charset="0"/>
                <a:ea typeface="Arial" charset="0"/>
              </a:defRPr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0" cy="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vert="horz" wrap="square" lIns="92885" tIns="46442" rIns="92885" bIns="46442" anchor="t" anchorCtr="0">
            <a:noAutofit/>
          </a:bodyPr>
          <a:lstStyle>
            <a:lvl1pPr/>
            <a:lvl2pPr marL="742950"/>
            <a:lvl3pPr marL="1143000"/>
            <a:lvl4pPr marL="1600200"/>
            <a:lvl5pPr marL="2057400"/>
          </a:lstStyle>
          <a:p>
            <a:pPr marL="0" marR="0" lvl="0" algn="l" defTabSz="914400" rtl="0" eaLnBrk="1" fontAlgn="auto" latinLnBrk="0" hangingPunct="0">
              <a:lnSpc>
                <a:spcPct val="100000"/>
              </a:lnSpc>
              <a:spcBef>
                <a:spcPct val="30000"/>
              </a:spcBef>
              <a:buClr>
                <a:schemeClr val="bg1"/>
              </a:buClr>
              <a:buSzTx/>
              <a:buFont typeface="Arial" charset="0"/>
              <a:buChar char="•"/>
              <a:defRPr sz="1200" baseline="0">
                <a:solidFill>
                  <a:schemeClr val="tx1"/>
                </a:solidFill>
                <a:latin typeface="Comic Sans MS" pitchFamily="66" charset="0"/>
                <a:ea typeface="Arial" charset="0"/>
              </a:defRPr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0" cy="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vert="horz" wrap="square" lIns="92885" tIns="46442" rIns="92885" bIns="46442" anchor="t" anchorCtr="0">
            <a:noAutofit/>
          </a:bodyPr>
          <a:lstStyle>
            <a:lvl1pPr/>
            <a:lvl2pPr marL="742950"/>
            <a:lvl3pPr marL="1143000"/>
            <a:lvl4pPr marL="1600200"/>
            <a:lvl5pPr marL="2057400"/>
          </a:lstStyle>
          <a:p>
            <a:pPr marL="0" marR="0" lvl="0" algn="l" defTabSz="914400" rtl="0" eaLnBrk="1" fontAlgn="auto" latinLnBrk="0" hangingPunct="0">
              <a:lnSpc>
                <a:spcPct val="100000"/>
              </a:lnSpc>
              <a:spcBef>
                <a:spcPct val="30000"/>
              </a:spcBef>
              <a:buClr>
                <a:schemeClr val="bg1"/>
              </a:buClr>
              <a:buSzTx/>
              <a:buFont typeface="Arial" charset="0"/>
              <a:buChar char="•"/>
              <a:defRPr sz="1200" baseline="0">
                <a:solidFill>
                  <a:schemeClr val="tx1"/>
                </a:solidFill>
                <a:latin typeface="Comic Sans MS" pitchFamily="66" charset="0"/>
                <a:ea typeface="Arial" charset="0"/>
              </a:defRPr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0" cy="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vert="horz" wrap="square" lIns="92885" tIns="46442" rIns="92885" bIns="46442" anchor="t" anchorCtr="0">
            <a:noAutofit/>
          </a:bodyPr>
          <a:lstStyle>
            <a:lvl1pPr/>
            <a:lvl2pPr marL="742950"/>
            <a:lvl3pPr marL="1143000"/>
            <a:lvl4pPr marL="1600200"/>
            <a:lvl5pPr marL="2057400"/>
          </a:lstStyle>
          <a:p>
            <a:pPr marL="0" marR="0" lvl="0" algn="l" defTabSz="914400" rtl="0" eaLnBrk="1" fontAlgn="auto" latinLnBrk="0" hangingPunct="0">
              <a:lnSpc>
                <a:spcPct val="100000"/>
              </a:lnSpc>
              <a:spcBef>
                <a:spcPct val="30000"/>
              </a:spcBef>
              <a:buClr>
                <a:schemeClr val="bg1"/>
              </a:buClr>
              <a:buSzTx/>
              <a:buFont typeface="Arial" charset="0"/>
              <a:buChar char="•"/>
              <a:defRPr sz="1200" baseline="0">
                <a:solidFill>
                  <a:schemeClr val="tx1"/>
                </a:solidFill>
                <a:latin typeface="Comic Sans MS" pitchFamily="66" charset="0"/>
                <a:ea typeface="Arial" charset="0"/>
              </a:defRPr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0" cy="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vert="horz" wrap="square" lIns="92885" tIns="46442" rIns="92885" bIns="46442" anchor="t" anchorCtr="0">
            <a:noAutofit/>
          </a:bodyPr>
          <a:lstStyle>
            <a:lvl1pPr/>
            <a:lvl2pPr marL="742950"/>
            <a:lvl3pPr marL="1143000"/>
            <a:lvl4pPr marL="1600200"/>
            <a:lvl5pPr marL="2057400"/>
          </a:lstStyle>
          <a:p>
            <a:pPr marL="0" marR="0" lvl="0" algn="l" defTabSz="914400" rtl="0" eaLnBrk="1" fontAlgn="auto" latinLnBrk="0" hangingPunct="0">
              <a:lnSpc>
                <a:spcPct val="100000"/>
              </a:lnSpc>
              <a:spcBef>
                <a:spcPct val="30000"/>
              </a:spcBef>
              <a:buClr>
                <a:schemeClr val="bg1"/>
              </a:buClr>
              <a:buSzTx/>
              <a:buFont typeface="Arial" charset="0"/>
              <a:buChar char="•"/>
              <a:defRPr sz="1200" baseline="0">
                <a:solidFill>
                  <a:schemeClr val="tx1"/>
                </a:solidFill>
                <a:latin typeface="Comic Sans MS" pitchFamily="66" charset="0"/>
                <a:ea typeface="Arial" charset="0"/>
              </a:defRPr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0" cy="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vert="horz" wrap="square" lIns="92885" tIns="46442" rIns="92885" bIns="46442" anchor="t" anchorCtr="0">
            <a:noAutofit/>
          </a:bodyPr>
          <a:lstStyle>
            <a:lvl1pPr/>
            <a:lvl2pPr marL="742950"/>
            <a:lvl3pPr marL="1143000"/>
            <a:lvl4pPr marL="1600200"/>
            <a:lvl5pPr marL="2057400"/>
          </a:lstStyle>
          <a:p>
            <a:pPr marL="0" marR="0" lvl="0" algn="l" defTabSz="914400" rtl="0" eaLnBrk="1" fontAlgn="auto" latinLnBrk="0" hangingPunct="0">
              <a:lnSpc>
                <a:spcPct val="100000"/>
              </a:lnSpc>
              <a:spcBef>
                <a:spcPct val="30000"/>
              </a:spcBef>
              <a:buClr>
                <a:schemeClr val="bg1"/>
              </a:buClr>
              <a:buSzTx/>
              <a:buFont typeface="Arial" charset="0"/>
              <a:buChar char="•"/>
              <a:defRPr sz="1200" baseline="0">
                <a:solidFill>
                  <a:schemeClr val="tx1"/>
                </a:solidFill>
                <a:latin typeface="Comic Sans MS" pitchFamily="66" charset="0"/>
                <a:ea typeface="Arial" charset="0"/>
              </a:defRPr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0" cy="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vert="horz" wrap="square" lIns="92885" tIns="46442" rIns="92885" bIns="46442" anchor="t" anchorCtr="0">
            <a:noAutofit/>
          </a:bodyPr>
          <a:lstStyle>
            <a:lvl1pPr/>
            <a:lvl2pPr marL="742950"/>
            <a:lvl3pPr marL="1143000"/>
            <a:lvl4pPr marL="1600200"/>
            <a:lvl5pPr marL="2057400"/>
          </a:lstStyle>
          <a:p>
            <a:pPr marL="0" marR="0" lvl="0" algn="l" defTabSz="914400" rtl="0" eaLnBrk="1" fontAlgn="auto" latinLnBrk="0" hangingPunct="0">
              <a:lnSpc>
                <a:spcPct val="100000"/>
              </a:lnSpc>
              <a:spcBef>
                <a:spcPct val="30000"/>
              </a:spcBef>
              <a:buClr>
                <a:schemeClr val="bg1"/>
              </a:buClr>
              <a:buSzTx/>
              <a:buFont typeface="Arial" charset="0"/>
              <a:buChar char="•"/>
              <a:defRPr sz="1200" baseline="0">
                <a:solidFill>
                  <a:schemeClr val="tx1"/>
                </a:solidFill>
                <a:latin typeface="Comic Sans MS" pitchFamily="66" charset="0"/>
                <a:ea typeface="Arial" charset="0"/>
              </a:defRPr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0" cy="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vert="horz" wrap="square" lIns="92885" tIns="46442" rIns="92885" bIns="46442" anchor="t" anchorCtr="0">
            <a:noAutofit/>
          </a:bodyPr>
          <a:lstStyle>
            <a:lvl1pPr/>
            <a:lvl2pPr marL="742950"/>
            <a:lvl3pPr marL="1143000"/>
            <a:lvl4pPr marL="1600200"/>
            <a:lvl5pPr marL="2057400"/>
          </a:lstStyle>
          <a:p>
            <a:pPr marL="0" marR="0" lvl="0" algn="l" defTabSz="914400" rtl="0" eaLnBrk="1" fontAlgn="auto" latinLnBrk="0" hangingPunct="0">
              <a:lnSpc>
                <a:spcPct val="100000"/>
              </a:lnSpc>
              <a:spcBef>
                <a:spcPct val="30000"/>
              </a:spcBef>
              <a:buClr>
                <a:schemeClr val="bg1"/>
              </a:buClr>
              <a:buSzTx/>
              <a:buFont typeface="Arial" charset="0"/>
              <a:buChar char="•"/>
              <a:defRPr sz="1200" baseline="0">
                <a:solidFill>
                  <a:schemeClr val="tx1"/>
                </a:solidFill>
                <a:latin typeface="Comic Sans MS" pitchFamily="66" charset="0"/>
                <a:ea typeface="Arial" charset="0"/>
              </a:defRPr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0" cy="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vert="horz" wrap="square" lIns="92885" tIns="46442" rIns="92885" bIns="46442" anchor="t" anchorCtr="0">
            <a:noAutofit/>
          </a:bodyPr>
          <a:lstStyle>
            <a:lvl1pPr/>
            <a:lvl2pPr marL="742950"/>
            <a:lvl3pPr marL="1143000"/>
            <a:lvl4pPr marL="1600200"/>
            <a:lvl5pPr marL="2057400"/>
          </a:lstStyle>
          <a:p>
            <a:pPr marL="0" marR="0" lvl="0" algn="l" defTabSz="914400" rtl="0" eaLnBrk="1" fontAlgn="auto" latinLnBrk="0" hangingPunct="0">
              <a:lnSpc>
                <a:spcPct val="100000"/>
              </a:lnSpc>
              <a:spcBef>
                <a:spcPct val="30000"/>
              </a:spcBef>
              <a:buClr>
                <a:schemeClr val="bg1"/>
              </a:buClr>
              <a:buSzTx/>
              <a:buFont typeface="Arial" charset="0"/>
              <a:buChar char="•"/>
              <a:defRPr sz="1200" baseline="0">
                <a:solidFill>
                  <a:schemeClr val="tx1"/>
                </a:solidFill>
                <a:latin typeface="Comic Sans MS" pitchFamily="66" charset="0"/>
                <a:ea typeface="Arial" charset="0"/>
              </a:defRPr>
            </a:pP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0" cy="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vert="horz" wrap="square" lIns="92885" tIns="46442" rIns="92885" bIns="46442" anchor="t" anchorCtr="0">
            <a:noAutofit/>
          </a:bodyPr>
          <a:lstStyle>
            <a:lvl1pPr/>
            <a:lvl2pPr marL="742950"/>
            <a:lvl3pPr marL="1143000"/>
            <a:lvl4pPr marL="1600200"/>
            <a:lvl5pPr marL="2057400"/>
          </a:lstStyle>
          <a:p>
            <a:pPr marL="0" marR="0" lvl="0" algn="l" defTabSz="914400" rtl="0" eaLnBrk="1" fontAlgn="auto" latinLnBrk="0" hangingPunct="0">
              <a:lnSpc>
                <a:spcPct val="100000"/>
              </a:lnSpc>
              <a:spcBef>
                <a:spcPct val="30000"/>
              </a:spcBef>
              <a:buClr>
                <a:schemeClr val="bg1"/>
              </a:buClr>
              <a:buSzTx/>
              <a:buFont typeface="Arial" charset="0"/>
              <a:buChar char="•"/>
              <a:defRPr sz="1200" baseline="0">
                <a:solidFill>
                  <a:schemeClr val="tx1"/>
                </a:solidFill>
                <a:latin typeface="Comic Sans MS" pitchFamily="66" charset="0"/>
                <a:ea typeface="Arial" charset="0"/>
              </a:defRPr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0" cy="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vert="horz" wrap="square" lIns="92885" tIns="46442" rIns="92885" bIns="46442" anchor="t" anchorCtr="0">
            <a:noAutofit/>
          </a:bodyPr>
          <a:lstStyle>
            <a:lvl1pPr/>
            <a:lvl2pPr marL="742950"/>
            <a:lvl3pPr marL="1143000"/>
            <a:lvl4pPr marL="1600200"/>
            <a:lvl5pPr marL="2057400"/>
          </a:lstStyle>
          <a:p>
            <a:pPr marL="0" marR="0" lvl="0" algn="l" defTabSz="914400" rtl="0" eaLnBrk="1" fontAlgn="auto" latinLnBrk="0" hangingPunct="0">
              <a:lnSpc>
                <a:spcPct val="100000"/>
              </a:lnSpc>
              <a:spcBef>
                <a:spcPct val="30000"/>
              </a:spcBef>
              <a:buClr>
                <a:schemeClr val="bg1"/>
              </a:buClr>
              <a:buSzTx/>
              <a:buFont typeface="Arial" charset="0"/>
              <a:buChar char="•"/>
              <a:defRPr sz="1200" baseline="0">
                <a:solidFill>
                  <a:schemeClr val="tx1"/>
                </a:solidFill>
                <a:latin typeface="Comic Sans MS" pitchFamily="66" charset="0"/>
                <a:ea typeface="Arial" charset="0"/>
              </a:defRPr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0" cy="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vert="horz" wrap="square" lIns="92885" tIns="46442" rIns="92885" bIns="46442" anchor="t" anchorCtr="0">
            <a:noAutofit/>
          </a:bodyPr>
          <a:lstStyle>
            <a:lvl1pPr/>
            <a:lvl2pPr marL="742950"/>
            <a:lvl3pPr marL="1143000"/>
            <a:lvl4pPr marL="1600200"/>
            <a:lvl5pPr marL="2057400"/>
          </a:lstStyle>
          <a:p>
            <a:pPr marL="0" marR="0" lvl="0" algn="l" defTabSz="914400" rtl="0" eaLnBrk="1" fontAlgn="auto" latinLnBrk="0" hangingPunct="0">
              <a:lnSpc>
                <a:spcPct val="100000"/>
              </a:lnSpc>
              <a:spcBef>
                <a:spcPct val="30000"/>
              </a:spcBef>
              <a:buClr>
                <a:schemeClr val="bg1"/>
              </a:buClr>
              <a:buSzTx/>
              <a:buFont typeface="Arial" charset="0"/>
              <a:buChar char="•"/>
              <a:defRPr sz="1200" baseline="0">
                <a:solidFill>
                  <a:schemeClr val="tx1"/>
                </a:solidFill>
                <a:latin typeface="Comic Sans MS" pitchFamily="66" charset="0"/>
                <a:ea typeface="Arial" charset="0"/>
              </a:defRPr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0" cy="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vert="horz" wrap="square" lIns="92885" tIns="46442" rIns="92885" bIns="46442" anchor="t" anchorCtr="0">
            <a:noAutofit/>
          </a:bodyPr>
          <a:lstStyle>
            <a:lvl1pPr/>
            <a:lvl2pPr marL="742950"/>
            <a:lvl3pPr marL="1143000"/>
            <a:lvl4pPr marL="1600200"/>
            <a:lvl5pPr marL="2057400"/>
          </a:lstStyle>
          <a:p>
            <a:pPr marL="0" marR="0" lvl="0" algn="l" defTabSz="914400" rtl="0" eaLnBrk="1" fontAlgn="auto" latinLnBrk="0" hangingPunct="0">
              <a:lnSpc>
                <a:spcPct val="100000"/>
              </a:lnSpc>
              <a:spcBef>
                <a:spcPct val="30000"/>
              </a:spcBef>
              <a:buClr>
                <a:schemeClr val="bg1"/>
              </a:buClr>
              <a:buSzTx/>
              <a:buFont typeface="Arial" charset="0"/>
              <a:buChar char="•"/>
              <a:defRPr sz="1200" baseline="0">
                <a:solidFill>
                  <a:schemeClr val="tx1"/>
                </a:solidFill>
                <a:latin typeface="Comic Sans MS" pitchFamily="66" charset="0"/>
                <a:ea typeface="Arial" charset="0"/>
              </a:defRPr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0" cy="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vert="horz" wrap="square" lIns="92885" tIns="46442" rIns="92885" bIns="46442" anchor="t" anchorCtr="0">
            <a:noAutofit/>
          </a:bodyPr>
          <a:lstStyle>
            <a:lvl1pPr/>
            <a:lvl2pPr marL="742950"/>
            <a:lvl3pPr marL="1143000"/>
            <a:lvl4pPr marL="1600200"/>
            <a:lvl5pPr marL="2057400"/>
          </a:lstStyle>
          <a:p>
            <a:pPr marL="0" marR="0" lvl="0" algn="l" defTabSz="914400" rtl="0" eaLnBrk="1" fontAlgn="auto" latinLnBrk="0" hangingPunct="0">
              <a:lnSpc>
                <a:spcPct val="100000"/>
              </a:lnSpc>
              <a:spcBef>
                <a:spcPct val="30000"/>
              </a:spcBef>
              <a:buClr>
                <a:schemeClr val="bg1"/>
              </a:buClr>
              <a:buSzTx/>
              <a:buFont typeface="Arial" charset="0"/>
              <a:buChar char="•"/>
              <a:defRPr sz="1200" baseline="0">
                <a:solidFill>
                  <a:schemeClr val="tx1"/>
                </a:solidFill>
                <a:latin typeface="Comic Sans MS" pitchFamily="66" charset="0"/>
                <a:ea typeface="Arial" charset="0"/>
              </a:defRPr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0" cy="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vert="horz" wrap="square" lIns="92885" tIns="46442" rIns="92885" bIns="46442" anchor="t" anchorCtr="0">
            <a:noAutofit/>
          </a:bodyPr>
          <a:lstStyle>
            <a:lvl1pPr/>
            <a:lvl2pPr marL="742950"/>
            <a:lvl3pPr marL="1143000"/>
            <a:lvl4pPr marL="1600200"/>
            <a:lvl5pPr marL="2057400"/>
          </a:lstStyle>
          <a:p>
            <a:pPr marL="0" marR="0" lvl="0" algn="l" defTabSz="914400" rtl="0" eaLnBrk="1" fontAlgn="auto" latinLnBrk="0" hangingPunct="0">
              <a:lnSpc>
                <a:spcPct val="100000"/>
              </a:lnSpc>
              <a:spcBef>
                <a:spcPct val="30000"/>
              </a:spcBef>
              <a:buClr>
                <a:schemeClr val="bg1"/>
              </a:buClr>
              <a:buSzTx/>
              <a:buFont typeface="Arial" charset="0"/>
              <a:buChar char="•"/>
              <a:defRPr sz="1200" baseline="0">
                <a:solidFill>
                  <a:schemeClr val="tx1"/>
                </a:solidFill>
                <a:latin typeface="Comic Sans MS" pitchFamily="66" charset="0"/>
                <a:ea typeface="Arial" charset="0"/>
              </a:defRPr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0" cy="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vert="horz" wrap="square" lIns="92885" tIns="46442" rIns="92885" bIns="46442" anchor="t" anchorCtr="0">
            <a:noAutofit/>
          </a:bodyPr>
          <a:lstStyle>
            <a:lvl1pPr/>
            <a:lvl2pPr marL="742950"/>
            <a:lvl3pPr marL="1143000"/>
            <a:lvl4pPr marL="1600200"/>
            <a:lvl5pPr marL="2057400"/>
          </a:lstStyle>
          <a:p>
            <a:pPr marL="0" marR="0" lvl="0" algn="l" defTabSz="914400" rtl="0" eaLnBrk="1" fontAlgn="auto" latinLnBrk="0" hangingPunct="0">
              <a:lnSpc>
                <a:spcPct val="100000"/>
              </a:lnSpc>
              <a:spcBef>
                <a:spcPct val="30000"/>
              </a:spcBef>
              <a:buClr>
                <a:schemeClr val="bg1"/>
              </a:buClr>
              <a:buSzTx/>
              <a:buFont typeface="Arial" charset="0"/>
              <a:buChar char="•"/>
              <a:defRPr sz="1200" baseline="0">
                <a:solidFill>
                  <a:schemeClr val="tx1"/>
                </a:solidFill>
                <a:latin typeface="Comic Sans MS" pitchFamily="66" charset="0"/>
                <a:ea typeface="Arial" charset="0"/>
              </a:defRPr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0" cy="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vert="horz" wrap="square" lIns="92885" tIns="46442" rIns="92885" bIns="46442" anchor="t" anchorCtr="0">
            <a:noAutofit/>
          </a:bodyPr>
          <a:lstStyle>
            <a:lvl1pPr/>
            <a:lvl2pPr marL="742950"/>
            <a:lvl3pPr marL="1143000"/>
            <a:lvl4pPr marL="1600200"/>
            <a:lvl5pPr marL="2057400"/>
          </a:lstStyle>
          <a:p>
            <a:pPr marL="0" marR="0" lvl="0" algn="l" defTabSz="914400" rtl="0" eaLnBrk="1" fontAlgn="auto" latinLnBrk="0" hangingPunct="0">
              <a:lnSpc>
                <a:spcPct val="100000"/>
              </a:lnSpc>
              <a:spcBef>
                <a:spcPct val="30000"/>
              </a:spcBef>
              <a:buClr>
                <a:schemeClr val="bg1"/>
              </a:buClr>
              <a:buSzTx/>
              <a:buFont typeface="Arial" charset="0"/>
              <a:buChar char="•"/>
              <a:defRPr sz="1200" baseline="0">
                <a:solidFill>
                  <a:schemeClr val="tx1"/>
                </a:solidFill>
                <a:latin typeface="Comic Sans MS" pitchFamily="66" charset="0"/>
                <a:ea typeface="Arial" charset="0"/>
              </a:defRPr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0" cy="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vert="horz" wrap="square" lIns="92885" tIns="46442" rIns="92885" bIns="46442" anchor="t" anchorCtr="0">
            <a:noAutofit/>
          </a:bodyPr>
          <a:lstStyle>
            <a:lvl1pPr/>
            <a:lvl2pPr marL="742950"/>
            <a:lvl3pPr marL="1143000"/>
            <a:lvl4pPr marL="1600200"/>
            <a:lvl5pPr marL="2057400"/>
          </a:lstStyle>
          <a:p>
            <a:pPr marL="0" marR="0" lvl="0" algn="l" defTabSz="914400" rtl="0" eaLnBrk="1" fontAlgn="auto" latinLnBrk="0" hangingPunct="0">
              <a:lnSpc>
                <a:spcPct val="100000"/>
              </a:lnSpc>
              <a:spcBef>
                <a:spcPct val="30000"/>
              </a:spcBef>
              <a:buClr>
                <a:schemeClr val="bg1"/>
              </a:buClr>
              <a:buSzTx/>
              <a:buFont typeface="Arial" charset="0"/>
              <a:buChar char="•"/>
              <a:defRPr sz="1200" baseline="0">
                <a:solidFill>
                  <a:schemeClr val="tx1"/>
                </a:solidFill>
                <a:latin typeface="Comic Sans MS" pitchFamily="66" charset="0"/>
                <a:ea typeface="Arial" charset="0"/>
              </a:defRPr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0" cy="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vert="horz" wrap="square" lIns="92885" tIns="46442" rIns="92885" bIns="46442" anchor="t" anchorCtr="0">
            <a:noAutofit/>
          </a:bodyPr>
          <a:lstStyle>
            <a:lvl1pPr/>
            <a:lvl2pPr marL="742950"/>
            <a:lvl3pPr marL="1143000"/>
            <a:lvl4pPr marL="1600200"/>
            <a:lvl5pPr marL="2057400"/>
          </a:lstStyle>
          <a:p>
            <a:pPr marL="0" marR="0" lvl="0" algn="l" defTabSz="914400" rtl="0" eaLnBrk="1" fontAlgn="auto" latinLnBrk="0" hangingPunct="0">
              <a:lnSpc>
                <a:spcPct val="100000"/>
              </a:lnSpc>
              <a:spcBef>
                <a:spcPct val="30000"/>
              </a:spcBef>
              <a:buClr>
                <a:schemeClr val="bg1"/>
              </a:buClr>
              <a:buSzTx/>
              <a:buFont typeface="Arial" charset="0"/>
              <a:buChar char="•"/>
              <a:defRPr sz="1200" baseline="0">
                <a:solidFill>
                  <a:schemeClr val="tx1"/>
                </a:solidFill>
                <a:latin typeface="Comic Sans MS" pitchFamily="66" charset="0"/>
                <a:ea typeface="Arial" charset="0"/>
              </a:defRPr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0" cy="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vert="horz" wrap="square" lIns="92885" tIns="46442" rIns="92885" bIns="46442" anchor="t" anchorCtr="0">
            <a:noAutofit/>
          </a:bodyPr>
          <a:lstStyle>
            <a:lvl1pPr/>
            <a:lvl2pPr marL="742950"/>
            <a:lvl3pPr marL="1143000"/>
            <a:lvl4pPr marL="1600200"/>
            <a:lvl5pPr marL="2057400"/>
          </a:lstStyle>
          <a:p>
            <a:pPr marL="0" marR="0" lvl="0" algn="l" defTabSz="914400" rtl="0" eaLnBrk="1" fontAlgn="auto" latinLnBrk="0" hangingPunct="0">
              <a:lnSpc>
                <a:spcPct val="100000"/>
              </a:lnSpc>
              <a:spcBef>
                <a:spcPct val="30000"/>
              </a:spcBef>
              <a:buClr>
                <a:schemeClr val="bg1"/>
              </a:buClr>
              <a:buSzTx/>
              <a:buFont typeface="Arial" charset="0"/>
              <a:buChar char="•"/>
              <a:defRPr sz="1200" baseline="0">
                <a:solidFill>
                  <a:schemeClr val="tx1"/>
                </a:solidFill>
                <a:latin typeface="Comic Sans MS" pitchFamily="66" charset="0"/>
                <a:ea typeface="Arial" charset="0"/>
              </a:defRPr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C6B2BB-9B44-4281-B0D7-EC7A90A20837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-165100"/>
            <a:ext cx="8229600" cy="1143000"/>
          </a:xfrm>
          <a:prstGeom prst="rect">
            <a:avLst/>
          </a:prstGeom>
          <a:noFill/>
          <a:ln algn="ctr">
            <a:noFill/>
          </a:ln>
        </p:spPr>
        <p:txBody>
          <a:bodyPr anchor="ctr" anchorCtr="0">
            <a:noAutofit/>
          </a:bodyPr>
          <a:lstStyle/>
          <a:p>
            <a:pPr marL="0" marR="0" lvl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buClr>
                <a:schemeClr val="bg1"/>
              </a:buClr>
              <a:buSzTx/>
              <a:buFont typeface="Arial" charset="0"/>
              <a:buNone/>
              <a:defRPr sz="3600" baseline="0">
                <a:solidFill>
                  <a:srgbClr val="6600CC"/>
                </a:solidFill>
                <a:latin typeface="Comic Sans MS" pitchFamily="66" charset="0"/>
                <a:ea typeface="Arial" charset="0"/>
              </a:defRPr>
            </a:pPr>
            <a:r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342900" y="812800"/>
            <a:ext cx="8445500" cy="5867400"/>
          </a:xfrm>
          <a:prstGeom prst="rect">
            <a:avLst/>
          </a:prstGeom>
          <a:noFill/>
          <a:ln algn="ctr">
            <a:noFill/>
          </a:ln>
        </p:spPr>
        <p:txBody>
          <a:bodyPr>
            <a:noAutofit/>
          </a:bodyPr>
          <a:lstStyle/>
          <a:p>
            <a:pPr marL="342900" marR="0" lvl="0" indent="-3429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buClr>
                <a:schemeClr val="bg1"/>
              </a:buClr>
              <a:buSzTx/>
              <a:buFont typeface="Arial" charset="0"/>
              <a:buChar char="•"/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r>
              <a:t>Click to edit Master text styles</a:t>
            </a:r>
          </a:p>
          <a:p>
            <a:pPr marL="742950" marR="0" lvl="1" indent="-285750" algn="l" rtl="0" eaLnBrk="0" fontAlgn="auto" latinLnBrk="0" hangingPunct="0">
              <a:lnSpc>
                <a:spcPct val="100000"/>
              </a:lnSpc>
              <a:spcBef>
                <a:spcPct val="20000"/>
              </a:spcBef>
              <a:buClr>
                <a:schemeClr val="bg1"/>
              </a:buClr>
              <a:buSzTx/>
              <a:buFont typeface="Arial" charset="0"/>
              <a:buChar char="–"/>
              <a:defRPr sz="24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r>
              <a:t>Second level</a:t>
            </a:r>
          </a:p>
          <a:p>
            <a:pPr marL="1143000" marR="0" lvl="2" indent="-228600" algn="l" rtl="0" eaLnBrk="0" fontAlgn="auto" latinLnBrk="0" hangingPunct="0">
              <a:lnSpc>
                <a:spcPct val="100000"/>
              </a:lnSpc>
              <a:spcBef>
                <a:spcPct val="20000"/>
              </a:spcBef>
              <a:buClr>
                <a:schemeClr val="bg1"/>
              </a:buClr>
              <a:buSzTx/>
              <a:buFont typeface="Arial" charset="0"/>
              <a:buChar char="•"/>
              <a:defRPr sz="20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r>
              <a:t>Third level</a:t>
            </a:r>
          </a:p>
          <a:p>
            <a:pPr marL="1600200" marR="0" lvl="3" indent="-228600" algn="l" rtl="0" eaLnBrk="0" fontAlgn="auto" latinLnBrk="0" hangingPunct="0">
              <a:lnSpc>
                <a:spcPct val="100000"/>
              </a:lnSpc>
              <a:spcBef>
                <a:spcPct val="20000"/>
              </a:spcBef>
              <a:buClr>
                <a:schemeClr val="bg1"/>
              </a:buClr>
              <a:buSzTx/>
              <a:buFont typeface="Arial" charset="0"/>
              <a:buChar char="–"/>
              <a:defRPr sz="1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r>
              <a:t>Fourth level</a:t>
            </a:r>
          </a:p>
          <a:p>
            <a:pPr marL="2057400" marR="0" lvl="4" indent="-228600" algn="l" rtl="0" eaLnBrk="0" fontAlgn="auto" latinLnBrk="0" hangingPunct="0">
              <a:lnSpc>
                <a:spcPct val="100000"/>
              </a:lnSpc>
              <a:spcBef>
                <a:spcPct val="20000"/>
              </a:spcBef>
              <a:buClr>
                <a:schemeClr val="bg1"/>
              </a:buClr>
              <a:buSzTx/>
              <a:buFont typeface="Arial" charset="0"/>
              <a:buChar char="»"/>
              <a:defRPr sz="1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</p:sldLayoutIdLst>
  <p:transition/>
  <p:txStyles>
    <p:titleStyle>
      <a:lvl1pPr marL="0" marR="0" lvl="0" algn="ctr" defTabSz="914400" rtl="0" eaLnBrk="0" fontAlgn="auto" latinLnBrk="0" hangingPunct="0">
        <a:lnSpc>
          <a:spcPct val="100000"/>
        </a:lnSpc>
        <a:spcBef>
          <a:spcPct val="0"/>
        </a:spcBef>
        <a:buClr>
          <a:schemeClr val="bg1"/>
        </a:buClr>
        <a:buSzTx/>
        <a:buFont typeface="Arial" charset="0"/>
        <a:buNone/>
        <a:defRPr sz="3600" baseline="0">
          <a:solidFill>
            <a:srgbClr val="6600CC"/>
          </a:solidFill>
          <a:latin typeface="Comic Sans MS" pitchFamily="66" charset="0"/>
          <a:ea typeface="Arial" charset="0"/>
        </a:defRPr>
      </a:lvl1pPr>
    </p:titleStyle>
    <p:bodyStyle>
      <a:lvl1pPr marL="342900" marR="0" lvl="0" indent="-342900" algn="l" defTabSz="914400" rtl="0" eaLnBrk="0" fontAlgn="auto" latinLnBrk="0" hangingPunct="0">
        <a:lnSpc>
          <a:spcPct val="100000"/>
        </a:lnSpc>
        <a:spcBef>
          <a:spcPct val="20000"/>
        </a:spcBef>
        <a:buClr>
          <a:schemeClr val="bg1"/>
        </a:buClr>
        <a:buSzTx/>
        <a:buFont typeface="Arial" charset="0"/>
        <a:buChar char="•"/>
        <a:defRPr sz="2800" baseline="0">
          <a:solidFill>
            <a:srgbClr val="0033CC"/>
          </a:solidFill>
          <a:latin typeface="Comic Sans MS" pitchFamily="66" charset="0"/>
          <a:ea typeface="Arial" charset="0"/>
        </a:defRPr>
      </a:lvl1pPr>
      <a:lvl2pPr marL="742950" marR="0" lvl="0" indent="-285750" algn="l" rtl="0" eaLnBrk="0" fontAlgn="auto" latinLnBrk="0" hangingPunct="0">
        <a:lnSpc>
          <a:spcPct val="100000"/>
        </a:lnSpc>
        <a:spcBef>
          <a:spcPct val="20000"/>
        </a:spcBef>
        <a:buClr>
          <a:schemeClr val="bg1"/>
        </a:buClr>
        <a:buSzTx/>
        <a:buFont typeface="Arial" charset="0"/>
        <a:buChar char="–"/>
        <a:defRPr sz="2400" baseline="0">
          <a:solidFill>
            <a:srgbClr val="0033CC"/>
          </a:solidFill>
          <a:latin typeface="Comic Sans MS" pitchFamily="66" charset="0"/>
          <a:ea typeface="Arial" charset="0"/>
        </a:defRPr>
      </a:lvl2pPr>
      <a:lvl3pPr marL="1143000" marR="0" lvl="0" indent="-228600" algn="l" rtl="0" eaLnBrk="0" fontAlgn="auto" latinLnBrk="0" hangingPunct="0">
        <a:lnSpc>
          <a:spcPct val="100000"/>
        </a:lnSpc>
        <a:spcBef>
          <a:spcPct val="20000"/>
        </a:spcBef>
        <a:buClr>
          <a:schemeClr val="bg1"/>
        </a:buClr>
        <a:buSzTx/>
        <a:buFont typeface="Arial" charset="0"/>
        <a:buChar char="•"/>
        <a:defRPr sz="2000" baseline="0">
          <a:solidFill>
            <a:srgbClr val="0033CC"/>
          </a:solidFill>
          <a:latin typeface="Comic Sans MS" pitchFamily="66" charset="0"/>
          <a:ea typeface="Arial" charset="0"/>
        </a:defRPr>
      </a:lvl3pPr>
      <a:lvl4pPr marL="1600200" marR="0" lvl="0" indent="-228600" algn="l" rtl="0" eaLnBrk="0" fontAlgn="auto" latinLnBrk="0" hangingPunct="0">
        <a:lnSpc>
          <a:spcPct val="100000"/>
        </a:lnSpc>
        <a:spcBef>
          <a:spcPct val="20000"/>
        </a:spcBef>
        <a:buClr>
          <a:schemeClr val="bg1"/>
        </a:buClr>
        <a:buSzTx/>
        <a:buFont typeface="Arial" charset="0"/>
        <a:buChar char="–"/>
        <a:defRPr sz="1800" baseline="0">
          <a:solidFill>
            <a:srgbClr val="0033CC"/>
          </a:solidFill>
          <a:latin typeface="Comic Sans MS" pitchFamily="66" charset="0"/>
          <a:ea typeface="Arial" charset="0"/>
        </a:defRPr>
      </a:lvl4pPr>
      <a:lvl5pPr marL="2057400" marR="0" lvl="0" indent="-228600" algn="l" rtl="0" eaLnBrk="0" fontAlgn="auto" latinLnBrk="0" hangingPunct="0">
        <a:lnSpc>
          <a:spcPct val="100000"/>
        </a:lnSpc>
        <a:spcBef>
          <a:spcPct val="20000"/>
        </a:spcBef>
        <a:buClr>
          <a:schemeClr val="bg1"/>
        </a:buClr>
        <a:buSzTx/>
        <a:buFont typeface="Arial" charset="0"/>
        <a:buChar char="»"/>
        <a:defRPr sz="1800" baseline="0">
          <a:solidFill>
            <a:srgbClr val="0033CC"/>
          </a:solidFill>
          <a:latin typeface="Comic Sans MS" pitchFamily="66" charset="0"/>
          <a:ea typeface="Arial" charset="0"/>
        </a:defRPr>
      </a:lvl5pPr>
    </p:bodyStyle>
    <p:otherStyle>
      <a:lvl1pPr marL="0" marR="0" lvl="0" algn="l" defTabSz="914400" rtl="0" eaLnBrk="1" fontAlgn="auto" latinLnBrk="0" hangingPunct="1">
        <a:lnSpc>
          <a:spcPct val="100000"/>
        </a:lnSpc>
        <a:spcBef>
          <a:spcPct val="0"/>
        </a:spcBef>
        <a:buClr>
          <a:schemeClr val="bg1"/>
        </a:buClr>
        <a:buSzTx/>
        <a:buFont typeface="Arial" charset="0"/>
        <a:buNone/>
        <a:defRPr sz="1800" baseline="0">
          <a:solidFill>
            <a:schemeClr val="tx1"/>
          </a:solidFill>
          <a:latin typeface="Comic Sans MS" pitchFamily="66" charset="0"/>
          <a:ea typeface="Arial" charset="0"/>
        </a:defRPr>
      </a:lvl1pPr>
      <a:lvl2pPr marL="457200" marR="0" lvl="0" algn="l" rtl="0" eaLnBrk="1" fontAlgn="auto" latinLnBrk="0" hangingPunct="1">
        <a:lnSpc>
          <a:spcPct val="100000"/>
        </a:lnSpc>
        <a:spcBef>
          <a:spcPct val="0"/>
        </a:spcBef>
        <a:buClr>
          <a:schemeClr val="bg1"/>
        </a:buClr>
        <a:buSzTx/>
        <a:buFont typeface="Arial" charset="0"/>
        <a:buNone/>
        <a:defRPr sz="1800" baseline="0">
          <a:solidFill>
            <a:schemeClr val="tx1"/>
          </a:solidFill>
          <a:latin typeface="Comic Sans MS" pitchFamily="66" charset="0"/>
          <a:ea typeface="Arial" charset="0"/>
        </a:defRPr>
      </a:lvl2pPr>
      <a:lvl3pPr marL="914400" marR="0" lvl="0" algn="l" rtl="0" eaLnBrk="1" fontAlgn="auto" latinLnBrk="0" hangingPunct="1">
        <a:lnSpc>
          <a:spcPct val="100000"/>
        </a:lnSpc>
        <a:spcBef>
          <a:spcPct val="0"/>
        </a:spcBef>
        <a:buClr>
          <a:schemeClr val="bg1"/>
        </a:buClr>
        <a:buSzTx/>
        <a:buFont typeface="Arial" charset="0"/>
        <a:buNone/>
        <a:defRPr sz="1800" baseline="0">
          <a:solidFill>
            <a:schemeClr val="tx1"/>
          </a:solidFill>
          <a:latin typeface="Comic Sans MS" pitchFamily="66" charset="0"/>
          <a:ea typeface="Arial" charset="0"/>
        </a:defRPr>
      </a:lvl3pPr>
      <a:lvl4pPr marL="1371600" marR="0" lvl="0" algn="l" rtl="0" eaLnBrk="1" fontAlgn="auto" latinLnBrk="0" hangingPunct="1">
        <a:lnSpc>
          <a:spcPct val="100000"/>
        </a:lnSpc>
        <a:spcBef>
          <a:spcPct val="0"/>
        </a:spcBef>
        <a:buClr>
          <a:schemeClr val="bg1"/>
        </a:buClr>
        <a:buSzTx/>
        <a:buFont typeface="Arial" charset="0"/>
        <a:buNone/>
        <a:defRPr sz="1800" baseline="0">
          <a:solidFill>
            <a:schemeClr val="tx1"/>
          </a:solidFill>
          <a:latin typeface="Comic Sans MS" pitchFamily="66" charset="0"/>
          <a:ea typeface="Arial" charset="0"/>
        </a:defRPr>
      </a:lvl4pPr>
      <a:lvl5pPr marL="1828800" marR="0" lvl="0" algn="l" rtl="0" eaLnBrk="1" fontAlgn="auto" latinLnBrk="0" hangingPunct="1">
        <a:lnSpc>
          <a:spcPct val="100000"/>
        </a:lnSpc>
        <a:spcBef>
          <a:spcPct val="0"/>
        </a:spcBef>
        <a:buClr>
          <a:schemeClr val="bg1"/>
        </a:buClr>
        <a:buSzTx/>
        <a:buFont typeface="Arial" charset="0"/>
        <a:buNone/>
        <a:defRPr sz="1800" baseline="0">
          <a:solidFill>
            <a:schemeClr val="tx1"/>
          </a:solidFill>
          <a:latin typeface="Comic Sans MS" pitchFamily="66" charset="0"/>
          <a:ea typeface="Arial" charset="0"/>
        </a:defRPr>
      </a:lvl5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2.wmf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image" Target="../media/image34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users.ecs.soton.ac.uk/srg/softwaretools/presentation/TeX4PPT/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png"/><Relationship Id="rId4" Type="http://schemas.openxmlformats.org/officeDocument/2006/relationships/image" Target="../media/image34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47.png"/><Relationship Id="rId4" Type="http://schemas.openxmlformats.org/officeDocument/2006/relationships/image" Target="../media/image34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4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ctrTitle" idx="4294967295"/>
          </p:nvPr>
        </p:nvSpPr>
        <p:spPr>
          <a:xfrm>
            <a:off x="622300" y="1117600"/>
            <a:ext cx="7772400" cy="1143000"/>
          </a:xfrm>
          <a:prstGeom prst="rect">
            <a:avLst/>
          </a:prstGeom>
          <a:noFill/>
          <a:ln algn="ctr">
            <a:noFill/>
          </a:ln>
        </p:spPr>
        <p:txBody>
          <a:bodyPr vert="horz" wrap="square" lIns="91440" tIns="45720" rIns="91440" bIns="45720" anchor="ctr" anchorCtr="0">
            <a:noAutofit/>
          </a:bodyPr>
          <a:lstStyle/>
          <a:p>
            <a:pPr marR="0" lvl="0" rtl="0" eaLnBrk="1" fontAlgn="auto" latinLnBrk="0" hangingPunct="0">
              <a:buClrTx/>
              <a:buFontTx/>
              <a:buNone/>
            </a:pPr>
            <a:r>
              <a:rPr sz="3200"/>
              <a:t>Scalably Scheduling Processes with Arbitrary Speedup Curves</a:t>
            </a:r>
            <a:br>
              <a:rPr sz="3200"/>
            </a:br>
            <a:r>
              <a:rPr sz="2000"/>
              <a:t>(Better Scheduling in the Dark)</a:t>
            </a:r>
          </a:p>
        </p:txBody>
      </p:sp>
      <p:sp>
        <p:nvSpPr>
          <p:cNvPr id="4099" name="Rectangle 3" descr="Rectangle: Click to edit Master text styles&#10;Second level&#10;Third level&#10;Fourth level&#10;Fifth level"/>
          <p:cNvSpPr>
            <a:spLocks noGrp="1"/>
          </p:cNvSpPr>
          <p:nvPr>
            <p:ph type="subTitle" idx="4294967295"/>
          </p:nvPr>
        </p:nvSpPr>
        <p:spPr>
          <a:xfrm>
            <a:off x="990600" y="2679700"/>
            <a:ext cx="6400800" cy="1752600"/>
          </a:xfrm>
          <a:prstGeom prst="rect">
            <a:avLst/>
          </a:prstGeom>
          <a:noFill/>
          <a:ln algn="ctr">
            <a:noFill/>
          </a:ln>
        </p:spPr>
        <p:txBody>
          <a:bodyPr vert="horz" wrap="square" lIns="91440" tIns="45720" rIns="91440" bIns="45720" anchor="t" anchorCtr="0">
            <a:noAutofit/>
          </a:bodyPr>
          <a:lstStyle>
            <a:lvl1pPr/>
            <a:lvl2pPr marL="742950" indent="-285750"/>
            <a:lvl3pPr marL="1143000" indent="-228600"/>
            <a:lvl4pPr marL="1600200" indent="-228600"/>
            <a:lvl5pPr marL="2057400" indent="-228600"/>
          </a:lstStyle>
          <a:p>
            <a:pPr marL="0" marR="0" lvl="0" algn="ctr" rtl="0" eaLnBrk="1" fontAlgn="auto" latinLnBrk="0" hangingPunct="0">
              <a:buClrTx/>
              <a:buFontTx/>
              <a:buNone/>
            </a:pPr>
            <a:r>
              <a:rPr sz="3600"/>
              <a:t>Jeff Edmonds</a:t>
            </a:r>
            <a:r>
              <a:rPr sz="4400">
                <a:solidFill>
                  <a:srgbClr val="FF3300"/>
                </a:solidFill>
              </a:rPr>
              <a:t> </a:t>
            </a:r>
          </a:p>
          <a:p>
            <a:pPr marL="0" marR="0" lvl="0" algn="ctr" rtl="0" eaLnBrk="1" fontAlgn="auto" latinLnBrk="0" hangingPunct="0">
              <a:buClrTx/>
              <a:buFontTx/>
              <a:buNone/>
            </a:pPr>
            <a:r>
              <a:rPr sz="2000"/>
              <a:t>York University</a:t>
            </a:r>
          </a:p>
          <a:p>
            <a:pPr marL="0" marR="0" lvl="0" algn="ctr" rtl="0" eaLnBrk="1" fontAlgn="auto" latinLnBrk="0" hangingPunct="0">
              <a:buClrTx/>
              <a:buFontTx/>
              <a:buNone/>
            </a:pPr>
            <a:r>
              <a:rPr sz="3600"/>
              <a:t>Kirk Pruhs </a:t>
            </a:r>
          </a:p>
          <a:p>
            <a:pPr marL="0" marR="0" lvl="0" algn="ctr" rtl="0" eaLnBrk="1" fontAlgn="auto" latinLnBrk="0" hangingPunct="0">
              <a:buClrTx/>
              <a:buFontTx/>
              <a:buNone/>
            </a:pPr>
            <a:r>
              <a:rPr sz="2000"/>
              <a:t>University of Pittsburgh</a:t>
            </a:r>
          </a:p>
        </p:txBody>
      </p:sp>
      <p:pic>
        <p:nvPicPr>
          <p:cNvPr id="4100" name="Picture 4"/>
          <p:cNvPicPr/>
          <p:nvPr/>
        </p:nvPicPr>
        <p:blipFill dpi="0">
          <a:blip r:embed="rId3"/>
          <a:srcRect/>
          <a:stretch>
            <a:fillRect/>
          </a:stretch>
        </p:blipFill>
        <p:spPr>
          <a:xfrm>
            <a:off x="6019800" y="3441700"/>
            <a:ext cx="1257300" cy="495300"/>
          </a:xfrm>
          <a:prstGeom prst="rect">
            <a:avLst/>
          </a:prstGeom>
          <a:noFill/>
          <a:ln algn="ctr">
            <a:noFill/>
          </a:ln>
        </p:spPr>
      </p:pic>
      <p:pic>
        <p:nvPicPr>
          <p:cNvPr id="4101" name="Picture 5"/>
          <p:cNvPicPr/>
          <p:nvPr/>
        </p:nvPicPr>
        <p:blipFill dpi="0">
          <a:blip r:embed="rId4"/>
          <a:srcRect/>
          <a:stretch>
            <a:fillRect/>
          </a:stretch>
        </p:blipFill>
        <p:spPr>
          <a:xfrm>
            <a:off x="6083300" y="4406900"/>
            <a:ext cx="1092200" cy="1092200"/>
          </a:xfrm>
          <a:prstGeom prst="rect">
            <a:avLst/>
          </a:prstGeom>
          <a:noFill/>
          <a:ln algn="ctr">
            <a:noFill/>
          </a:ln>
        </p:spPr>
      </p:pic>
      <p:sp>
        <p:nvSpPr>
          <p:cNvPr id="4102" name="Rectangle 6"/>
          <p:cNvSpPr/>
          <p:nvPr/>
        </p:nvSpPr>
        <p:spPr>
          <a:xfrm>
            <a:off x="3556000" y="5689600"/>
            <a:ext cx="1638300" cy="355600"/>
          </a:xfrm>
          <a:prstGeom prst="rect">
            <a:avLst/>
          </a:prstGeom>
          <a:noFill/>
          <a:ln algn="ctr">
            <a:noFill/>
          </a:ln>
        </p:spPr>
        <p:txBody>
          <a:bodyPr wrap="none" lIns="90000" tIns="46800" rIns="90000" bIns="46800" anchor="ctr" anchorCtr="0">
            <a:spAutoFit/>
          </a:bodyPr>
          <a:lstStyle>
            <a:lvl1pPr marL="0"/>
            <a:lvl2pPr marL="742950"/>
            <a:lvl3pPr marL="1143000"/>
            <a:lvl4pPr marL="1600200"/>
            <a:lvl5pPr marL="2057400"/>
          </a:lstStyle>
          <a:p>
            <a:pPr marL="0" marR="0" lvl="0" indent="-342900" algn="l" defTabSz="914400" rtl="0" eaLnBrk="1" fontAlgn="auto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 typeface="Arial" charset="0"/>
              <a:buNone/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r>
              <a:rPr sz="1800">
                <a:solidFill>
                  <a:schemeClr val="tx1"/>
                </a:solidFill>
              </a:rPr>
              <a:t>MAPSP 2009 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-165100"/>
            <a:ext cx="8229600" cy="1143000"/>
          </a:xfrm>
          <a:prstGeom prst="rect">
            <a:avLst/>
          </a:prstGeom>
          <a:noFill/>
          <a:ln algn="ctr">
            <a:noFill/>
          </a:ln>
        </p:spPr>
        <p:txBody>
          <a:bodyPr vert="horz" wrap="square" lIns="91440" tIns="45720" rIns="91440" bIns="45720" anchor="ctr" anchorCtr="0">
            <a:noAutofit/>
          </a:bodyPr>
          <a:lstStyle/>
          <a:p>
            <a:pPr marL="0" marR="0" lvl="0" algn="ctr" defTabSz="914400" rtl="0" eaLnBrk="1" fontAlgn="auto" latinLnBrk="0" hangingPunct="0">
              <a:lnSpc>
                <a:spcPct val="100000"/>
              </a:lnSpc>
              <a:spcBef>
                <a:spcPct val="0"/>
              </a:spcBef>
              <a:buClr>
                <a:schemeClr val="bg1"/>
              </a:buClr>
              <a:buSzTx/>
              <a:buFont typeface="Arial" charset="0"/>
              <a:buNone/>
              <a:defRPr sz="3600" baseline="0">
                <a:solidFill>
                  <a:srgbClr val="6600CC"/>
                </a:solidFill>
                <a:latin typeface="Comic Sans MS" pitchFamily="66" charset="0"/>
                <a:ea typeface="Arial" charset="0"/>
              </a:defRPr>
            </a:pPr>
            <a:r>
              <a:t>Performance vs Load</a:t>
            </a:r>
          </a:p>
        </p:txBody>
      </p:sp>
      <p:sp>
        <p:nvSpPr>
          <p:cNvPr id="16387" name="Freeform 75"/>
          <p:cNvSpPr/>
          <p:nvPr/>
        </p:nvSpPr>
        <p:spPr>
          <a:xfrm>
            <a:off x="2197100" y="812800"/>
            <a:ext cx="4648200" cy="4114800"/>
          </a:xfrm>
          <a:custGeom>
            <a:avLst/>
            <a:gdLst/>
            <a:ahLst/>
            <a:cxnLst>
              <a:cxn ang="0">
                <a:pos x="2147483646" y="0"/>
              </a:cxn>
              <a:cxn ang="0">
                <a:pos x="0" y="2147483646"/>
              </a:cxn>
              <a:cxn ang="0">
                <a:pos x="2147483646" y="2147483646"/>
              </a:cxn>
            </a:cxnLst>
            <a:rect l="0" t="0" r="0" b="0"/>
            <a:pathLst>
              <a:path w="2932" h="2592">
                <a:moveTo>
                  <a:pt x="4" y="0"/>
                </a:moveTo>
                <a:lnTo>
                  <a:pt x="0" y="2592"/>
                </a:lnTo>
                <a:lnTo>
                  <a:pt x="2932" y="2577"/>
                </a:lnTo>
              </a:path>
            </a:pathLst>
          </a:custGeom>
          <a:noFill/>
          <a:ln w="38100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/>
          </a:p>
        </p:txBody>
      </p:sp>
      <p:grpSp>
        <p:nvGrpSpPr>
          <p:cNvPr id="16388" name="Group 70"/>
          <p:cNvGrpSpPr/>
          <p:nvPr/>
        </p:nvGrpSpPr>
        <p:grpSpPr>
          <a:xfrm>
            <a:off x="4927600" y="4978400"/>
            <a:ext cx="101600" cy="165100"/>
            <a:chOff x="2501900" y="1968500"/>
            <a:chExt cx="101600" cy="165100"/>
          </a:xfrm>
        </p:grpSpPr>
        <p:sp>
          <p:nvSpPr>
            <p:cNvPr id="16457" name="Text Box 71"/>
            <p:cNvSpPr/>
            <p:nvPr/>
          </p:nvSpPr>
          <p:spPr>
            <a:xfrm>
              <a:off x="2501900" y="1981200"/>
              <a:ext cx="101600" cy="1651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171450" rIns="0" bIns="0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2000" i="1">
                  <a:solidFill>
                    <a:schemeClr val="tx1"/>
                  </a:solidFill>
                  <a:latin typeface="Times New Roman" pitchFamily="34" charset="0"/>
                </a:rPr>
                <a:t>I</a:t>
              </a:r>
            </a:p>
          </p:txBody>
        </p:sp>
        <p:sp>
          <p:nvSpPr>
            <p:cNvPr id="16458" name="Rectangle 72"/>
            <p:cNvSpPr/>
            <p:nvPr/>
          </p:nvSpPr>
          <p:spPr>
            <a:xfrm>
              <a:off x="2501900" y="1968500"/>
              <a:ext cx="101600" cy="16510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 cap="flat" cmpd="sng" algn="ctr">
              <a:solidFill>
                <a:schemeClr val="tx1">
                  <a:alpha val="0"/>
                </a:schemeClr>
              </a:solidFill>
              <a:prstDash val="solid"/>
              <a:miter lim="800000"/>
            </a:ln>
          </p:spPr>
          <p:txBody>
            <a:bodyPr wrap="none" anchor="ctr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1" fontAlgn="auto" latin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endParaRPr sz="1800">
                <a:solidFill>
                  <a:schemeClr val="tx1"/>
                </a:solidFill>
              </a:endParaRPr>
            </a:p>
          </p:txBody>
        </p:sp>
      </p:grpSp>
      <p:sp>
        <p:nvSpPr>
          <p:cNvPr id="16389" name="Text Box 122"/>
          <p:cNvSpPr/>
          <p:nvPr/>
        </p:nvSpPr>
        <p:spPr>
          <a:xfrm>
            <a:off x="863600" y="2400300"/>
            <a:ext cx="1257300" cy="508000"/>
          </a:xfrm>
          <a:prstGeom prst="rect">
            <a:avLst/>
          </a:prstGeom>
          <a:noFill/>
          <a:ln algn="ctr">
            <a:noFill/>
          </a:ln>
        </p:spPr>
        <p:txBody>
          <a:bodyPr wrap="none">
            <a:spAutoFit/>
          </a:bodyPr>
          <a:lstStyle>
            <a:lvl1pPr marL="0"/>
            <a:lvl2pPr marL="742950"/>
            <a:lvl3pPr marL="1143000"/>
            <a:lvl4pPr marL="1600200"/>
            <a:lvl5pPr marL="2057400"/>
          </a:lstStyle>
          <a:p>
            <a:pPr marL="0" marR="0" lvl="0" indent="-342900" algn="ctr" defTabSz="914400" rtl="0" eaLnBrk="1" fontAlgn="auto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 typeface="Arial" charset="0"/>
              <a:buNone/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r>
              <a:rPr sz="1400" b="1">
                <a:solidFill>
                  <a:schemeClr val="tx1"/>
                </a:solidFill>
              </a:rPr>
              <a:t>Average </a:t>
            </a:r>
            <a:br>
              <a:rPr sz="1400" b="1">
                <a:solidFill>
                  <a:schemeClr val="tx1"/>
                </a:solidFill>
              </a:rPr>
            </a:br>
            <a:r>
              <a:rPr sz="1400" b="1">
                <a:solidFill>
                  <a:schemeClr val="tx1"/>
                </a:solidFill>
              </a:rPr>
              <a:t>Performance</a:t>
            </a:r>
          </a:p>
        </p:txBody>
      </p:sp>
      <p:sp>
        <p:nvSpPr>
          <p:cNvPr id="16390" name="Text Box 152"/>
          <p:cNvSpPr/>
          <p:nvPr/>
        </p:nvSpPr>
        <p:spPr>
          <a:xfrm>
            <a:off x="4368800" y="4927600"/>
            <a:ext cx="571500" cy="304800"/>
          </a:xfrm>
          <a:prstGeom prst="rect">
            <a:avLst/>
          </a:prstGeom>
          <a:noFill/>
          <a:ln algn="ctr">
            <a:noFill/>
          </a:ln>
        </p:spPr>
        <p:txBody>
          <a:bodyPr wrap="none">
            <a:spAutoFit/>
          </a:bodyPr>
          <a:lstStyle>
            <a:lvl1pPr marL="0"/>
            <a:lvl2pPr marL="742950"/>
            <a:lvl3pPr marL="1143000"/>
            <a:lvl4pPr marL="1600200"/>
            <a:lvl5pPr marL="2057400"/>
          </a:lstStyle>
          <a:p>
            <a:pPr marL="0" marR="0" lvl="0" indent="-342900" algn="ctr" defTabSz="914400" rtl="0" eaLnBrk="1" fontAlgn="auto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 typeface="Arial" charset="0"/>
              <a:buNone/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r>
              <a:rPr sz="1400" b="1">
                <a:solidFill>
                  <a:schemeClr val="tx1"/>
                </a:solidFill>
              </a:rPr>
              <a:t>Load</a:t>
            </a:r>
          </a:p>
        </p:txBody>
      </p:sp>
      <p:grpSp>
        <p:nvGrpSpPr>
          <p:cNvPr id="16391" name="Group 308"/>
          <p:cNvGrpSpPr/>
          <p:nvPr/>
        </p:nvGrpSpPr>
        <p:grpSpPr>
          <a:xfrm>
            <a:off x="2197100" y="508000"/>
            <a:ext cx="2755900" cy="4406900"/>
            <a:chOff x="2209800" y="508000"/>
            <a:chExt cx="2755900" cy="4406900"/>
          </a:xfrm>
        </p:grpSpPr>
        <p:grpSp>
          <p:nvGrpSpPr>
            <p:cNvPr id="16444" name="Group 268"/>
            <p:cNvGrpSpPr/>
            <p:nvPr/>
          </p:nvGrpSpPr>
          <p:grpSpPr>
            <a:xfrm>
              <a:off x="2209800" y="508000"/>
              <a:ext cx="2755900" cy="4406900"/>
              <a:chOff x="2209800" y="508000"/>
              <a:chExt cx="2755900" cy="4406900"/>
            </a:xfrm>
          </p:grpSpPr>
          <p:sp>
            <p:nvSpPr>
              <p:cNvPr id="16454" name="Freeform 77"/>
              <p:cNvSpPr/>
              <p:nvPr/>
            </p:nvSpPr>
            <p:spPr>
              <a:xfrm>
                <a:off x="2209800" y="4546600"/>
                <a:ext cx="2159000" cy="368300"/>
              </a:xfrm>
              <a:custGeom>
                <a:avLst/>
                <a:gdLst/>
                <a:ahLst/>
                <a:cxnLst>
                  <a:cxn ang="0">
                    <a:pos x="1362" y="0"/>
                  </a:cxn>
                  <a:cxn ang="0">
                    <a:pos x="0" y="236"/>
                  </a:cxn>
                </a:cxnLst>
                <a:rect l="0" t="0" r="0" b="0"/>
                <a:pathLst>
                  <a:path w="1362" h="236">
                    <a:moveTo>
                      <a:pt x="1362" y="0"/>
                    </a:moveTo>
                    <a:cubicBezTo>
                      <a:pt x="1093" y="72"/>
                      <a:pt x="284" y="187"/>
                      <a:pt x="0" y="236"/>
                    </a:cubicBezTo>
                  </a:path>
                </a:pathLst>
              </a:custGeom>
              <a:noFill/>
              <a:ln w="25400" cap="rnd" cmpd="sng" algn="ctr">
                <a:solidFill>
                  <a:srgbClr val="3366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6455" name="Freeform 111"/>
              <p:cNvSpPr/>
              <p:nvPr/>
            </p:nvSpPr>
            <p:spPr>
              <a:xfrm>
                <a:off x="4775200" y="508000"/>
                <a:ext cx="190500" cy="3543300"/>
              </a:xfrm>
              <a:custGeom>
                <a:avLst/>
                <a:gdLst/>
                <a:ahLst/>
                <a:cxnLst>
                  <a:cxn ang="0">
                    <a:pos x="120" y="0"/>
                  </a:cxn>
                  <a:cxn ang="0">
                    <a:pos x="38" y="1815"/>
                  </a:cxn>
                  <a:cxn ang="0">
                    <a:pos x="0" y="2237"/>
                  </a:cxn>
                </a:cxnLst>
                <a:rect l="0" t="0" r="0" b="0"/>
                <a:pathLst>
                  <a:path w="120" h="2237">
                    <a:moveTo>
                      <a:pt x="120" y="0"/>
                    </a:moveTo>
                    <a:cubicBezTo>
                      <a:pt x="106" y="302"/>
                      <a:pt x="58" y="1442"/>
                      <a:pt x="38" y="1815"/>
                    </a:cubicBezTo>
                    <a:cubicBezTo>
                      <a:pt x="18" y="2188"/>
                      <a:pt x="8" y="2149"/>
                      <a:pt x="0" y="2237"/>
                    </a:cubicBezTo>
                  </a:path>
                </a:pathLst>
              </a:custGeom>
              <a:noFill/>
              <a:ln w="25400" cap="rnd" cmpd="sng" algn="ctr">
                <a:solidFill>
                  <a:srgbClr val="3366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6456" name="Freeform 112"/>
              <p:cNvSpPr/>
              <p:nvPr/>
            </p:nvSpPr>
            <p:spPr>
              <a:xfrm>
                <a:off x="4343400" y="4013200"/>
                <a:ext cx="431800" cy="533400"/>
              </a:xfrm>
              <a:custGeom>
                <a:avLst/>
                <a:gdLst/>
                <a:ahLst/>
                <a:cxnLst>
                  <a:cxn ang="0">
                    <a:pos x="278" y="0"/>
                  </a:cxn>
                  <a:cxn ang="0">
                    <a:pos x="215" y="220"/>
                  </a:cxn>
                  <a:cxn ang="0">
                    <a:pos x="0" y="341"/>
                  </a:cxn>
                </a:cxnLst>
                <a:rect l="0" t="0" r="0" b="0"/>
                <a:pathLst>
                  <a:path w="278" h="341">
                    <a:moveTo>
                      <a:pt x="278" y="0"/>
                    </a:moveTo>
                    <a:cubicBezTo>
                      <a:pt x="268" y="36"/>
                      <a:pt x="261" y="163"/>
                      <a:pt x="215" y="220"/>
                    </a:cubicBezTo>
                    <a:cubicBezTo>
                      <a:pt x="172" y="277"/>
                      <a:pt x="45" y="316"/>
                      <a:pt x="0" y="341"/>
                    </a:cubicBezTo>
                  </a:path>
                </a:pathLst>
              </a:custGeom>
              <a:noFill/>
              <a:ln w="25400" cap="rnd" cmpd="sng" algn="ctr">
                <a:solidFill>
                  <a:srgbClr val="3366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</p:grpSp>
        <p:grpSp>
          <p:nvGrpSpPr>
            <p:cNvPr id="16445" name="Group 259"/>
            <p:cNvGrpSpPr/>
            <p:nvPr/>
          </p:nvGrpSpPr>
          <p:grpSpPr>
            <a:xfrm>
              <a:off x="3911600" y="2857500"/>
              <a:ext cx="901700" cy="241300"/>
              <a:chOff x="2501900" y="1955800"/>
              <a:chExt cx="901700" cy="241300"/>
            </a:xfrm>
          </p:grpSpPr>
          <p:sp>
            <p:nvSpPr>
              <p:cNvPr id="16453" name="Rectangle 267"/>
              <p:cNvSpPr/>
              <p:nvPr/>
            </p:nvSpPr>
            <p:spPr>
              <a:xfrm>
                <a:off x="2501900" y="1955800"/>
                <a:ext cx="901700" cy="241300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 cap="flat" cmpd="sng" algn="ctr">
                <a:solidFill>
                  <a:schemeClr val="tx1">
                    <a:alpha val="0"/>
                  </a:schemeClr>
                </a:solidFill>
                <a:prstDash val="solid"/>
                <a:miter lim="800000"/>
              </a:ln>
            </p:spPr>
            <p:txBody>
              <a:bodyPr wrap="none" anchor="ctr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1" fontAlgn="auto" latinLnBrk="0" hangingPunct="0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endParaRPr sz="180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6392" name="Group 309"/>
          <p:cNvGrpSpPr/>
          <p:nvPr/>
        </p:nvGrpSpPr>
        <p:grpSpPr>
          <a:xfrm>
            <a:off x="2247900" y="571500"/>
            <a:ext cx="4191000" cy="4356100"/>
            <a:chOff x="2247900" y="571500"/>
            <a:chExt cx="4191000" cy="4356100"/>
          </a:xfrm>
        </p:grpSpPr>
        <p:grpSp>
          <p:nvGrpSpPr>
            <p:cNvPr id="16429" name="Group 281"/>
            <p:cNvGrpSpPr/>
            <p:nvPr/>
          </p:nvGrpSpPr>
          <p:grpSpPr>
            <a:xfrm>
              <a:off x="2247900" y="571500"/>
              <a:ext cx="3048000" cy="4356100"/>
              <a:chOff x="2247900" y="571500"/>
              <a:chExt cx="3048000" cy="4356100"/>
            </a:xfrm>
          </p:grpSpPr>
          <p:sp>
            <p:nvSpPr>
              <p:cNvPr id="16441" name="Freeform 119"/>
              <p:cNvSpPr/>
              <p:nvPr/>
            </p:nvSpPr>
            <p:spPr>
              <a:xfrm>
                <a:off x="2247900" y="4699000"/>
                <a:ext cx="2451100" cy="215900"/>
              </a:xfrm>
              <a:custGeom>
                <a:avLst/>
                <a:gdLst/>
                <a:ahLst/>
                <a:cxnLst>
                  <a:cxn ang="0">
                    <a:pos x="1545" y="0"/>
                  </a:cxn>
                  <a:cxn ang="0">
                    <a:pos x="0" y="140"/>
                  </a:cxn>
                </a:cxnLst>
                <a:rect l="0" t="0" r="0" b="0"/>
                <a:pathLst>
                  <a:path w="1545" h="140">
                    <a:moveTo>
                      <a:pt x="1545" y="0"/>
                    </a:moveTo>
                    <a:cubicBezTo>
                      <a:pt x="1276" y="72"/>
                      <a:pt x="284" y="91"/>
                      <a:pt x="0" y="140"/>
                    </a:cubicBezTo>
                  </a:path>
                </a:pathLst>
              </a:custGeom>
              <a:noFill/>
              <a:ln w="25400" cap="rnd" cmpd="sng" algn="ctr">
                <a:solidFill>
                  <a:srgbClr val="00FF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6442" name="Freeform 120"/>
              <p:cNvSpPr/>
              <p:nvPr/>
            </p:nvSpPr>
            <p:spPr>
              <a:xfrm>
                <a:off x="5105400" y="571500"/>
                <a:ext cx="190500" cy="3644900"/>
              </a:xfrm>
              <a:custGeom>
                <a:avLst/>
                <a:gdLst/>
                <a:ahLst/>
                <a:cxnLst>
                  <a:cxn ang="0">
                    <a:pos x="120" y="0"/>
                  </a:cxn>
                  <a:cxn ang="0">
                    <a:pos x="43" y="1872"/>
                  </a:cxn>
                  <a:cxn ang="0">
                    <a:pos x="0" y="2299"/>
                  </a:cxn>
                </a:cxnLst>
                <a:rect l="0" t="0" r="0" b="0"/>
                <a:pathLst>
                  <a:path w="120" h="2299">
                    <a:moveTo>
                      <a:pt x="120" y="0"/>
                    </a:moveTo>
                    <a:cubicBezTo>
                      <a:pt x="106" y="312"/>
                      <a:pt x="63" y="1489"/>
                      <a:pt x="43" y="1872"/>
                    </a:cubicBezTo>
                    <a:cubicBezTo>
                      <a:pt x="23" y="2255"/>
                      <a:pt x="9" y="2210"/>
                      <a:pt x="0" y="2299"/>
                    </a:cubicBezTo>
                  </a:path>
                </a:pathLst>
              </a:custGeom>
              <a:noFill/>
              <a:ln w="25400" cap="rnd" cmpd="sng" algn="ctr">
                <a:solidFill>
                  <a:srgbClr val="00FF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6443" name="Freeform 121"/>
              <p:cNvSpPr/>
              <p:nvPr/>
            </p:nvSpPr>
            <p:spPr>
              <a:xfrm>
                <a:off x="4686300" y="4165600"/>
                <a:ext cx="406400" cy="533400"/>
              </a:xfrm>
              <a:custGeom>
                <a:avLst/>
                <a:gdLst/>
                <a:ahLst/>
                <a:cxnLst>
                  <a:cxn ang="0">
                    <a:pos x="263" y="0"/>
                  </a:cxn>
                  <a:cxn ang="0">
                    <a:pos x="200" y="220"/>
                  </a:cxn>
                  <a:cxn ang="0">
                    <a:pos x="0" y="336"/>
                  </a:cxn>
                </a:cxnLst>
                <a:rect l="0" t="0" r="0" b="0"/>
                <a:pathLst>
                  <a:path w="263" h="336">
                    <a:moveTo>
                      <a:pt x="263" y="0"/>
                    </a:moveTo>
                    <a:cubicBezTo>
                      <a:pt x="253" y="36"/>
                      <a:pt x="244" y="164"/>
                      <a:pt x="200" y="220"/>
                    </a:cubicBezTo>
                    <a:cubicBezTo>
                      <a:pt x="157" y="277"/>
                      <a:pt x="42" y="312"/>
                      <a:pt x="0" y="336"/>
                    </a:cubicBezTo>
                  </a:path>
                </a:pathLst>
              </a:custGeom>
              <a:noFill/>
              <a:ln w="25400" cap="rnd" cmpd="sng" algn="ctr">
                <a:solidFill>
                  <a:srgbClr val="00FF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</p:grpSp>
        <p:grpSp>
          <p:nvGrpSpPr>
            <p:cNvPr id="16430" name="Group 270"/>
            <p:cNvGrpSpPr/>
            <p:nvPr/>
          </p:nvGrpSpPr>
          <p:grpSpPr>
            <a:xfrm>
              <a:off x="5295900" y="2870200"/>
              <a:ext cx="1130300" cy="241300"/>
              <a:chOff x="2501900" y="1955800"/>
              <a:chExt cx="1130300" cy="241300"/>
            </a:xfrm>
          </p:grpSpPr>
          <p:sp>
            <p:nvSpPr>
              <p:cNvPr id="16431" name="Text Box 271"/>
              <p:cNvSpPr/>
              <p:nvPr/>
            </p:nvSpPr>
            <p:spPr>
              <a:xfrm>
                <a:off x="2501900" y="1981200"/>
                <a:ext cx="152400" cy="1651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171450" rIns="0" bIns="0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2000" i="1">
                    <a:solidFill>
                      <a:srgbClr val="00FF00"/>
                    </a:solidFill>
                    <a:latin typeface="Times New Roman" pitchFamily="34" charset="0"/>
                  </a:rPr>
                  <a:t>F</a:t>
                </a:r>
              </a:p>
            </p:txBody>
          </p:sp>
          <p:sp>
            <p:nvSpPr>
              <p:cNvPr id="16432" name="Text Box 272"/>
              <p:cNvSpPr/>
              <p:nvPr/>
            </p:nvSpPr>
            <p:spPr>
              <a:xfrm>
                <a:off x="2705100" y="1955800"/>
                <a:ext cx="88900" cy="2413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188912" rIns="0" bIns="61912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2000">
                    <a:solidFill>
                      <a:srgbClr val="00FF00"/>
                    </a:solidFill>
                    <a:latin typeface="Times New Roman" pitchFamily="34" charset="0"/>
                  </a:rPr>
                  <a:t>(</a:t>
                </a:r>
              </a:p>
            </p:txBody>
          </p:sp>
          <p:sp>
            <p:nvSpPr>
              <p:cNvPr id="16433" name="Text Box 273"/>
              <p:cNvSpPr/>
              <p:nvPr/>
            </p:nvSpPr>
            <p:spPr>
              <a:xfrm>
                <a:off x="2794000" y="1981200"/>
                <a:ext cx="190500" cy="1651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171450" rIns="0" bIns="0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2000" i="1">
                    <a:solidFill>
                      <a:srgbClr val="00FF00"/>
                    </a:solidFill>
                    <a:latin typeface="Times New Roman" pitchFamily="34" charset="0"/>
                  </a:rPr>
                  <a:t>O</a:t>
                </a:r>
              </a:p>
            </p:txBody>
          </p:sp>
          <p:sp>
            <p:nvSpPr>
              <p:cNvPr id="16434" name="Text Box 274"/>
              <p:cNvSpPr/>
              <p:nvPr/>
            </p:nvSpPr>
            <p:spPr>
              <a:xfrm>
                <a:off x="2997200" y="2044700"/>
                <a:ext cx="127000" cy="1524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107950" rIns="0" bIns="47625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2000" i="1">
                    <a:solidFill>
                      <a:srgbClr val="00FF00"/>
                    </a:solidFill>
                    <a:latin typeface="Times New Roman" pitchFamily="34" charset="0"/>
                  </a:rPr>
                  <a:t>p</a:t>
                </a:r>
              </a:p>
            </p:txBody>
          </p:sp>
          <p:sp>
            <p:nvSpPr>
              <p:cNvPr id="16435" name="Text Box 275"/>
              <p:cNvSpPr/>
              <p:nvPr/>
            </p:nvSpPr>
            <p:spPr>
              <a:xfrm>
                <a:off x="3124200" y="1993900"/>
                <a:ext cx="88900" cy="1524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155575" rIns="0" bIns="0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2000" i="1">
                    <a:solidFill>
                      <a:srgbClr val="00FF00"/>
                    </a:solidFill>
                    <a:latin typeface="Times New Roman" pitchFamily="34" charset="0"/>
                  </a:rPr>
                  <a:t>t</a:t>
                </a:r>
              </a:p>
            </p:txBody>
          </p:sp>
          <p:sp>
            <p:nvSpPr>
              <p:cNvPr id="16436" name="Text Box 276"/>
              <p:cNvSpPr/>
              <p:nvPr/>
            </p:nvSpPr>
            <p:spPr>
              <a:xfrm>
                <a:off x="3213100" y="1955800"/>
                <a:ext cx="88900" cy="2413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188912" rIns="0" bIns="61912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2000">
                    <a:solidFill>
                      <a:srgbClr val="00FF00"/>
                    </a:solidFill>
                    <a:latin typeface="Times New Roman" pitchFamily="34" charset="0"/>
                  </a:rPr>
                  <a:t>(</a:t>
                </a:r>
              </a:p>
            </p:txBody>
          </p:sp>
          <p:sp>
            <p:nvSpPr>
              <p:cNvPr id="16437" name="Text Box 277"/>
              <p:cNvSpPr/>
              <p:nvPr/>
            </p:nvSpPr>
            <p:spPr>
              <a:xfrm>
                <a:off x="3314700" y="1981200"/>
                <a:ext cx="101600" cy="1651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171450" rIns="0" bIns="0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2000" i="1" dirty="0">
                    <a:solidFill>
                      <a:srgbClr val="00FF00"/>
                    </a:solidFill>
                    <a:latin typeface="Times New Roman" pitchFamily="34" charset="0"/>
                  </a:rPr>
                  <a:t>I</a:t>
                </a:r>
              </a:p>
            </p:txBody>
          </p:sp>
          <p:sp>
            <p:nvSpPr>
              <p:cNvPr id="16438" name="Text Box 278"/>
              <p:cNvSpPr/>
              <p:nvPr/>
            </p:nvSpPr>
            <p:spPr>
              <a:xfrm>
                <a:off x="3441700" y="1955800"/>
                <a:ext cx="88900" cy="2413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188912" rIns="0" bIns="61912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2000">
                    <a:solidFill>
                      <a:srgbClr val="00FF00"/>
                    </a:solidFill>
                    <a:latin typeface="Times New Roman" pitchFamily="34" charset="0"/>
                  </a:rPr>
                  <a:t>)</a:t>
                </a:r>
              </a:p>
            </p:txBody>
          </p:sp>
          <p:sp>
            <p:nvSpPr>
              <p:cNvPr id="16439" name="Text Box 279"/>
              <p:cNvSpPr/>
              <p:nvPr/>
            </p:nvSpPr>
            <p:spPr>
              <a:xfrm>
                <a:off x="3543300" y="1955800"/>
                <a:ext cx="88900" cy="2413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188912" rIns="0" bIns="61912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2000">
                    <a:solidFill>
                      <a:srgbClr val="00FF00"/>
                    </a:solidFill>
                    <a:latin typeface="Times New Roman" pitchFamily="34" charset="0"/>
                  </a:rPr>
                  <a:t>)</a:t>
                </a:r>
              </a:p>
            </p:txBody>
          </p:sp>
          <p:sp>
            <p:nvSpPr>
              <p:cNvPr id="16440" name="Rectangle 280"/>
              <p:cNvSpPr/>
              <p:nvPr/>
            </p:nvSpPr>
            <p:spPr>
              <a:xfrm>
                <a:off x="2501900" y="1955800"/>
                <a:ext cx="1130300" cy="241300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 cap="flat" cmpd="sng" algn="ctr">
                <a:solidFill>
                  <a:schemeClr val="tx1">
                    <a:alpha val="0"/>
                  </a:schemeClr>
                </a:solidFill>
                <a:prstDash val="solid"/>
                <a:miter lim="800000"/>
              </a:ln>
            </p:spPr>
            <p:txBody>
              <a:bodyPr wrap="none" anchor="ctr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1" fontAlgn="auto" latinLnBrk="0" hangingPunct="0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endParaRPr sz="1800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6393" name="Group 311"/>
          <p:cNvGrpSpPr/>
          <p:nvPr/>
        </p:nvGrpSpPr>
        <p:grpSpPr>
          <a:xfrm>
            <a:off x="2552700" y="571500"/>
            <a:ext cx="3962400" cy="6083300"/>
            <a:chOff x="2552700" y="558800"/>
            <a:chExt cx="3962400" cy="6083300"/>
          </a:xfrm>
        </p:grpSpPr>
        <p:grpSp>
          <p:nvGrpSpPr>
            <p:cNvPr id="16394" name="Group 244"/>
            <p:cNvGrpSpPr/>
            <p:nvPr/>
          </p:nvGrpSpPr>
          <p:grpSpPr>
            <a:xfrm>
              <a:off x="5346700" y="6146800"/>
              <a:ext cx="1181100" cy="368300"/>
              <a:chOff x="3441700" y="2641600"/>
              <a:chExt cx="1181100" cy="368300"/>
            </a:xfrm>
          </p:grpSpPr>
          <p:sp>
            <p:nvSpPr>
              <p:cNvPr id="16428" name="Rectangle 250"/>
              <p:cNvSpPr/>
              <p:nvPr/>
            </p:nvSpPr>
            <p:spPr>
              <a:xfrm>
                <a:off x="3441700" y="2641600"/>
                <a:ext cx="1181100" cy="368300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 cap="flat" cmpd="sng" algn="ctr">
                <a:solidFill>
                  <a:schemeClr val="tx1">
                    <a:alpha val="0"/>
                  </a:schemeClr>
                </a:solidFill>
                <a:prstDash val="solid"/>
                <a:miter lim="800000"/>
              </a:ln>
            </p:spPr>
            <p:txBody>
              <a:bodyPr wrap="none" anchor="ctr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1" fontAlgn="auto" latinLnBrk="0" hangingPunct="0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endParaRPr sz="18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6395" name="Group 310"/>
            <p:cNvGrpSpPr/>
            <p:nvPr/>
          </p:nvGrpSpPr>
          <p:grpSpPr>
            <a:xfrm>
              <a:off x="4940300" y="558800"/>
              <a:ext cx="38100" cy="4025900"/>
              <a:chOff x="4940300" y="558800"/>
              <a:chExt cx="38100" cy="4025900"/>
            </a:xfrm>
          </p:grpSpPr>
          <p:sp>
            <p:nvSpPr>
              <p:cNvPr id="16420" name="Oval 251"/>
              <p:cNvSpPr/>
              <p:nvPr/>
            </p:nvSpPr>
            <p:spPr>
              <a:xfrm>
                <a:off x="4940300" y="558800"/>
                <a:ext cx="38100" cy="38100"/>
              </a:xfrm>
              <a:prstGeom prst="ellipse">
                <a:avLst/>
              </a:prstGeom>
              <a:solidFill>
                <a:srgbClr val="FF0000"/>
              </a:solidFill>
              <a:ln w="57150" cap="flat" cmpd="sng" algn="ctr">
                <a:solidFill>
                  <a:srgbClr val="FF0000"/>
                </a:solidFill>
                <a:prstDash val="solid"/>
                <a:miter lim="800000"/>
              </a:ln>
            </p:spPr>
            <p:txBody>
              <a:bodyPr wrap="none" anchor="ctr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1" fontAlgn="auto" latinLnBrk="0" hangingPunct="0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endParaRPr sz="180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6421" name="Line 252"/>
              <p:cNvCxnSpPr/>
              <p:nvPr/>
            </p:nvCxnSpPr>
            <p:spPr>
              <a:xfrm>
                <a:off x="4953000" y="609600"/>
                <a:ext cx="0" cy="3975100"/>
              </a:xfrm>
              <a:prstGeom prst="line">
                <a:avLst/>
              </a:prstGeom>
              <a:noFill/>
              <a:ln w="25400" cap="flat" cmpd="sng" algn="ctr">
                <a:solidFill>
                  <a:srgbClr val="FF0000"/>
                </a:solidFill>
                <a:prstDash val="solid"/>
                <a:miter lim="800000"/>
              </a:ln>
            </p:spPr>
          </p:cxnSp>
          <p:sp>
            <p:nvSpPr>
              <p:cNvPr id="16422" name="Oval 253"/>
              <p:cNvSpPr/>
              <p:nvPr/>
            </p:nvSpPr>
            <p:spPr>
              <a:xfrm>
                <a:off x="4940300" y="4546600"/>
                <a:ext cx="38100" cy="38100"/>
              </a:xfrm>
              <a:prstGeom prst="ellipse">
                <a:avLst/>
              </a:prstGeom>
              <a:solidFill>
                <a:srgbClr val="FF0000"/>
              </a:solidFill>
              <a:ln w="57150" cap="flat" cmpd="sng" algn="ctr">
                <a:solidFill>
                  <a:srgbClr val="FF0000"/>
                </a:solidFill>
                <a:prstDash val="solid"/>
                <a:miter lim="800000"/>
              </a:ln>
            </p:spPr>
            <p:txBody>
              <a:bodyPr wrap="none" anchor="ctr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1" fontAlgn="auto" latinLnBrk="0" hangingPunct="0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endParaRPr sz="1800">
                  <a:solidFill>
                    <a:schemeClr val="tx1"/>
                  </a:solidFill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0007" name="EqMath_90007"/>
              <p:cNvSpPr txBox="1">
                <a:spLocks noGrp="1"/>
              </p:cNvSpPr>
              <p:nvPr/>
            </p:nvSpPr>
            <p:spPr>
              <a:xfrm>
                <a:off x="3838900" y="2797500"/>
                <a:ext cx="1021700" cy="361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ctr"/>
              <a:lstStyle/>
              <a:p>
                <a:pPr>
                  <a:defRPr sz="1800" b="0" i="0" dirty="0">
                    <a:latin typeface="Cambria Math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𝐴</m:t>
                          </m:r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90007" name="EqMath_90007"/>
              <p:cNvSpPr txBox="1"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8900" y="2797500"/>
                <a:ext cx="1021700" cy="3613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008" name="EqMath_90008"/>
              <p:cNvSpPr txBox="1">
                <a:spLocks noGrp="1"/>
              </p:cNvSpPr>
              <p:nvPr/>
            </p:nvSpPr>
            <p:spPr>
              <a:xfrm>
                <a:off x="2492700" y="5934400"/>
                <a:ext cx="4095100" cy="78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ctr"/>
              <a:lstStyle/>
              <a:p>
                <a:pPr>
                  <a:defRPr sz="1800" b="0" i="0" dirty="0">
                    <a:latin typeface="Cambria Math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>
                              <a:latin typeface="Cambria Math" panose="02040503050406030204" pitchFamily="18" charset="0"/>
                            </a:rPr>
                            <m:t>max</m:t>
                          </m:r>
                        </m:e>
                        <m:lim>
                          <m:r>
                            <a:rPr>
                              <a:latin typeface="Cambria Math" panose="02040503050406030204" pitchFamily="18" charset="0"/>
                            </a:rPr>
                            <m:t>𝐼</m:t>
                          </m:r>
                        </m:lim>
                      </m:limLow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</m:d>
                            </m:e>
                          </m:d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>
                                      <a:latin typeface="Cambria Math" panose="02040503050406030204" pitchFamily="18" charset="0"/>
                                    </a:rPr>
                                    <m:t>Opt</m:t>
                                  </m:r>
                                </m:e>
                                <m:sub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</m:d>
                            </m:e>
                          </m:d>
                        </m:den>
                      </m:f>
                      <m:r>
                        <a:rPr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90008" name="EqMath_90008"/>
              <p:cNvSpPr txBox="1"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2700" y="5934400"/>
                <a:ext cx="4095100" cy="7804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0"/>
                                  </p:iterate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-165100"/>
            <a:ext cx="8229600" cy="1143000"/>
          </a:xfrm>
          <a:prstGeom prst="rect">
            <a:avLst/>
          </a:prstGeom>
          <a:noFill/>
          <a:ln algn="ctr">
            <a:noFill/>
          </a:ln>
        </p:spPr>
        <p:txBody>
          <a:bodyPr vert="horz" wrap="square" lIns="91440" tIns="45720" rIns="91440" bIns="45720" anchor="ctr" anchorCtr="0">
            <a:noAutofit/>
          </a:bodyPr>
          <a:lstStyle/>
          <a:p>
            <a:pPr marL="0" marR="0" lvl="0" algn="ctr" defTabSz="914400" rtl="0" eaLnBrk="1" fontAlgn="auto" latinLnBrk="0" hangingPunct="0">
              <a:lnSpc>
                <a:spcPct val="100000"/>
              </a:lnSpc>
              <a:spcBef>
                <a:spcPct val="0"/>
              </a:spcBef>
              <a:buClr>
                <a:schemeClr val="bg1"/>
              </a:buClr>
              <a:buSzTx/>
              <a:buFont typeface="Arial" charset="0"/>
              <a:buNone/>
              <a:defRPr sz="3600" baseline="0">
                <a:solidFill>
                  <a:srgbClr val="6600CC"/>
                </a:solidFill>
                <a:latin typeface="Comic Sans MS" pitchFamily="66" charset="0"/>
                <a:ea typeface="Arial" charset="0"/>
              </a:defRPr>
            </a:pPr>
            <a:r>
              <a:t>Performance vs Load</a:t>
            </a:r>
          </a:p>
        </p:txBody>
      </p:sp>
      <p:grpSp>
        <p:nvGrpSpPr>
          <p:cNvPr id="18435" name="Group 186"/>
          <p:cNvGrpSpPr/>
          <p:nvPr/>
        </p:nvGrpSpPr>
        <p:grpSpPr>
          <a:xfrm>
            <a:off x="863600" y="825500"/>
            <a:ext cx="5981700" cy="4406900"/>
            <a:chOff x="863600" y="825500"/>
            <a:chExt cx="5981700" cy="4406900"/>
          </a:xfrm>
        </p:grpSpPr>
        <p:sp>
          <p:nvSpPr>
            <p:cNvPr id="18509" name="Freeform 4"/>
            <p:cNvSpPr/>
            <p:nvPr/>
          </p:nvSpPr>
          <p:spPr>
            <a:xfrm>
              <a:off x="2197100" y="825500"/>
              <a:ext cx="4648200" cy="411480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2592"/>
                </a:cxn>
                <a:cxn ang="0">
                  <a:pos x="2932" y="2577"/>
                </a:cxn>
              </a:cxnLst>
              <a:rect l="0" t="0" r="0" b="0"/>
              <a:pathLst>
                <a:path w="2932" h="2592">
                  <a:moveTo>
                    <a:pt x="4" y="0"/>
                  </a:moveTo>
                  <a:lnTo>
                    <a:pt x="0" y="2592"/>
                  </a:lnTo>
                  <a:lnTo>
                    <a:pt x="2932" y="2577"/>
                  </a:lnTo>
                </a:path>
              </a:pathLst>
            </a:custGeom>
            <a:noFill/>
            <a:ln w="38100" cap="rnd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grpSp>
          <p:nvGrpSpPr>
            <p:cNvPr id="18510" name="Group 5"/>
            <p:cNvGrpSpPr/>
            <p:nvPr/>
          </p:nvGrpSpPr>
          <p:grpSpPr>
            <a:xfrm>
              <a:off x="4927600" y="4991100"/>
              <a:ext cx="101600" cy="165100"/>
              <a:chOff x="2501900" y="1968500"/>
              <a:chExt cx="101600" cy="165100"/>
            </a:xfrm>
          </p:grpSpPr>
          <p:sp>
            <p:nvSpPr>
              <p:cNvPr id="18513" name="Text Box 6"/>
              <p:cNvSpPr/>
              <p:nvPr/>
            </p:nvSpPr>
            <p:spPr>
              <a:xfrm>
                <a:off x="2501900" y="1981200"/>
                <a:ext cx="101600" cy="1651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171450" rIns="0" bIns="0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2000" i="1">
                    <a:solidFill>
                      <a:schemeClr val="tx1"/>
                    </a:solidFill>
                    <a:latin typeface="Times New Roman" pitchFamily="34" charset="0"/>
                  </a:rPr>
                  <a:t>I</a:t>
                </a:r>
              </a:p>
            </p:txBody>
          </p:sp>
          <p:sp>
            <p:nvSpPr>
              <p:cNvPr id="18514" name="Rectangle 7"/>
              <p:cNvSpPr/>
              <p:nvPr/>
            </p:nvSpPr>
            <p:spPr>
              <a:xfrm>
                <a:off x="2501900" y="1968500"/>
                <a:ext cx="101600" cy="165100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 cap="flat" cmpd="sng" algn="ctr">
                <a:solidFill>
                  <a:schemeClr val="tx1">
                    <a:alpha val="0"/>
                  </a:schemeClr>
                </a:solidFill>
                <a:prstDash val="solid"/>
                <a:miter lim="800000"/>
              </a:ln>
            </p:spPr>
            <p:txBody>
              <a:bodyPr wrap="none" anchor="ctr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1" fontAlgn="auto" latinLnBrk="0" hangingPunct="0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endParaRPr sz="18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8511" name="Text Box 8"/>
            <p:cNvSpPr/>
            <p:nvPr/>
          </p:nvSpPr>
          <p:spPr>
            <a:xfrm>
              <a:off x="863600" y="2400300"/>
              <a:ext cx="1257300" cy="5080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>
              <a:sp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ctr" defTabSz="914400" rtl="0" eaLnBrk="1" fontAlgn="auto" latin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1400" b="1">
                  <a:solidFill>
                    <a:schemeClr val="tx1"/>
                  </a:solidFill>
                </a:rPr>
                <a:t>Average </a:t>
              </a:r>
              <a:br>
                <a:rPr sz="1400" b="1">
                  <a:solidFill>
                    <a:schemeClr val="tx1"/>
                  </a:solidFill>
                </a:rPr>
              </a:br>
              <a:r>
                <a:rPr sz="1400" b="1">
                  <a:solidFill>
                    <a:schemeClr val="tx1"/>
                  </a:solidFill>
                </a:rPr>
                <a:t>Performance</a:t>
              </a:r>
            </a:p>
          </p:txBody>
        </p:sp>
        <p:sp>
          <p:nvSpPr>
            <p:cNvPr id="18512" name="Text Box 31"/>
            <p:cNvSpPr/>
            <p:nvPr/>
          </p:nvSpPr>
          <p:spPr>
            <a:xfrm>
              <a:off x="4368800" y="4927600"/>
              <a:ext cx="571500" cy="3048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>
              <a:sp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ctr" defTabSz="914400" rtl="0" eaLnBrk="1" fontAlgn="auto" latin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1400" b="1">
                  <a:solidFill>
                    <a:schemeClr val="tx1"/>
                  </a:solidFill>
                </a:rPr>
                <a:t>Load</a:t>
              </a:r>
            </a:p>
          </p:txBody>
        </p:sp>
      </p:grpSp>
      <p:grpSp>
        <p:nvGrpSpPr>
          <p:cNvPr id="18436" name="Group 92"/>
          <p:cNvGrpSpPr/>
          <p:nvPr/>
        </p:nvGrpSpPr>
        <p:grpSpPr>
          <a:xfrm>
            <a:off x="2565400" y="5981700"/>
            <a:ext cx="2654300" cy="660400"/>
            <a:chOff x="2501900" y="5753100"/>
            <a:chExt cx="2654300" cy="660400"/>
          </a:xfrm>
        </p:grpSpPr>
        <p:grpSp>
          <p:nvGrpSpPr>
            <p:cNvPr id="18486" name="Group 109"/>
            <p:cNvGrpSpPr/>
            <p:nvPr/>
          </p:nvGrpSpPr>
          <p:grpSpPr>
            <a:xfrm>
              <a:off x="3797300" y="5753100"/>
              <a:ext cx="1143000" cy="317500"/>
              <a:chOff x="2997200" y="2311400"/>
              <a:chExt cx="1143000" cy="317500"/>
            </a:xfrm>
          </p:grpSpPr>
          <p:sp>
            <p:nvSpPr>
              <p:cNvPr id="18494" name="Rectangle 117"/>
              <p:cNvSpPr/>
              <p:nvPr/>
            </p:nvSpPr>
            <p:spPr>
              <a:xfrm>
                <a:off x="2997200" y="2311400"/>
                <a:ext cx="1143000" cy="317500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 cap="flat" cmpd="sng" algn="ctr">
                <a:solidFill>
                  <a:schemeClr val="tx1">
                    <a:alpha val="0"/>
                  </a:schemeClr>
                </a:solidFill>
                <a:prstDash val="solid"/>
                <a:miter lim="800000"/>
              </a:ln>
            </p:spPr>
            <p:txBody>
              <a:bodyPr wrap="none" anchor="ctr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1" fontAlgn="auto" latinLnBrk="0" hangingPunct="0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endParaRPr sz="180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8439" name="Group 187"/>
          <p:cNvGrpSpPr/>
          <p:nvPr/>
        </p:nvGrpSpPr>
        <p:grpSpPr>
          <a:xfrm>
            <a:off x="4254500" y="3263900"/>
            <a:ext cx="2260600" cy="3251200"/>
            <a:chOff x="4254500" y="3263900"/>
            <a:chExt cx="2260600" cy="3251200"/>
          </a:xfrm>
        </p:grpSpPr>
        <p:cxnSp>
          <p:nvCxnSpPr>
            <p:cNvPr id="18440" name="Line 78"/>
            <p:cNvCxnSpPr/>
            <p:nvPr/>
          </p:nvCxnSpPr>
          <p:spPr>
            <a:xfrm>
              <a:off x="4699000" y="4330700"/>
              <a:ext cx="127000" cy="292100"/>
            </a:xfrm>
            <a:prstGeom prst="lin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miter lim="800000"/>
              <a:headEnd type="stealth"/>
              <a:tailEnd type="stealth"/>
            </a:ln>
          </p:spPr>
        </p:cxnSp>
        <p:cxnSp>
          <p:nvCxnSpPr>
            <p:cNvPr id="18441" name="Line 80"/>
            <p:cNvCxnSpPr/>
            <p:nvPr/>
          </p:nvCxnSpPr>
          <p:spPr>
            <a:xfrm>
              <a:off x="4762500" y="4191000"/>
              <a:ext cx="304800" cy="101600"/>
            </a:xfrm>
            <a:prstGeom prst="lin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miter lim="800000"/>
              <a:headEnd type="stealth"/>
              <a:tailEnd type="stealth"/>
            </a:ln>
          </p:spPr>
        </p:cxnSp>
        <p:cxnSp>
          <p:nvCxnSpPr>
            <p:cNvPr id="18443" name="Line 82"/>
            <p:cNvCxnSpPr/>
            <p:nvPr/>
          </p:nvCxnSpPr>
          <p:spPr>
            <a:xfrm flipH="1">
              <a:off x="4254500" y="4559300"/>
              <a:ext cx="0" cy="177800"/>
            </a:xfrm>
            <a:prstGeom prst="lin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miter lim="800000"/>
              <a:headEnd type="stealth"/>
              <a:tailEnd type="stealth"/>
            </a:ln>
          </p:spPr>
        </p:cxnSp>
        <p:grpSp>
          <p:nvGrpSpPr>
            <p:cNvPr id="18444" name="Group 84"/>
            <p:cNvGrpSpPr/>
            <p:nvPr/>
          </p:nvGrpSpPr>
          <p:grpSpPr>
            <a:xfrm>
              <a:off x="5346700" y="6146800"/>
              <a:ext cx="1168400" cy="368300"/>
              <a:chOff x="3441700" y="2641600"/>
              <a:chExt cx="1168400" cy="368300"/>
            </a:xfrm>
          </p:grpSpPr>
          <p:sp>
            <p:nvSpPr>
              <p:cNvPr id="18456" name="Rectangle 90"/>
              <p:cNvSpPr/>
              <p:nvPr/>
            </p:nvSpPr>
            <p:spPr>
              <a:xfrm>
                <a:off x="3441700" y="2641600"/>
                <a:ext cx="1168400" cy="368300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 cap="flat" cmpd="sng" algn="ctr">
                <a:solidFill>
                  <a:schemeClr val="tx1">
                    <a:alpha val="0"/>
                  </a:schemeClr>
                </a:solidFill>
                <a:prstDash val="solid"/>
                <a:miter lim="800000"/>
              </a:ln>
            </p:spPr>
            <p:txBody>
              <a:bodyPr wrap="none" anchor="ctr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1" fontAlgn="auto" latinLnBrk="0" hangingPunct="0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endParaRPr sz="18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8445" name="Group 149"/>
            <p:cNvGrpSpPr/>
            <p:nvPr/>
          </p:nvGrpSpPr>
          <p:grpSpPr>
            <a:xfrm>
              <a:off x="4953000" y="3263900"/>
              <a:ext cx="114300" cy="101600"/>
              <a:chOff x="2501900" y="2044700"/>
              <a:chExt cx="114300" cy="101600"/>
            </a:xfrm>
          </p:grpSpPr>
          <p:sp>
            <p:nvSpPr>
              <p:cNvPr id="18450" name="Rectangle 151"/>
              <p:cNvSpPr/>
              <p:nvPr/>
            </p:nvSpPr>
            <p:spPr>
              <a:xfrm>
                <a:off x="2501900" y="2044700"/>
                <a:ext cx="114300" cy="101600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 cap="flat" cmpd="sng" algn="ctr">
                <a:solidFill>
                  <a:schemeClr val="tx1">
                    <a:alpha val="0"/>
                  </a:schemeClr>
                </a:solidFill>
                <a:prstDash val="solid"/>
                <a:miter lim="800000"/>
              </a:ln>
            </p:spPr>
            <p:txBody>
              <a:bodyPr wrap="none" anchor="ctr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1" fontAlgn="auto" latinLnBrk="0" hangingPunct="0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endParaRPr sz="18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8446" name="Group 183"/>
            <p:cNvGrpSpPr/>
            <p:nvPr/>
          </p:nvGrpSpPr>
          <p:grpSpPr>
            <a:xfrm>
              <a:off x="4292600" y="4597400"/>
              <a:ext cx="101600" cy="101600"/>
              <a:chOff x="2527300" y="2057400"/>
              <a:chExt cx="101600" cy="101600"/>
            </a:xfrm>
          </p:grpSpPr>
          <p:sp>
            <p:nvSpPr>
              <p:cNvPr id="18447" name="Text Box 184"/>
              <p:cNvSpPr/>
              <p:nvPr/>
            </p:nvSpPr>
            <p:spPr>
              <a:xfrm>
                <a:off x="2527300" y="2057400"/>
                <a:ext cx="101600" cy="1016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109538" rIns="0" bIns="0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2000" i="1">
                    <a:solidFill>
                      <a:srgbClr val="FF0000"/>
                    </a:solidFill>
                    <a:latin typeface="Times New Roman" pitchFamily="34" charset="0"/>
                  </a:rPr>
                  <a:t>c</a:t>
                </a:r>
              </a:p>
            </p:txBody>
          </p:sp>
          <p:sp>
            <p:nvSpPr>
              <p:cNvPr id="18448" name="Rectangle 185"/>
              <p:cNvSpPr/>
              <p:nvPr/>
            </p:nvSpPr>
            <p:spPr>
              <a:xfrm>
                <a:off x="2527300" y="2057400"/>
                <a:ext cx="101600" cy="101600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 cap="flat" cmpd="sng" algn="ctr">
                <a:solidFill>
                  <a:schemeClr val="tx1">
                    <a:alpha val="0"/>
                  </a:schemeClr>
                </a:solidFill>
                <a:prstDash val="solid"/>
                <a:miter lim="800000"/>
              </a:ln>
            </p:spPr>
            <p:txBody>
              <a:bodyPr wrap="none" anchor="ctr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1" fontAlgn="auto" latinLnBrk="0" hangingPunct="0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endParaRPr sz="1800">
                  <a:solidFill>
                    <a:schemeClr val="tx1"/>
                  </a:solidFill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0009" name="EqMath_90009"/>
              <p:cNvSpPr txBox="1">
                <a:spLocks noGrp="1"/>
              </p:cNvSpPr>
              <p:nvPr/>
            </p:nvSpPr>
            <p:spPr>
              <a:xfrm>
                <a:off x="2505400" y="5921700"/>
                <a:ext cx="4069700" cy="78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ctr"/>
              <a:lstStyle/>
              <a:p>
                <a:pPr>
                  <a:defRPr sz="1800" b="0" i="0" dirty="0">
                    <a:latin typeface="Cambria Math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>
                              <a:latin typeface="Cambria Math" panose="02040503050406030204" pitchFamily="18" charset="0"/>
                            </a:rPr>
                            <m:t>max</m:t>
                          </m:r>
                        </m:e>
                        <m:lim>
                          <m:r>
                            <a:rPr>
                              <a:latin typeface="Cambria Math" panose="02040503050406030204" pitchFamily="18" charset="0"/>
                            </a:rPr>
                            <m:t>𝐼</m:t>
                          </m:r>
                        </m:lim>
                      </m:limLow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</m:d>
                            </m:e>
                          </m:d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>
                                      <a:latin typeface="Cambria Math" panose="02040503050406030204" pitchFamily="18" charset="0"/>
                                    </a:rPr>
                                    <m:t>Opt</m:t>
                                  </m:r>
                                </m:e>
                                <m:sub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</m:d>
                            </m:e>
                          </m:d>
                        </m:den>
                      </m:f>
                      <m:r>
                        <a:rPr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90009" name="EqMath_90009"/>
              <p:cNvSpPr txBox="1"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5400" y="5921700"/>
                <a:ext cx="4069700" cy="7804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309">
            <a:extLst>
              <a:ext uri="{FF2B5EF4-FFF2-40B4-BE49-F238E27FC236}">
                <a16:creationId xmlns:a16="http://schemas.microsoft.com/office/drawing/2014/main" id="{B5C5316E-4483-25C2-BD78-F1C9FB0E1D97}"/>
              </a:ext>
            </a:extLst>
          </p:cNvPr>
          <p:cNvGrpSpPr/>
          <p:nvPr/>
        </p:nvGrpSpPr>
        <p:grpSpPr>
          <a:xfrm>
            <a:off x="2247900" y="571500"/>
            <a:ext cx="4191000" cy="4356100"/>
            <a:chOff x="2247900" y="571500"/>
            <a:chExt cx="4191000" cy="4356100"/>
          </a:xfrm>
        </p:grpSpPr>
        <p:grpSp>
          <p:nvGrpSpPr>
            <p:cNvPr id="7" name="Group 281">
              <a:extLst>
                <a:ext uri="{FF2B5EF4-FFF2-40B4-BE49-F238E27FC236}">
                  <a16:creationId xmlns:a16="http://schemas.microsoft.com/office/drawing/2014/main" id="{67783BFB-D31A-C96E-AC74-49DA240748DF}"/>
                </a:ext>
              </a:extLst>
            </p:cNvPr>
            <p:cNvGrpSpPr/>
            <p:nvPr/>
          </p:nvGrpSpPr>
          <p:grpSpPr>
            <a:xfrm>
              <a:off x="2247900" y="571500"/>
              <a:ext cx="3048000" cy="4356100"/>
              <a:chOff x="2247900" y="571500"/>
              <a:chExt cx="3048000" cy="4356100"/>
            </a:xfrm>
          </p:grpSpPr>
          <p:sp>
            <p:nvSpPr>
              <p:cNvPr id="19" name="Freeform 119">
                <a:extLst>
                  <a:ext uri="{FF2B5EF4-FFF2-40B4-BE49-F238E27FC236}">
                    <a16:creationId xmlns:a16="http://schemas.microsoft.com/office/drawing/2014/main" id="{9C0C29AA-FE37-8182-B5B7-ABD1FB13B589}"/>
                  </a:ext>
                </a:extLst>
              </p:cNvPr>
              <p:cNvSpPr/>
              <p:nvPr/>
            </p:nvSpPr>
            <p:spPr>
              <a:xfrm>
                <a:off x="2247900" y="4699000"/>
                <a:ext cx="2451100" cy="215900"/>
              </a:xfrm>
              <a:custGeom>
                <a:avLst/>
                <a:gdLst/>
                <a:ahLst/>
                <a:cxnLst>
                  <a:cxn ang="0">
                    <a:pos x="1545" y="0"/>
                  </a:cxn>
                  <a:cxn ang="0">
                    <a:pos x="0" y="140"/>
                  </a:cxn>
                </a:cxnLst>
                <a:rect l="0" t="0" r="0" b="0"/>
                <a:pathLst>
                  <a:path w="1545" h="140">
                    <a:moveTo>
                      <a:pt x="1545" y="0"/>
                    </a:moveTo>
                    <a:cubicBezTo>
                      <a:pt x="1276" y="72"/>
                      <a:pt x="284" y="91"/>
                      <a:pt x="0" y="140"/>
                    </a:cubicBezTo>
                  </a:path>
                </a:pathLst>
              </a:custGeom>
              <a:noFill/>
              <a:ln w="25400" cap="rnd" cmpd="sng" algn="ctr">
                <a:solidFill>
                  <a:srgbClr val="00FF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20" name="Freeform 120">
                <a:extLst>
                  <a:ext uri="{FF2B5EF4-FFF2-40B4-BE49-F238E27FC236}">
                    <a16:creationId xmlns:a16="http://schemas.microsoft.com/office/drawing/2014/main" id="{26FE72BB-D142-9447-4F7F-0BC5E41F169E}"/>
                  </a:ext>
                </a:extLst>
              </p:cNvPr>
              <p:cNvSpPr/>
              <p:nvPr/>
            </p:nvSpPr>
            <p:spPr>
              <a:xfrm>
                <a:off x="5105400" y="571500"/>
                <a:ext cx="190500" cy="3644900"/>
              </a:xfrm>
              <a:custGeom>
                <a:avLst/>
                <a:gdLst/>
                <a:ahLst/>
                <a:cxnLst>
                  <a:cxn ang="0">
                    <a:pos x="120" y="0"/>
                  </a:cxn>
                  <a:cxn ang="0">
                    <a:pos x="43" y="1872"/>
                  </a:cxn>
                  <a:cxn ang="0">
                    <a:pos x="0" y="2299"/>
                  </a:cxn>
                </a:cxnLst>
                <a:rect l="0" t="0" r="0" b="0"/>
                <a:pathLst>
                  <a:path w="120" h="2299">
                    <a:moveTo>
                      <a:pt x="120" y="0"/>
                    </a:moveTo>
                    <a:cubicBezTo>
                      <a:pt x="106" y="312"/>
                      <a:pt x="63" y="1489"/>
                      <a:pt x="43" y="1872"/>
                    </a:cubicBezTo>
                    <a:cubicBezTo>
                      <a:pt x="23" y="2255"/>
                      <a:pt x="9" y="2210"/>
                      <a:pt x="0" y="2299"/>
                    </a:cubicBezTo>
                  </a:path>
                </a:pathLst>
              </a:custGeom>
              <a:noFill/>
              <a:ln w="25400" cap="rnd" cmpd="sng" algn="ctr">
                <a:solidFill>
                  <a:srgbClr val="00FF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21" name="Freeform 121">
                <a:extLst>
                  <a:ext uri="{FF2B5EF4-FFF2-40B4-BE49-F238E27FC236}">
                    <a16:creationId xmlns:a16="http://schemas.microsoft.com/office/drawing/2014/main" id="{308C9394-5542-F142-910D-F98EACB2E628}"/>
                  </a:ext>
                </a:extLst>
              </p:cNvPr>
              <p:cNvSpPr/>
              <p:nvPr/>
            </p:nvSpPr>
            <p:spPr>
              <a:xfrm>
                <a:off x="4686300" y="4165600"/>
                <a:ext cx="406400" cy="533400"/>
              </a:xfrm>
              <a:custGeom>
                <a:avLst/>
                <a:gdLst/>
                <a:ahLst/>
                <a:cxnLst>
                  <a:cxn ang="0">
                    <a:pos x="263" y="0"/>
                  </a:cxn>
                  <a:cxn ang="0">
                    <a:pos x="200" y="220"/>
                  </a:cxn>
                  <a:cxn ang="0">
                    <a:pos x="0" y="336"/>
                  </a:cxn>
                </a:cxnLst>
                <a:rect l="0" t="0" r="0" b="0"/>
                <a:pathLst>
                  <a:path w="263" h="336">
                    <a:moveTo>
                      <a:pt x="263" y="0"/>
                    </a:moveTo>
                    <a:cubicBezTo>
                      <a:pt x="253" y="36"/>
                      <a:pt x="244" y="164"/>
                      <a:pt x="200" y="220"/>
                    </a:cubicBezTo>
                    <a:cubicBezTo>
                      <a:pt x="157" y="277"/>
                      <a:pt x="42" y="312"/>
                      <a:pt x="0" y="336"/>
                    </a:cubicBezTo>
                  </a:path>
                </a:pathLst>
              </a:custGeom>
              <a:noFill/>
              <a:ln w="25400" cap="rnd" cmpd="sng" algn="ctr">
                <a:solidFill>
                  <a:srgbClr val="00FF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</p:grpSp>
        <p:grpSp>
          <p:nvGrpSpPr>
            <p:cNvPr id="8" name="Group 270">
              <a:extLst>
                <a:ext uri="{FF2B5EF4-FFF2-40B4-BE49-F238E27FC236}">
                  <a16:creationId xmlns:a16="http://schemas.microsoft.com/office/drawing/2014/main" id="{7AE38920-4A09-2EC3-B984-49EAF98207EF}"/>
                </a:ext>
              </a:extLst>
            </p:cNvPr>
            <p:cNvGrpSpPr/>
            <p:nvPr/>
          </p:nvGrpSpPr>
          <p:grpSpPr>
            <a:xfrm>
              <a:off x="5295900" y="2870200"/>
              <a:ext cx="1130300" cy="241300"/>
              <a:chOff x="2501900" y="1955800"/>
              <a:chExt cx="1130300" cy="241300"/>
            </a:xfrm>
          </p:grpSpPr>
          <p:sp>
            <p:nvSpPr>
              <p:cNvPr id="9" name="Text Box 271">
                <a:extLst>
                  <a:ext uri="{FF2B5EF4-FFF2-40B4-BE49-F238E27FC236}">
                    <a16:creationId xmlns:a16="http://schemas.microsoft.com/office/drawing/2014/main" id="{9CF6D985-9C1C-0697-A5A6-45EC34D76467}"/>
                  </a:ext>
                </a:extLst>
              </p:cNvPr>
              <p:cNvSpPr/>
              <p:nvPr/>
            </p:nvSpPr>
            <p:spPr>
              <a:xfrm>
                <a:off x="2501900" y="1981200"/>
                <a:ext cx="152400" cy="1651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171450" rIns="0" bIns="0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2000" i="1">
                    <a:solidFill>
                      <a:srgbClr val="00FF00"/>
                    </a:solidFill>
                    <a:latin typeface="Times New Roman" pitchFamily="34" charset="0"/>
                  </a:rPr>
                  <a:t>F</a:t>
                </a:r>
              </a:p>
            </p:txBody>
          </p:sp>
          <p:sp>
            <p:nvSpPr>
              <p:cNvPr id="10" name="Text Box 272">
                <a:extLst>
                  <a:ext uri="{FF2B5EF4-FFF2-40B4-BE49-F238E27FC236}">
                    <a16:creationId xmlns:a16="http://schemas.microsoft.com/office/drawing/2014/main" id="{9226D8DB-A2D2-0556-2BEF-7B1296D88E30}"/>
                  </a:ext>
                </a:extLst>
              </p:cNvPr>
              <p:cNvSpPr/>
              <p:nvPr/>
            </p:nvSpPr>
            <p:spPr>
              <a:xfrm>
                <a:off x="2705100" y="1955800"/>
                <a:ext cx="88900" cy="2413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188912" rIns="0" bIns="61912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2000">
                    <a:solidFill>
                      <a:srgbClr val="00FF00"/>
                    </a:solidFill>
                    <a:latin typeface="Times New Roman" pitchFamily="34" charset="0"/>
                  </a:rPr>
                  <a:t>(</a:t>
                </a:r>
              </a:p>
            </p:txBody>
          </p:sp>
          <p:sp>
            <p:nvSpPr>
              <p:cNvPr id="11" name="Text Box 273">
                <a:extLst>
                  <a:ext uri="{FF2B5EF4-FFF2-40B4-BE49-F238E27FC236}">
                    <a16:creationId xmlns:a16="http://schemas.microsoft.com/office/drawing/2014/main" id="{1E115132-302B-61AC-1336-AFCAAE1C6539}"/>
                  </a:ext>
                </a:extLst>
              </p:cNvPr>
              <p:cNvSpPr/>
              <p:nvPr/>
            </p:nvSpPr>
            <p:spPr>
              <a:xfrm>
                <a:off x="2794000" y="1981200"/>
                <a:ext cx="190500" cy="1651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171450" rIns="0" bIns="0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2000" i="1">
                    <a:solidFill>
                      <a:srgbClr val="00FF00"/>
                    </a:solidFill>
                    <a:latin typeface="Times New Roman" pitchFamily="34" charset="0"/>
                  </a:rPr>
                  <a:t>O</a:t>
                </a:r>
              </a:p>
            </p:txBody>
          </p:sp>
          <p:sp>
            <p:nvSpPr>
              <p:cNvPr id="12" name="Text Box 274">
                <a:extLst>
                  <a:ext uri="{FF2B5EF4-FFF2-40B4-BE49-F238E27FC236}">
                    <a16:creationId xmlns:a16="http://schemas.microsoft.com/office/drawing/2014/main" id="{73C2EE83-80B2-7CCD-44A1-664D7622E24B}"/>
                  </a:ext>
                </a:extLst>
              </p:cNvPr>
              <p:cNvSpPr/>
              <p:nvPr/>
            </p:nvSpPr>
            <p:spPr>
              <a:xfrm>
                <a:off x="2997200" y="2044700"/>
                <a:ext cx="127000" cy="1524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107950" rIns="0" bIns="47625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2000" i="1">
                    <a:solidFill>
                      <a:srgbClr val="00FF00"/>
                    </a:solidFill>
                    <a:latin typeface="Times New Roman" pitchFamily="34" charset="0"/>
                  </a:rPr>
                  <a:t>p</a:t>
                </a:r>
              </a:p>
            </p:txBody>
          </p:sp>
          <p:sp>
            <p:nvSpPr>
              <p:cNvPr id="13" name="Text Box 275">
                <a:extLst>
                  <a:ext uri="{FF2B5EF4-FFF2-40B4-BE49-F238E27FC236}">
                    <a16:creationId xmlns:a16="http://schemas.microsoft.com/office/drawing/2014/main" id="{D05CB3EF-0267-D690-FCFD-8B270826FA33}"/>
                  </a:ext>
                </a:extLst>
              </p:cNvPr>
              <p:cNvSpPr/>
              <p:nvPr/>
            </p:nvSpPr>
            <p:spPr>
              <a:xfrm>
                <a:off x="3124200" y="1993900"/>
                <a:ext cx="88900" cy="1524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155575" rIns="0" bIns="0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2000" i="1">
                    <a:solidFill>
                      <a:srgbClr val="00FF00"/>
                    </a:solidFill>
                    <a:latin typeface="Times New Roman" pitchFamily="34" charset="0"/>
                  </a:rPr>
                  <a:t>t</a:t>
                </a:r>
              </a:p>
            </p:txBody>
          </p:sp>
          <p:sp>
            <p:nvSpPr>
              <p:cNvPr id="14" name="Text Box 276">
                <a:extLst>
                  <a:ext uri="{FF2B5EF4-FFF2-40B4-BE49-F238E27FC236}">
                    <a16:creationId xmlns:a16="http://schemas.microsoft.com/office/drawing/2014/main" id="{12F2C4CA-F0C8-B9BD-C5A5-69A28E2E1CB8}"/>
                  </a:ext>
                </a:extLst>
              </p:cNvPr>
              <p:cNvSpPr/>
              <p:nvPr/>
            </p:nvSpPr>
            <p:spPr>
              <a:xfrm>
                <a:off x="3213100" y="1955800"/>
                <a:ext cx="88900" cy="2413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188912" rIns="0" bIns="61912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2000">
                    <a:solidFill>
                      <a:srgbClr val="00FF00"/>
                    </a:solidFill>
                    <a:latin typeface="Times New Roman" pitchFamily="34" charset="0"/>
                  </a:rPr>
                  <a:t>(</a:t>
                </a:r>
              </a:p>
            </p:txBody>
          </p:sp>
          <p:sp>
            <p:nvSpPr>
              <p:cNvPr id="15" name="Text Box 277">
                <a:extLst>
                  <a:ext uri="{FF2B5EF4-FFF2-40B4-BE49-F238E27FC236}">
                    <a16:creationId xmlns:a16="http://schemas.microsoft.com/office/drawing/2014/main" id="{5B14CD2F-AA68-4A8C-3B54-EEBDD128427D}"/>
                  </a:ext>
                </a:extLst>
              </p:cNvPr>
              <p:cNvSpPr/>
              <p:nvPr/>
            </p:nvSpPr>
            <p:spPr>
              <a:xfrm>
                <a:off x="3314700" y="1981200"/>
                <a:ext cx="101600" cy="1651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171450" rIns="0" bIns="0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2000" i="1" dirty="0">
                    <a:solidFill>
                      <a:srgbClr val="00FF00"/>
                    </a:solidFill>
                    <a:latin typeface="Times New Roman" pitchFamily="34" charset="0"/>
                  </a:rPr>
                  <a:t>I</a:t>
                </a:r>
              </a:p>
            </p:txBody>
          </p:sp>
          <p:sp>
            <p:nvSpPr>
              <p:cNvPr id="16" name="Text Box 278">
                <a:extLst>
                  <a:ext uri="{FF2B5EF4-FFF2-40B4-BE49-F238E27FC236}">
                    <a16:creationId xmlns:a16="http://schemas.microsoft.com/office/drawing/2014/main" id="{6A85A0E2-C63B-30D6-25B3-C788869B8C27}"/>
                  </a:ext>
                </a:extLst>
              </p:cNvPr>
              <p:cNvSpPr/>
              <p:nvPr/>
            </p:nvSpPr>
            <p:spPr>
              <a:xfrm>
                <a:off x="3441700" y="1955800"/>
                <a:ext cx="88900" cy="2413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188912" rIns="0" bIns="61912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2000">
                    <a:solidFill>
                      <a:srgbClr val="00FF00"/>
                    </a:solidFill>
                    <a:latin typeface="Times New Roman" pitchFamily="34" charset="0"/>
                  </a:rPr>
                  <a:t>)</a:t>
                </a:r>
              </a:p>
            </p:txBody>
          </p:sp>
          <p:sp>
            <p:nvSpPr>
              <p:cNvPr id="17" name="Text Box 279">
                <a:extLst>
                  <a:ext uri="{FF2B5EF4-FFF2-40B4-BE49-F238E27FC236}">
                    <a16:creationId xmlns:a16="http://schemas.microsoft.com/office/drawing/2014/main" id="{3FD95BAC-3080-E601-A5C1-B1A6B38E2902}"/>
                  </a:ext>
                </a:extLst>
              </p:cNvPr>
              <p:cNvSpPr/>
              <p:nvPr/>
            </p:nvSpPr>
            <p:spPr>
              <a:xfrm>
                <a:off x="3543300" y="1955800"/>
                <a:ext cx="88900" cy="2413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188912" rIns="0" bIns="61912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2000">
                    <a:solidFill>
                      <a:srgbClr val="00FF00"/>
                    </a:solidFill>
                    <a:latin typeface="Times New Roman" pitchFamily="34" charset="0"/>
                  </a:rPr>
                  <a:t>)</a:t>
                </a:r>
              </a:p>
            </p:txBody>
          </p:sp>
          <p:sp>
            <p:nvSpPr>
              <p:cNvPr id="18" name="Rectangle 280">
                <a:extLst>
                  <a:ext uri="{FF2B5EF4-FFF2-40B4-BE49-F238E27FC236}">
                    <a16:creationId xmlns:a16="http://schemas.microsoft.com/office/drawing/2014/main" id="{00262DE6-FC77-D2D3-7D18-74F1F8E3BDDD}"/>
                  </a:ext>
                </a:extLst>
              </p:cNvPr>
              <p:cNvSpPr/>
              <p:nvPr/>
            </p:nvSpPr>
            <p:spPr>
              <a:xfrm>
                <a:off x="2501900" y="1955800"/>
                <a:ext cx="1130300" cy="241300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 cap="flat" cmpd="sng" algn="ctr">
                <a:solidFill>
                  <a:schemeClr val="tx1">
                    <a:alpha val="0"/>
                  </a:schemeClr>
                </a:solidFill>
                <a:prstDash val="solid"/>
                <a:miter lim="800000"/>
              </a:ln>
            </p:spPr>
            <p:txBody>
              <a:bodyPr wrap="none" anchor="ctr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1" fontAlgn="auto" latinLnBrk="0" hangingPunct="0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endParaRPr sz="1800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22" name="Group 308">
            <a:extLst>
              <a:ext uri="{FF2B5EF4-FFF2-40B4-BE49-F238E27FC236}">
                <a16:creationId xmlns:a16="http://schemas.microsoft.com/office/drawing/2014/main" id="{7564B344-6AD2-2FFC-3921-F3DF14248F86}"/>
              </a:ext>
            </a:extLst>
          </p:cNvPr>
          <p:cNvGrpSpPr/>
          <p:nvPr/>
        </p:nvGrpSpPr>
        <p:grpSpPr>
          <a:xfrm>
            <a:off x="2197100" y="508000"/>
            <a:ext cx="2755900" cy="4406900"/>
            <a:chOff x="2209800" y="508000"/>
            <a:chExt cx="2755900" cy="4406900"/>
          </a:xfrm>
        </p:grpSpPr>
        <p:grpSp>
          <p:nvGrpSpPr>
            <p:cNvPr id="23" name="Group 268">
              <a:extLst>
                <a:ext uri="{FF2B5EF4-FFF2-40B4-BE49-F238E27FC236}">
                  <a16:creationId xmlns:a16="http://schemas.microsoft.com/office/drawing/2014/main" id="{FF4780A5-7C55-2685-1510-B388A780F92E}"/>
                </a:ext>
              </a:extLst>
            </p:cNvPr>
            <p:cNvGrpSpPr/>
            <p:nvPr/>
          </p:nvGrpSpPr>
          <p:grpSpPr>
            <a:xfrm>
              <a:off x="2209800" y="508000"/>
              <a:ext cx="2755900" cy="4406900"/>
              <a:chOff x="2209800" y="508000"/>
              <a:chExt cx="2755900" cy="4406900"/>
            </a:xfrm>
          </p:grpSpPr>
          <p:sp>
            <p:nvSpPr>
              <p:cNvPr id="26" name="Freeform 77">
                <a:extLst>
                  <a:ext uri="{FF2B5EF4-FFF2-40B4-BE49-F238E27FC236}">
                    <a16:creationId xmlns:a16="http://schemas.microsoft.com/office/drawing/2014/main" id="{BD24F2BF-7433-9832-5DEC-2EB2D3E46C77}"/>
                  </a:ext>
                </a:extLst>
              </p:cNvPr>
              <p:cNvSpPr/>
              <p:nvPr/>
            </p:nvSpPr>
            <p:spPr>
              <a:xfrm>
                <a:off x="2209800" y="4546600"/>
                <a:ext cx="2159000" cy="368300"/>
              </a:xfrm>
              <a:custGeom>
                <a:avLst/>
                <a:gdLst/>
                <a:ahLst/>
                <a:cxnLst>
                  <a:cxn ang="0">
                    <a:pos x="1362" y="0"/>
                  </a:cxn>
                  <a:cxn ang="0">
                    <a:pos x="0" y="236"/>
                  </a:cxn>
                </a:cxnLst>
                <a:rect l="0" t="0" r="0" b="0"/>
                <a:pathLst>
                  <a:path w="1362" h="236">
                    <a:moveTo>
                      <a:pt x="1362" y="0"/>
                    </a:moveTo>
                    <a:cubicBezTo>
                      <a:pt x="1093" y="72"/>
                      <a:pt x="284" y="187"/>
                      <a:pt x="0" y="236"/>
                    </a:cubicBezTo>
                  </a:path>
                </a:pathLst>
              </a:custGeom>
              <a:noFill/>
              <a:ln w="25400" cap="rnd" cmpd="sng" algn="ctr">
                <a:solidFill>
                  <a:srgbClr val="3366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27" name="Freeform 111">
                <a:extLst>
                  <a:ext uri="{FF2B5EF4-FFF2-40B4-BE49-F238E27FC236}">
                    <a16:creationId xmlns:a16="http://schemas.microsoft.com/office/drawing/2014/main" id="{0C1BA882-4021-96D3-6C26-3188E754BB31}"/>
                  </a:ext>
                </a:extLst>
              </p:cNvPr>
              <p:cNvSpPr/>
              <p:nvPr/>
            </p:nvSpPr>
            <p:spPr>
              <a:xfrm>
                <a:off x="4775200" y="508000"/>
                <a:ext cx="190500" cy="3543300"/>
              </a:xfrm>
              <a:custGeom>
                <a:avLst/>
                <a:gdLst/>
                <a:ahLst/>
                <a:cxnLst>
                  <a:cxn ang="0">
                    <a:pos x="120" y="0"/>
                  </a:cxn>
                  <a:cxn ang="0">
                    <a:pos x="38" y="1815"/>
                  </a:cxn>
                  <a:cxn ang="0">
                    <a:pos x="0" y="2237"/>
                  </a:cxn>
                </a:cxnLst>
                <a:rect l="0" t="0" r="0" b="0"/>
                <a:pathLst>
                  <a:path w="120" h="2237">
                    <a:moveTo>
                      <a:pt x="120" y="0"/>
                    </a:moveTo>
                    <a:cubicBezTo>
                      <a:pt x="106" y="302"/>
                      <a:pt x="58" y="1442"/>
                      <a:pt x="38" y="1815"/>
                    </a:cubicBezTo>
                    <a:cubicBezTo>
                      <a:pt x="18" y="2188"/>
                      <a:pt x="8" y="2149"/>
                      <a:pt x="0" y="2237"/>
                    </a:cubicBezTo>
                  </a:path>
                </a:pathLst>
              </a:custGeom>
              <a:noFill/>
              <a:ln w="25400" cap="rnd" cmpd="sng" algn="ctr">
                <a:solidFill>
                  <a:srgbClr val="3366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28" name="Freeform 112">
                <a:extLst>
                  <a:ext uri="{FF2B5EF4-FFF2-40B4-BE49-F238E27FC236}">
                    <a16:creationId xmlns:a16="http://schemas.microsoft.com/office/drawing/2014/main" id="{90E83696-3352-AD5C-215E-A7DCFAE6796D}"/>
                  </a:ext>
                </a:extLst>
              </p:cNvPr>
              <p:cNvSpPr/>
              <p:nvPr/>
            </p:nvSpPr>
            <p:spPr>
              <a:xfrm>
                <a:off x="4343400" y="4013200"/>
                <a:ext cx="431800" cy="533400"/>
              </a:xfrm>
              <a:custGeom>
                <a:avLst/>
                <a:gdLst/>
                <a:ahLst/>
                <a:cxnLst>
                  <a:cxn ang="0">
                    <a:pos x="278" y="0"/>
                  </a:cxn>
                  <a:cxn ang="0">
                    <a:pos x="215" y="220"/>
                  </a:cxn>
                  <a:cxn ang="0">
                    <a:pos x="0" y="341"/>
                  </a:cxn>
                </a:cxnLst>
                <a:rect l="0" t="0" r="0" b="0"/>
                <a:pathLst>
                  <a:path w="278" h="341">
                    <a:moveTo>
                      <a:pt x="278" y="0"/>
                    </a:moveTo>
                    <a:cubicBezTo>
                      <a:pt x="268" y="36"/>
                      <a:pt x="261" y="163"/>
                      <a:pt x="215" y="220"/>
                    </a:cubicBezTo>
                    <a:cubicBezTo>
                      <a:pt x="172" y="277"/>
                      <a:pt x="45" y="316"/>
                      <a:pt x="0" y="341"/>
                    </a:cubicBezTo>
                  </a:path>
                </a:pathLst>
              </a:custGeom>
              <a:noFill/>
              <a:ln w="25400" cap="rnd" cmpd="sng" algn="ctr">
                <a:solidFill>
                  <a:srgbClr val="3366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</p:grpSp>
        <p:grpSp>
          <p:nvGrpSpPr>
            <p:cNvPr id="24" name="Group 259">
              <a:extLst>
                <a:ext uri="{FF2B5EF4-FFF2-40B4-BE49-F238E27FC236}">
                  <a16:creationId xmlns:a16="http://schemas.microsoft.com/office/drawing/2014/main" id="{20BEEBE8-00B4-2510-E97B-6AEE2C1286E1}"/>
                </a:ext>
              </a:extLst>
            </p:cNvPr>
            <p:cNvGrpSpPr/>
            <p:nvPr/>
          </p:nvGrpSpPr>
          <p:grpSpPr>
            <a:xfrm>
              <a:off x="3911600" y="2857500"/>
              <a:ext cx="901700" cy="241300"/>
              <a:chOff x="2501900" y="1955800"/>
              <a:chExt cx="901700" cy="241300"/>
            </a:xfrm>
          </p:grpSpPr>
          <p:sp>
            <p:nvSpPr>
              <p:cNvPr id="25" name="Rectangle 267">
                <a:extLst>
                  <a:ext uri="{FF2B5EF4-FFF2-40B4-BE49-F238E27FC236}">
                    <a16:creationId xmlns:a16="http://schemas.microsoft.com/office/drawing/2014/main" id="{273847DF-E9DA-2769-4CD2-CE3B7087B9A8}"/>
                  </a:ext>
                </a:extLst>
              </p:cNvPr>
              <p:cNvSpPr/>
              <p:nvPr/>
            </p:nvSpPr>
            <p:spPr>
              <a:xfrm>
                <a:off x="2501900" y="1955800"/>
                <a:ext cx="901700" cy="241300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 cap="flat" cmpd="sng" algn="ctr">
                <a:solidFill>
                  <a:schemeClr val="tx1">
                    <a:alpha val="0"/>
                  </a:schemeClr>
                </a:solidFill>
                <a:prstDash val="solid"/>
                <a:miter lim="800000"/>
              </a:ln>
            </p:spPr>
            <p:txBody>
              <a:bodyPr wrap="none" anchor="ctr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1" fontAlgn="auto" latinLnBrk="0" hangingPunct="0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endParaRPr sz="1800">
                  <a:solidFill>
                    <a:schemeClr val="tx1"/>
                  </a:solidFill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EqMath_90007">
                <a:extLst>
                  <a:ext uri="{FF2B5EF4-FFF2-40B4-BE49-F238E27FC236}">
                    <a16:creationId xmlns:a16="http://schemas.microsoft.com/office/drawing/2014/main" id="{F03BC7F3-6F5F-1A66-B5C2-96EF3D767365}"/>
                  </a:ext>
                </a:extLst>
              </p:cNvPr>
              <p:cNvSpPr txBox="1">
                <a:spLocks noGrp="1"/>
              </p:cNvSpPr>
              <p:nvPr/>
            </p:nvSpPr>
            <p:spPr>
              <a:xfrm>
                <a:off x="3838900" y="2797500"/>
                <a:ext cx="1021700" cy="361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ctr"/>
              <a:lstStyle/>
              <a:p>
                <a:pPr>
                  <a:defRPr sz="1800" b="0" i="0" dirty="0">
                    <a:latin typeface="Cambria Math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𝐴</m:t>
                          </m:r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29" name="EqMath_90007">
                <a:extLst>
                  <a:ext uri="{FF2B5EF4-FFF2-40B4-BE49-F238E27FC236}">
                    <a16:creationId xmlns:a16="http://schemas.microsoft.com/office/drawing/2014/main" id="{F03BC7F3-6F5F-1A66-B5C2-96EF3D767365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8900" y="2797500"/>
                <a:ext cx="1021700" cy="3613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Pct val="0"/>
                                  </p:iterate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-165100"/>
            <a:ext cx="8229600" cy="1143000"/>
          </a:xfrm>
          <a:prstGeom prst="rect">
            <a:avLst/>
          </a:prstGeom>
          <a:noFill/>
          <a:ln algn="ctr">
            <a:noFill/>
          </a:ln>
        </p:spPr>
        <p:txBody>
          <a:bodyPr vert="horz" wrap="square" lIns="91440" tIns="45720" rIns="91440" bIns="45720" anchor="ctr" anchorCtr="0">
            <a:noAutofit/>
          </a:bodyPr>
          <a:lstStyle/>
          <a:p>
            <a:pPr marL="0" marR="0" lvl="0" algn="ctr" defTabSz="914400" rtl="0" eaLnBrk="1" fontAlgn="auto" latinLnBrk="0" hangingPunct="0">
              <a:lnSpc>
                <a:spcPct val="100000"/>
              </a:lnSpc>
              <a:spcBef>
                <a:spcPct val="0"/>
              </a:spcBef>
              <a:buClr>
                <a:schemeClr val="bg1"/>
              </a:buClr>
              <a:buSzTx/>
              <a:buFont typeface="Arial" charset="0"/>
              <a:buNone/>
              <a:defRPr sz="3600" baseline="0">
                <a:solidFill>
                  <a:srgbClr val="6600CC"/>
                </a:solidFill>
                <a:latin typeface="Comic Sans MS" pitchFamily="66" charset="0"/>
                <a:ea typeface="Arial" charset="0"/>
              </a:defRPr>
            </a:pPr>
            <a:r>
              <a:t>Performance vs Load</a:t>
            </a:r>
          </a:p>
        </p:txBody>
      </p:sp>
      <p:sp>
        <p:nvSpPr>
          <p:cNvPr id="20483" name="Text Box 30"/>
          <p:cNvSpPr/>
          <p:nvPr/>
        </p:nvSpPr>
        <p:spPr>
          <a:xfrm>
            <a:off x="4368800" y="4927600"/>
            <a:ext cx="571500" cy="304800"/>
          </a:xfrm>
          <a:prstGeom prst="rect">
            <a:avLst/>
          </a:prstGeom>
          <a:noFill/>
          <a:ln algn="ctr">
            <a:noFill/>
          </a:ln>
        </p:spPr>
        <p:txBody>
          <a:bodyPr wrap="none">
            <a:spAutoFit/>
          </a:bodyPr>
          <a:lstStyle>
            <a:lvl1pPr marL="0"/>
            <a:lvl2pPr marL="742950"/>
            <a:lvl3pPr marL="1143000"/>
            <a:lvl4pPr marL="1600200"/>
            <a:lvl5pPr marL="2057400"/>
          </a:lstStyle>
          <a:p>
            <a:pPr marL="0" marR="0" lvl="0" indent="-342900" algn="ctr" defTabSz="914400" rtl="0" eaLnBrk="1" fontAlgn="auto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 typeface="Arial" charset="0"/>
              <a:buNone/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r>
              <a:rPr sz="1400" b="1">
                <a:solidFill>
                  <a:schemeClr val="tx1"/>
                </a:solidFill>
              </a:rPr>
              <a:t>Load</a:t>
            </a:r>
          </a:p>
        </p:txBody>
      </p:sp>
      <p:grpSp>
        <p:nvGrpSpPr>
          <p:cNvPr id="20484" name="Group 67"/>
          <p:cNvGrpSpPr/>
          <p:nvPr/>
        </p:nvGrpSpPr>
        <p:grpSpPr>
          <a:xfrm>
            <a:off x="863600" y="812800"/>
            <a:ext cx="5981700" cy="4406900"/>
            <a:chOff x="863600" y="812800"/>
            <a:chExt cx="5981700" cy="4406900"/>
          </a:xfrm>
        </p:grpSpPr>
        <p:sp>
          <p:nvSpPr>
            <p:cNvPr id="20555" name="Freeform 3"/>
            <p:cNvSpPr/>
            <p:nvPr/>
          </p:nvSpPr>
          <p:spPr>
            <a:xfrm>
              <a:off x="2197100" y="812800"/>
              <a:ext cx="4648200" cy="411480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2592"/>
                </a:cxn>
                <a:cxn ang="0">
                  <a:pos x="2932" y="2577"/>
                </a:cxn>
              </a:cxnLst>
              <a:rect l="0" t="0" r="0" b="0"/>
              <a:pathLst>
                <a:path w="2932" h="2592">
                  <a:moveTo>
                    <a:pt x="4" y="0"/>
                  </a:moveTo>
                  <a:lnTo>
                    <a:pt x="0" y="2592"/>
                  </a:lnTo>
                  <a:lnTo>
                    <a:pt x="2932" y="2577"/>
                  </a:lnTo>
                </a:path>
              </a:pathLst>
            </a:custGeom>
            <a:noFill/>
            <a:ln w="38100" cap="rnd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grpSp>
          <p:nvGrpSpPr>
            <p:cNvPr id="20556" name="Group 4"/>
            <p:cNvGrpSpPr/>
            <p:nvPr/>
          </p:nvGrpSpPr>
          <p:grpSpPr>
            <a:xfrm>
              <a:off x="4927600" y="4978400"/>
              <a:ext cx="101600" cy="165100"/>
              <a:chOff x="2501900" y="1968500"/>
              <a:chExt cx="101600" cy="165100"/>
            </a:xfrm>
          </p:grpSpPr>
          <p:sp>
            <p:nvSpPr>
              <p:cNvPr id="20559" name="Text Box 5"/>
              <p:cNvSpPr/>
              <p:nvPr/>
            </p:nvSpPr>
            <p:spPr>
              <a:xfrm>
                <a:off x="2501900" y="1981200"/>
                <a:ext cx="101600" cy="1651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171450" rIns="0" bIns="0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2000" i="1">
                    <a:solidFill>
                      <a:schemeClr val="tx1"/>
                    </a:solidFill>
                    <a:latin typeface="Times New Roman" pitchFamily="34" charset="0"/>
                  </a:rPr>
                  <a:t>I</a:t>
                </a:r>
              </a:p>
            </p:txBody>
          </p:sp>
          <p:sp>
            <p:nvSpPr>
              <p:cNvPr id="20560" name="Rectangle 6"/>
              <p:cNvSpPr/>
              <p:nvPr/>
            </p:nvSpPr>
            <p:spPr>
              <a:xfrm>
                <a:off x="2501900" y="1968500"/>
                <a:ext cx="101600" cy="165100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 cap="flat" cmpd="sng" algn="ctr">
                <a:solidFill>
                  <a:schemeClr val="tx1">
                    <a:alpha val="0"/>
                  </a:schemeClr>
                </a:solidFill>
                <a:prstDash val="solid"/>
                <a:miter lim="800000"/>
              </a:ln>
            </p:spPr>
            <p:txBody>
              <a:bodyPr wrap="none" anchor="ctr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1" fontAlgn="auto" latinLnBrk="0" hangingPunct="0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endParaRPr sz="18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0557" name="Text Box 7"/>
            <p:cNvSpPr/>
            <p:nvPr/>
          </p:nvSpPr>
          <p:spPr>
            <a:xfrm>
              <a:off x="863600" y="2400300"/>
              <a:ext cx="1257300" cy="5080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>
              <a:sp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ctr" defTabSz="914400" rtl="0" eaLnBrk="1" fontAlgn="auto" latin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1400" b="1">
                  <a:solidFill>
                    <a:schemeClr val="tx1"/>
                  </a:solidFill>
                </a:rPr>
                <a:t>Average </a:t>
              </a:r>
              <a:br>
                <a:rPr sz="1400" b="1">
                  <a:solidFill>
                    <a:schemeClr val="tx1"/>
                  </a:solidFill>
                </a:rPr>
              </a:br>
              <a:r>
                <a:rPr sz="1400" b="1">
                  <a:solidFill>
                    <a:schemeClr val="tx1"/>
                  </a:solidFill>
                </a:rPr>
                <a:t>Performance</a:t>
              </a:r>
            </a:p>
          </p:txBody>
        </p:sp>
        <p:sp>
          <p:nvSpPr>
            <p:cNvPr id="20558" name="Text Box 66"/>
            <p:cNvSpPr/>
            <p:nvPr/>
          </p:nvSpPr>
          <p:spPr>
            <a:xfrm>
              <a:off x="4368800" y="4927600"/>
              <a:ext cx="571500" cy="3048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>
              <a:sp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ctr" defTabSz="914400" rtl="0" eaLnBrk="1" fontAlgn="auto" latin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1400" b="1">
                  <a:solidFill>
                    <a:schemeClr val="tx1"/>
                  </a:solidFill>
                </a:rPr>
                <a:t>Load</a:t>
              </a:r>
            </a:p>
          </p:txBody>
        </p:sp>
      </p:grpSp>
      <p:grpSp>
        <p:nvGrpSpPr>
          <p:cNvPr id="20485" name="Group 171"/>
          <p:cNvGrpSpPr/>
          <p:nvPr/>
        </p:nvGrpSpPr>
        <p:grpSpPr>
          <a:xfrm>
            <a:off x="2565400" y="6248400"/>
            <a:ext cx="2654300" cy="406400"/>
            <a:chOff x="3848100" y="3060700"/>
            <a:chExt cx="2654300" cy="406400"/>
          </a:xfrm>
        </p:grpSpPr>
        <p:sp>
          <p:nvSpPr>
            <p:cNvPr id="20554" name="Rectangle 186"/>
            <p:cNvSpPr/>
            <p:nvPr/>
          </p:nvSpPr>
          <p:spPr>
            <a:xfrm>
              <a:off x="3848100" y="3060700"/>
              <a:ext cx="2654300" cy="40640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 cap="flat" cmpd="sng" algn="ctr">
              <a:solidFill>
                <a:schemeClr val="tx1">
                  <a:alpha val="0"/>
                </a:schemeClr>
              </a:solidFill>
              <a:prstDash val="solid"/>
              <a:miter lim="800000"/>
            </a:ln>
          </p:spPr>
          <p:txBody>
            <a:bodyPr wrap="none" anchor="ctr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1" fontAlgn="auto" latin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endParaRPr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20486" name="Group 222"/>
          <p:cNvGrpSpPr/>
          <p:nvPr/>
        </p:nvGrpSpPr>
        <p:grpSpPr>
          <a:xfrm>
            <a:off x="2247900" y="571500"/>
            <a:ext cx="4191000" cy="4356100"/>
            <a:chOff x="2247900" y="571500"/>
            <a:chExt cx="4191000" cy="4356100"/>
          </a:xfrm>
        </p:grpSpPr>
        <p:grpSp>
          <p:nvGrpSpPr>
            <p:cNvPr id="20525" name="Group 223"/>
            <p:cNvGrpSpPr/>
            <p:nvPr/>
          </p:nvGrpSpPr>
          <p:grpSpPr>
            <a:xfrm>
              <a:off x="2247900" y="571500"/>
              <a:ext cx="3048000" cy="4356100"/>
              <a:chOff x="2247900" y="571500"/>
              <a:chExt cx="3048000" cy="4356100"/>
            </a:xfrm>
          </p:grpSpPr>
          <p:sp>
            <p:nvSpPr>
              <p:cNvPr id="20537" name="Freeform 224"/>
              <p:cNvSpPr/>
              <p:nvPr/>
            </p:nvSpPr>
            <p:spPr>
              <a:xfrm>
                <a:off x="2247900" y="4699000"/>
                <a:ext cx="2451100" cy="215900"/>
              </a:xfrm>
              <a:custGeom>
                <a:avLst/>
                <a:gdLst/>
                <a:ahLst/>
                <a:cxnLst>
                  <a:cxn ang="0">
                    <a:pos x="1545" y="0"/>
                  </a:cxn>
                  <a:cxn ang="0">
                    <a:pos x="0" y="140"/>
                  </a:cxn>
                </a:cxnLst>
                <a:rect l="0" t="0" r="0" b="0"/>
                <a:pathLst>
                  <a:path w="1545" h="140">
                    <a:moveTo>
                      <a:pt x="1545" y="0"/>
                    </a:moveTo>
                    <a:cubicBezTo>
                      <a:pt x="1276" y="72"/>
                      <a:pt x="284" y="91"/>
                      <a:pt x="0" y="140"/>
                    </a:cubicBezTo>
                  </a:path>
                </a:pathLst>
              </a:custGeom>
              <a:noFill/>
              <a:ln w="25400" cap="rnd" cmpd="sng" algn="ctr">
                <a:solidFill>
                  <a:srgbClr val="00FF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20538" name="Freeform 225"/>
              <p:cNvSpPr/>
              <p:nvPr/>
            </p:nvSpPr>
            <p:spPr>
              <a:xfrm>
                <a:off x="5105400" y="571500"/>
                <a:ext cx="190500" cy="3644900"/>
              </a:xfrm>
              <a:custGeom>
                <a:avLst/>
                <a:gdLst/>
                <a:ahLst/>
                <a:cxnLst>
                  <a:cxn ang="0">
                    <a:pos x="120" y="0"/>
                  </a:cxn>
                  <a:cxn ang="0">
                    <a:pos x="43" y="1872"/>
                  </a:cxn>
                  <a:cxn ang="0">
                    <a:pos x="0" y="2299"/>
                  </a:cxn>
                </a:cxnLst>
                <a:rect l="0" t="0" r="0" b="0"/>
                <a:pathLst>
                  <a:path w="120" h="2299">
                    <a:moveTo>
                      <a:pt x="120" y="0"/>
                    </a:moveTo>
                    <a:cubicBezTo>
                      <a:pt x="106" y="312"/>
                      <a:pt x="63" y="1489"/>
                      <a:pt x="43" y="1872"/>
                    </a:cubicBezTo>
                    <a:cubicBezTo>
                      <a:pt x="23" y="2255"/>
                      <a:pt x="9" y="2210"/>
                      <a:pt x="0" y="2299"/>
                    </a:cubicBezTo>
                  </a:path>
                </a:pathLst>
              </a:custGeom>
              <a:noFill/>
              <a:ln w="25400" cap="rnd" cmpd="sng" algn="ctr">
                <a:solidFill>
                  <a:srgbClr val="00FF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20539" name="Freeform 226"/>
              <p:cNvSpPr/>
              <p:nvPr/>
            </p:nvSpPr>
            <p:spPr>
              <a:xfrm>
                <a:off x="4686300" y="4165600"/>
                <a:ext cx="406400" cy="533400"/>
              </a:xfrm>
              <a:custGeom>
                <a:avLst/>
                <a:gdLst/>
                <a:ahLst/>
                <a:cxnLst>
                  <a:cxn ang="0">
                    <a:pos x="263" y="0"/>
                  </a:cxn>
                  <a:cxn ang="0">
                    <a:pos x="200" y="220"/>
                  </a:cxn>
                  <a:cxn ang="0">
                    <a:pos x="0" y="336"/>
                  </a:cxn>
                </a:cxnLst>
                <a:rect l="0" t="0" r="0" b="0"/>
                <a:pathLst>
                  <a:path w="263" h="336">
                    <a:moveTo>
                      <a:pt x="263" y="0"/>
                    </a:moveTo>
                    <a:cubicBezTo>
                      <a:pt x="253" y="36"/>
                      <a:pt x="244" y="164"/>
                      <a:pt x="200" y="220"/>
                    </a:cubicBezTo>
                    <a:cubicBezTo>
                      <a:pt x="157" y="277"/>
                      <a:pt x="42" y="312"/>
                      <a:pt x="0" y="336"/>
                    </a:cubicBezTo>
                  </a:path>
                </a:pathLst>
              </a:custGeom>
              <a:noFill/>
              <a:ln w="25400" cap="rnd" cmpd="sng" algn="ctr">
                <a:solidFill>
                  <a:srgbClr val="00FF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</p:grpSp>
        <p:grpSp>
          <p:nvGrpSpPr>
            <p:cNvPr id="20526" name="Group 227"/>
            <p:cNvGrpSpPr/>
            <p:nvPr/>
          </p:nvGrpSpPr>
          <p:grpSpPr>
            <a:xfrm>
              <a:off x="5295900" y="2870200"/>
              <a:ext cx="1130300" cy="241300"/>
              <a:chOff x="2501900" y="1955800"/>
              <a:chExt cx="1130300" cy="241300"/>
            </a:xfrm>
          </p:grpSpPr>
          <p:sp>
            <p:nvSpPr>
              <p:cNvPr id="20527" name="Text Box 228"/>
              <p:cNvSpPr/>
              <p:nvPr/>
            </p:nvSpPr>
            <p:spPr>
              <a:xfrm>
                <a:off x="2501900" y="1981200"/>
                <a:ext cx="152400" cy="1651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171450" rIns="0" bIns="0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2000" i="1">
                    <a:solidFill>
                      <a:srgbClr val="00FF00"/>
                    </a:solidFill>
                    <a:latin typeface="Times New Roman" pitchFamily="34" charset="0"/>
                  </a:rPr>
                  <a:t>F</a:t>
                </a:r>
              </a:p>
            </p:txBody>
          </p:sp>
          <p:sp>
            <p:nvSpPr>
              <p:cNvPr id="20528" name="Text Box 229"/>
              <p:cNvSpPr/>
              <p:nvPr/>
            </p:nvSpPr>
            <p:spPr>
              <a:xfrm>
                <a:off x="2705100" y="1955800"/>
                <a:ext cx="88900" cy="2413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188912" rIns="0" bIns="61912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2000">
                    <a:solidFill>
                      <a:srgbClr val="00FF00"/>
                    </a:solidFill>
                    <a:latin typeface="Times New Roman" pitchFamily="34" charset="0"/>
                  </a:rPr>
                  <a:t>(</a:t>
                </a:r>
              </a:p>
            </p:txBody>
          </p:sp>
          <p:sp>
            <p:nvSpPr>
              <p:cNvPr id="20529" name="Text Box 230"/>
              <p:cNvSpPr/>
              <p:nvPr/>
            </p:nvSpPr>
            <p:spPr>
              <a:xfrm>
                <a:off x="2794000" y="1981200"/>
                <a:ext cx="190500" cy="1651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171450" rIns="0" bIns="0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2000" i="1">
                    <a:solidFill>
                      <a:srgbClr val="00FF00"/>
                    </a:solidFill>
                    <a:latin typeface="Times New Roman" pitchFamily="34" charset="0"/>
                  </a:rPr>
                  <a:t>O</a:t>
                </a:r>
              </a:p>
            </p:txBody>
          </p:sp>
          <p:sp>
            <p:nvSpPr>
              <p:cNvPr id="20530" name="Text Box 231"/>
              <p:cNvSpPr/>
              <p:nvPr/>
            </p:nvSpPr>
            <p:spPr>
              <a:xfrm>
                <a:off x="2997200" y="2044700"/>
                <a:ext cx="127000" cy="1524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107950" rIns="0" bIns="47625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2000" i="1">
                    <a:solidFill>
                      <a:srgbClr val="00FF00"/>
                    </a:solidFill>
                    <a:latin typeface="Times New Roman" pitchFamily="34" charset="0"/>
                  </a:rPr>
                  <a:t>p</a:t>
                </a:r>
              </a:p>
            </p:txBody>
          </p:sp>
          <p:sp>
            <p:nvSpPr>
              <p:cNvPr id="20531" name="Text Box 232"/>
              <p:cNvSpPr/>
              <p:nvPr/>
            </p:nvSpPr>
            <p:spPr>
              <a:xfrm>
                <a:off x="3124200" y="1993900"/>
                <a:ext cx="88900" cy="1524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155575" rIns="0" bIns="0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2000" i="1">
                    <a:solidFill>
                      <a:srgbClr val="00FF00"/>
                    </a:solidFill>
                    <a:latin typeface="Times New Roman" pitchFamily="34" charset="0"/>
                  </a:rPr>
                  <a:t>t</a:t>
                </a:r>
              </a:p>
            </p:txBody>
          </p:sp>
          <p:sp>
            <p:nvSpPr>
              <p:cNvPr id="20532" name="Text Box 233"/>
              <p:cNvSpPr/>
              <p:nvPr/>
            </p:nvSpPr>
            <p:spPr>
              <a:xfrm>
                <a:off x="3213100" y="1955800"/>
                <a:ext cx="88900" cy="2413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188912" rIns="0" bIns="61912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2000">
                    <a:solidFill>
                      <a:srgbClr val="00FF00"/>
                    </a:solidFill>
                    <a:latin typeface="Times New Roman" pitchFamily="34" charset="0"/>
                  </a:rPr>
                  <a:t>(</a:t>
                </a:r>
              </a:p>
            </p:txBody>
          </p:sp>
          <p:sp>
            <p:nvSpPr>
              <p:cNvPr id="20533" name="Text Box 234"/>
              <p:cNvSpPr/>
              <p:nvPr/>
            </p:nvSpPr>
            <p:spPr>
              <a:xfrm>
                <a:off x="3314700" y="1981200"/>
                <a:ext cx="101600" cy="1651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171450" rIns="0" bIns="0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2000" i="1">
                    <a:solidFill>
                      <a:srgbClr val="00FF00"/>
                    </a:solidFill>
                    <a:latin typeface="Times New Roman" pitchFamily="34" charset="0"/>
                  </a:rPr>
                  <a:t>I</a:t>
                </a:r>
              </a:p>
            </p:txBody>
          </p:sp>
          <p:sp>
            <p:nvSpPr>
              <p:cNvPr id="20534" name="Text Box 235"/>
              <p:cNvSpPr/>
              <p:nvPr/>
            </p:nvSpPr>
            <p:spPr>
              <a:xfrm>
                <a:off x="3441700" y="1955800"/>
                <a:ext cx="88900" cy="2413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188912" rIns="0" bIns="61912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2000">
                    <a:solidFill>
                      <a:srgbClr val="00FF00"/>
                    </a:solidFill>
                    <a:latin typeface="Times New Roman" pitchFamily="34" charset="0"/>
                  </a:rPr>
                  <a:t>)</a:t>
                </a:r>
              </a:p>
            </p:txBody>
          </p:sp>
          <p:sp>
            <p:nvSpPr>
              <p:cNvPr id="20535" name="Text Box 236"/>
              <p:cNvSpPr/>
              <p:nvPr/>
            </p:nvSpPr>
            <p:spPr>
              <a:xfrm>
                <a:off x="3543300" y="1955800"/>
                <a:ext cx="88900" cy="2413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188912" rIns="0" bIns="61912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2000">
                    <a:solidFill>
                      <a:srgbClr val="00FF00"/>
                    </a:solidFill>
                    <a:latin typeface="Times New Roman" pitchFamily="34" charset="0"/>
                  </a:rPr>
                  <a:t>)</a:t>
                </a:r>
              </a:p>
            </p:txBody>
          </p:sp>
          <p:sp>
            <p:nvSpPr>
              <p:cNvPr id="20536" name="Rectangle 237"/>
              <p:cNvSpPr/>
              <p:nvPr/>
            </p:nvSpPr>
            <p:spPr>
              <a:xfrm>
                <a:off x="2501900" y="1955800"/>
                <a:ext cx="1130300" cy="241300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 cap="flat" cmpd="sng" algn="ctr">
                <a:solidFill>
                  <a:schemeClr val="tx1">
                    <a:alpha val="0"/>
                  </a:schemeClr>
                </a:solidFill>
                <a:prstDash val="solid"/>
                <a:miter lim="800000"/>
              </a:ln>
            </p:spPr>
            <p:txBody>
              <a:bodyPr wrap="none" anchor="ctr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1" fontAlgn="auto" latinLnBrk="0" hangingPunct="0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endParaRPr sz="180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20487" name="Group 353"/>
          <p:cNvGrpSpPr/>
          <p:nvPr/>
        </p:nvGrpSpPr>
        <p:grpSpPr>
          <a:xfrm>
            <a:off x="3733800" y="4622800"/>
            <a:ext cx="2895600" cy="1892300"/>
            <a:chOff x="3733800" y="4622800"/>
            <a:chExt cx="2895600" cy="1892300"/>
          </a:xfrm>
        </p:grpSpPr>
        <p:cxnSp>
          <p:nvCxnSpPr>
            <p:cNvPr id="20503" name="Line 275"/>
            <p:cNvCxnSpPr/>
            <p:nvPr/>
          </p:nvCxnSpPr>
          <p:spPr>
            <a:xfrm>
              <a:off x="4254500" y="4648200"/>
              <a:ext cx="0" cy="88900"/>
            </a:xfrm>
            <a:prstGeom prst="line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miter lim="800000"/>
              <a:headEnd type="stealth" w="sm" len="sm"/>
              <a:tailEnd type="stealth" w="sm" len="sm"/>
            </a:ln>
          </p:spPr>
        </p:cxnSp>
        <p:grpSp>
          <p:nvGrpSpPr>
            <p:cNvPr id="20504" name="Group 309"/>
            <p:cNvGrpSpPr/>
            <p:nvPr/>
          </p:nvGrpSpPr>
          <p:grpSpPr>
            <a:xfrm>
              <a:off x="4318000" y="4622800"/>
              <a:ext cx="101600" cy="101600"/>
              <a:chOff x="2527300" y="2057400"/>
              <a:chExt cx="101600" cy="101600"/>
            </a:xfrm>
          </p:grpSpPr>
          <p:sp>
            <p:nvSpPr>
              <p:cNvPr id="20523" name="Text Box 310"/>
              <p:cNvSpPr/>
              <p:nvPr/>
            </p:nvSpPr>
            <p:spPr>
              <a:xfrm>
                <a:off x="2527300" y="2057400"/>
                <a:ext cx="101600" cy="1016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109538" rIns="0" bIns="0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2000" i="1">
                    <a:solidFill>
                      <a:srgbClr val="FF0000"/>
                    </a:solidFill>
                    <a:latin typeface="Times New Roman" pitchFamily="34" charset="0"/>
                  </a:rPr>
                  <a:t>c</a:t>
                </a:r>
              </a:p>
            </p:txBody>
          </p:sp>
          <p:sp>
            <p:nvSpPr>
              <p:cNvPr id="20524" name="Rectangle 311"/>
              <p:cNvSpPr/>
              <p:nvPr/>
            </p:nvSpPr>
            <p:spPr>
              <a:xfrm>
                <a:off x="2527300" y="2057400"/>
                <a:ext cx="101600" cy="101600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 cap="flat" cmpd="sng" algn="ctr">
                <a:solidFill>
                  <a:schemeClr val="tx1">
                    <a:alpha val="0"/>
                  </a:schemeClr>
                </a:solidFill>
                <a:prstDash val="solid"/>
                <a:miter lim="800000"/>
              </a:ln>
            </p:spPr>
            <p:txBody>
              <a:bodyPr wrap="none" anchor="ctr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1" fontAlgn="auto" latinLnBrk="0" hangingPunct="0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endParaRPr sz="18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0505" name="Group 352"/>
            <p:cNvGrpSpPr/>
            <p:nvPr/>
          </p:nvGrpSpPr>
          <p:grpSpPr>
            <a:xfrm>
              <a:off x="3733800" y="5981700"/>
              <a:ext cx="2895600" cy="533400"/>
              <a:chOff x="3721100" y="5981700"/>
              <a:chExt cx="2895600" cy="533400"/>
            </a:xfrm>
          </p:grpSpPr>
          <p:grpSp>
            <p:nvGrpSpPr>
              <p:cNvPr id="20506" name="Group 299"/>
              <p:cNvGrpSpPr/>
              <p:nvPr/>
            </p:nvGrpSpPr>
            <p:grpSpPr>
              <a:xfrm>
                <a:off x="3721100" y="5981700"/>
                <a:ext cx="1270000" cy="317500"/>
                <a:chOff x="2997200" y="2311400"/>
                <a:chExt cx="1270000" cy="317500"/>
              </a:xfrm>
            </p:grpSpPr>
            <p:sp>
              <p:nvSpPr>
                <p:cNvPr id="20522" name="Rectangle 308"/>
                <p:cNvSpPr/>
                <p:nvPr/>
              </p:nvSpPr>
              <p:spPr>
                <a:xfrm>
                  <a:off x="2997200" y="2311400"/>
                  <a:ext cx="1270000" cy="317500"/>
                </a:xfrm>
                <a:prstGeom prst="rect">
                  <a:avLst/>
                </a:prstGeom>
                <a:solidFill>
                  <a:srgbClr val="FFFFFF">
                    <a:alpha val="0"/>
                  </a:srgbClr>
                </a:solidFill>
                <a:ln w="9525" cap="flat" cmpd="sng" algn="ctr">
                  <a:solidFill>
                    <a:schemeClr val="tx1">
                      <a:alpha val="0"/>
                    </a:schemeClr>
                  </a:solidFill>
                  <a:prstDash val="solid"/>
                  <a:miter lim="800000"/>
                </a:ln>
              </p:spPr>
              <p:txBody>
                <a:bodyPr wrap="none" anchor="ctr" anchorCtr="0">
                  <a:noAutofit/>
                </a:bodyPr>
                <a:lstStyle>
                  <a:lvl1pPr marL="0"/>
                  <a:lvl2pPr marL="742950"/>
                  <a:lvl3pPr marL="1143000"/>
                  <a:lvl4pPr marL="1600200"/>
                  <a:lvl5pPr marL="2057400"/>
                </a:lstStyle>
                <a:p>
                  <a:pPr marL="0" marR="0" lvl="0" indent="-342900" algn="l" defTabSz="914400" rtl="0" eaLnBrk="1" fontAlgn="auto" latinLnBrk="0" hangingPunct="0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 typeface="Arial" charset="0"/>
                    <a:buNone/>
                    <a:defRPr sz="2800" baseline="0">
                      <a:solidFill>
                        <a:srgbClr val="0033CC"/>
                      </a:solidFill>
                      <a:latin typeface="Comic Sans MS" pitchFamily="66" charset="0"/>
                      <a:ea typeface="Arial" charset="0"/>
                    </a:defRPr>
                  </a:pPr>
                  <a:endParaRPr sz="180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0507" name="Group 345"/>
              <p:cNvGrpSpPr/>
              <p:nvPr/>
            </p:nvGrpSpPr>
            <p:grpSpPr>
              <a:xfrm>
                <a:off x="5372100" y="6108700"/>
                <a:ext cx="1257300" cy="406400"/>
                <a:chOff x="3721100" y="2844800"/>
                <a:chExt cx="1257300" cy="406400"/>
              </a:xfrm>
            </p:grpSpPr>
            <p:sp>
              <p:nvSpPr>
                <p:cNvPr id="20513" name="Rectangle 351"/>
                <p:cNvSpPr/>
                <p:nvPr/>
              </p:nvSpPr>
              <p:spPr>
                <a:xfrm>
                  <a:off x="3721100" y="2844800"/>
                  <a:ext cx="1257300" cy="406400"/>
                </a:xfrm>
                <a:prstGeom prst="rect">
                  <a:avLst/>
                </a:prstGeom>
                <a:solidFill>
                  <a:srgbClr val="FFFFFF">
                    <a:alpha val="0"/>
                  </a:srgbClr>
                </a:solidFill>
                <a:ln w="9525" cap="flat" cmpd="sng" algn="ctr">
                  <a:solidFill>
                    <a:schemeClr val="tx1">
                      <a:alpha val="0"/>
                    </a:schemeClr>
                  </a:solidFill>
                  <a:prstDash val="solid"/>
                  <a:miter lim="800000"/>
                </a:ln>
              </p:spPr>
              <p:txBody>
                <a:bodyPr wrap="none" anchor="ctr" anchorCtr="0">
                  <a:noAutofit/>
                </a:bodyPr>
                <a:lstStyle>
                  <a:lvl1pPr marL="0"/>
                  <a:lvl2pPr marL="742950"/>
                  <a:lvl3pPr marL="1143000"/>
                  <a:lvl4pPr marL="1600200"/>
                  <a:lvl5pPr marL="2057400"/>
                </a:lstStyle>
                <a:p>
                  <a:pPr marL="0" marR="0" lvl="0" indent="-342900" algn="l" defTabSz="914400" rtl="0" eaLnBrk="1" fontAlgn="auto" latinLnBrk="0" hangingPunct="0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 typeface="Arial" charset="0"/>
                    <a:buNone/>
                    <a:defRPr sz="2800" baseline="0">
                      <a:solidFill>
                        <a:srgbClr val="0033CC"/>
                      </a:solidFill>
                      <a:latin typeface="Comic Sans MS" pitchFamily="66" charset="0"/>
                      <a:ea typeface="Arial" charset="0"/>
                    </a:defRPr>
                  </a:pPr>
                  <a:endParaRPr sz="1800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20488" name="Group 365"/>
          <p:cNvGrpSpPr/>
          <p:nvPr/>
        </p:nvGrpSpPr>
        <p:grpSpPr>
          <a:xfrm>
            <a:off x="2209800" y="508000"/>
            <a:ext cx="2755900" cy="4406900"/>
            <a:chOff x="2209800" y="508000"/>
            <a:chExt cx="2755900" cy="4406900"/>
          </a:xfrm>
        </p:grpSpPr>
        <p:grpSp>
          <p:nvGrpSpPr>
            <p:cNvPr id="20489" name="Group 209"/>
            <p:cNvGrpSpPr/>
            <p:nvPr/>
          </p:nvGrpSpPr>
          <p:grpSpPr>
            <a:xfrm>
              <a:off x="2209800" y="508000"/>
              <a:ext cx="2755900" cy="4406900"/>
              <a:chOff x="2209800" y="508000"/>
              <a:chExt cx="2755900" cy="4406900"/>
            </a:xfrm>
          </p:grpSpPr>
          <p:sp>
            <p:nvSpPr>
              <p:cNvPr id="20500" name="Freeform 210"/>
              <p:cNvSpPr/>
              <p:nvPr/>
            </p:nvSpPr>
            <p:spPr>
              <a:xfrm>
                <a:off x="2209800" y="4546600"/>
                <a:ext cx="2159000" cy="368300"/>
              </a:xfrm>
              <a:custGeom>
                <a:avLst/>
                <a:gdLst/>
                <a:ahLst/>
                <a:cxnLst>
                  <a:cxn ang="0">
                    <a:pos x="1362" y="0"/>
                  </a:cxn>
                  <a:cxn ang="0">
                    <a:pos x="0" y="236"/>
                  </a:cxn>
                </a:cxnLst>
                <a:rect l="0" t="0" r="0" b="0"/>
                <a:pathLst>
                  <a:path w="1362" h="236">
                    <a:moveTo>
                      <a:pt x="1362" y="0"/>
                    </a:moveTo>
                    <a:cubicBezTo>
                      <a:pt x="1093" y="72"/>
                      <a:pt x="284" y="187"/>
                      <a:pt x="0" y="236"/>
                    </a:cubicBezTo>
                  </a:path>
                </a:pathLst>
              </a:custGeom>
              <a:noFill/>
              <a:ln w="25400" cap="rnd" cmpd="sng" algn="ctr">
                <a:solidFill>
                  <a:srgbClr val="3366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20501" name="Freeform 211"/>
              <p:cNvSpPr/>
              <p:nvPr/>
            </p:nvSpPr>
            <p:spPr>
              <a:xfrm>
                <a:off x="4775200" y="508000"/>
                <a:ext cx="190500" cy="3543300"/>
              </a:xfrm>
              <a:custGeom>
                <a:avLst/>
                <a:gdLst/>
                <a:ahLst/>
                <a:cxnLst>
                  <a:cxn ang="0">
                    <a:pos x="120" y="0"/>
                  </a:cxn>
                  <a:cxn ang="0">
                    <a:pos x="38" y="1815"/>
                  </a:cxn>
                  <a:cxn ang="0">
                    <a:pos x="0" y="2237"/>
                  </a:cxn>
                </a:cxnLst>
                <a:rect l="0" t="0" r="0" b="0"/>
                <a:pathLst>
                  <a:path w="120" h="2237">
                    <a:moveTo>
                      <a:pt x="120" y="0"/>
                    </a:moveTo>
                    <a:cubicBezTo>
                      <a:pt x="106" y="302"/>
                      <a:pt x="58" y="1442"/>
                      <a:pt x="38" y="1815"/>
                    </a:cubicBezTo>
                    <a:cubicBezTo>
                      <a:pt x="18" y="2188"/>
                      <a:pt x="8" y="2149"/>
                      <a:pt x="0" y="2237"/>
                    </a:cubicBezTo>
                  </a:path>
                </a:pathLst>
              </a:custGeom>
              <a:noFill/>
              <a:ln w="25400" cap="rnd" cmpd="sng" algn="ctr">
                <a:solidFill>
                  <a:srgbClr val="3366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20502" name="Freeform 212"/>
              <p:cNvSpPr/>
              <p:nvPr/>
            </p:nvSpPr>
            <p:spPr>
              <a:xfrm>
                <a:off x="4343400" y="4013200"/>
                <a:ext cx="431800" cy="533400"/>
              </a:xfrm>
              <a:custGeom>
                <a:avLst/>
                <a:gdLst/>
                <a:ahLst/>
                <a:cxnLst>
                  <a:cxn ang="0">
                    <a:pos x="278" y="0"/>
                  </a:cxn>
                  <a:cxn ang="0">
                    <a:pos x="215" y="220"/>
                  </a:cxn>
                  <a:cxn ang="0">
                    <a:pos x="0" y="341"/>
                  </a:cxn>
                </a:cxnLst>
                <a:rect l="0" t="0" r="0" b="0"/>
                <a:pathLst>
                  <a:path w="278" h="341">
                    <a:moveTo>
                      <a:pt x="278" y="0"/>
                    </a:moveTo>
                    <a:cubicBezTo>
                      <a:pt x="268" y="36"/>
                      <a:pt x="261" y="163"/>
                      <a:pt x="215" y="220"/>
                    </a:cubicBezTo>
                    <a:cubicBezTo>
                      <a:pt x="172" y="277"/>
                      <a:pt x="45" y="316"/>
                      <a:pt x="0" y="341"/>
                    </a:cubicBezTo>
                  </a:path>
                </a:pathLst>
              </a:custGeom>
              <a:noFill/>
              <a:ln w="25400" cap="rnd" cmpd="sng" algn="ctr">
                <a:solidFill>
                  <a:srgbClr val="3366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</p:grpSp>
        <p:grpSp>
          <p:nvGrpSpPr>
            <p:cNvPr id="20490" name="Group 355"/>
            <p:cNvGrpSpPr/>
            <p:nvPr/>
          </p:nvGrpSpPr>
          <p:grpSpPr>
            <a:xfrm>
              <a:off x="3810000" y="2870200"/>
              <a:ext cx="1016000" cy="241300"/>
              <a:chOff x="2501900" y="1955800"/>
              <a:chExt cx="1016000" cy="241300"/>
            </a:xfrm>
          </p:grpSpPr>
          <p:sp>
            <p:nvSpPr>
              <p:cNvPr id="20499" name="Rectangle 364"/>
              <p:cNvSpPr/>
              <p:nvPr/>
            </p:nvSpPr>
            <p:spPr>
              <a:xfrm>
                <a:off x="2501900" y="1955800"/>
                <a:ext cx="1016000" cy="241300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 cap="flat" cmpd="sng" algn="ctr">
                <a:solidFill>
                  <a:schemeClr val="tx1">
                    <a:alpha val="0"/>
                  </a:schemeClr>
                </a:solidFill>
                <a:prstDash val="solid"/>
                <a:miter lim="800000"/>
              </a:ln>
            </p:spPr>
            <p:txBody>
              <a:bodyPr wrap="none" anchor="ctr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1" fontAlgn="auto" latinLnBrk="0" hangingPunct="0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endParaRPr sz="1800">
                  <a:solidFill>
                    <a:schemeClr val="tx1"/>
                  </a:solidFill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0011" name="EqMath_90011"/>
              <p:cNvSpPr txBox="1">
                <a:spLocks noGrp="1"/>
              </p:cNvSpPr>
              <p:nvPr/>
            </p:nvSpPr>
            <p:spPr>
              <a:xfrm>
                <a:off x="2505400" y="5921700"/>
                <a:ext cx="4196700" cy="78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ctr"/>
              <a:lstStyle/>
              <a:p>
                <a:pPr>
                  <a:defRPr sz="1800" b="0" i="0" dirty="0">
                    <a:latin typeface="Cambria Math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>
                              <a:latin typeface="Cambria Math" panose="02040503050406030204" pitchFamily="18" charset="0"/>
                            </a:rPr>
                            <m:t>max</m:t>
                          </m:r>
                        </m:e>
                        <m:lim>
                          <m:r>
                            <a:rPr>
                              <a:latin typeface="Cambria Math" panose="02040503050406030204" pitchFamily="18" charset="0"/>
                            </a:rPr>
                            <m:t>𝐼</m:t>
                          </m:r>
                        </m:lim>
                      </m:limLow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</m:d>
                            </m:e>
                          </m:d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>
                                      <a:latin typeface="Cambria Math" panose="02040503050406030204" pitchFamily="18" charset="0"/>
                                    </a:rPr>
                                    <m:t>Opt</m:t>
                                  </m:r>
                                </m:e>
                                <m:sub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</m:d>
                            </m:e>
                          </m:d>
                        </m:den>
                      </m:f>
                      <m:r>
                        <a:rPr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90011" name="EqMath_90011"/>
              <p:cNvSpPr txBox="1"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5400" y="5921700"/>
                <a:ext cx="4196700" cy="7804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012" name="EqMath_90012"/>
              <p:cNvSpPr txBox="1">
                <a:spLocks noGrp="1"/>
              </p:cNvSpPr>
              <p:nvPr/>
            </p:nvSpPr>
            <p:spPr>
              <a:xfrm>
                <a:off x="3750000" y="2810200"/>
                <a:ext cx="1136000" cy="361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ctr"/>
              <a:lstStyle/>
              <a:p>
                <a:pPr>
                  <a:defRPr sz="1800" b="0" i="0" dirty="0">
                    <a:latin typeface="Cambria Math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90012" name="EqMath_90012"/>
              <p:cNvSpPr txBox="1"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0000" y="2810200"/>
                <a:ext cx="1136000" cy="3613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Pct val="0"/>
                                  </p:iterate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Pct val="0"/>
                                  </p:iterate>
                                  <p:childTnLst>
                                    <p:animMotion origin="layout" path="M -4.72222E-06 -2.22222E-06 L 0.03594 0.00023" rAng="0" ptsTypes="">
                                      <p:cBhvr additive="base">
                                        <p:cTn id="10" dur="2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by x="0" y="0"/>
                                      <p:from x="0" y="0"/>
                                      <p:to x="0" y="0"/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7" grpId="0"/>
      <p:bldP spid="2048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-165100"/>
            <a:ext cx="8229600" cy="1143000"/>
          </a:xfrm>
          <a:prstGeom prst="rect">
            <a:avLst/>
          </a:prstGeom>
          <a:noFill/>
          <a:ln algn="ctr">
            <a:noFill/>
          </a:ln>
        </p:spPr>
        <p:txBody>
          <a:bodyPr vert="horz" wrap="square" lIns="91440" tIns="45720" rIns="91440" bIns="45720" anchor="ctr" anchorCtr="0">
            <a:noAutofit/>
          </a:bodyPr>
          <a:lstStyle/>
          <a:p>
            <a:pPr marL="0" marR="0" lvl="0" algn="ctr" defTabSz="914400" rtl="0" eaLnBrk="1" fontAlgn="auto" latinLnBrk="0" hangingPunct="0">
              <a:lnSpc>
                <a:spcPct val="100000"/>
              </a:lnSpc>
              <a:spcBef>
                <a:spcPct val="0"/>
              </a:spcBef>
              <a:buClr>
                <a:schemeClr val="bg1"/>
              </a:buClr>
              <a:buSzTx/>
              <a:buFont typeface="Arial" charset="0"/>
              <a:buNone/>
              <a:defRPr sz="3600" baseline="0">
                <a:solidFill>
                  <a:srgbClr val="6600CC"/>
                </a:solidFill>
                <a:latin typeface="Comic Sans MS" pitchFamily="66" charset="0"/>
                <a:ea typeface="Arial" charset="0"/>
              </a:defRPr>
            </a:pPr>
            <a:r>
              <a:t>Resource Augmentation</a:t>
            </a:r>
          </a:p>
        </p:txBody>
      </p:sp>
      <p:grpSp>
        <p:nvGrpSpPr>
          <p:cNvPr id="22531" name="Group 4"/>
          <p:cNvGrpSpPr/>
          <p:nvPr/>
        </p:nvGrpSpPr>
        <p:grpSpPr>
          <a:xfrm>
            <a:off x="2959100" y="2654300"/>
            <a:ext cx="5283200" cy="1231900"/>
            <a:chOff x="2959100" y="2654300"/>
            <a:chExt cx="5283200" cy="1231900"/>
          </a:xfrm>
        </p:grpSpPr>
        <p:pic>
          <p:nvPicPr>
            <p:cNvPr id="22553" name="Picture 5"/>
            <p:cNvPicPr/>
            <p:nvPr/>
          </p:nvPicPr>
          <p:blipFill dpi="0">
            <a:blip r:embed="rId3"/>
            <a:srcRect/>
            <a:stretch>
              <a:fillRect/>
            </a:stretch>
          </p:blipFill>
          <p:spPr>
            <a:xfrm>
              <a:off x="4445000" y="2730500"/>
              <a:ext cx="977900" cy="1155700"/>
            </a:xfrm>
            <a:prstGeom prst="rect">
              <a:avLst/>
            </a:prstGeom>
            <a:noFill/>
            <a:ln algn="ctr">
              <a:noFill/>
            </a:ln>
          </p:spPr>
        </p:pic>
        <p:sp>
          <p:nvSpPr>
            <p:cNvPr id="22554" name="Text Box 6"/>
            <p:cNvSpPr/>
            <p:nvPr/>
          </p:nvSpPr>
          <p:spPr>
            <a:xfrm>
              <a:off x="2959100" y="2705100"/>
              <a:ext cx="1384300" cy="4572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>
              <a:sp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1" fontAlgn="auto" latin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2400">
                  <a:solidFill>
                    <a:schemeClr val="hlink"/>
                  </a:solidFill>
                </a:rPr>
                <a:t>Optimal:</a:t>
              </a:r>
            </a:p>
          </p:txBody>
        </p:sp>
        <p:sp>
          <p:nvSpPr>
            <p:cNvPr id="22555" name="Text Box 7"/>
            <p:cNvSpPr/>
            <p:nvPr/>
          </p:nvSpPr>
          <p:spPr>
            <a:xfrm>
              <a:off x="5969000" y="2705100"/>
              <a:ext cx="2044700" cy="9398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>
              <a:sp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342900" marR="0" lvl="0" indent="-342900" algn="l" defTabSz="914400" rtl="0" eaLnBrk="1" fontAlgn="auto" latin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>
                  <a:solidFill>
                    <a:schemeClr val="tx1"/>
                  </a:solidFill>
                  <a:latin typeface="Times New Roman" pitchFamily="18" charset="0"/>
                </a:rPr>
                <a:t>All Knowing</a:t>
              </a:r>
            </a:p>
            <a:p>
              <a:pPr marL="342900" marR="0" lvl="0" indent="-342900" algn="l" defTabSz="914400" rtl="0" eaLnBrk="1" fontAlgn="auto" latin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>
                  <a:solidFill>
                    <a:schemeClr val="tx1"/>
                  </a:solidFill>
                  <a:latin typeface="Times New Roman" pitchFamily="18" charset="0"/>
                </a:rPr>
                <a:t>All Powerful</a:t>
              </a:r>
            </a:p>
          </p:txBody>
        </p:sp>
        <p:sp>
          <p:nvSpPr>
            <p:cNvPr id="22556" name="AutoShape 8"/>
            <p:cNvSpPr/>
            <p:nvPr/>
          </p:nvSpPr>
          <p:spPr>
            <a:xfrm>
              <a:off x="5969000" y="2654300"/>
              <a:ext cx="2286000" cy="990600"/>
            </a:xfrm>
            <a:prstGeom prst="wedgeRectCallout">
              <a:avLst>
                <a:gd name="adj1" fmla="val -76944"/>
                <a:gd name="adj2" fmla="val 15866"/>
              </a:avLst>
            </a:prstGeom>
            <a:noFill/>
            <a:ln w="22225" cap="flat" cmpd="sng" algn="ctr">
              <a:solidFill>
                <a:schemeClr val="tx1"/>
              </a:solidFill>
              <a:prstDash val="solid"/>
              <a:miter lim="800000"/>
            </a:ln>
          </p:spPr>
          <p:txBody>
            <a:bodyPr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ctr" defTabSz="914400" rtl="0" eaLnBrk="1" fontAlgn="auto" latin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endParaRPr sz="32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</p:grpSp>
      <p:pic>
        <p:nvPicPr>
          <p:cNvPr id="22532" name="Picture 10"/>
          <p:cNvPicPr/>
          <p:nvPr/>
        </p:nvPicPr>
        <p:blipFill dpi="0">
          <a:blip r:embed="rId4"/>
          <a:srcRect/>
          <a:stretch>
            <a:fillRect/>
          </a:stretch>
        </p:blipFill>
        <p:spPr>
          <a:xfrm>
            <a:off x="4432300" y="1130300"/>
            <a:ext cx="977900" cy="1308100"/>
          </a:xfrm>
          <a:prstGeom prst="rect">
            <a:avLst/>
          </a:prstGeom>
          <a:noFill/>
          <a:ln algn="ctr">
            <a:noFill/>
          </a:ln>
        </p:spPr>
      </p:pic>
      <p:sp>
        <p:nvSpPr>
          <p:cNvPr id="22533" name="Text Box 11"/>
          <p:cNvSpPr/>
          <p:nvPr/>
        </p:nvSpPr>
        <p:spPr>
          <a:xfrm>
            <a:off x="1854200" y="1143000"/>
            <a:ext cx="2374900" cy="457200"/>
          </a:xfrm>
          <a:prstGeom prst="rect">
            <a:avLst/>
          </a:prstGeom>
          <a:noFill/>
          <a:ln algn="ctr">
            <a:noFill/>
          </a:ln>
        </p:spPr>
        <p:txBody>
          <a:bodyPr wrap="none">
            <a:spAutoFit/>
          </a:bodyPr>
          <a:lstStyle>
            <a:lvl1pPr marL="0"/>
            <a:lvl2pPr marL="742950"/>
            <a:lvl3pPr marL="1143000"/>
            <a:lvl4pPr marL="1600200"/>
            <a:lvl5pPr marL="2057400"/>
          </a:lstStyle>
          <a:p>
            <a:pPr marL="0" marR="0" lvl="0" indent="-342900" algn="r" defTabSz="914400" rtl="0" eaLnBrk="1" fontAlgn="auto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 typeface="Arial" charset="0"/>
              <a:buNone/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r>
              <a:rPr sz="2400">
                <a:solidFill>
                  <a:schemeClr val="hlink"/>
                </a:solidFill>
              </a:rPr>
              <a:t>Nonclairvoyant</a:t>
            </a:r>
            <a:r>
              <a:rPr sz="2400">
                <a:solidFill>
                  <a:schemeClr val="hlink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22534" name="Text Box 12"/>
          <p:cNvSpPr/>
          <p:nvPr/>
        </p:nvSpPr>
        <p:spPr>
          <a:xfrm>
            <a:off x="8191500" y="1206500"/>
            <a:ext cx="431800" cy="762000"/>
          </a:xfrm>
          <a:prstGeom prst="rect">
            <a:avLst/>
          </a:prstGeom>
          <a:noFill/>
          <a:ln algn="ctr">
            <a:noFill/>
          </a:ln>
        </p:spPr>
        <p:txBody>
          <a:bodyPr wrap="none">
            <a:spAutoFit/>
          </a:bodyPr>
          <a:lstStyle>
            <a:lvl1pPr marL="0"/>
            <a:lvl2pPr marL="742950"/>
            <a:lvl3pPr marL="1143000"/>
            <a:lvl4pPr marL="1600200"/>
            <a:lvl5pPr marL="2057400"/>
          </a:lstStyle>
          <a:p>
            <a:pPr marL="0" marR="0" lvl="0" indent="-342900" algn="l" defTabSz="914400" rtl="0" eaLnBrk="1" fontAlgn="auto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 typeface="Arial" charset="0"/>
              <a:buNone/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r>
              <a:rPr sz="4400">
                <a:solidFill>
                  <a:srgbClr val="FF5050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22535" name="AutoShape 13"/>
          <p:cNvSpPr/>
          <p:nvPr/>
        </p:nvSpPr>
        <p:spPr>
          <a:xfrm>
            <a:off x="5803900" y="1028700"/>
            <a:ext cx="2946400" cy="1562100"/>
          </a:xfrm>
          <a:prstGeom prst="cloudCallout">
            <a:avLst>
              <a:gd name="adj1" fmla="val -80829"/>
              <a:gd name="adj2" fmla="val -15620"/>
            </a:avLst>
          </a:prstGeom>
          <a:noFill/>
          <a:ln w="15875" cap="flat" cmpd="sng" algn="ctr">
            <a:solidFill>
              <a:schemeClr val="tx1"/>
            </a:solidFill>
            <a:prstDash val="solid"/>
            <a:miter lim="800000"/>
          </a:ln>
        </p:spPr>
        <p:txBody>
          <a:bodyPr>
            <a:noAutofit/>
          </a:bodyPr>
          <a:lstStyle>
            <a:lvl1pPr marL="0"/>
            <a:lvl2pPr marL="742950"/>
            <a:lvl3pPr marL="1143000"/>
            <a:lvl4pPr marL="1600200"/>
            <a:lvl5pPr marL="2057400"/>
          </a:lstStyle>
          <a:p>
            <a:pPr marL="0" marR="0" lvl="0" indent="-342900" algn="ctr" defTabSz="914400" rtl="0" eaLnBrk="1" fontAlgn="auto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 typeface="Arial" charset="0"/>
              <a:buNone/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endParaRPr sz="3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2536" name="Text Box 14"/>
          <p:cNvSpPr/>
          <p:nvPr/>
        </p:nvSpPr>
        <p:spPr>
          <a:xfrm>
            <a:off x="6438900" y="1168400"/>
            <a:ext cx="1104900" cy="1117600"/>
          </a:xfrm>
          <a:prstGeom prst="rect">
            <a:avLst/>
          </a:prstGeom>
          <a:noFill/>
          <a:ln algn="ctr">
            <a:noFill/>
          </a:ln>
        </p:spPr>
        <p:txBody>
          <a:bodyPr wrap="none">
            <a:spAutoFit/>
          </a:bodyPr>
          <a:lstStyle>
            <a:lvl1pPr marL="0"/>
            <a:lvl2pPr marL="742950"/>
            <a:lvl3pPr marL="1143000"/>
            <a:lvl4pPr marL="1600200"/>
            <a:lvl5pPr marL="2057400"/>
          </a:lstStyle>
          <a:p>
            <a:pPr marL="342900" marR="0" lvl="0" indent="-342900" algn="l" defTabSz="914400" rtl="0" eaLnBrk="1" fontAlgn="auto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 typeface="Arial" charset="0"/>
              <a:buNone/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r>
              <a:rPr>
                <a:solidFill>
                  <a:schemeClr val="tx1"/>
                </a:solidFill>
                <a:latin typeface="Times New Roman" pitchFamily="18" charset="0"/>
              </a:rPr>
              <a:t>Future</a:t>
            </a:r>
          </a:p>
          <a:p>
            <a:pPr marL="342900" marR="0" lvl="0" indent="-342900" algn="l" defTabSz="914400" rtl="0" eaLnBrk="1" fontAlgn="auto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 typeface="Arial" charset="0"/>
              <a:buNone/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endParaRPr sz="1200">
              <a:solidFill>
                <a:schemeClr val="tx1"/>
              </a:solidFill>
              <a:latin typeface="Times New Roman" pitchFamily="18" charset="0"/>
            </a:endParaRPr>
          </a:p>
          <a:p>
            <a:pPr marL="342900" marR="0" lvl="0" indent="-342900" algn="l" defTabSz="914400" rtl="0" eaLnBrk="1" fontAlgn="auto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 typeface="Arial" charset="0"/>
              <a:buNone/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endParaRPr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2537" name="Rectangle 15"/>
          <p:cNvSpPr/>
          <p:nvPr/>
        </p:nvSpPr>
        <p:spPr>
          <a:xfrm>
            <a:off x="6223000" y="1689100"/>
            <a:ext cx="609600" cy="152400"/>
          </a:xfrm>
          <a:prstGeom prst="rect">
            <a:avLst/>
          </a:prstGeom>
          <a:solidFill>
            <a:srgbClr val="FF9900"/>
          </a:solidFill>
          <a:ln w="15875" cap="flat" cmpd="sng" algn="ctr">
            <a:solidFill>
              <a:schemeClr val="tx1"/>
            </a:solidFill>
            <a:prstDash val="solid"/>
            <a:miter lim="800000"/>
          </a:ln>
        </p:spPr>
        <p:txBody>
          <a:bodyPr wrap="none" anchor="ctr" anchorCtr="0">
            <a:noAutofit/>
          </a:bodyPr>
          <a:lstStyle>
            <a:lvl1pPr marL="0"/>
            <a:lvl2pPr marL="742950"/>
            <a:lvl3pPr marL="1143000"/>
            <a:lvl4pPr marL="1600200"/>
            <a:lvl5pPr marL="2057400"/>
          </a:lstStyle>
          <a:p>
            <a:pPr marL="0" marR="0" lvl="0" indent="-342900" algn="ctr" defTabSz="914400" rtl="0" eaLnBrk="1" fontAlgn="auto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 typeface="Arial" charset="0"/>
              <a:buNone/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endParaRPr sz="3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2538" name="Rectangle 19"/>
          <p:cNvSpPr/>
          <p:nvPr/>
        </p:nvSpPr>
        <p:spPr>
          <a:xfrm>
            <a:off x="6286500" y="1816100"/>
            <a:ext cx="1968500" cy="457200"/>
          </a:xfrm>
          <a:prstGeom prst="rect">
            <a:avLst/>
          </a:prstGeom>
          <a:noFill/>
          <a:ln algn="ctr">
            <a:noFill/>
          </a:ln>
        </p:spPr>
        <p:txBody>
          <a:bodyPr wrap="none">
            <a:spAutoFit/>
          </a:bodyPr>
          <a:lstStyle>
            <a:lvl1pPr marL="0"/>
            <a:lvl2pPr marL="742950"/>
            <a:lvl3pPr marL="1143000"/>
            <a:lvl4pPr marL="1600200"/>
            <a:lvl5pPr marL="2057400"/>
          </a:lstStyle>
          <a:p>
            <a:pPr marL="0" marR="0" lvl="0" indent="-342900" algn="l" defTabSz="914400" rtl="0" eaLnBrk="1" fontAlgn="auto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 typeface="Arial" charset="0"/>
              <a:buNone/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r>
              <a:rPr sz="2400">
                <a:solidFill>
                  <a:schemeClr val="tx1"/>
                </a:solidFill>
              </a:rPr>
              <a:t>Extra Speed</a:t>
            </a:r>
          </a:p>
        </p:txBody>
      </p:sp>
      <p:grpSp>
        <p:nvGrpSpPr>
          <p:cNvPr id="22539" name="Group 22"/>
          <p:cNvGrpSpPr/>
          <p:nvPr/>
        </p:nvGrpSpPr>
        <p:grpSpPr>
          <a:xfrm>
            <a:off x="596900" y="4254500"/>
            <a:ext cx="6896100" cy="2387600"/>
            <a:chOff x="596900" y="4254500"/>
            <a:chExt cx="6896100" cy="2387600"/>
          </a:xfrm>
        </p:grpSpPr>
        <p:sp>
          <p:nvSpPr>
            <p:cNvPr id="22550" name="Rectangle 18"/>
            <p:cNvSpPr/>
            <p:nvPr/>
          </p:nvSpPr>
          <p:spPr>
            <a:xfrm>
              <a:off x="2463800" y="4254500"/>
              <a:ext cx="1955800" cy="4572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>
              <a:sp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1" fontAlgn="auto" latin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2400">
                  <a:solidFill>
                    <a:schemeClr val="hlink"/>
                  </a:solidFill>
                </a:rPr>
                <a:t>Competitive:</a:t>
              </a:r>
            </a:p>
          </p:txBody>
        </p:sp>
        <p:pic>
          <p:nvPicPr>
            <p:cNvPr id="22551" name="Picture 20"/>
            <p:cNvPicPr/>
            <p:nvPr/>
          </p:nvPicPr>
          <p:blipFill dpi="0">
            <a:blip r:embed="rId5"/>
            <a:srcRect/>
            <a:stretch>
              <a:fillRect/>
            </a:stretch>
          </p:blipFill>
          <p:spPr>
            <a:xfrm>
              <a:off x="596900" y="4864100"/>
              <a:ext cx="3644900" cy="1511300"/>
            </a:xfrm>
            <a:prstGeom prst="rect">
              <a:avLst/>
            </a:prstGeom>
            <a:noFill/>
            <a:ln algn="ctr">
              <a:noFill/>
            </a:ln>
          </p:spPr>
        </p:pic>
        <p:pic>
          <p:nvPicPr>
            <p:cNvPr id="22552" name="Picture 21"/>
            <p:cNvPicPr/>
            <p:nvPr/>
          </p:nvPicPr>
          <p:blipFill dpi="0">
            <a:blip r:embed="rId6"/>
            <a:srcRect/>
            <a:stretch>
              <a:fillRect/>
            </a:stretch>
          </p:blipFill>
          <p:spPr>
            <a:xfrm>
              <a:off x="4457700" y="4267200"/>
              <a:ext cx="3035300" cy="2374900"/>
            </a:xfrm>
            <a:prstGeom prst="rect">
              <a:avLst/>
            </a:prstGeom>
            <a:noFill/>
            <a:ln algn="ctr">
              <a:noFill/>
            </a:ln>
          </p:spPr>
        </p:pic>
      </p:grpSp>
      <p:grpSp>
        <p:nvGrpSpPr>
          <p:cNvPr id="22540" name="Group 23"/>
          <p:cNvGrpSpPr/>
          <p:nvPr/>
        </p:nvGrpSpPr>
        <p:grpSpPr>
          <a:xfrm>
            <a:off x="6997700" y="1574800"/>
            <a:ext cx="1270000" cy="317500"/>
            <a:chOff x="3962400" y="5994400"/>
            <a:chExt cx="1270000" cy="317500"/>
          </a:xfrm>
        </p:grpSpPr>
        <p:cxnSp>
          <p:nvCxnSpPr>
            <p:cNvPr id="22541" name="Line 24"/>
            <p:cNvCxnSpPr/>
            <p:nvPr/>
          </p:nvCxnSpPr>
          <p:spPr>
            <a:xfrm>
              <a:off x="3962400" y="5994400"/>
              <a:ext cx="0" cy="317500"/>
            </a:xfrm>
            <a:prstGeom prst="line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miter lim="800000"/>
            </a:ln>
          </p:spPr>
        </p:cxnSp>
        <p:cxnSp>
          <p:nvCxnSpPr>
            <p:cNvPr id="22542" name="Line 25"/>
            <p:cNvCxnSpPr/>
            <p:nvPr/>
          </p:nvCxnSpPr>
          <p:spPr>
            <a:xfrm>
              <a:off x="3962400" y="6324600"/>
              <a:ext cx="368300" cy="0"/>
            </a:xfrm>
            <a:prstGeom prst="line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miter lim="800000"/>
            </a:ln>
          </p:spPr>
        </p:cxnSp>
        <p:cxnSp>
          <p:nvCxnSpPr>
            <p:cNvPr id="22543" name="Line 26"/>
            <p:cNvCxnSpPr/>
            <p:nvPr/>
          </p:nvCxnSpPr>
          <p:spPr>
            <a:xfrm flipV="1">
              <a:off x="3962400" y="6045200"/>
              <a:ext cx="266700" cy="266700"/>
            </a:xfrm>
            <a:prstGeom prst="line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miter lim="800000"/>
            </a:ln>
          </p:spPr>
        </p:cxnSp>
        <p:cxnSp>
          <p:nvCxnSpPr>
            <p:cNvPr id="22544" name="Line 27"/>
            <p:cNvCxnSpPr/>
            <p:nvPr/>
          </p:nvCxnSpPr>
          <p:spPr>
            <a:xfrm>
              <a:off x="4406900" y="5994400"/>
              <a:ext cx="0" cy="317500"/>
            </a:xfrm>
            <a:prstGeom prst="line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miter lim="800000"/>
            </a:ln>
          </p:spPr>
        </p:cxnSp>
        <p:cxnSp>
          <p:nvCxnSpPr>
            <p:cNvPr id="22545" name="Line 28"/>
            <p:cNvCxnSpPr/>
            <p:nvPr/>
          </p:nvCxnSpPr>
          <p:spPr>
            <a:xfrm>
              <a:off x="4406900" y="6324600"/>
              <a:ext cx="368300" cy="0"/>
            </a:xfrm>
            <a:prstGeom prst="line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miter lim="800000"/>
            </a:ln>
          </p:spPr>
        </p:cxnSp>
        <p:cxnSp>
          <p:nvCxnSpPr>
            <p:cNvPr id="22546" name="Line 29"/>
            <p:cNvCxnSpPr/>
            <p:nvPr/>
          </p:nvCxnSpPr>
          <p:spPr>
            <a:xfrm>
              <a:off x="4406900" y="6235700"/>
              <a:ext cx="368300" cy="0"/>
            </a:xfrm>
            <a:prstGeom prst="line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miter lim="800000"/>
            </a:ln>
          </p:spPr>
        </p:cxnSp>
        <p:cxnSp>
          <p:nvCxnSpPr>
            <p:cNvPr id="22547" name="Line 30"/>
            <p:cNvCxnSpPr/>
            <p:nvPr/>
          </p:nvCxnSpPr>
          <p:spPr>
            <a:xfrm>
              <a:off x="4851400" y="5994400"/>
              <a:ext cx="0" cy="317500"/>
            </a:xfrm>
            <a:prstGeom prst="line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miter lim="800000"/>
            </a:ln>
          </p:spPr>
        </p:cxnSp>
        <p:cxnSp>
          <p:nvCxnSpPr>
            <p:cNvPr id="22548" name="Line 31"/>
            <p:cNvCxnSpPr/>
            <p:nvPr/>
          </p:nvCxnSpPr>
          <p:spPr>
            <a:xfrm>
              <a:off x="4851400" y="6324600"/>
              <a:ext cx="368300" cy="0"/>
            </a:xfrm>
            <a:prstGeom prst="line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miter lim="800000"/>
            </a:ln>
          </p:spPr>
        </p:cxnSp>
        <p:sp>
          <p:nvSpPr>
            <p:cNvPr id="22549" name="Freeform 32"/>
            <p:cNvSpPr/>
            <p:nvPr/>
          </p:nvSpPr>
          <p:spPr>
            <a:xfrm>
              <a:off x="4851400" y="6121400"/>
              <a:ext cx="330200" cy="1905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0" b="0"/>
              <a:pathLst>
                <a:path w="1296" h="768">
                  <a:moveTo>
                    <a:pt x="0" y="768"/>
                  </a:moveTo>
                  <a:cubicBezTo>
                    <a:pt x="84" y="592"/>
                    <a:pt x="168" y="416"/>
                    <a:pt x="384" y="288"/>
                  </a:cubicBezTo>
                  <a:cubicBezTo>
                    <a:pt x="600" y="160"/>
                    <a:pt x="948" y="80"/>
                    <a:pt x="1296" y="0"/>
                  </a:cubicBezTo>
                </a:path>
              </a:pathLst>
            </a:custGeom>
            <a:noFill/>
            <a:ln w="15875" cap="rnd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Pct val="0"/>
                                  </p:iterate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0"/>
                                  </p:iterate>
                                  <p:childTnLst>
                                    <p:set>
                                      <p:cBhvr additive="base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8" grpId="0"/>
      <p:bldP spid="22538" grpId="1"/>
      <p:bldP spid="225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-152400"/>
            <a:ext cx="8229600" cy="1143000"/>
          </a:xfrm>
          <a:prstGeom prst="rect">
            <a:avLst/>
          </a:prstGeom>
          <a:noFill/>
          <a:ln algn="ctr">
            <a:noFill/>
          </a:ln>
        </p:spPr>
        <p:txBody>
          <a:bodyPr vert="horz" wrap="square" lIns="91440" tIns="45720" rIns="91440" bIns="45720" anchor="ctr" anchorCtr="0">
            <a:noAutofit/>
          </a:bodyPr>
          <a:lstStyle/>
          <a:p>
            <a:pPr marL="0" marR="0" lvl="0" algn="ctr" defTabSz="914400" rtl="0" eaLnBrk="1" fontAlgn="auto" latinLnBrk="0" hangingPunct="0">
              <a:lnSpc>
                <a:spcPct val="100000"/>
              </a:lnSpc>
              <a:spcBef>
                <a:spcPct val="0"/>
              </a:spcBef>
              <a:buClr>
                <a:schemeClr val="bg1"/>
              </a:buClr>
              <a:buSzTx/>
              <a:buFont typeface="Arial" charset="0"/>
              <a:buNone/>
              <a:defRPr sz="3600" baseline="0">
                <a:solidFill>
                  <a:srgbClr val="6600CC"/>
                </a:solidFill>
                <a:latin typeface="Comic Sans MS" pitchFamily="66" charset="0"/>
                <a:ea typeface="Arial" charset="0"/>
              </a:defRPr>
            </a:pPr>
            <a:r>
              <a:rPr>
                <a:solidFill>
                  <a:schemeClr val="tx2"/>
                </a:solidFill>
              </a:rPr>
              <a:t>Resource Augmentation</a:t>
            </a:r>
          </a:p>
        </p:txBody>
      </p:sp>
      <p:pic>
        <p:nvPicPr>
          <p:cNvPr id="24579" name="Picture 145"/>
          <p:cNvPicPr/>
          <p:nvPr/>
        </p:nvPicPr>
        <p:blipFill dpi="0">
          <a:blip r:embed="rId3"/>
          <a:srcRect/>
          <a:stretch>
            <a:fillRect/>
          </a:stretch>
        </p:blipFill>
        <p:spPr>
          <a:xfrm>
            <a:off x="4673600" y="1739900"/>
            <a:ext cx="4914900" cy="2438400"/>
          </a:xfrm>
          <a:prstGeom prst="rect">
            <a:avLst/>
          </a:prstGeom>
          <a:noFill/>
          <a:ln algn="ctr">
            <a:noFill/>
          </a:ln>
        </p:spPr>
      </p:pic>
      <p:grpSp>
        <p:nvGrpSpPr>
          <p:cNvPr id="24580" name="Group 1"/>
          <p:cNvGrpSpPr/>
          <p:nvPr/>
        </p:nvGrpSpPr>
        <p:grpSpPr>
          <a:xfrm>
            <a:off x="4572000" y="4000500"/>
            <a:ext cx="4241800" cy="1270000"/>
            <a:chOff x="4572000" y="4000500"/>
            <a:chExt cx="4241800" cy="1270000"/>
          </a:xfrm>
        </p:grpSpPr>
        <p:sp useBgFill="1">
          <p:nvSpPr>
            <p:cNvPr id="24640" name="Rectangle 101"/>
            <p:cNvSpPr/>
            <p:nvPr/>
          </p:nvSpPr>
          <p:spPr>
            <a:xfrm>
              <a:off x="5549900" y="4000500"/>
              <a:ext cx="3251200" cy="228600"/>
            </a:xfrm>
            <a:prstGeom prst="rect">
              <a:avLst/>
            </a:prstGeom>
            <a:ln algn="ctr">
              <a:noFill/>
            </a:ln>
          </p:spPr>
          <p:txBody>
            <a:bodyPr wrap="none" anchor="ctr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1" fontAlgn="auto" latin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endParaRPr sz="1800">
                <a:solidFill>
                  <a:schemeClr val="tx1"/>
                </a:solidFill>
              </a:endParaRPr>
            </a:p>
          </p:txBody>
        </p:sp>
        <p:grpSp>
          <p:nvGrpSpPr>
            <p:cNvPr id="24641" name="Group 102"/>
            <p:cNvGrpSpPr/>
            <p:nvPr/>
          </p:nvGrpSpPr>
          <p:grpSpPr>
            <a:xfrm>
              <a:off x="6286500" y="4038600"/>
              <a:ext cx="419100" cy="215900"/>
              <a:chOff x="7480300" y="4025900"/>
              <a:chExt cx="419100" cy="215900"/>
            </a:xfrm>
          </p:grpSpPr>
          <p:sp>
            <p:nvSpPr>
              <p:cNvPr id="24683" name="Text Box 103"/>
              <p:cNvSpPr/>
              <p:nvPr/>
            </p:nvSpPr>
            <p:spPr>
              <a:xfrm>
                <a:off x="7480300" y="4025900"/>
                <a:ext cx="190500" cy="1651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171450" rIns="0" bIns="0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2000" i="1">
                    <a:solidFill>
                      <a:schemeClr val="tx2"/>
                    </a:solidFill>
                    <a:latin typeface="Times New Roman" pitchFamily="34" charset="0"/>
                  </a:rPr>
                  <a:t>O</a:t>
                </a:r>
              </a:p>
            </p:txBody>
          </p:sp>
          <p:sp>
            <p:nvSpPr>
              <p:cNvPr id="24684" name="Text Box 104"/>
              <p:cNvSpPr/>
              <p:nvPr/>
            </p:nvSpPr>
            <p:spPr>
              <a:xfrm>
                <a:off x="7683500" y="4089400"/>
                <a:ext cx="127000" cy="1524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107950" rIns="0" bIns="47625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2000" i="1">
                    <a:solidFill>
                      <a:schemeClr val="tx2"/>
                    </a:solidFill>
                    <a:latin typeface="Times New Roman" pitchFamily="34" charset="0"/>
                  </a:rPr>
                  <a:t>p</a:t>
                </a:r>
              </a:p>
            </p:txBody>
          </p:sp>
          <p:sp>
            <p:nvSpPr>
              <p:cNvPr id="24685" name="Text Box 105"/>
              <p:cNvSpPr/>
              <p:nvPr/>
            </p:nvSpPr>
            <p:spPr>
              <a:xfrm>
                <a:off x="7810500" y="4038600"/>
                <a:ext cx="88900" cy="1524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155575" rIns="0" bIns="0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2000" i="1">
                    <a:solidFill>
                      <a:schemeClr val="tx2"/>
                    </a:solidFill>
                    <a:latin typeface="Times New Roman" pitchFamily="34" charset="0"/>
                  </a:rPr>
                  <a:t>t</a:t>
                </a:r>
              </a:p>
            </p:txBody>
          </p:sp>
          <p:sp>
            <p:nvSpPr>
              <p:cNvPr id="24686" name="Rectangle 106"/>
              <p:cNvSpPr/>
              <p:nvPr/>
            </p:nvSpPr>
            <p:spPr>
              <a:xfrm>
                <a:off x="7480300" y="4025900"/>
                <a:ext cx="419100" cy="215900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 cap="flat" cmpd="sng" algn="ctr">
                <a:solidFill>
                  <a:schemeClr val="tx1">
                    <a:alpha val="0"/>
                  </a:schemeClr>
                </a:solidFill>
                <a:prstDash val="solid"/>
                <a:miter lim="800000"/>
              </a:ln>
            </p:spPr>
            <p:txBody>
              <a:bodyPr wrap="none" anchor="ctr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1" fontAlgn="auto" latinLnBrk="0" hangingPunct="0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endParaRPr sz="18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4642" name="Group 132"/>
            <p:cNvGrpSpPr/>
            <p:nvPr/>
          </p:nvGrpSpPr>
          <p:grpSpPr>
            <a:xfrm>
              <a:off x="4572000" y="4064000"/>
              <a:ext cx="647700" cy="215900"/>
              <a:chOff x="2501900" y="1968500"/>
              <a:chExt cx="647700" cy="215900"/>
            </a:xfrm>
          </p:grpSpPr>
          <p:sp>
            <p:nvSpPr>
              <p:cNvPr id="24677" name="Text Box 133"/>
              <p:cNvSpPr/>
              <p:nvPr/>
            </p:nvSpPr>
            <p:spPr>
              <a:xfrm>
                <a:off x="2501900" y="1981200"/>
                <a:ext cx="101600" cy="1651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171450" rIns="0" bIns="0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2000" i="1">
                    <a:solidFill>
                      <a:schemeClr val="tx2"/>
                    </a:solidFill>
                    <a:latin typeface="Times New Roman" pitchFamily="34" charset="0"/>
                  </a:rPr>
                  <a:t>I</a:t>
                </a:r>
              </a:p>
            </p:txBody>
          </p:sp>
          <p:sp>
            <p:nvSpPr>
              <p:cNvPr id="24678" name="Text Box 134"/>
              <p:cNvSpPr/>
              <p:nvPr/>
            </p:nvSpPr>
            <p:spPr>
              <a:xfrm>
                <a:off x="2628900" y="2044700"/>
                <a:ext cx="152400" cy="1016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107950" rIns="0" bIns="0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2000" i="1">
                    <a:solidFill>
                      <a:schemeClr val="tx2"/>
                    </a:solidFill>
                    <a:latin typeface="Times New Roman" pitchFamily="34" charset="0"/>
                  </a:rPr>
                  <a:t>n</a:t>
                </a:r>
              </a:p>
            </p:txBody>
          </p:sp>
          <p:sp>
            <p:nvSpPr>
              <p:cNvPr id="24679" name="Text Box 135"/>
              <p:cNvSpPr/>
              <p:nvPr/>
            </p:nvSpPr>
            <p:spPr>
              <a:xfrm>
                <a:off x="2781300" y="2044700"/>
                <a:ext cx="127000" cy="1524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107950" rIns="0" bIns="47625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2000" i="1">
                    <a:solidFill>
                      <a:schemeClr val="tx2"/>
                    </a:solidFill>
                    <a:latin typeface="Times New Roman" pitchFamily="34" charset="0"/>
                  </a:rPr>
                  <a:t>p</a:t>
                </a:r>
              </a:p>
            </p:txBody>
          </p:sp>
          <p:sp>
            <p:nvSpPr>
              <p:cNvPr id="24680" name="Text Box 136"/>
              <p:cNvSpPr/>
              <p:nvPr/>
            </p:nvSpPr>
            <p:spPr>
              <a:xfrm>
                <a:off x="2908300" y="2044700"/>
                <a:ext cx="139700" cy="1016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107950" rIns="0" bIns="0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2000" i="1">
                    <a:solidFill>
                      <a:schemeClr val="tx2"/>
                    </a:solidFill>
                    <a:latin typeface="Times New Roman" pitchFamily="34" charset="0"/>
                  </a:rPr>
                  <a:t>u</a:t>
                </a:r>
              </a:p>
            </p:txBody>
          </p:sp>
          <p:sp>
            <p:nvSpPr>
              <p:cNvPr id="24681" name="Text Box 137"/>
              <p:cNvSpPr/>
              <p:nvPr/>
            </p:nvSpPr>
            <p:spPr>
              <a:xfrm>
                <a:off x="3060700" y="1993900"/>
                <a:ext cx="88900" cy="1524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155575" rIns="0" bIns="0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2000" i="1">
                    <a:solidFill>
                      <a:schemeClr val="tx2"/>
                    </a:solidFill>
                    <a:latin typeface="Times New Roman" pitchFamily="34" charset="0"/>
                  </a:rPr>
                  <a:t>t</a:t>
                </a:r>
              </a:p>
            </p:txBody>
          </p:sp>
          <p:sp>
            <p:nvSpPr>
              <p:cNvPr id="24682" name="Rectangle 138"/>
              <p:cNvSpPr/>
              <p:nvPr/>
            </p:nvSpPr>
            <p:spPr>
              <a:xfrm>
                <a:off x="2501900" y="1968500"/>
                <a:ext cx="635000" cy="215900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 cap="flat" cmpd="sng" algn="ctr">
                <a:solidFill>
                  <a:schemeClr val="tx1">
                    <a:alpha val="0"/>
                  </a:schemeClr>
                </a:solidFill>
                <a:prstDash val="solid"/>
                <a:miter lim="800000"/>
              </a:ln>
            </p:spPr>
            <p:txBody>
              <a:bodyPr wrap="none" anchor="ctr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1" fontAlgn="auto" latinLnBrk="0" hangingPunct="0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endParaRPr sz="18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4643" name="Group 239"/>
            <p:cNvGrpSpPr/>
            <p:nvPr/>
          </p:nvGrpSpPr>
          <p:grpSpPr>
            <a:xfrm>
              <a:off x="7467600" y="4000500"/>
              <a:ext cx="889000" cy="228600"/>
              <a:chOff x="2501900" y="1968500"/>
              <a:chExt cx="889000" cy="228600"/>
            </a:xfrm>
          </p:grpSpPr>
          <p:sp>
            <p:nvSpPr>
              <p:cNvPr id="24669" name="Text Box 240"/>
              <p:cNvSpPr/>
              <p:nvPr/>
            </p:nvSpPr>
            <p:spPr>
              <a:xfrm>
                <a:off x="2501900" y="1981200"/>
                <a:ext cx="177800" cy="1651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171450" rIns="0" bIns="0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2000" i="1">
                    <a:solidFill>
                      <a:schemeClr val="tx2"/>
                    </a:solidFill>
                    <a:latin typeface="Times New Roman" pitchFamily="34" charset="0"/>
                  </a:rPr>
                  <a:t>E</a:t>
                </a:r>
              </a:p>
            </p:txBody>
          </p:sp>
          <p:sp>
            <p:nvSpPr>
              <p:cNvPr id="24670" name="Text Box 241"/>
              <p:cNvSpPr/>
              <p:nvPr/>
            </p:nvSpPr>
            <p:spPr>
              <a:xfrm>
                <a:off x="2705100" y="2044700"/>
                <a:ext cx="101600" cy="1524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107950" rIns="0" bIns="47625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2000" i="1">
                    <a:solidFill>
                      <a:schemeClr val="tx2"/>
                    </a:solidFill>
                    <a:latin typeface="Times New Roman" pitchFamily="34" charset="0"/>
                  </a:rPr>
                  <a:t>q</a:t>
                </a:r>
              </a:p>
            </p:txBody>
          </p:sp>
          <p:sp>
            <p:nvSpPr>
              <p:cNvPr id="24671" name="Text Box 242"/>
              <p:cNvSpPr/>
              <p:nvPr/>
            </p:nvSpPr>
            <p:spPr>
              <a:xfrm>
                <a:off x="2819400" y="2044700"/>
                <a:ext cx="139700" cy="1016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107950" rIns="0" bIns="0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2000" i="1">
                    <a:solidFill>
                      <a:schemeClr val="tx2"/>
                    </a:solidFill>
                    <a:latin typeface="Times New Roman" pitchFamily="34" charset="0"/>
                  </a:rPr>
                  <a:t>u</a:t>
                </a:r>
              </a:p>
            </p:txBody>
          </p:sp>
          <p:sp>
            <p:nvSpPr>
              <p:cNvPr id="24672" name="Text Box 243"/>
              <p:cNvSpPr/>
              <p:nvPr/>
            </p:nvSpPr>
            <p:spPr>
              <a:xfrm>
                <a:off x="2971800" y="1981200"/>
                <a:ext cx="76200" cy="1651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166688" rIns="0" bIns="0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2000" i="1">
                    <a:solidFill>
                      <a:schemeClr val="tx2"/>
                    </a:solidFill>
                    <a:latin typeface="Times New Roman" pitchFamily="34" charset="0"/>
                  </a:rPr>
                  <a:t>i</a:t>
                </a:r>
              </a:p>
            </p:txBody>
          </p:sp>
          <p:sp>
            <p:nvSpPr>
              <p:cNvPr id="24673" name="Text Box 244"/>
              <p:cNvSpPr/>
              <p:nvPr/>
            </p:nvSpPr>
            <p:spPr>
              <a:xfrm>
                <a:off x="3060700" y="2070100"/>
                <a:ext cx="101600" cy="1016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112712" rIns="0" bIns="0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1400">
                    <a:solidFill>
                      <a:schemeClr val="tx2"/>
                    </a:solidFill>
                    <a:latin typeface="Times New Roman" pitchFamily="34" charset="0"/>
                  </a:rPr>
                  <a:t>2</a:t>
                </a:r>
              </a:p>
            </p:txBody>
          </p:sp>
          <p:sp>
            <p:nvSpPr>
              <p:cNvPr id="24674" name="Text Box 245"/>
              <p:cNvSpPr/>
              <p:nvPr/>
            </p:nvSpPr>
            <p:spPr>
              <a:xfrm>
                <a:off x="3162300" y="2070100"/>
                <a:ext cx="152400" cy="1270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109538" rIns="0" bIns="20638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1400">
                    <a:solidFill>
                      <a:schemeClr val="tx2"/>
                    </a:solidFill>
                    <a:latin typeface="Times New Roman" pitchFamily="34" charset="0"/>
                  </a:rPr>
                  <a:t>+</a:t>
                </a:r>
              </a:p>
            </p:txBody>
          </p:sp>
          <p:sp>
            <p:nvSpPr>
              <p:cNvPr id="24675" name="Text Box 246"/>
              <p:cNvSpPr/>
              <p:nvPr/>
            </p:nvSpPr>
            <p:spPr>
              <a:xfrm>
                <a:off x="3314700" y="2108200"/>
                <a:ext cx="76200" cy="762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76200" rIns="0" bIns="0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1400" i="1">
                    <a:solidFill>
                      <a:schemeClr val="tx2"/>
                    </a:solidFill>
                    <a:latin typeface="Times New Roman" pitchFamily="34" charset="0"/>
                  </a:rPr>
                  <a:t>ε</a:t>
                </a:r>
              </a:p>
            </p:txBody>
          </p:sp>
          <p:sp>
            <p:nvSpPr>
              <p:cNvPr id="24676" name="Rectangle 247"/>
              <p:cNvSpPr/>
              <p:nvPr/>
            </p:nvSpPr>
            <p:spPr>
              <a:xfrm>
                <a:off x="2501900" y="1968500"/>
                <a:ext cx="889000" cy="228600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 cap="flat" cmpd="sng" algn="ctr">
                <a:solidFill>
                  <a:schemeClr val="tx1">
                    <a:alpha val="0"/>
                  </a:schemeClr>
                </a:solidFill>
                <a:prstDash val="solid"/>
                <a:miter lim="800000"/>
              </a:ln>
            </p:spPr>
            <p:txBody>
              <a:bodyPr wrap="none" anchor="ctr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1" fontAlgn="auto" latinLnBrk="0" hangingPunct="0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endParaRPr sz="180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4581" name="Text Box 304"/>
          <p:cNvSpPr/>
          <p:nvPr/>
        </p:nvSpPr>
        <p:spPr>
          <a:xfrm>
            <a:off x="8521700" y="6515100"/>
            <a:ext cx="457200" cy="330200"/>
          </a:xfrm>
          <a:prstGeom prst="rect">
            <a:avLst/>
          </a:prstGeom>
          <a:noFill/>
          <a:ln algn="ctr">
            <a:noFill/>
          </a:ln>
        </p:spPr>
        <p:txBody>
          <a:bodyPr wrap="none">
            <a:spAutoFit/>
          </a:bodyPr>
          <a:lstStyle>
            <a:lvl1pPr marL="0"/>
            <a:lvl2pPr marL="742950"/>
            <a:lvl3pPr marL="1143000"/>
            <a:lvl4pPr marL="1600200"/>
            <a:lvl5pPr marL="2057400"/>
          </a:lstStyle>
          <a:p>
            <a:pPr marL="0" marR="0" lvl="0" indent="-342900" algn="l" defTabSz="914400" rtl="0" eaLnBrk="1" fontAlgn="auto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 typeface="Arial" charset="0"/>
              <a:buNone/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r>
              <a:rPr sz="1600">
                <a:solidFill>
                  <a:schemeClr val="tx2"/>
                </a:solidFill>
              </a:rPr>
              <a:t>[E]</a:t>
            </a:r>
          </a:p>
        </p:txBody>
      </p:sp>
      <p:grpSp>
        <p:nvGrpSpPr>
          <p:cNvPr id="24582" name="Group 358"/>
          <p:cNvGrpSpPr/>
          <p:nvPr/>
        </p:nvGrpSpPr>
        <p:grpSpPr>
          <a:xfrm>
            <a:off x="6108700" y="4648200"/>
            <a:ext cx="1371600" cy="596900"/>
            <a:chOff x="6108700" y="4648200"/>
            <a:chExt cx="1371600" cy="596900"/>
          </a:xfrm>
        </p:grpSpPr>
        <p:sp>
          <p:nvSpPr>
            <p:cNvPr id="24638" name="Oval 356"/>
            <p:cNvSpPr/>
            <p:nvPr/>
          </p:nvSpPr>
          <p:spPr>
            <a:xfrm>
              <a:off x="6108700" y="4648200"/>
              <a:ext cx="596900" cy="304800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miter lim="800000"/>
            </a:ln>
          </p:spPr>
          <p:txBody>
            <a:bodyPr wrap="none" anchor="ctr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1" fontAlgn="auto" latin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endParaRPr sz="1800">
                <a:solidFill>
                  <a:schemeClr val="tx1"/>
                </a:solidFill>
              </a:endParaRPr>
            </a:p>
          </p:txBody>
        </p:sp>
        <p:sp>
          <p:nvSpPr>
            <p:cNvPr id="24639" name="Text Box 357"/>
            <p:cNvSpPr/>
            <p:nvPr/>
          </p:nvSpPr>
          <p:spPr>
            <a:xfrm>
              <a:off x="6451600" y="4914900"/>
              <a:ext cx="1028700" cy="3302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>
              <a:sp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1" fontAlgn="auto" latin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1600" b="1">
                  <a:solidFill>
                    <a:schemeClr val="tx2"/>
                  </a:solidFill>
                </a:rPr>
                <a:t>Required</a:t>
              </a:r>
            </a:p>
          </p:txBody>
        </p:sp>
      </p:grpSp>
      <p:grpSp>
        <p:nvGrpSpPr>
          <p:cNvPr id="24583" name="Group 3"/>
          <p:cNvGrpSpPr/>
          <p:nvPr/>
        </p:nvGrpSpPr>
        <p:grpSpPr>
          <a:xfrm>
            <a:off x="0" y="1257300"/>
            <a:ext cx="4445000" cy="5588000"/>
            <a:chOff x="0" y="1257300"/>
            <a:chExt cx="4445000" cy="5588000"/>
          </a:xfrm>
        </p:grpSpPr>
        <p:pic>
          <p:nvPicPr>
            <p:cNvPr id="24584" name="Picture 4"/>
            <p:cNvPicPr/>
            <p:nvPr/>
          </p:nvPicPr>
          <p:blipFill dpi="0">
            <a:blip r:embed="rId4"/>
            <a:srcRect/>
            <a:stretch>
              <a:fillRect/>
            </a:stretch>
          </p:blipFill>
          <p:spPr>
            <a:xfrm>
              <a:off x="177800" y="1257300"/>
              <a:ext cx="4267200" cy="2959100"/>
            </a:xfrm>
            <a:prstGeom prst="rect">
              <a:avLst/>
            </a:prstGeom>
            <a:noFill/>
            <a:ln algn="ctr">
              <a:noFill/>
            </a:ln>
          </p:spPr>
        </p:pic>
        <p:sp useBgFill="1">
          <p:nvSpPr>
            <p:cNvPr id="24585" name="Rectangle 48"/>
            <p:cNvSpPr/>
            <p:nvPr/>
          </p:nvSpPr>
          <p:spPr>
            <a:xfrm>
              <a:off x="927100" y="4025900"/>
              <a:ext cx="3251200" cy="228600"/>
            </a:xfrm>
            <a:prstGeom prst="rect">
              <a:avLst/>
            </a:prstGeom>
            <a:ln algn="ctr">
              <a:noFill/>
            </a:ln>
          </p:spPr>
          <p:txBody>
            <a:bodyPr wrap="none" anchor="ctr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1" fontAlgn="auto" latin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endParaRPr sz="1800">
                <a:solidFill>
                  <a:schemeClr val="tx1"/>
                </a:solidFill>
              </a:endParaRPr>
            </a:p>
          </p:txBody>
        </p:sp>
        <p:grpSp>
          <p:nvGrpSpPr>
            <p:cNvPr id="24587" name="Group 54"/>
            <p:cNvGrpSpPr/>
            <p:nvPr/>
          </p:nvGrpSpPr>
          <p:grpSpPr>
            <a:xfrm>
              <a:off x="1574800" y="4102100"/>
              <a:ext cx="419100" cy="215900"/>
              <a:chOff x="3175000" y="4025900"/>
              <a:chExt cx="419100" cy="215900"/>
            </a:xfrm>
          </p:grpSpPr>
          <p:sp>
            <p:nvSpPr>
              <p:cNvPr id="24630" name="Rectangle 55"/>
              <p:cNvSpPr/>
              <p:nvPr/>
            </p:nvSpPr>
            <p:spPr>
              <a:xfrm>
                <a:off x="3175000" y="4025900"/>
                <a:ext cx="419100" cy="215900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 cap="flat" cmpd="sng" algn="ctr">
                <a:solidFill>
                  <a:schemeClr val="tx1">
                    <a:alpha val="0"/>
                  </a:schemeClr>
                </a:solidFill>
                <a:prstDash val="solid"/>
                <a:miter lim="800000"/>
              </a:ln>
            </p:spPr>
            <p:txBody>
              <a:bodyPr wrap="none" anchor="ctr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1" fontAlgn="auto" latinLnBrk="0" hangingPunct="0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endParaRPr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24631" name="Text Box 56"/>
              <p:cNvSpPr/>
              <p:nvPr/>
            </p:nvSpPr>
            <p:spPr>
              <a:xfrm>
                <a:off x="3175000" y="4025900"/>
                <a:ext cx="190500" cy="1651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171450" rIns="0" bIns="0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2000" i="1">
                    <a:solidFill>
                      <a:schemeClr val="tx2"/>
                    </a:solidFill>
                    <a:latin typeface="Times New Roman" pitchFamily="34" charset="0"/>
                  </a:rPr>
                  <a:t>O</a:t>
                </a:r>
              </a:p>
            </p:txBody>
          </p:sp>
          <p:sp>
            <p:nvSpPr>
              <p:cNvPr id="24632" name="Text Box 57"/>
              <p:cNvSpPr/>
              <p:nvPr/>
            </p:nvSpPr>
            <p:spPr>
              <a:xfrm>
                <a:off x="3378200" y="4089400"/>
                <a:ext cx="127000" cy="1524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107950" rIns="0" bIns="47625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2000" i="1">
                    <a:solidFill>
                      <a:schemeClr val="tx2"/>
                    </a:solidFill>
                    <a:latin typeface="Times New Roman" pitchFamily="34" charset="0"/>
                  </a:rPr>
                  <a:t>p</a:t>
                </a:r>
              </a:p>
            </p:txBody>
          </p:sp>
          <p:sp>
            <p:nvSpPr>
              <p:cNvPr id="24633" name="Text Box 58"/>
              <p:cNvSpPr/>
              <p:nvPr/>
            </p:nvSpPr>
            <p:spPr>
              <a:xfrm>
                <a:off x="3505200" y="4051300"/>
                <a:ext cx="88900" cy="1524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155575" rIns="0" bIns="0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2000" i="1">
                    <a:solidFill>
                      <a:schemeClr val="tx2"/>
                    </a:solidFill>
                    <a:latin typeface="Times New Roman" pitchFamily="34" charset="0"/>
                  </a:rPr>
                  <a:t>t</a:t>
                </a:r>
              </a:p>
            </p:txBody>
          </p:sp>
        </p:grpSp>
        <p:grpSp>
          <p:nvGrpSpPr>
            <p:cNvPr id="24588" name="Group 59"/>
            <p:cNvGrpSpPr/>
            <p:nvPr/>
          </p:nvGrpSpPr>
          <p:grpSpPr>
            <a:xfrm>
              <a:off x="241300" y="4102100"/>
              <a:ext cx="647700" cy="215900"/>
              <a:chOff x="2501900" y="1968500"/>
              <a:chExt cx="647700" cy="215900"/>
            </a:xfrm>
          </p:grpSpPr>
          <p:sp>
            <p:nvSpPr>
              <p:cNvPr id="24624" name="Text Box 60"/>
              <p:cNvSpPr/>
              <p:nvPr/>
            </p:nvSpPr>
            <p:spPr>
              <a:xfrm>
                <a:off x="2501900" y="1981200"/>
                <a:ext cx="101600" cy="1651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171450" rIns="0" bIns="0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2000" i="1">
                    <a:solidFill>
                      <a:schemeClr val="tx2"/>
                    </a:solidFill>
                    <a:latin typeface="Times New Roman" pitchFamily="34" charset="0"/>
                  </a:rPr>
                  <a:t>I</a:t>
                </a:r>
              </a:p>
            </p:txBody>
          </p:sp>
          <p:sp>
            <p:nvSpPr>
              <p:cNvPr id="24625" name="Text Box 61"/>
              <p:cNvSpPr/>
              <p:nvPr/>
            </p:nvSpPr>
            <p:spPr>
              <a:xfrm>
                <a:off x="2628900" y="2044700"/>
                <a:ext cx="152400" cy="1016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107950" rIns="0" bIns="0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2000" i="1">
                    <a:solidFill>
                      <a:schemeClr val="tx2"/>
                    </a:solidFill>
                    <a:latin typeface="Times New Roman" pitchFamily="34" charset="0"/>
                  </a:rPr>
                  <a:t>n</a:t>
                </a:r>
              </a:p>
            </p:txBody>
          </p:sp>
          <p:sp>
            <p:nvSpPr>
              <p:cNvPr id="24626" name="Text Box 62"/>
              <p:cNvSpPr/>
              <p:nvPr/>
            </p:nvSpPr>
            <p:spPr>
              <a:xfrm>
                <a:off x="2781300" y="2044700"/>
                <a:ext cx="127000" cy="1524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107950" rIns="0" bIns="47625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2000" i="1">
                    <a:solidFill>
                      <a:schemeClr val="tx2"/>
                    </a:solidFill>
                    <a:latin typeface="Times New Roman" pitchFamily="34" charset="0"/>
                  </a:rPr>
                  <a:t>p</a:t>
                </a:r>
              </a:p>
            </p:txBody>
          </p:sp>
          <p:sp>
            <p:nvSpPr>
              <p:cNvPr id="24627" name="Text Box 63"/>
              <p:cNvSpPr/>
              <p:nvPr/>
            </p:nvSpPr>
            <p:spPr>
              <a:xfrm>
                <a:off x="2908300" y="2044700"/>
                <a:ext cx="139700" cy="1016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107950" rIns="0" bIns="0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2000" i="1">
                    <a:solidFill>
                      <a:schemeClr val="tx2"/>
                    </a:solidFill>
                    <a:latin typeface="Times New Roman" pitchFamily="34" charset="0"/>
                  </a:rPr>
                  <a:t>u</a:t>
                </a:r>
              </a:p>
            </p:txBody>
          </p:sp>
          <p:sp>
            <p:nvSpPr>
              <p:cNvPr id="24628" name="Text Box 64"/>
              <p:cNvSpPr/>
              <p:nvPr/>
            </p:nvSpPr>
            <p:spPr>
              <a:xfrm>
                <a:off x="3060700" y="1993900"/>
                <a:ext cx="88900" cy="1524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155575" rIns="0" bIns="0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2000" i="1">
                    <a:solidFill>
                      <a:schemeClr val="tx2"/>
                    </a:solidFill>
                    <a:latin typeface="Times New Roman" pitchFamily="34" charset="0"/>
                  </a:rPr>
                  <a:t>t</a:t>
                </a:r>
              </a:p>
            </p:txBody>
          </p:sp>
          <p:sp>
            <p:nvSpPr>
              <p:cNvPr id="24629" name="Rectangle 65"/>
              <p:cNvSpPr/>
              <p:nvPr/>
            </p:nvSpPr>
            <p:spPr>
              <a:xfrm>
                <a:off x="2501900" y="1968500"/>
                <a:ext cx="635000" cy="215900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 cap="flat" cmpd="sng" algn="ctr">
                <a:solidFill>
                  <a:schemeClr val="tx1">
                    <a:alpha val="0"/>
                  </a:schemeClr>
                </a:solidFill>
                <a:prstDash val="solid"/>
                <a:miter lim="800000"/>
              </a:ln>
            </p:spPr>
            <p:txBody>
              <a:bodyPr wrap="none" anchor="ctr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1" fontAlgn="auto" latinLnBrk="0" hangingPunct="0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endParaRPr sz="18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4589" name="Group 2"/>
            <p:cNvGrpSpPr/>
            <p:nvPr/>
          </p:nvGrpSpPr>
          <p:grpSpPr>
            <a:xfrm>
              <a:off x="0" y="4699000"/>
              <a:ext cx="4089400" cy="2146300"/>
              <a:chOff x="0" y="4699000"/>
              <a:chExt cx="4089400" cy="2146300"/>
            </a:xfrm>
          </p:grpSpPr>
          <p:sp>
            <p:nvSpPr>
              <p:cNvPr id="24623" name="Text Box 303"/>
              <p:cNvSpPr/>
              <p:nvPr/>
            </p:nvSpPr>
            <p:spPr>
              <a:xfrm>
                <a:off x="0" y="6515100"/>
                <a:ext cx="558800" cy="3302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>
                <a:sp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1" fontAlgn="auto" latinLnBrk="0" hangingPunct="0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1600">
                    <a:solidFill>
                      <a:schemeClr val="tx2"/>
                    </a:solidFill>
                  </a:rPr>
                  <a:t>[KP]</a:t>
                </a:r>
              </a:p>
            </p:txBody>
          </p:sp>
        </p:grpSp>
        <p:sp useBgFill="1">
          <p:nvSpPr>
            <p:cNvPr id="24590" name="Rectangle 324"/>
            <p:cNvSpPr/>
            <p:nvPr/>
          </p:nvSpPr>
          <p:spPr>
            <a:xfrm>
              <a:off x="381000" y="2514600"/>
              <a:ext cx="190500" cy="114300"/>
            </a:xfrm>
            <a:prstGeom prst="rect">
              <a:avLst/>
            </a:prstGeom>
            <a:ln algn="ctr">
              <a:noFill/>
            </a:ln>
          </p:spPr>
          <p:txBody>
            <a:bodyPr wrap="none" anchor="ctr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1" fontAlgn="auto" latin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endParaRPr sz="1800">
                <a:solidFill>
                  <a:schemeClr val="tx1"/>
                </a:solidFill>
              </a:endParaRPr>
            </a:p>
          </p:txBody>
        </p:sp>
        <p:grpSp>
          <p:nvGrpSpPr>
            <p:cNvPr id="24591" name="Group 349"/>
            <p:cNvGrpSpPr/>
            <p:nvPr/>
          </p:nvGrpSpPr>
          <p:grpSpPr>
            <a:xfrm>
              <a:off x="101600" y="2527300"/>
              <a:ext cx="469900" cy="139700"/>
              <a:chOff x="2133600" y="1714500"/>
              <a:chExt cx="469900" cy="139700"/>
            </a:xfrm>
          </p:grpSpPr>
          <p:sp>
            <p:nvSpPr>
              <p:cNvPr id="24597" name="Rectangle 354"/>
              <p:cNvSpPr/>
              <p:nvPr/>
            </p:nvSpPr>
            <p:spPr>
              <a:xfrm>
                <a:off x="2133600" y="1714500"/>
                <a:ext cx="469900" cy="139700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 cap="flat" cmpd="sng" algn="ctr">
                <a:solidFill>
                  <a:schemeClr val="tx1">
                    <a:alpha val="0"/>
                  </a:schemeClr>
                </a:solidFill>
                <a:prstDash val="solid"/>
                <a:miter lim="800000"/>
              </a:ln>
            </p:spPr>
            <p:txBody>
              <a:bodyPr wrap="none" anchor="ctr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ctr" defTabSz="914400" rtl="0" eaLnBrk="1" fontAlgn="auto" latinLnBrk="0" hangingPunct="0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endParaRPr sz="1800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24592" name="Text Box 359"/>
            <p:cNvSpPr/>
            <p:nvPr/>
          </p:nvSpPr>
          <p:spPr>
            <a:xfrm>
              <a:off x="977900" y="5689600"/>
              <a:ext cx="2730500" cy="3556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90000" tIns="46800" rIns="90000" bIns="46800">
              <a:sp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1" fontAlgn="auto" latin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1800">
                  <a:solidFill>
                    <a:schemeClr val="tx1"/>
                  </a:solidFill>
                </a:rPr>
                <a:t>Fully Parallelizable Jobs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0013" name="EqMath_90013"/>
              <p:cNvSpPr txBox="1">
                <a:spLocks noGrp="1"/>
              </p:cNvSpPr>
              <p:nvPr/>
            </p:nvSpPr>
            <p:spPr>
              <a:xfrm>
                <a:off x="4956500" y="4562800"/>
                <a:ext cx="3485500" cy="76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ctr"/>
              <a:lstStyle/>
              <a:p>
                <a:pPr>
                  <a:defRPr sz="1800" b="0" i="0" dirty="0">
                    <a:latin typeface="Cambria Math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>
                                      <a:latin typeface="Cambria Math" panose="02040503050406030204" pitchFamily="18" charset="0"/>
                                    </a:rPr>
                                    <m:t>Equi</m:t>
                                  </m:r>
                                </m:e>
                                <m:sub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>
                                      <a:latin typeface="Cambria Math" panose="02040503050406030204" pitchFamily="18" charset="0"/>
                                    </a:rPr>
                                    <m:t>Opt</m:t>
                                  </m:r>
                                </m:e>
                                <m:sub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𝛩</m:t>
                      </m:r>
                      <m:r>
                        <a:rPr>
                          <a:latin typeface="Cambria Math" panose="02040503050406030204" pitchFamily="18" charset="0"/>
                        </a:rPr>
                        <m:t>​</m:t>
                      </m:r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p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90013" name="EqMath_90013"/>
              <p:cNvSpPr txBox="1"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6500" y="4562800"/>
                <a:ext cx="3485500" cy="7677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014" name="EqMath_90014"/>
              <p:cNvSpPr txBox="1">
                <a:spLocks noGrp="1"/>
              </p:cNvSpPr>
              <p:nvPr/>
            </p:nvSpPr>
            <p:spPr>
              <a:xfrm>
                <a:off x="3076900" y="4080200"/>
                <a:ext cx="831200" cy="285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ctr"/>
              <a:lstStyle/>
              <a:p>
                <a:pPr>
                  <a:defRPr sz="1800" b="0" i="0" dirty="0">
                    <a:latin typeface="Cambria Math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>
                          <a:latin typeface="Cambria Math" panose="02040503050406030204" pitchFamily="18" charset="0"/>
                        </a:rPr>
                        <m:t>SETF</m:t>
                      </m:r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90014" name="EqMath_90014"/>
              <p:cNvSpPr txBox="1"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6900" y="4080200"/>
                <a:ext cx="831200" cy="285100"/>
              </a:xfrm>
              <a:prstGeom prst="rect">
                <a:avLst/>
              </a:prstGeom>
              <a:blipFill>
                <a:blip r:embed="rId6"/>
                <a:stretch>
                  <a:fillRect b="-85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015" name="EqMath_90015"/>
              <p:cNvSpPr txBox="1">
                <a:spLocks noGrp="1"/>
              </p:cNvSpPr>
              <p:nvPr/>
            </p:nvSpPr>
            <p:spPr>
              <a:xfrm>
                <a:off x="460700" y="4639000"/>
                <a:ext cx="3688700" cy="76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ctr"/>
              <a:lstStyle/>
              <a:p>
                <a:pPr>
                  <a:defRPr sz="1800" b="0" i="0" dirty="0">
                    <a:latin typeface="Cambria Math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>
                                      <a:latin typeface="Cambria Math" panose="02040503050406030204" pitchFamily="18" charset="0"/>
                                    </a:rPr>
                                    <m:t>SETF</m:t>
                                  </m:r>
                                </m:e>
                                <m:sub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>
                                      <a:latin typeface="Cambria Math" panose="02040503050406030204" pitchFamily="18" charset="0"/>
                                    </a:rPr>
                                    <m:t>Opt</m:t>
                                  </m:r>
                                </m:e>
                                <m:sub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𝛩</m:t>
                      </m:r>
                      <m:r>
                        <a:rPr>
                          <a:latin typeface="Cambria Math" panose="02040503050406030204" pitchFamily="18" charset="0"/>
                        </a:rPr>
                        <m:t>​</m:t>
                      </m:r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p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90015" name="EqMath_90015"/>
              <p:cNvSpPr txBox="1"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700" y="4639000"/>
                <a:ext cx="3688700" cy="7677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016" name="EqMath_90016"/>
              <p:cNvSpPr txBox="1">
                <a:spLocks noGrp="1"/>
              </p:cNvSpPr>
              <p:nvPr/>
            </p:nvSpPr>
            <p:spPr>
              <a:xfrm>
                <a:off x="41600" y="2467300"/>
                <a:ext cx="577200" cy="259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ctr"/>
              <a:lstStyle/>
              <a:p>
                <a:pPr>
                  <a:defRPr sz="1800" b="0" i="0" dirty="0">
                    <a:latin typeface="Cambria Math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>
                              <a:latin typeface="Cambria Math" panose="02040503050406030204" pitchFamily="18" charset="0"/>
                            </a:rPr>
                            <m:t>Alg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𝜀</m:t>
                          </m:r>
                        </m:sub>
                      </m:sSub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90016" name="EqMath_90016"/>
              <p:cNvSpPr txBox="1"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00" y="2467300"/>
                <a:ext cx="577200" cy="259700"/>
              </a:xfrm>
              <a:prstGeom prst="rect">
                <a:avLst/>
              </a:prstGeom>
              <a:blipFill>
                <a:blip r:embed="rId8"/>
                <a:stretch>
                  <a:fillRect l="-18947" t="-4762" r="-15789" b="-4523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Pct val="0"/>
                                  </p:iterate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0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0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Pct val="0"/>
                                  </p:iterate>
                                  <p:childTnLst>
                                    <p:set>
                                      <p:cBhvr additive="base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0"/>
                                  </p:iterate>
                                  <p:childTnLst>
                                    <p:set>
                                      <p:cBhvr additive="base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0"/>
                                  </p:iterate>
                                  <p:childTnLst>
                                    <p:set>
                                      <p:cBhvr additive="base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0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0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0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0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0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0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/>
      <p:bldP spid="24580" grpId="0"/>
      <p:bldP spid="24582" grpId="0"/>
      <p:bldP spid="24583" grpId="0"/>
      <p:bldP spid="90013" grpId="0"/>
      <p:bldP spid="90014" grpId="0"/>
      <p:bldP spid="90015" grpId="0"/>
      <p:bldP spid="900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7"/>
          <p:cNvPicPr/>
          <p:nvPr/>
        </p:nvPicPr>
        <p:blipFill dpi="0">
          <a:blip r:embed="rId3"/>
          <a:srcRect/>
          <a:stretch>
            <a:fillRect/>
          </a:stretch>
        </p:blipFill>
        <p:spPr>
          <a:xfrm rot="16200000">
            <a:off x="4286250" y="1377950"/>
            <a:ext cx="660400" cy="292100"/>
          </a:xfrm>
          <a:prstGeom prst="rect">
            <a:avLst/>
          </a:prstGeom>
          <a:noFill/>
          <a:ln algn="ctr">
            <a:noFill/>
          </a:ln>
        </p:spPr>
      </p:pic>
      <p:pic>
        <p:nvPicPr>
          <p:cNvPr id="26627" name="Picture 28"/>
          <p:cNvPicPr/>
          <p:nvPr/>
        </p:nvPicPr>
        <p:blipFill dpi="0">
          <a:blip r:embed="rId3"/>
          <a:srcRect/>
          <a:stretch>
            <a:fillRect/>
          </a:stretch>
        </p:blipFill>
        <p:spPr>
          <a:xfrm rot="16200000">
            <a:off x="4591050" y="1377950"/>
            <a:ext cx="660400" cy="292100"/>
          </a:xfrm>
          <a:prstGeom prst="rect">
            <a:avLst/>
          </a:prstGeom>
          <a:noFill/>
          <a:ln algn="ctr">
            <a:noFill/>
          </a:ln>
        </p:spPr>
      </p:pic>
      <p:pic>
        <p:nvPicPr>
          <p:cNvPr id="26628" name="Picture 29"/>
          <p:cNvPicPr/>
          <p:nvPr/>
        </p:nvPicPr>
        <p:blipFill dpi="0">
          <a:blip r:embed="rId3"/>
          <a:srcRect/>
          <a:stretch>
            <a:fillRect/>
          </a:stretch>
        </p:blipFill>
        <p:spPr>
          <a:xfrm rot="16200000">
            <a:off x="4895850" y="1377950"/>
            <a:ext cx="660400" cy="292100"/>
          </a:xfrm>
          <a:prstGeom prst="rect">
            <a:avLst/>
          </a:prstGeom>
          <a:noFill/>
          <a:ln algn="ctr">
            <a:noFill/>
          </a:ln>
        </p:spPr>
      </p:pic>
      <p:pic>
        <p:nvPicPr>
          <p:cNvPr id="26629" name="Picture 30"/>
          <p:cNvPicPr/>
          <p:nvPr/>
        </p:nvPicPr>
        <p:blipFill dpi="0">
          <a:blip r:embed="rId3"/>
          <a:srcRect/>
          <a:stretch>
            <a:fillRect/>
          </a:stretch>
        </p:blipFill>
        <p:spPr>
          <a:xfrm rot="16200000">
            <a:off x="5200650" y="1377950"/>
            <a:ext cx="660400" cy="292100"/>
          </a:xfrm>
          <a:prstGeom prst="rect">
            <a:avLst/>
          </a:prstGeom>
          <a:noFill/>
          <a:ln algn="ctr">
            <a:noFill/>
          </a:ln>
        </p:spPr>
      </p:pic>
      <p:pic>
        <p:nvPicPr>
          <p:cNvPr id="26630" name="Picture 34"/>
          <p:cNvPicPr/>
          <p:nvPr/>
        </p:nvPicPr>
        <p:blipFill dpi="0">
          <a:blip r:embed="rId3"/>
          <a:srcRect/>
          <a:stretch>
            <a:fillRect/>
          </a:stretch>
        </p:blipFill>
        <p:spPr>
          <a:xfrm rot="16200000">
            <a:off x="4298950" y="2101850"/>
            <a:ext cx="660400" cy="292100"/>
          </a:xfrm>
          <a:prstGeom prst="rect">
            <a:avLst/>
          </a:prstGeom>
          <a:noFill/>
          <a:ln algn="ctr">
            <a:noFill/>
          </a:ln>
        </p:spPr>
      </p:pic>
      <p:pic>
        <p:nvPicPr>
          <p:cNvPr id="26631" name="Picture 35"/>
          <p:cNvPicPr/>
          <p:nvPr/>
        </p:nvPicPr>
        <p:blipFill dpi="0">
          <a:blip r:embed="rId3"/>
          <a:srcRect/>
          <a:stretch>
            <a:fillRect/>
          </a:stretch>
        </p:blipFill>
        <p:spPr>
          <a:xfrm rot="16200000">
            <a:off x="4603750" y="2114550"/>
            <a:ext cx="660400" cy="292100"/>
          </a:xfrm>
          <a:prstGeom prst="rect">
            <a:avLst/>
          </a:prstGeom>
          <a:noFill/>
          <a:ln algn="ctr">
            <a:noFill/>
          </a:ln>
        </p:spPr>
      </p:pic>
      <p:pic>
        <p:nvPicPr>
          <p:cNvPr id="26632" name="Picture 36"/>
          <p:cNvPicPr/>
          <p:nvPr/>
        </p:nvPicPr>
        <p:blipFill dpi="0">
          <a:blip r:embed="rId3"/>
          <a:srcRect/>
          <a:stretch>
            <a:fillRect/>
          </a:stretch>
        </p:blipFill>
        <p:spPr>
          <a:xfrm rot="16200000">
            <a:off x="4908550" y="2114550"/>
            <a:ext cx="660400" cy="292100"/>
          </a:xfrm>
          <a:prstGeom prst="rect">
            <a:avLst/>
          </a:prstGeom>
          <a:noFill/>
          <a:ln algn="ctr">
            <a:noFill/>
          </a:ln>
        </p:spPr>
      </p:pic>
      <p:pic>
        <p:nvPicPr>
          <p:cNvPr id="26633" name="Picture 37"/>
          <p:cNvPicPr/>
          <p:nvPr/>
        </p:nvPicPr>
        <p:blipFill dpi="0">
          <a:blip r:embed="rId3"/>
          <a:srcRect/>
          <a:stretch>
            <a:fillRect/>
          </a:stretch>
        </p:blipFill>
        <p:spPr>
          <a:xfrm rot="16200000">
            <a:off x="5200650" y="2114550"/>
            <a:ext cx="660400" cy="292100"/>
          </a:xfrm>
          <a:prstGeom prst="rect">
            <a:avLst/>
          </a:prstGeom>
          <a:noFill/>
          <a:ln algn="ctr">
            <a:noFill/>
          </a:ln>
        </p:spPr>
      </p:pic>
      <p:pic>
        <p:nvPicPr>
          <p:cNvPr id="26634" name="Picture 40"/>
          <p:cNvPicPr/>
          <p:nvPr/>
        </p:nvPicPr>
        <p:blipFill dpi="0">
          <a:blip r:embed="rId3"/>
          <a:srcRect/>
          <a:stretch>
            <a:fillRect/>
          </a:stretch>
        </p:blipFill>
        <p:spPr>
          <a:xfrm rot="16200000">
            <a:off x="4311650" y="2838450"/>
            <a:ext cx="660400" cy="292100"/>
          </a:xfrm>
          <a:prstGeom prst="rect">
            <a:avLst/>
          </a:prstGeom>
          <a:noFill/>
          <a:ln algn="ctr">
            <a:noFill/>
          </a:ln>
        </p:spPr>
      </p:pic>
      <p:pic>
        <p:nvPicPr>
          <p:cNvPr id="26635" name="Picture 41"/>
          <p:cNvPicPr/>
          <p:nvPr/>
        </p:nvPicPr>
        <p:blipFill dpi="0">
          <a:blip r:embed="rId3"/>
          <a:srcRect/>
          <a:stretch>
            <a:fillRect/>
          </a:stretch>
        </p:blipFill>
        <p:spPr>
          <a:xfrm rot="16200000">
            <a:off x="4603750" y="2838450"/>
            <a:ext cx="660400" cy="292100"/>
          </a:xfrm>
          <a:prstGeom prst="rect">
            <a:avLst/>
          </a:prstGeom>
          <a:noFill/>
          <a:ln algn="ctr">
            <a:noFill/>
          </a:ln>
        </p:spPr>
      </p:pic>
      <p:pic>
        <p:nvPicPr>
          <p:cNvPr id="26636" name="Picture 42"/>
          <p:cNvPicPr/>
          <p:nvPr/>
        </p:nvPicPr>
        <p:blipFill dpi="0">
          <a:blip r:embed="rId3"/>
          <a:srcRect/>
          <a:stretch>
            <a:fillRect/>
          </a:stretch>
        </p:blipFill>
        <p:spPr>
          <a:xfrm rot="16200000">
            <a:off x="4908550" y="2838450"/>
            <a:ext cx="660400" cy="292100"/>
          </a:xfrm>
          <a:prstGeom prst="rect">
            <a:avLst/>
          </a:prstGeom>
          <a:noFill/>
          <a:ln algn="ctr">
            <a:noFill/>
          </a:ln>
        </p:spPr>
      </p:pic>
      <p:pic>
        <p:nvPicPr>
          <p:cNvPr id="26637" name="Picture 43"/>
          <p:cNvPicPr/>
          <p:nvPr/>
        </p:nvPicPr>
        <p:blipFill dpi="0">
          <a:blip r:embed="rId3"/>
          <a:srcRect/>
          <a:stretch>
            <a:fillRect/>
          </a:stretch>
        </p:blipFill>
        <p:spPr>
          <a:xfrm rot="16200000">
            <a:off x="5213350" y="2838450"/>
            <a:ext cx="660400" cy="292100"/>
          </a:xfrm>
          <a:prstGeom prst="rect">
            <a:avLst/>
          </a:prstGeom>
          <a:noFill/>
          <a:ln algn="ctr">
            <a:noFill/>
          </a:ln>
        </p:spPr>
      </p:pic>
      <p:pic>
        <p:nvPicPr>
          <p:cNvPr id="26638" name="Picture 46"/>
          <p:cNvPicPr/>
          <p:nvPr/>
        </p:nvPicPr>
        <p:blipFill dpi="0">
          <a:blip r:embed="rId3"/>
          <a:srcRect/>
          <a:stretch>
            <a:fillRect/>
          </a:stretch>
        </p:blipFill>
        <p:spPr>
          <a:xfrm rot="16200000">
            <a:off x="4311650" y="3613150"/>
            <a:ext cx="660400" cy="292100"/>
          </a:xfrm>
          <a:prstGeom prst="rect">
            <a:avLst/>
          </a:prstGeom>
          <a:noFill/>
          <a:ln algn="ctr">
            <a:noFill/>
          </a:ln>
        </p:spPr>
      </p:pic>
      <p:pic>
        <p:nvPicPr>
          <p:cNvPr id="26639" name="Picture 47"/>
          <p:cNvPicPr/>
          <p:nvPr/>
        </p:nvPicPr>
        <p:blipFill dpi="0">
          <a:blip r:embed="rId3"/>
          <a:srcRect/>
          <a:stretch>
            <a:fillRect/>
          </a:stretch>
        </p:blipFill>
        <p:spPr>
          <a:xfrm rot="16200000">
            <a:off x="4616450" y="3613150"/>
            <a:ext cx="660400" cy="292100"/>
          </a:xfrm>
          <a:prstGeom prst="rect">
            <a:avLst/>
          </a:prstGeom>
          <a:noFill/>
          <a:ln algn="ctr">
            <a:noFill/>
          </a:ln>
        </p:spPr>
      </p:pic>
      <p:pic>
        <p:nvPicPr>
          <p:cNvPr id="26640" name="Picture 48"/>
          <p:cNvPicPr/>
          <p:nvPr/>
        </p:nvPicPr>
        <p:blipFill dpi="0">
          <a:blip r:embed="rId3"/>
          <a:srcRect/>
          <a:stretch>
            <a:fillRect/>
          </a:stretch>
        </p:blipFill>
        <p:spPr>
          <a:xfrm rot="16200000">
            <a:off x="4921250" y="3613150"/>
            <a:ext cx="660400" cy="292100"/>
          </a:xfrm>
          <a:prstGeom prst="rect">
            <a:avLst/>
          </a:prstGeom>
          <a:noFill/>
          <a:ln algn="ctr">
            <a:noFill/>
          </a:ln>
        </p:spPr>
      </p:pic>
      <p:pic>
        <p:nvPicPr>
          <p:cNvPr id="26641" name="Picture 49"/>
          <p:cNvPicPr/>
          <p:nvPr/>
        </p:nvPicPr>
        <p:blipFill dpi="0">
          <a:blip r:embed="rId3"/>
          <a:srcRect/>
          <a:stretch>
            <a:fillRect/>
          </a:stretch>
        </p:blipFill>
        <p:spPr>
          <a:xfrm rot="16200000">
            <a:off x="5226050" y="3613150"/>
            <a:ext cx="660400" cy="292100"/>
          </a:xfrm>
          <a:prstGeom prst="rect">
            <a:avLst/>
          </a:prstGeom>
          <a:noFill/>
          <a:ln algn="ctr">
            <a:noFill/>
          </a:ln>
        </p:spPr>
      </p:pic>
      <p:sp>
        <p:nvSpPr>
          <p:cNvPr id="26642" name="Rectangle 50"/>
          <p:cNvSpPr/>
          <p:nvPr/>
        </p:nvSpPr>
        <p:spPr>
          <a:xfrm rot="16200000">
            <a:off x="3702050" y="3765550"/>
            <a:ext cx="838200" cy="139700"/>
          </a:xfrm>
          <a:prstGeom prst="rect">
            <a:avLst/>
          </a:prstGeom>
          <a:solidFill>
            <a:srgbClr val="FF9900"/>
          </a:solidFill>
          <a:ln w="15875" cap="flat" cmpd="sng" algn="ctr">
            <a:solidFill>
              <a:schemeClr val="tx1"/>
            </a:solidFill>
            <a:prstDash val="solid"/>
            <a:miter lim="800000"/>
          </a:ln>
        </p:spPr>
        <p:txBody>
          <a:bodyPr vert="vert" wrap="none" anchor="ctr" anchorCtr="0">
            <a:noAutofit/>
          </a:bodyPr>
          <a:lstStyle>
            <a:lvl1pPr marL="0"/>
            <a:lvl2pPr marL="742950"/>
            <a:lvl3pPr marL="1143000"/>
            <a:lvl4pPr marL="1600200"/>
            <a:lvl5pPr marL="2057400"/>
          </a:lstStyle>
          <a:p>
            <a:pPr marL="0" marR="0" lvl="0" indent="-342900" algn="ctr" defTabSz="914400" rtl="0" eaLnBrk="1" fontAlgn="auto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 typeface="Arial" charset="0"/>
              <a:buNone/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endParaRPr sz="3200">
              <a:solidFill>
                <a:schemeClr val="tx1"/>
              </a:solidFill>
              <a:latin typeface="Times New Roman" pitchFamily="18" charset="0"/>
            </a:endParaRPr>
          </a:p>
        </p:txBody>
      </p:sp>
      <p:cxnSp>
        <p:nvCxnSpPr>
          <p:cNvPr id="26643" name="Line 51"/>
          <p:cNvCxnSpPr/>
          <p:nvPr/>
        </p:nvCxnSpPr>
        <p:spPr>
          <a:xfrm>
            <a:off x="304800" y="3365500"/>
            <a:ext cx="8597900" cy="0"/>
          </a:xfrm>
          <a:prstGeom prst="line">
            <a:avLst/>
          </a:prstGeom>
          <a:noFill/>
          <a:ln w="25400" cap="flat" cmpd="sng" algn="ctr">
            <a:solidFill>
              <a:srgbClr val="0000FF"/>
            </a:solidFill>
            <a:prstDash val="solid"/>
            <a:miter lim="800000"/>
          </a:ln>
        </p:spPr>
      </p:cxnSp>
      <p:cxnSp>
        <p:nvCxnSpPr>
          <p:cNvPr id="26644" name="Line 52"/>
          <p:cNvCxnSpPr/>
          <p:nvPr/>
        </p:nvCxnSpPr>
        <p:spPr>
          <a:xfrm>
            <a:off x="6070600" y="1968500"/>
            <a:ext cx="0" cy="482600"/>
          </a:xfrm>
          <a:prstGeom prst="line">
            <a:avLst/>
          </a:prstGeom>
          <a:noFill/>
          <a:ln w="25400" cap="flat" cmpd="sng" algn="ctr">
            <a:solidFill>
              <a:srgbClr val="0000FF"/>
            </a:solidFill>
            <a:prstDash val="solid"/>
            <a:miter lim="800000"/>
            <a:tailEnd type="stealth"/>
          </a:ln>
        </p:spPr>
      </p:cxnSp>
      <p:sp>
        <p:nvSpPr>
          <p:cNvPr id="26645" name="Text Box 53"/>
          <p:cNvSpPr/>
          <p:nvPr/>
        </p:nvSpPr>
        <p:spPr>
          <a:xfrm>
            <a:off x="6096000" y="1917700"/>
            <a:ext cx="1193800" cy="635000"/>
          </a:xfrm>
          <a:prstGeom prst="rect">
            <a:avLst/>
          </a:prstGeom>
          <a:noFill/>
          <a:ln algn="ctr">
            <a:noFill/>
          </a:ln>
        </p:spPr>
        <p:txBody>
          <a:bodyPr wrap="none">
            <a:spAutoFit/>
          </a:bodyPr>
          <a:lstStyle>
            <a:lvl1pPr marL="0"/>
            <a:lvl2pPr marL="742950"/>
            <a:lvl3pPr marL="1143000"/>
            <a:lvl4pPr marL="1600200"/>
            <a:lvl5pPr marL="2057400"/>
          </a:lstStyle>
          <a:p>
            <a:pPr marL="0" marR="0" lvl="0" indent="-342900" algn="ctr" defTabSz="914400" rtl="0" eaLnBrk="1" fontAlgn="auto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 typeface="Arial" charset="0"/>
              <a:buNone/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r>
              <a:rPr sz="1800"/>
              <a:t>Arrives </a:t>
            </a:r>
            <a:br>
              <a:rPr sz="1800"/>
            </a:br>
            <a:r>
              <a:rPr sz="1800"/>
              <a:t>over time</a:t>
            </a:r>
          </a:p>
        </p:txBody>
      </p:sp>
      <p:sp>
        <p:nvSpPr>
          <p:cNvPr id="26646" name="Text Box 54"/>
          <p:cNvSpPr/>
          <p:nvPr/>
        </p:nvSpPr>
        <p:spPr>
          <a:xfrm>
            <a:off x="6057900" y="3365500"/>
            <a:ext cx="1257300" cy="635000"/>
          </a:xfrm>
          <a:prstGeom prst="rect">
            <a:avLst/>
          </a:prstGeom>
          <a:noFill/>
          <a:ln algn="ctr">
            <a:noFill/>
          </a:ln>
        </p:spPr>
        <p:txBody>
          <a:bodyPr wrap="none">
            <a:spAutoFit/>
          </a:bodyPr>
          <a:lstStyle>
            <a:lvl1pPr marL="0"/>
            <a:lvl2pPr marL="742950"/>
            <a:lvl3pPr marL="1143000"/>
            <a:lvl4pPr marL="1600200"/>
            <a:lvl5pPr marL="2057400"/>
          </a:lstStyle>
          <a:p>
            <a:pPr marL="0" marR="0" lvl="0" indent="-342900" algn="ctr" defTabSz="914400" rtl="0" eaLnBrk="1" fontAlgn="auto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 typeface="Arial" charset="0"/>
              <a:buNone/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r>
              <a:rPr sz="1800"/>
              <a:t>Currently </a:t>
            </a:r>
            <a:br>
              <a:rPr sz="1800"/>
            </a:br>
            <a:r>
              <a:rPr sz="1800"/>
              <a:t>Alive</a:t>
            </a:r>
          </a:p>
        </p:txBody>
      </p:sp>
      <p:sp>
        <p:nvSpPr>
          <p:cNvPr id="26647" name="Rectangle 55"/>
          <p:cNvSpPr/>
          <p:nvPr/>
        </p:nvSpPr>
        <p:spPr>
          <a:xfrm rot="16200000">
            <a:off x="3714750" y="2825750"/>
            <a:ext cx="838200" cy="139700"/>
          </a:xfrm>
          <a:prstGeom prst="rect">
            <a:avLst/>
          </a:prstGeom>
          <a:solidFill>
            <a:srgbClr val="FF9900"/>
          </a:solidFill>
          <a:ln w="15875" cap="flat" cmpd="sng" algn="ctr">
            <a:solidFill>
              <a:schemeClr val="tx1"/>
            </a:solidFill>
            <a:prstDash val="solid"/>
            <a:miter lim="800000"/>
          </a:ln>
        </p:spPr>
        <p:txBody>
          <a:bodyPr vert="vert" wrap="none" anchor="ctr" anchorCtr="0">
            <a:noAutofit/>
          </a:bodyPr>
          <a:lstStyle>
            <a:lvl1pPr marL="0"/>
            <a:lvl2pPr marL="742950"/>
            <a:lvl3pPr marL="1143000"/>
            <a:lvl4pPr marL="1600200"/>
            <a:lvl5pPr marL="2057400"/>
          </a:lstStyle>
          <a:p>
            <a:pPr marL="0" marR="0" lvl="0" indent="-342900" algn="ctr" defTabSz="914400" rtl="0" eaLnBrk="1" fontAlgn="auto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 typeface="Arial" charset="0"/>
              <a:buNone/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endParaRPr sz="3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6648" name="Rectangle 56"/>
          <p:cNvSpPr/>
          <p:nvPr/>
        </p:nvSpPr>
        <p:spPr>
          <a:xfrm rot="16200000">
            <a:off x="3714750" y="1936750"/>
            <a:ext cx="838200" cy="139700"/>
          </a:xfrm>
          <a:prstGeom prst="rect">
            <a:avLst/>
          </a:prstGeom>
          <a:solidFill>
            <a:srgbClr val="FF9900"/>
          </a:solidFill>
          <a:ln w="15875" cap="flat" cmpd="sng" algn="ctr">
            <a:solidFill>
              <a:schemeClr val="tx1"/>
            </a:solidFill>
            <a:prstDash val="solid"/>
            <a:miter lim="800000"/>
          </a:ln>
        </p:spPr>
        <p:txBody>
          <a:bodyPr vert="vert" wrap="none" anchor="ctr" anchorCtr="0">
            <a:noAutofit/>
          </a:bodyPr>
          <a:lstStyle>
            <a:lvl1pPr marL="0"/>
            <a:lvl2pPr marL="742950"/>
            <a:lvl3pPr marL="1143000"/>
            <a:lvl4pPr marL="1600200"/>
            <a:lvl5pPr marL="2057400"/>
          </a:lstStyle>
          <a:p>
            <a:pPr marL="0" marR="0" lvl="0" indent="-342900" algn="ctr" defTabSz="914400" rtl="0" eaLnBrk="1" fontAlgn="auto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 typeface="Arial" charset="0"/>
              <a:buNone/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endParaRPr sz="3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6649" name="Rectangle 57"/>
          <p:cNvSpPr/>
          <p:nvPr/>
        </p:nvSpPr>
        <p:spPr>
          <a:xfrm rot="16200000">
            <a:off x="3714750" y="1060450"/>
            <a:ext cx="838200" cy="139700"/>
          </a:xfrm>
          <a:prstGeom prst="rect">
            <a:avLst/>
          </a:prstGeom>
          <a:solidFill>
            <a:srgbClr val="FF9900"/>
          </a:solidFill>
          <a:ln w="15875" cap="flat" cmpd="sng" algn="ctr">
            <a:solidFill>
              <a:schemeClr val="tx1"/>
            </a:solidFill>
            <a:prstDash val="solid"/>
            <a:miter lim="800000"/>
          </a:ln>
        </p:spPr>
        <p:txBody>
          <a:bodyPr vert="vert" wrap="none" anchor="ctr" anchorCtr="0">
            <a:noAutofit/>
          </a:bodyPr>
          <a:lstStyle>
            <a:lvl1pPr marL="0"/>
            <a:lvl2pPr marL="742950"/>
            <a:lvl3pPr marL="1143000"/>
            <a:lvl4pPr marL="1600200"/>
            <a:lvl5pPr marL="2057400"/>
          </a:lstStyle>
          <a:p>
            <a:pPr marL="0" marR="0" lvl="0" indent="-342900" algn="ctr" defTabSz="914400" rtl="0" eaLnBrk="1" fontAlgn="auto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 typeface="Arial" charset="0"/>
              <a:buNone/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endParaRPr sz="3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6650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-127000"/>
            <a:ext cx="8229600" cy="1143000"/>
          </a:xfrm>
          <a:prstGeom prst="rect">
            <a:avLst/>
          </a:prstGeom>
          <a:noFill/>
          <a:ln algn="ctr">
            <a:noFill/>
          </a:ln>
        </p:spPr>
        <p:txBody>
          <a:bodyPr vert="horz" wrap="square" lIns="91440" tIns="45720" rIns="91440" bIns="45720" anchor="ctr" anchorCtr="0">
            <a:noAutofit/>
          </a:bodyPr>
          <a:lstStyle/>
          <a:p>
            <a:pPr marL="0" marR="0" lvl="0" algn="ctr" defTabSz="914400" rtl="0" eaLnBrk="1" fontAlgn="auto" latinLnBrk="0" hangingPunct="0">
              <a:lnSpc>
                <a:spcPct val="100000"/>
              </a:lnSpc>
              <a:spcBef>
                <a:spcPct val="0"/>
              </a:spcBef>
              <a:buClr>
                <a:schemeClr val="bg1"/>
              </a:buClr>
              <a:buSzTx/>
              <a:buFont typeface="Arial" charset="0"/>
              <a:buNone/>
              <a:defRPr sz="3600" baseline="0">
                <a:solidFill>
                  <a:srgbClr val="6600CC"/>
                </a:solidFill>
                <a:latin typeface="Comic Sans MS" pitchFamily="66" charset="0"/>
                <a:ea typeface="Arial" charset="0"/>
              </a:defRPr>
            </a:pPr>
            <a:r>
              <a:rPr sz="3200">
                <a:solidFill>
                  <a:srgbClr val="6100CC"/>
                </a:solidFill>
              </a:rPr>
              <a:t>Sublinear Nondecreasing </a:t>
            </a:r>
            <a:br>
              <a:rPr sz="3200">
                <a:solidFill>
                  <a:srgbClr val="6100CC"/>
                </a:solidFill>
              </a:rPr>
            </a:br>
            <a:r>
              <a:rPr sz="3200">
                <a:solidFill>
                  <a:srgbClr val="6100CC"/>
                </a:solidFill>
              </a:rPr>
              <a:t>Speedup Functions</a:t>
            </a:r>
          </a:p>
        </p:txBody>
      </p:sp>
      <p:grpSp>
        <p:nvGrpSpPr>
          <p:cNvPr id="26651" name="Group 66"/>
          <p:cNvGrpSpPr/>
          <p:nvPr/>
        </p:nvGrpSpPr>
        <p:grpSpPr>
          <a:xfrm>
            <a:off x="3873500" y="4508500"/>
            <a:ext cx="4610100" cy="1739900"/>
            <a:chOff x="3873500" y="4508500"/>
            <a:chExt cx="4610100" cy="1739900"/>
          </a:xfrm>
        </p:grpSpPr>
        <p:pic>
          <p:nvPicPr>
            <p:cNvPr id="26652" name="Picture 58"/>
            <p:cNvPicPr/>
            <p:nvPr/>
          </p:nvPicPr>
          <p:blipFill dpi="0">
            <a:blip r:embed="rId4"/>
            <a:srcRect/>
            <a:stretch>
              <a:fillRect/>
            </a:stretch>
          </p:blipFill>
          <p:spPr>
            <a:xfrm>
              <a:off x="3873500" y="4648200"/>
              <a:ext cx="368300" cy="927100"/>
            </a:xfrm>
            <a:prstGeom prst="rect">
              <a:avLst/>
            </a:prstGeom>
            <a:noFill/>
            <a:ln algn="ctr">
              <a:noFill/>
            </a:ln>
          </p:spPr>
        </p:pic>
        <p:grpSp>
          <p:nvGrpSpPr>
            <p:cNvPr id="26653" name="Group 60"/>
            <p:cNvGrpSpPr/>
            <p:nvPr/>
          </p:nvGrpSpPr>
          <p:grpSpPr>
            <a:xfrm>
              <a:off x="4191000" y="5257800"/>
              <a:ext cx="419100" cy="215900"/>
              <a:chOff x="2501900" y="1968500"/>
              <a:chExt cx="419100" cy="215900"/>
            </a:xfrm>
          </p:grpSpPr>
          <p:sp>
            <p:nvSpPr>
              <p:cNvPr id="26655" name="Text Box 61"/>
              <p:cNvSpPr/>
              <p:nvPr/>
            </p:nvSpPr>
            <p:spPr>
              <a:xfrm>
                <a:off x="2501900" y="1981200"/>
                <a:ext cx="190500" cy="1651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171450" rIns="0" bIns="0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2000" i="1">
                    <a:solidFill>
                      <a:schemeClr val="tx1"/>
                    </a:solidFill>
                    <a:latin typeface="Times New Roman" pitchFamily="34" charset="0"/>
                  </a:rPr>
                  <a:t>O</a:t>
                </a:r>
              </a:p>
            </p:txBody>
          </p:sp>
          <p:sp>
            <p:nvSpPr>
              <p:cNvPr id="26656" name="Text Box 62"/>
              <p:cNvSpPr/>
              <p:nvPr/>
            </p:nvSpPr>
            <p:spPr>
              <a:xfrm>
                <a:off x="2705100" y="2044700"/>
                <a:ext cx="127000" cy="1524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107950" rIns="0" bIns="47625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2000" i="1">
                    <a:solidFill>
                      <a:schemeClr val="tx1"/>
                    </a:solidFill>
                    <a:latin typeface="Times New Roman" pitchFamily="34" charset="0"/>
                  </a:rPr>
                  <a:t>p</a:t>
                </a:r>
              </a:p>
            </p:txBody>
          </p:sp>
          <p:sp>
            <p:nvSpPr>
              <p:cNvPr id="26657" name="Text Box 63"/>
              <p:cNvSpPr/>
              <p:nvPr/>
            </p:nvSpPr>
            <p:spPr>
              <a:xfrm>
                <a:off x="2832100" y="1993900"/>
                <a:ext cx="88900" cy="1524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155575" rIns="0" bIns="0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2000" i="1">
                    <a:solidFill>
                      <a:schemeClr val="tx1"/>
                    </a:solidFill>
                    <a:latin typeface="Times New Roman" pitchFamily="34" charset="0"/>
                  </a:rPr>
                  <a:t>t</a:t>
                </a:r>
              </a:p>
            </p:txBody>
          </p:sp>
          <p:sp>
            <p:nvSpPr>
              <p:cNvPr id="26658" name="Rectangle 64"/>
              <p:cNvSpPr/>
              <p:nvPr/>
            </p:nvSpPr>
            <p:spPr>
              <a:xfrm>
                <a:off x="2501900" y="1968500"/>
                <a:ext cx="419100" cy="215900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 cap="flat" cmpd="sng" algn="ctr">
                <a:solidFill>
                  <a:schemeClr val="tx1">
                    <a:alpha val="0"/>
                  </a:schemeClr>
                </a:solidFill>
                <a:prstDash val="solid"/>
                <a:miter lim="800000"/>
              </a:ln>
            </p:spPr>
            <p:txBody>
              <a:bodyPr wrap="none" anchor="ctr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1" fontAlgn="auto" latinLnBrk="0" hangingPunct="0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endParaRPr sz="18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6654" name="Text Box 65"/>
            <p:cNvSpPr/>
            <p:nvPr/>
          </p:nvSpPr>
          <p:spPr>
            <a:xfrm>
              <a:off x="4724400" y="4508500"/>
              <a:ext cx="3771900" cy="17399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>
              <a:sp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ctr" defTabSz="914400" rtl="0" eaLnBrk="1" fontAlgn="auto" latin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1800">
                  <a:solidFill>
                    <a:schemeClr val="tx1"/>
                  </a:solidFill>
                </a:rPr>
                <a:t>Opt gives all its resources to the </a:t>
              </a:r>
              <a:br>
                <a:rPr sz="1800">
                  <a:solidFill>
                    <a:schemeClr val="tx1"/>
                  </a:solidFill>
                </a:rPr>
              </a:br>
              <a:r>
                <a:rPr sz="1800">
                  <a:solidFill>
                    <a:schemeClr val="tx1"/>
                  </a:solidFill>
                </a:rPr>
                <a:t>parallelizable job and hence </a:t>
              </a:r>
              <a:br>
                <a:rPr sz="1800">
                  <a:solidFill>
                    <a:schemeClr val="tx1"/>
                  </a:solidFill>
                </a:rPr>
              </a:br>
              <a:r>
                <a:rPr sz="1800">
                  <a:solidFill>
                    <a:schemeClr val="tx1"/>
                  </a:solidFill>
                </a:rPr>
                <a:t>competes them as they arrive.</a:t>
              </a:r>
              <a:br>
                <a:rPr sz="1800">
                  <a:solidFill>
                    <a:schemeClr val="tx1"/>
                  </a:solidFill>
                </a:rPr>
              </a:br>
              <a:br>
                <a:rPr sz="1800">
                  <a:solidFill>
                    <a:schemeClr val="tx1"/>
                  </a:solidFill>
                </a:rPr>
              </a:br>
              <a:r>
                <a:rPr sz="1800">
                  <a:solidFill>
                    <a:schemeClr val="tx1"/>
                  </a:solidFill>
                </a:rPr>
                <a:t>The sequential jobs complete</a:t>
              </a:r>
              <a:br>
                <a:rPr sz="1800">
                  <a:solidFill>
                    <a:schemeClr val="tx1"/>
                  </a:solidFill>
                </a:rPr>
              </a:br>
              <a:r>
                <a:rPr sz="1800">
                  <a:solidFill>
                    <a:schemeClr val="tx1"/>
                  </a:solidFill>
                </a:rPr>
                <a:t>with no resources.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0"/>
                                  </p:iterate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5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7"/>
          <p:cNvPicPr/>
          <p:nvPr/>
        </p:nvPicPr>
        <p:blipFill dpi="0">
          <a:blip r:embed="rId3"/>
          <a:srcRect/>
          <a:stretch>
            <a:fillRect/>
          </a:stretch>
        </p:blipFill>
        <p:spPr>
          <a:xfrm rot="16200000">
            <a:off x="4286250" y="1377950"/>
            <a:ext cx="660400" cy="292100"/>
          </a:xfrm>
          <a:prstGeom prst="rect">
            <a:avLst/>
          </a:prstGeom>
          <a:noFill/>
          <a:ln algn="ctr">
            <a:noFill/>
          </a:ln>
        </p:spPr>
      </p:pic>
      <p:pic>
        <p:nvPicPr>
          <p:cNvPr id="26627" name="Picture 28"/>
          <p:cNvPicPr/>
          <p:nvPr/>
        </p:nvPicPr>
        <p:blipFill dpi="0">
          <a:blip r:embed="rId3"/>
          <a:srcRect/>
          <a:stretch>
            <a:fillRect/>
          </a:stretch>
        </p:blipFill>
        <p:spPr>
          <a:xfrm rot="16200000">
            <a:off x="4591050" y="1377950"/>
            <a:ext cx="660400" cy="292100"/>
          </a:xfrm>
          <a:prstGeom prst="rect">
            <a:avLst/>
          </a:prstGeom>
          <a:noFill/>
          <a:ln algn="ctr">
            <a:noFill/>
          </a:ln>
        </p:spPr>
      </p:pic>
      <p:pic>
        <p:nvPicPr>
          <p:cNvPr id="26628" name="Picture 29"/>
          <p:cNvPicPr/>
          <p:nvPr/>
        </p:nvPicPr>
        <p:blipFill dpi="0">
          <a:blip r:embed="rId3"/>
          <a:srcRect/>
          <a:stretch>
            <a:fillRect/>
          </a:stretch>
        </p:blipFill>
        <p:spPr>
          <a:xfrm rot="16200000">
            <a:off x="4895850" y="1377950"/>
            <a:ext cx="660400" cy="292100"/>
          </a:xfrm>
          <a:prstGeom prst="rect">
            <a:avLst/>
          </a:prstGeom>
          <a:noFill/>
          <a:ln algn="ctr">
            <a:noFill/>
          </a:ln>
        </p:spPr>
      </p:pic>
      <p:pic>
        <p:nvPicPr>
          <p:cNvPr id="26629" name="Picture 30"/>
          <p:cNvPicPr/>
          <p:nvPr/>
        </p:nvPicPr>
        <p:blipFill dpi="0">
          <a:blip r:embed="rId3"/>
          <a:srcRect/>
          <a:stretch>
            <a:fillRect/>
          </a:stretch>
        </p:blipFill>
        <p:spPr>
          <a:xfrm rot="16200000">
            <a:off x="5200650" y="1377950"/>
            <a:ext cx="660400" cy="292100"/>
          </a:xfrm>
          <a:prstGeom prst="rect">
            <a:avLst/>
          </a:prstGeom>
          <a:noFill/>
          <a:ln algn="ctr">
            <a:noFill/>
          </a:ln>
        </p:spPr>
      </p:pic>
      <p:pic>
        <p:nvPicPr>
          <p:cNvPr id="26630" name="Picture 34"/>
          <p:cNvPicPr/>
          <p:nvPr/>
        </p:nvPicPr>
        <p:blipFill dpi="0">
          <a:blip r:embed="rId3"/>
          <a:srcRect/>
          <a:stretch>
            <a:fillRect/>
          </a:stretch>
        </p:blipFill>
        <p:spPr>
          <a:xfrm rot="16200000">
            <a:off x="4298950" y="2101850"/>
            <a:ext cx="660400" cy="292100"/>
          </a:xfrm>
          <a:prstGeom prst="rect">
            <a:avLst/>
          </a:prstGeom>
          <a:noFill/>
          <a:ln algn="ctr">
            <a:noFill/>
          </a:ln>
        </p:spPr>
      </p:pic>
      <p:pic>
        <p:nvPicPr>
          <p:cNvPr id="26631" name="Picture 35"/>
          <p:cNvPicPr/>
          <p:nvPr/>
        </p:nvPicPr>
        <p:blipFill dpi="0">
          <a:blip r:embed="rId3"/>
          <a:srcRect/>
          <a:stretch>
            <a:fillRect/>
          </a:stretch>
        </p:blipFill>
        <p:spPr>
          <a:xfrm rot="16200000">
            <a:off x="4603750" y="2114550"/>
            <a:ext cx="660400" cy="292100"/>
          </a:xfrm>
          <a:prstGeom prst="rect">
            <a:avLst/>
          </a:prstGeom>
          <a:noFill/>
          <a:ln algn="ctr">
            <a:noFill/>
          </a:ln>
        </p:spPr>
      </p:pic>
      <p:pic>
        <p:nvPicPr>
          <p:cNvPr id="26632" name="Picture 36"/>
          <p:cNvPicPr/>
          <p:nvPr/>
        </p:nvPicPr>
        <p:blipFill dpi="0">
          <a:blip r:embed="rId3"/>
          <a:srcRect/>
          <a:stretch>
            <a:fillRect/>
          </a:stretch>
        </p:blipFill>
        <p:spPr>
          <a:xfrm rot="16200000">
            <a:off x="4908550" y="2114550"/>
            <a:ext cx="660400" cy="292100"/>
          </a:xfrm>
          <a:prstGeom prst="rect">
            <a:avLst/>
          </a:prstGeom>
          <a:noFill/>
          <a:ln algn="ctr">
            <a:noFill/>
          </a:ln>
        </p:spPr>
      </p:pic>
      <p:pic>
        <p:nvPicPr>
          <p:cNvPr id="26633" name="Picture 37"/>
          <p:cNvPicPr/>
          <p:nvPr/>
        </p:nvPicPr>
        <p:blipFill dpi="0">
          <a:blip r:embed="rId3"/>
          <a:srcRect/>
          <a:stretch>
            <a:fillRect/>
          </a:stretch>
        </p:blipFill>
        <p:spPr>
          <a:xfrm rot="16200000">
            <a:off x="5200650" y="2114550"/>
            <a:ext cx="660400" cy="292100"/>
          </a:xfrm>
          <a:prstGeom prst="rect">
            <a:avLst/>
          </a:prstGeom>
          <a:noFill/>
          <a:ln algn="ctr">
            <a:noFill/>
          </a:ln>
        </p:spPr>
      </p:pic>
      <p:pic>
        <p:nvPicPr>
          <p:cNvPr id="26634" name="Picture 40"/>
          <p:cNvPicPr/>
          <p:nvPr/>
        </p:nvPicPr>
        <p:blipFill dpi="0">
          <a:blip r:embed="rId3"/>
          <a:srcRect/>
          <a:stretch>
            <a:fillRect/>
          </a:stretch>
        </p:blipFill>
        <p:spPr>
          <a:xfrm rot="16200000">
            <a:off x="4311650" y="2838450"/>
            <a:ext cx="660400" cy="292100"/>
          </a:xfrm>
          <a:prstGeom prst="rect">
            <a:avLst/>
          </a:prstGeom>
          <a:noFill/>
          <a:ln algn="ctr">
            <a:noFill/>
          </a:ln>
        </p:spPr>
      </p:pic>
      <p:pic>
        <p:nvPicPr>
          <p:cNvPr id="26635" name="Picture 41"/>
          <p:cNvPicPr/>
          <p:nvPr/>
        </p:nvPicPr>
        <p:blipFill dpi="0">
          <a:blip r:embed="rId3"/>
          <a:srcRect/>
          <a:stretch>
            <a:fillRect/>
          </a:stretch>
        </p:blipFill>
        <p:spPr>
          <a:xfrm rot="16200000">
            <a:off x="4603750" y="2838450"/>
            <a:ext cx="660400" cy="292100"/>
          </a:xfrm>
          <a:prstGeom prst="rect">
            <a:avLst/>
          </a:prstGeom>
          <a:noFill/>
          <a:ln algn="ctr">
            <a:noFill/>
          </a:ln>
        </p:spPr>
      </p:pic>
      <p:pic>
        <p:nvPicPr>
          <p:cNvPr id="26636" name="Picture 42"/>
          <p:cNvPicPr/>
          <p:nvPr/>
        </p:nvPicPr>
        <p:blipFill dpi="0">
          <a:blip r:embed="rId3"/>
          <a:srcRect/>
          <a:stretch>
            <a:fillRect/>
          </a:stretch>
        </p:blipFill>
        <p:spPr>
          <a:xfrm rot="16200000">
            <a:off x="4908550" y="2838450"/>
            <a:ext cx="660400" cy="292100"/>
          </a:xfrm>
          <a:prstGeom prst="rect">
            <a:avLst/>
          </a:prstGeom>
          <a:noFill/>
          <a:ln algn="ctr">
            <a:noFill/>
          </a:ln>
        </p:spPr>
      </p:pic>
      <p:pic>
        <p:nvPicPr>
          <p:cNvPr id="26637" name="Picture 43"/>
          <p:cNvPicPr/>
          <p:nvPr/>
        </p:nvPicPr>
        <p:blipFill dpi="0">
          <a:blip r:embed="rId3"/>
          <a:srcRect/>
          <a:stretch>
            <a:fillRect/>
          </a:stretch>
        </p:blipFill>
        <p:spPr>
          <a:xfrm rot="16200000">
            <a:off x="5213350" y="2838450"/>
            <a:ext cx="660400" cy="292100"/>
          </a:xfrm>
          <a:prstGeom prst="rect">
            <a:avLst/>
          </a:prstGeom>
          <a:noFill/>
          <a:ln algn="ctr">
            <a:noFill/>
          </a:ln>
        </p:spPr>
      </p:pic>
      <p:pic>
        <p:nvPicPr>
          <p:cNvPr id="26638" name="Picture 46"/>
          <p:cNvPicPr/>
          <p:nvPr/>
        </p:nvPicPr>
        <p:blipFill dpi="0">
          <a:blip r:embed="rId3"/>
          <a:srcRect/>
          <a:stretch>
            <a:fillRect/>
          </a:stretch>
        </p:blipFill>
        <p:spPr>
          <a:xfrm rot="16200000">
            <a:off x="4311650" y="3613150"/>
            <a:ext cx="660400" cy="292100"/>
          </a:xfrm>
          <a:prstGeom prst="rect">
            <a:avLst/>
          </a:prstGeom>
          <a:noFill/>
          <a:ln algn="ctr">
            <a:noFill/>
          </a:ln>
        </p:spPr>
      </p:pic>
      <p:pic>
        <p:nvPicPr>
          <p:cNvPr id="26639" name="Picture 47"/>
          <p:cNvPicPr/>
          <p:nvPr/>
        </p:nvPicPr>
        <p:blipFill dpi="0">
          <a:blip r:embed="rId3"/>
          <a:srcRect/>
          <a:stretch>
            <a:fillRect/>
          </a:stretch>
        </p:blipFill>
        <p:spPr>
          <a:xfrm rot="16200000">
            <a:off x="4616450" y="3613150"/>
            <a:ext cx="660400" cy="292100"/>
          </a:xfrm>
          <a:prstGeom prst="rect">
            <a:avLst/>
          </a:prstGeom>
          <a:noFill/>
          <a:ln algn="ctr">
            <a:noFill/>
          </a:ln>
        </p:spPr>
      </p:pic>
      <p:pic>
        <p:nvPicPr>
          <p:cNvPr id="26640" name="Picture 48"/>
          <p:cNvPicPr/>
          <p:nvPr/>
        </p:nvPicPr>
        <p:blipFill dpi="0">
          <a:blip r:embed="rId3"/>
          <a:srcRect/>
          <a:stretch>
            <a:fillRect/>
          </a:stretch>
        </p:blipFill>
        <p:spPr>
          <a:xfrm rot="16200000">
            <a:off x="4921250" y="3613150"/>
            <a:ext cx="660400" cy="292100"/>
          </a:xfrm>
          <a:prstGeom prst="rect">
            <a:avLst/>
          </a:prstGeom>
          <a:noFill/>
          <a:ln algn="ctr">
            <a:noFill/>
          </a:ln>
        </p:spPr>
      </p:pic>
      <p:pic>
        <p:nvPicPr>
          <p:cNvPr id="26641" name="Picture 49"/>
          <p:cNvPicPr/>
          <p:nvPr/>
        </p:nvPicPr>
        <p:blipFill dpi="0">
          <a:blip r:embed="rId3"/>
          <a:srcRect/>
          <a:stretch>
            <a:fillRect/>
          </a:stretch>
        </p:blipFill>
        <p:spPr>
          <a:xfrm rot="16200000">
            <a:off x="5226050" y="3613150"/>
            <a:ext cx="660400" cy="292100"/>
          </a:xfrm>
          <a:prstGeom prst="rect">
            <a:avLst/>
          </a:prstGeom>
          <a:noFill/>
          <a:ln algn="ctr">
            <a:noFill/>
          </a:ln>
        </p:spPr>
      </p:pic>
      <p:sp>
        <p:nvSpPr>
          <p:cNvPr id="26642" name="Rectangle 50"/>
          <p:cNvSpPr/>
          <p:nvPr/>
        </p:nvSpPr>
        <p:spPr>
          <a:xfrm rot="16200000">
            <a:off x="3702050" y="3765550"/>
            <a:ext cx="838200" cy="139700"/>
          </a:xfrm>
          <a:prstGeom prst="rect">
            <a:avLst/>
          </a:prstGeom>
          <a:solidFill>
            <a:srgbClr val="FF9900"/>
          </a:solidFill>
          <a:ln w="15875" cap="flat" cmpd="sng" algn="ctr">
            <a:solidFill>
              <a:schemeClr val="tx1"/>
            </a:solidFill>
            <a:prstDash val="solid"/>
            <a:miter lim="800000"/>
          </a:ln>
        </p:spPr>
        <p:txBody>
          <a:bodyPr vert="vert" wrap="none" anchor="ctr" anchorCtr="0">
            <a:noAutofit/>
          </a:bodyPr>
          <a:lstStyle>
            <a:lvl1pPr marL="0"/>
            <a:lvl2pPr marL="742950"/>
            <a:lvl3pPr marL="1143000"/>
            <a:lvl4pPr marL="1600200"/>
            <a:lvl5pPr marL="2057400"/>
          </a:lstStyle>
          <a:p>
            <a:pPr marL="0" marR="0" lvl="0" indent="-342900" algn="ctr" defTabSz="914400" rtl="0" eaLnBrk="1" fontAlgn="auto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 typeface="Arial" charset="0"/>
              <a:buNone/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endParaRPr sz="3200">
              <a:solidFill>
                <a:schemeClr val="tx1"/>
              </a:solidFill>
              <a:latin typeface="Times New Roman" pitchFamily="18" charset="0"/>
            </a:endParaRPr>
          </a:p>
        </p:txBody>
      </p:sp>
      <p:cxnSp>
        <p:nvCxnSpPr>
          <p:cNvPr id="26643" name="Line 51"/>
          <p:cNvCxnSpPr/>
          <p:nvPr/>
        </p:nvCxnSpPr>
        <p:spPr>
          <a:xfrm>
            <a:off x="304800" y="3365500"/>
            <a:ext cx="8597900" cy="0"/>
          </a:xfrm>
          <a:prstGeom prst="line">
            <a:avLst/>
          </a:prstGeom>
          <a:noFill/>
          <a:ln w="25400" cap="flat" cmpd="sng" algn="ctr">
            <a:solidFill>
              <a:srgbClr val="0000FF"/>
            </a:solidFill>
            <a:prstDash val="solid"/>
            <a:miter lim="800000"/>
          </a:ln>
        </p:spPr>
      </p:cxnSp>
      <p:cxnSp>
        <p:nvCxnSpPr>
          <p:cNvPr id="26644" name="Line 52"/>
          <p:cNvCxnSpPr/>
          <p:nvPr/>
        </p:nvCxnSpPr>
        <p:spPr>
          <a:xfrm>
            <a:off x="6070600" y="1968500"/>
            <a:ext cx="0" cy="482600"/>
          </a:xfrm>
          <a:prstGeom prst="line">
            <a:avLst/>
          </a:prstGeom>
          <a:noFill/>
          <a:ln w="25400" cap="flat" cmpd="sng" algn="ctr">
            <a:solidFill>
              <a:srgbClr val="0000FF"/>
            </a:solidFill>
            <a:prstDash val="solid"/>
            <a:miter lim="800000"/>
            <a:tailEnd type="stealth"/>
          </a:ln>
        </p:spPr>
      </p:cxnSp>
      <p:sp>
        <p:nvSpPr>
          <p:cNvPr id="26645" name="Text Box 53"/>
          <p:cNvSpPr/>
          <p:nvPr/>
        </p:nvSpPr>
        <p:spPr>
          <a:xfrm>
            <a:off x="6096000" y="1917700"/>
            <a:ext cx="1193800" cy="635000"/>
          </a:xfrm>
          <a:prstGeom prst="rect">
            <a:avLst/>
          </a:prstGeom>
          <a:noFill/>
          <a:ln algn="ctr">
            <a:noFill/>
          </a:ln>
        </p:spPr>
        <p:txBody>
          <a:bodyPr wrap="none">
            <a:spAutoFit/>
          </a:bodyPr>
          <a:lstStyle>
            <a:lvl1pPr marL="0"/>
            <a:lvl2pPr marL="742950"/>
            <a:lvl3pPr marL="1143000"/>
            <a:lvl4pPr marL="1600200"/>
            <a:lvl5pPr marL="2057400"/>
          </a:lstStyle>
          <a:p>
            <a:pPr marL="0" marR="0" lvl="0" indent="-342900" algn="ctr" defTabSz="914400" rtl="0" eaLnBrk="1" fontAlgn="auto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 typeface="Arial" charset="0"/>
              <a:buNone/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r>
              <a:rPr sz="1800"/>
              <a:t>Arrives </a:t>
            </a:r>
            <a:br>
              <a:rPr sz="1800"/>
            </a:br>
            <a:r>
              <a:rPr sz="1800"/>
              <a:t>over time</a:t>
            </a:r>
          </a:p>
        </p:txBody>
      </p:sp>
      <p:sp>
        <p:nvSpPr>
          <p:cNvPr id="26646" name="Text Box 54"/>
          <p:cNvSpPr/>
          <p:nvPr/>
        </p:nvSpPr>
        <p:spPr>
          <a:xfrm>
            <a:off x="6057900" y="3365500"/>
            <a:ext cx="1257300" cy="635000"/>
          </a:xfrm>
          <a:prstGeom prst="rect">
            <a:avLst/>
          </a:prstGeom>
          <a:noFill/>
          <a:ln algn="ctr">
            <a:noFill/>
          </a:ln>
        </p:spPr>
        <p:txBody>
          <a:bodyPr wrap="none">
            <a:spAutoFit/>
          </a:bodyPr>
          <a:lstStyle>
            <a:lvl1pPr marL="0"/>
            <a:lvl2pPr marL="742950"/>
            <a:lvl3pPr marL="1143000"/>
            <a:lvl4pPr marL="1600200"/>
            <a:lvl5pPr marL="2057400"/>
          </a:lstStyle>
          <a:p>
            <a:pPr marL="0" marR="0" lvl="0" indent="-342900" algn="ctr" defTabSz="914400" rtl="0" eaLnBrk="1" fontAlgn="auto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 typeface="Arial" charset="0"/>
              <a:buNone/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r>
              <a:rPr sz="1800"/>
              <a:t>Currently </a:t>
            </a:r>
            <a:br>
              <a:rPr sz="1800"/>
            </a:br>
            <a:r>
              <a:rPr sz="1800"/>
              <a:t>Alive</a:t>
            </a:r>
          </a:p>
        </p:txBody>
      </p:sp>
      <p:sp>
        <p:nvSpPr>
          <p:cNvPr id="26647" name="Rectangle 55"/>
          <p:cNvSpPr/>
          <p:nvPr/>
        </p:nvSpPr>
        <p:spPr>
          <a:xfrm rot="16200000">
            <a:off x="3714750" y="2825750"/>
            <a:ext cx="838200" cy="139700"/>
          </a:xfrm>
          <a:prstGeom prst="rect">
            <a:avLst/>
          </a:prstGeom>
          <a:solidFill>
            <a:srgbClr val="FF9900"/>
          </a:solidFill>
          <a:ln w="15875" cap="flat" cmpd="sng" algn="ctr">
            <a:solidFill>
              <a:schemeClr val="tx1"/>
            </a:solidFill>
            <a:prstDash val="solid"/>
            <a:miter lim="800000"/>
          </a:ln>
        </p:spPr>
        <p:txBody>
          <a:bodyPr vert="vert" wrap="none" anchor="ctr" anchorCtr="0">
            <a:noAutofit/>
          </a:bodyPr>
          <a:lstStyle>
            <a:lvl1pPr marL="0"/>
            <a:lvl2pPr marL="742950"/>
            <a:lvl3pPr marL="1143000"/>
            <a:lvl4pPr marL="1600200"/>
            <a:lvl5pPr marL="2057400"/>
          </a:lstStyle>
          <a:p>
            <a:pPr marL="0" marR="0" lvl="0" indent="-342900" algn="ctr" defTabSz="914400" rtl="0" eaLnBrk="1" fontAlgn="auto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 typeface="Arial" charset="0"/>
              <a:buNone/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endParaRPr sz="3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6648" name="Rectangle 56"/>
          <p:cNvSpPr/>
          <p:nvPr/>
        </p:nvSpPr>
        <p:spPr>
          <a:xfrm rot="16200000">
            <a:off x="3714750" y="1936750"/>
            <a:ext cx="838200" cy="139700"/>
          </a:xfrm>
          <a:prstGeom prst="rect">
            <a:avLst/>
          </a:prstGeom>
          <a:solidFill>
            <a:srgbClr val="FF9900"/>
          </a:solidFill>
          <a:ln w="15875" cap="flat" cmpd="sng" algn="ctr">
            <a:solidFill>
              <a:schemeClr val="tx1"/>
            </a:solidFill>
            <a:prstDash val="solid"/>
            <a:miter lim="800000"/>
          </a:ln>
        </p:spPr>
        <p:txBody>
          <a:bodyPr vert="vert" wrap="none" anchor="ctr" anchorCtr="0">
            <a:noAutofit/>
          </a:bodyPr>
          <a:lstStyle>
            <a:lvl1pPr marL="0"/>
            <a:lvl2pPr marL="742950"/>
            <a:lvl3pPr marL="1143000"/>
            <a:lvl4pPr marL="1600200"/>
            <a:lvl5pPr marL="2057400"/>
          </a:lstStyle>
          <a:p>
            <a:pPr marL="0" marR="0" lvl="0" indent="-342900" algn="ctr" defTabSz="914400" rtl="0" eaLnBrk="1" fontAlgn="auto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 typeface="Arial" charset="0"/>
              <a:buNone/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endParaRPr sz="3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6649" name="Rectangle 57"/>
          <p:cNvSpPr/>
          <p:nvPr/>
        </p:nvSpPr>
        <p:spPr>
          <a:xfrm rot="16200000">
            <a:off x="3714750" y="1060450"/>
            <a:ext cx="838200" cy="139700"/>
          </a:xfrm>
          <a:prstGeom prst="rect">
            <a:avLst/>
          </a:prstGeom>
          <a:solidFill>
            <a:srgbClr val="FF9900"/>
          </a:solidFill>
          <a:ln w="15875" cap="flat" cmpd="sng" algn="ctr">
            <a:solidFill>
              <a:schemeClr val="tx1"/>
            </a:solidFill>
            <a:prstDash val="solid"/>
            <a:miter lim="800000"/>
          </a:ln>
        </p:spPr>
        <p:txBody>
          <a:bodyPr vert="vert" wrap="none" anchor="ctr" anchorCtr="0">
            <a:noAutofit/>
          </a:bodyPr>
          <a:lstStyle>
            <a:lvl1pPr marL="0"/>
            <a:lvl2pPr marL="742950"/>
            <a:lvl3pPr marL="1143000"/>
            <a:lvl4pPr marL="1600200"/>
            <a:lvl5pPr marL="2057400"/>
          </a:lstStyle>
          <a:p>
            <a:pPr marL="0" marR="0" lvl="0" indent="-342900" algn="ctr" defTabSz="914400" rtl="0" eaLnBrk="1" fontAlgn="auto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 typeface="Arial" charset="0"/>
              <a:buNone/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endParaRPr sz="3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6650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-127000"/>
            <a:ext cx="8229600" cy="1143000"/>
          </a:xfrm>
          <a:prstGeom prst="rect">
            <a:avLst/>
          </a:prstGeom>
          <a:noFill/>
          <a:ln algn="ctr">
            <a:noFill/>
          </a:ln>
        </p:spPr>
        <p:txBody>
          <a:bodyPr vert="horz" wrap="square" lIns="91440" tIns="45720" rIns="91440" bIns="45720" anchor="ctr" anchorCtr="0">
            <a:noAutofit/>
          </a:bodyPr>
          <a:lstStyle/>
          <a:p>
            <a:pPr marL="0" marR="0" lvl="0" algn="ctr" defTabSz="914400" rtl="0" eaLnBrk="1" fontAlgn="auto" latinLnBrk="0" hangingPunct="0">
              <a:lnSpc>
                <a:spcPct val="100000"/>
              </a:lnSpc>
              <a:spcBef>
                <a:spcPct val="0"/>
              </a:spcBef>
              <a:buClr>
                <a:schemeClr val="bg1"/>
              </a:buClr>
              <a:buSzTx/>
              <a:buFont typeface="Arial" charset="0"/>
              <a:buNone/>
              <a:defRPr sz="3600" baseline="0">
                <a:solidFill>
                  <a:srgbClr val="6600CC"/>
                </a:solidFill>
                <a:latin typeface="Comic Sans MS" pitchFamily="66" charset="0"/>
                <a:ea typeface="Arial" charset="0"/>
              </a:defRPr>
            </a:pPr>
            <a:r>
              <a:rPr sz="3200">
                <a:solidFill>
                  <a:srgbClr val="6100CC"/>
                </a:solidFill>
              </a:rPr>
              <a:t>Sublinear Nondecreasing </a:t>
            </a:r>
            <a:br>
              <a:rPr sz="3200">
                <a:solidFill>
                  <a:srgbClr val="6100CC"/>
                </a:solidFill>
              </a:rPr>
            </a:br>
            <a:r>
              <a:rPr sz="3200">
                <a:solidFill>
                  <a:srgbClr val="6100CC"/>
                </a:solidFill>
              </a:rPr>
              <a:t>Speedup Functions</a:t>
            </a:r>
          </a:p>
        </p:txBody>
      </p:sp>
      <p:grpSp>
        <p:nvGrpSpPr>
          <p:cNvPr id="26651" name="Group 66"/>
          <p:cNvGrpSpPr/>
          <p:nvPr/>
        </p:nvGrpSpPr>
        <p:grpSpPr>
          <a:xfrm>
            <a:off x="3873500" y="4508500"/>
            <a:ext cx="4610100" cy="1739900"/>
            <a:chOff x="3873500" y="4508500"/>
            <a:chExt cx="4610100" cy="1739900"/>
          </a:xfrm>
        </p:grpSpPr>
        <p:pic>
          <p:nvPicPr>
            <p:cNvPr id="26652" name="Picture 58"/>
            <p:cNvPicPr/>
            <p:nvPr/>
          </p:nvPicPr>
          <p:blipFill dpi="0">
            <a:blip r:embed="rId4"/>
            <a:srcRect/>
            <a:stretch>
              <a:fillRect/>
            </a:stretch>
          </p:blipFill>
          <p:spPr>
            <a:xfrm>
              <a:off x="3873500" y="4648200"/>
              <a:ext cx="368300" cy="927100"/>
            </a:xfrm>
            <a:prstGeom prst="rect">
              <a:avLst/>
            </a:prstGeom>
            <a:noFill/>
            <a:ln algn="ctr">
              <a:noFill/>
            </a:ln>
          </p:spPr>
        </p:pic>
        <p:grpSp>
          <p:nvGrpSpPr>
            <p:cNvPr id="26653" name="Group 60"/>
            <p:cNvGrpSpPr/>
            <p:nvPr/>
          </p:nvGrpSpPr>
          <p:grpSpPr>
            <a:xfrm>
              <a:off x="4191000" y="5257800"/>
              <a:ext cx="419100" cy="215900"/>
              <a:chOff x="2501900" y="1968500"/>
              <a:chExt cx="419100" cy="215900"/>
            </a:xfrm>
          </p:grpSpPr>
          <p:sp>
            <p:nvSpPr>
              <p:cNvPr id="26655" name="Text Box 61"/>
              <p:cNvSpPr/>
              <p:nvPr/>
            </p:nvSpPr>
            <p:spPr>
              <a:xfrm>
                <a:off x="2501900" y="1981200"/>
                <a:ext cx="190500" cy="1651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171450" rIns="0" bIns="0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2000" i="1">
                    <a:solidFill>
                      <a:schemeClr val="tx1"/>
                    </a:solidFill>
                    <a:latin typeface="Times New Roman" pitchFamily="34" charset="0"/>
                  </a:rPr>
                  <a:t>O</a:t>
                </a:r>
              </a:p>
            </p:txBody>
          </p:sp>
          <p:sp>
            <p:nvSpPr>
              <p:cNvPr id="26656" name="Text Box 62"/>
              <p:cNvSpPr/>
              <p:nvPr/>
            </p:nvSpPr>
            <p:spPr>
              <a:xfrm>
                <a:off x="2705100" y="2044700"/>
                <a:ext cx="127000" cy="1524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107950" rIns="0" bIns="47625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2000" i="1">
                    <a:solidFill>
                      <a:schemeClr val="tx1"/>
                    </a:solidFill>
                    <a:latin typeface="Times New Roman" pitchFamily="34" charset="0"/>
                  </a:rPr>
                  <a:t>p</a:t>
                </a:r>
              </a:p>
            </p:txBody>
          </p:sp>
          <p:sp>
            <p:nvSpPr>
              <p:cNvPr id="26657" name="Text Box 63"/>
              <p:cNvSpPr/>
              <p:nvPr/>
            </p:nvSpPr>
            <p:spPr>
              <a:xfrm>
                <a:off x="2832100" y="1993900"/>
                <a:ext cx="88900" cy="1524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155575" rIns="0" bIns="0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2000" i="1">
                    <a:solidFill>
                      <a:schemeClr val="tx1"/>
                    </a:solidFill>
                    <a:latin typeface="Times New Roman" pitchFamily="34" charset="0"/>
                  </a:rPr>
                  <a:t>t</a:t>
                </a:r>
              </a:p>
            </p:txBody>
          </p:sp>
          <p:sp>
            <p:nvSpPr>
              <p:cNvPr id="26658" name="Rectangle 64"/>
              <p:cNvSpPr/>
              <p:nvPr/>
            </p:nvSpPr>
            <p:spPr>
              <a:xfrm>
                <a:off x="2501900" y="1968500"/>
                <a:ext cx="419100" cy="215900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 cap="flat" cmpd="sng" algn="ctr">
                <a:solidFill>
                  <a:schemeClr val="tx1">
                    <a:alpha val="0"/>
                  </a:schemeClr>
                </a:solidFill>
                <a:prstDash val="solid"/>
                <a:miter lim="800000"/>
              </a:ln>
            </p:spPr>
            <p:txBody>
              <a:bodyPr wrap="none" anchor="ctr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1" fontAlgn="auto" latinLnBrk="0" hangingPunct="0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endParaRPr sz="18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6654" name="Text Box 65"/>
            <p:cNvSpPr/>
            <p:nvPr/>
          </p:nvSpPr>
          <p:spPr>
            <a:xfrm>
              <a:off x="4724400" y="4508500"/>
              <a:ext cx="3771900" cy="17399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>
              <a:sp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ctr" defTabSz="914400" rtl="0" eaLnBrk="1" fontAlgn="auto" latin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1800">
                  <a:solidFill>
                    <a:schemeClr val="tx1"/>
                  </a:solidFill>
                </a:rPr>
                <a:t>Opt gives all its resources to the </a:t>
              </a:r>
              <a:br>
                <a:rPr sz="1800">
                  <a:solidFill>
                    <a:schemeClr val="tx1"/>
                  </a:solidFill>
                </a:rPr>
              </a:br>
              <a:r>
                <a:rPr sz="1800">
                  <a:solidFill>
                    <a:schemeClr val="tx1"/>
                  </a:solidFill>
                </a:rPr>
                <a:t>parallelizable job and hence </a:t>
              </a:r>
              <a:br>
                <a:rPr sz="1800">
                  <a:solidFill>
                    <a:schemeClr val="tx1"/>
                  </a:solidFill>
                </a:rPr>
              </a:br>
              <a:r>
                <a:rPr sz="1800">
                  <a:solidFill>
                    <a:schemeClr val="tx1"/>
                  </a:solidFill>
                </a:rPr>
                <a:t>competes them as they arrive.</a:t>
              </a:r>
              <a:br>
                <a:rPr sz="1800">
                  <a:solidFill>
                    <a:schemeClr val="tx1"/>
                  </a:solidFill>
                </a:rPr>
              </a:br>
              <a:br>
                <a:rPr sz="1800">
                  <a:solidFill>
                    <a:schemeClr val="tx1"/>
                  </a:solidFill>
                </a:rPr>
              </a:br>
              <a:r>
                <a:rPr sz="1800">
                  <a:solidFill>
                    <a:schemeClr val="tx1"/>
                  </a:solidFill>
                </a:rPr>
                <a:t>The sequential jobs complete</a:t>
              </a:r>
              <a:br>
                <a:rPr sz="1800">
                  <a:solidFill>
                    <a:schemeClr val="tx1"/>
                  </a:solidFill>
                </a:rPr>
              </a:br>
              <a:r>
                <a:rPr sz="1800">
                  <a:solidFill>
                    <a:schemeClr val="tx1"/>
                  </a:solidFill>
                </a:rPr>
                <a:t>with no resources.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0"/>
                                  </p:iterate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5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/>
          <p:nvPr/>
        </p:nvPicPr>
        <p:blipFill dpi="0">
          <a:blip r:embed="rId3"/>
          <a:srcRect/>
          <a:stretch>
            <a:fillRect/>
          </a:stretch>
        </p:blipFill>
        <p:spPr>
          <a:xfrm rot="16200000">
            <a:off x="4286250" y="1377950"/>
            <a:ext cx="660400" cy="292100"/>
          </a:xfrm>
          <a:prstGeom prst="rect">
            <a:avLst/>
          </a:prstGeom>
          <a:noFill/>
          <a:ln algn="ctr">
            <a:noFill/>
          </a:ln>
        </p:spPr>
      </p:pic>
      <p:pic>
        <p:nvPicPr>
          <p:cNvPr id="28675" name="Picture 3"/>
          <p:cNvPicPr/>
          <p:nvPr/>
        </p:nvPicPr>
        <p:blipFill dpi="0">
          <a:blip r:embed="rId3"/>
          <a:srcRect/>
          <a:stretch>
            <a:fillRect/>
          </a:stretch>
        </p:blipFill>
        <p:spPr>
          <a:xfrm rot="16200000">
            <a:off x="4591050" y="1377950"/>
            <a:ext cx="660400" cy="292100"/>
          </a:xfrm>
          <a:prstGeom prst="rect">
            <a:avLst/>
          </a:prstGeom>
          <a:noFill/>
          <a:ln algn="ctr">
            <a:noFill/>
          </a:ln>
        </p:spPr>
      </p:pic>
      <p:pic>
        <p:nvPicPr>
          <p:cNvPr id="28676" name="Picture 4"/>
          <p:cNvPicPr/>
          <p:nvPr/>
        </p:nvPicPr>
        <p:blipFill dpi="0">
          <a:blip r:embed="rId3"/>
          <a:srcRect/>
          <a:stretch>
            <a:fillRect/>
          </a:stretch>
        </p:blipFill>
        <p:spPr>
          <a:xfrm rot="16200000">
            <a:off x="4895850" y="1377950"/>
            <a:ext cx="660400" cy="292100"/>
          </a:xfrm>
          <a:prstGeom prst="rect">
            <a:avLst/>
          </a:prstGeom>
          <a:noFill/>
          <a:ln algn="ctr">
            <a:noFill/>
          </a:ln>
        </p:spPr>
      </p:pic>
      <p:pic>
        <p:nvPicPr>
          <p:cNvPr id="28677" name="Picture 5"/>
          <p:cNvPicPr/>
          <p:nvPr/>
        </p:nvPicPr>
        <p:blipFill dpi="0">
          <a:blip r:embed="rId3"/>
          <a:srcRect/>
          <a:stretch>
            <a:fillRect/>
          </a:stretch>
        </p:blipFill>
        <p:spPr>
          <a:xfrm rot="16200000">
            <a:off x="5200650" y="1377950"/>
            <a:ext cx="660400" cy="292100"/>
          </a:xfrm>
          <a:prstGeom prst="rect">
            <a:avLst/>
          </a:prstGeom>
          <a:noFill/>
          <a:ln algn="ctr">
            <a:noFill/>
          </a:ln>
        </p:spPr>
      </p:pic>
      <p:pic>
        <p:nvPicPr>
          <p:cNvPr id="28678" name="Picture 6"/>
          <p:cNvPicPr/>
          <p:nvPr/>
        </p:nvPicPr>
        <p:blipFill dpi="0">
          <a:blip r:embed="rId3"/>
          <a:srcRect/>
          <a:stretch>
            <a:fillRect/>
          </a:stretch>
        </p:blipFill>
        <p:spPr>
          <a:xfrm rot="16200000">
            <a:off x="4298950" y="2101850"/>
            <a:ext cx="660400" cy="292100"/>
          </a:xfrm>
          <a:prstGeom prst="rect">
            <a:avLst/>
          </a:prstGeom>
          <a:noFill/>
          <a:ln algn="ctr">
            <a:noFill/>
          </a:ln>
        </p:spPr>
      </p:pic>
      <p:pic>
        <p:nvPicPr>
          <p:cNvPr id="28679" name="Picture 7"/>
          <p:cNvPicPr/>
          <p:nvPr/>
        </p:nvPicPr>
        <p:blipFill dpi="0">
          <a:blip r:embed="rId3"/>
          <a:srcRect/>
          <a:stretch>
            <a:fillRect/>
          </a:stretch>
        </p:blipFill>
        <p:spPr>
          <a:xfrm rot="16200000">
            <a:off x="4603750" y="2114550"/>
            <a:ext cx="660400" cy="292100"/>
          </a:xfrm>
          <a:prstGeom prst="rect">
            <a:avLst/>
          </a:prstGeom>
          <a:noFill/>
          <a:ln algn="ctr">
            <a:noFill/>
          </a:ln>
        </p:spPr>
      </p:pic>
      <p:pic>
        <p:nvPicPr>
          <p:cNvPr id="28680" name="Picture 8"/>
          <p:cNvPicPr/>
          <p:nvPr/>
        </p:nvPicPr>
        <p:blipFill dpi="0">
          <a:blip r:embed="rId3"/>
          <a:srcRect/>
          <a:stretch>
            <a:fillRect/>
          </a:stretch>
        </p:blipFill>
        <p:spPr>
          <a:xfrm rot="16200000">
            <a:off x="4908550" y="2114550"/>
            <a:ext cx="660400" cy="292100"/>
          </a:xfrm>
          <a:prstGeom prst="rect">
            <a:avLst/>
          </a:prstGeom>
          <a:noFill/>
          <a:ln algn="ctr">
            <a:noFill/>
          </a:ln>
        </p:spPr>
      </p:pic>
      <p:pic>
        <p:nvPicPr>
          <p:cNvPr id="28681" name="Picture 9"/>
          <p:cNvPicPr/>
          <p:nvPr/>
        </p:nvPicPr>
        <p:blipFill dpi="0">
          <a:blip r:embed="rId3"/>
          <a:srcRect/>
          <a:stretch>
            <a:fillRect/>
          </a:stretch>
        </p:blipFill>
        <p:spPr>
          <a:xfrm rot="16200000">
            <a:off x="5200650" y="2114550"/>
            <a:ext cx="660400" cy="292100"/>
          </a:xfrm>
          <a:prstGeom prst="rect">
            <a:avLst/>
          </a:prstGeom>
          <a:noFill/>
          <a:ln algn="ctr">
            <a:noFill/>
          </a:ln>
        </p:spPr>
      </p:pic>
      <p:pic>
        <p:nvPicPr>
          <p:cNvPr id="28682" name="Picture 10"/>
          <p:cNvPicPr/>
          <p:nvPr/>
        </p:nvPicPr>
        <p:blipFill dpi="0">
          <a:blip r:embed="rId3"/>
          <a:srcRect/>
          <a:stretch>
            <a:fillRect/>
          </a:stretch>
        </p:blipFill>
        <p:spPr>
          <a:xfrm rot="16200000">
            <a:off x="4311650" y="2838450"/>
            <a:ext cx="660400" cy="292100"/>
          </a:xfrm>
          <a:prstGeom prst="rect">
            <a:avLst/>
          </a:prstGeom>
          <a:noFill/>
          <a:ln algn="ctr">
            <a:noFill/>
          </a:ln>
        </p:spPr>
      </p:pic>
      <p:pic>
        <p:nvPicPr>
          <p:cNvPr id="28683" name="Picture 11"/>
          <p:cNvPicPr/>
          <p:nvPr/>
        </p:nvPicPr>
        <p:blipFill dpi="0">
          <a:blip r:embed="rId3"/>
          <a:srcRect/>
          <a:stretch>
            <a:fillRect/>
          </a:stretch>
        </p:blipFill>
        <p:spPr>
          <a:xfrm rot="16200000">
            <a:off x="4603750" y="2838450"/>
            <a:ext cx="660400" cy="292100"/>
          </a:xfrm>
          <a:prstGeom prst="rect">
            <a:avLst/>
          </a:prstGeom>
          <a:noFill/>
          <a:ln algn="ctr">
            <a:noFill/>
          </a:ln>
        </p:spPr>
      </p:pic>
      <p:pic>
        <p:nvPicPr>
          <p:cNvPr id="28684" name="Picture 12"/>
          <p:cNvPicPr/>
          <p:nvPr/>
        </p:nvPicPr>
        <p:blipFill dpi="0">
          <a:blip r:embed="rId3"/>
          <a:srcRect/>
          <a:stretch>
            <a:fillRect/>
          </a:stretch>
        </p:blipFill>
        <p:spPr>
          <a:xfrm rot="16200000">
            <a:off x="4908550" y="2838450"/>
            <a:ext cx="660400" cy="292100"/>
          </a:xfrm>
          <a:prstGeom prst="rect">
            <a:avLst/>
          </a:prstGeom>
          <a:noFill/>
          <a:ln algn="ctr">
            <a:noFill/>
          </a:ln>
        </p:spPr>
      </p:pic>
      <p:pic>
        <p:nvPicPr>
          <p:cNvPr id="28685" name="Picture 13"/>
          <p:cNvPicPr/>
          <p:nvPr/>
        </p:nvPicPr>
        <p:blipFill dpi="0">
          <a:blip r:embed="rId3"/>
          <a:srcRect/>
          <a:stretch>
            <a:fillRect/>
          </a:stretch>
        </p:blipFill>
        <p:spPr>
          <a:xfrm rot="16200000">
            <a:off x="5213350" y="2838450"/>
            <a:ext cx="660400" cy="292100"/>
          </a:xfrm>
          <a:prstGeom prst="rect">
            <a:avLst/>
          </a:prstGeom>
          <a:noFill/>
          <a:ln algn="ctr">
            <a:noFill/>
          </a:ln>
        </p:spPr>
      </p:pic>
      <p:pic>
        <p:nvPicPr>
          <p:cNvPr id="28686" name="Picture 14"/>
          <p:cNvPicPr/>
          <p:nvPr/>
        </p:nvPicPr>
        <p:blipFill dpi="0">
          <a:blip r:embed="rId3"/>
          <a:srcRect/>
          <a:stretch>
            <a:fillRect/>
          </a:stretch>
        </p:blipFill>
        <p:spPr>
          <a:xfrm rot="16200000">
            <a:off x="4311650" y="3613150"/>
            <a:ext cx="660400" cy="292100"/>
          </a:xfrm>
          <a:prstGeom prst="rect">
            <a:avLst/>
          </a:prstGeom>
          <a:noFill/>
          <a:ln algn="ctr">
            <a:noFill/>
          </a:ln>
        </p:spPr>
      </p:pic>
      <p:pic>
        <p:nvPicPr>
          <p:cNvPr id="28687" name="Picture 15"/>
          <p:cNvPicPr/>
          <p:nvPr/>
        </p:nvPicPr>
        <p:blipFill dpi="0">
          <a:blip r:embed="rId3"/>
          <a:srcRect/>
          <a:stretch>
            <a:fillRect/>
          </a:stretch>
        </p:blipFill>
        <p:spPr>
          <a:xfrm rot="16200000">
            <a:off x="4616450" y="3613150"/>
            <a:ext cx="660400" cy="292100"/>
          </a:xfrm>
          <a:prstGeom prst="rect">
            <a:avLst/>
          </a:prstGeom>
          <a:noFill/>
          <a:ln algn="ctr">
            <a:noFill/>
          </a:ln>
        </p:spPr>
      </p:pic>
      <p:pic>
        <p:nvPicPr>
          <p:cNvPr id="28688" name="Picture 16"/>
          <p:cNvPicPr/>
          <p:nvPr/>
        </p:nvPicPr>
        <p:blipFill dpi="0">
          <a:blip r:embed="rId3"/>
          <a:srcRect/>
          <a:stretch>
            <a:fillRect/>
          </a:stretch>
        </p:blipFill>
        <p:spPr>
          <a:xfrm rot="16200000">
            <a:off x="4921250" y="3613150"/>
            <a:ext cx="660400" cy="292100"/>
          </a:xfrm>
          <a:prstGeom prst="rect">
            <a:avLst/>
          </a:prstGeom>
          <a:noFill/>
          <a:ln algn="ctr">
            <a:noFill/>
          </a:ln>
        </p:spPr>
      </p:pic>
      <p:pic>
        <p:nvPicPr>
          <p:cNvPr id="28689" name="Picture 17"/>
          <p:cNvPicPr/>
          <p:nvPr/>
        </p:nvPicPr>
        <p:blipFill dpi="0">
          <a:blip r:embed="rId3"/>
          <a:srcRect/>
          <a:stretch>
            <a:fillRect/>
          </a:stretch>
        </p:blipFill>
        <p:spPr>
          <a:xfrm rot="16200000">
            <a:off x="5226050" y="3613150"/>
            <a:ext cx="660400" cy="292100"/>
          </a:xfrm>
          <a:prstGeom prst="rect">
            <a:avLst/>
          </a:prstGeom>
          <a:noFill/>
          <a:ln algn="ctr">
            <a:noFill/>
          </a:ln>
        </p:spPr>
      </p:pic>
      <p:sp>
        <p:nvSpPr>
          <p:cNvPr id="28690" name="Rectangle 18"/>
          <p:cNvSpPr/>
          <p:nvPr/>
        </p:nvSpPr>
        <p:spPr>
          <a:xfrm rot="16200000">
            <a:off x="3702050" y="3778250"/>
            <a:ext cx="838200" cy="139700"/>
          </a:xfrm>
          <a:prstGeom prst="rect">
            <a:avLst/>
          </a:prstGeom>
          <a:solidFill>
            <a:srgbClr val="FF9900"/>
          </a:solidFill>
          <a:ln w="15875" cap="flat" cmpd="sng" algn="ctr">
            <a:solidFill>
              <a:schemeClr val="tx1"/>
            </a:solidFill>
            <a:prstDash val="solid"/>
            <a:miter lim="800000"/>
          </a:ln>
        </p:spPr>
        <p:txBody>
          <a:bodyPr vert="vert" wrap="none" anchor="ctr" anchorCtr="0">
            <a:noAutofit/>
          </a:bodyPr>
          <a:lstStyle>
            <a:lvl1pPr marL="0"/>
            <a:lvl2pPr marL="742950"/>
            <a:lvl3pPr marL="1143000"/>
            <a:lvl4pPr marL="1600200"/>
            <a:lvl5pPr marL="2057400"/>
          </a:lstStyle>
          <a:p>
            <a:pPr marL="0" marR="0" lvl="0" indent="-342900" algn="ctr" defTabSz="914400" rtl="0" eaLnBrk="1" fontAlgn="auto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 typeface="Arial" charset="0"/>
              <a:buNone/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endParaRPr sz="3200">
              <a:solidFill>
                <a:schemeClr val="tx1"/>
              </a:solidFill>
              <a:latin typeface="Times New Roman" pitchFamily="18" charset="0"/>
            </a:endParaRPr>
          </a:p>
        </p:txBody>
      </p:sp>
      <p:cxnSp>
        <p:nvCxnSpPr>
          <p:cNvPr id="28691" name="Line 19"/>
          <p:cNvCxnSpPr/>
          <p:nvPr/>
        </p:nvCxnSpPr>
        <p:spPr>
          <a:xfrm>
            <a:off x="304800" y="3365500"/>
            <a:ext cx="8597900" cy="0"/>
          </a:xfrm>
          <a:prstGeom prst="line">
            <a:avLst/>
          </a:prstGeom>
          <a:noFill/>
          <a:ln w="25400" cap="flat" cmpd="sng" algn="ctr">
            <a:solidFill>
              <a:srgbClr val="0000FF"/>
            </a:solidFill>
            <a:prstDash val="solid"/>
            <a:miter lim="800000"/>
          </a:ln>
        </p:spPr>
      </p:cxnSp>
      <p:cxnSp>
        <p:nvCxnSpPr>
          <p:cNvPr id="28692" name="Line 20"/>
          <p:cNvCxnSpPr/>
          <p:nvPr/>
        </p:nvCxnSpPr>
        <p:spPr>
          <a:xfrm>
            <a:off x="6070600" y="1968500"/>
            <a:ext cx="0" cy="482600"/>
          </a:xfrm>
          <a:prstGeom prst="line">
            <a:avLst/>
          </a:prstGeom>
          <a:noFill/>
          <a:ln w="25400" cap="flat" cmpd="sng" algn="ctr">
            <a:solidFill>
              <a:srgbClr val="0000FF"/>
            </a:solidFill>
            <a:prstDash val="solid"/>
            <a:miter lim="800000"/>
            <a:tailEnd type="stealth"/>
          </a:ln>
        </p:spPr>
      </p:cxnSp>
      <p:sp>
        <p:nvSpPr>
          <p:cNvPr id="28693" name="Text Box 21"/>
          <p:cNvSpPr/>
          <p:nvPr/>
        </p:nvSpPr>
        <p:spPr>
          <a:xfrm>
            <a:off x="6096000" y="1917700"/>
            <a:ext cx="1193800" cy="635000"/>
          </a:xfrm>
          <a:prstGeom prst="rect">
            <a:avLst/>
          </a:prstGeom>
          <a:noFill/>
          <a:ln algn="ctr">
            <a:noFill/>
          </a:ln>
        </p:spPr>
        <p:txBody>
          <a:bodyPr wrap="none">
            <a:spAutoFit/>
          </a:bodyPr>
          <a:lstStyle>
            <a:lvl1pPr marL="0"/>
            <a:lvl2pPr marL="742950"/>
            <a:lvl3pPr marL="1143000"/>
            <a:lvl4pPr marL="1600200"/>
            <a:lvl5pPr marL="2057400"/>
          </a:lstStyle>
          <a:p>
            <a:pPr marL="0" marR="0" lvl="0" indent="-342900" algn="ctr" defTabSz="914400" rtl="0" eaLnBrk="1" fontAlgn="auto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 typeface="Arial" charset="0"/>
              <a:buNone/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r>
              <a:rPr sz="1800"/>
              <a:t>Arrives </a:t>
            </a:r>
            <a:br>
              <a:rPr sz="1800"/>
            </a:br>
            <a:r>
              <a:rPr sz="1800"/>
              <a:t>over time</a:t>
            </a:r>
          </a:p>
        </p:txBody>
      </p:sp>
      <p:sp>
        <p:nvSpPr>
          <p:cNvPr id="28694" name="Text Box 22"/>
          <p:cNvSpPr/>
          <p:nvPr/>
        </p:nvSpPr>
        <p:spPr>
          <a:xfrm>
            <a:off x="6057900" y="3365500"/>
            <a:ext cx="1257300" cy="635000"/>
          </a:xfrm>
          <a:prstGeom prst="rect">
            <a:avLst/>
          </a:prstGeom>
          <a:noFill/>
          <a:ln algn="ctr">
            <a:noFill/>
          </a:ln>
        </p:spPr>
        <p:txBody>
          <a:bodyPr wrap="none" lIns="90000" tIns="46800" rIns="90000" bIns="46800">
            <a:spAutoFit/>
          </a:bodyPr>
          <a:lstStyle>
            <a:lvl1pPr marL="0"/>
            <a:lvl2pPr marL="742950"/>
            <a:lvl3pPr marL="1143000"/>
            <a:lvl4pPr marL="1600200"/>
            <a:lvl5pPr marL="2057400"/>
          </a:lstStyle>
          <a:p>
            <a:pPr marL="0" marR="0" lvl="0" indent="-342900" algn="ctr" defTabSz="914400" rtl="0" eaLnBrk="1" fontAlgn="auto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 typeface="Arial" charset="0"/>
              <a:buNone/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r>
              <a:rPr sz="1800"/>
              <a:t>Currently </a:t>
            </a:r>
            <a:br>
              <a:rPr sz="1800"/>
            </a:br>
            <a:r>
              <a:rPr sz="1800"/>
              <a:t>Alive</a:t>
            </a:r>
          </a:p>
        </p:txBody>
      </p:sp>
      <p:sp>
        <p:nvSpPr>
          <p:cNvPr id="28695" name="Rectangle 23"/>
          <p:cNvSpPr/>
          <p:nvPr/>
        </p:nvSpPr>
        <p:spPr>
          <a:xfrm rot="16200000">
            <a:off x="3714750" y="2825750"/>
            <a:ext cx="838200" cy="139700"/>
          </a:xfrm>
          <a:prstGeom prst="rect">
            <a:avLst/>
          </a:prstGeom>
          <a:solidFill>
            <a:srgbClr val="FF9900"/>
          </a:solidFill>
          <a:ln w="15875" cap="flat" cmpd="sng" algn="ctr">
            <a:solidFill>
              <a:schemeClr val="tx1"/>
            </a:solidFill>
            <a:prstDash val="solid"/>
            <a:miter lim="800000"/>
          </a:ln>
        </p:spPr>
        <p:txBody>
          <a:bodyPr vert="vert" wrap="none" anchor="ctr" anchorCtr="0">
            <a:noAutofit/>
          </a:bodyPr>
          <a:lstStyle>
            <a:lvl1pPr marL="0"/>
            <a:lvl2pPr marL="742950"/>
            <a:lvl3pPr marL="1143000"/>
            <a:lvl4pPr marL="1600200"/>
            <a:lvl5pPr marL="2057400"/>
          </a:lstStyle>
          <a:p>
            <a:pPr marL="0" marR="0" lvl="0" indent="-342900" algn="ctr" defTabSz="914400" rtl="0" eaLnBrk="1" fontAlgn="auto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 typeface="Arial" charset="0"/>
              <a:buNone/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endParaRPr sz="3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8696" name="Rectangle 24"/>
          <p:cNvSpPr/>
          <p:nvPr/>
        </p:nvSpPr>
        <p:spPr>
          <a:xfrm rot="16200000">
            <a:off x="3714750" y="1936750"/>
            <a:ext cx="838200" cy="139700"/>
          </a:xfrm>
          <a:prstGeom prst="rect">
            <a:avLst/>
          </a:prstGeom>
          <a:solidFill>
            <a:srgbClr val="FF9900"/>
          </a:solidFill>
          <a:ln w="15875" cap="flat" cmpd="sng" algn="ctr">
            <a:solidFill>
              <a:schemeClr val="tx1"/>
            </a:solidFill>
            <a:prstDash val="solid"/>
            <a:miter lim="800000"/>
          </a:ln>
        </p:spPr>
        <p:txBody>
          <a:bodyPr vert="vert" wrap="none" anchor="ctr" anchorCtr="0">
            <a:noAutofit/>
          </a:bodyPr>
          <a:lstStyle>
            <a:lvl1pPr marL="0"/>
            <a:lvl2pPr marL="742950"/>
            <a:lvl3pPr marL="1143000"/>
            <a:lvl4pPr marL="1600200"/>
            <a:lvl5pPr marL="2057400"/>
          </a:lstStyle>
          <a:p>
            <a:pPr marL="0" marR="0" lvl="0" indent="-342900" algn="ctr" defTabSz="914400" rtl="0" eaLnBrk="1" fontAlgn="auto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 typeface="Arial" charset="0"/>
              <a:buNone/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endParaRPr sz="3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8697" name="Rectangle 25"/>
          <p:cNvSpPr/>
          <p:nvPr/>
        </p:nvSpPr>
        <p:spPr>
          <a:xfrm rot="16200000">
            <a:off x="3714750" y="1060450"/>
            <a:ext cx="838200" cy="139700"/>
          </a:xfrm>
          <a:prstGeom prst="rect">
            <a:avLst/>
          </a:prstGeom>
          <a:solidFill>
            <a:srgbClr val="FF9900"/>
          </a:solidFill>
          <a:ln w="15875" cap="flat" cmpd="sng" algn="ctr">
            <a:solidFill>
              <a:schemeClr val="tx1"/>
            </a:solidFill>
            <a:prstDash val="solid"/>
            <a:miter lim="800000"/>
          </a:ln>
        </p:spPr>
        <p:txBody>
          <a:bodyPr vert="vert" wrap="none" anchor="ctr" anchorCtr="0">
            <a:noAutofit/>
          </a:bodyPr>
          <a:lstStyle>
            <a:lvl1pPr marL="0"/>
            <a:lvl2pPr marL="742950"/>
            <a:lvl3pPr marL="1143000"/>
            <a:lvl4pPr marL="1600200"/>
            <a:lvl5pPr marL="2057400"/>
          </a:lstStyle>
          <a:p>
            <a:pPr marL="0" marR="0" lvl="0" indent="-342900" algn="ctr" defTabSz="914400" rtl="0" eaLnBrk="1" fontAlgn="auto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 typeface="Arial" charset="0"/>
              <a:buNone/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endParaRPr sz="3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8698" name="Rectangle 26"/>
          <p:cNvSpPr>
            <a:spLocks noGrp="1"/>
          </p:cNvSpPr>
          <p:nvPr>
            <p:ph type="title" idx="4294967295"/>
          </p:nvPr>
        </p:nvSpPr>
        <p:spPr>
          <a:xfrm>
            <a:off x="457200" y="-127000"/>
            <a:ext cx="8229600" cy="1143000"/>
          </a:xfrm>
          <a:prstGeom prst="rect">
            <a:avLst/>
          </a:prstGeom>
          <a:noFill/>
          <a:ln algn="ctr">
            <a:noFill/>
          </a:ln>
        </p:spPr>
        <p:txBody>
          <a:bodyPr vert="horz" wrap="square" lIns="91440" tIns="45720" rIns="91440" bIns="45720" anchor="ctr" anchorCtr="0">
            <a:noAutofit/>
          </a:bodyPr>
          <a:lstStyle/>
          <a:p>
            <a:pPr marL="0" marR="0" lvl="0" algn="ctr" defTabSz="914400" rtl="0" eaLnBrk="1" fontAlgn="auto" latinLnBrk="0" hangingPunct="0">
              <a:lnSpc>
                <a:spcPct val="100000"/>
              </a:lnSpc>
              <a:spcBef>
                <a:spcPct val="0"/>
              </a:spcBef>
              <a:buClr>
                <a:schemeClr val="bg1"/>
              </a:buClr>
              <a:buSzTx/>
              <a:buFont typeface="Arial" charset="0"/>
              <a:buNone/>
              <a:defRPr sz="3600" baseline="0">
                <a:solidFill>
                  <a:srgbClr val="6600CC"/>
                </a:solidFill>
                <a:latin typeface="Comic Sans MS" pitchFamily="66" charset="0"/>
                <a:ea typeface="Arial" charset="0"/>
              </a:defRPr>
            </a:pPr>
            <a:r>
              <a:rPr sz="3200">
                <a:solidFill>
                  <a:srgbClr val="6100CC"/>
                </a:solidFill>
              </a:rPr>
              <a:t>Sublinear Nondecreasing </a:t>
            </a:r>
            <a:br>
              <a:rPr sz="3200">
                <a:solidFill>
                  <a:srgbClr val="6100CC"/>
                </a:solidFill>
              </a:rPr>
            </a:br>
            <a:r>
              <a:rPr sz="3200">
                <a:solidFill>
                  <a:srgbClr val="6100CC"/>
                </a:solidFill>
              </a:rPr>
              <a:t>Speedup Functions</a:t>
            </a:r>
          </a:p>
        </p:txBody>
      </p:sp>
      <p:sp>
        <p:nvSpPr>
          <p:cNvPr id="28699" name="Rectangle 38"/>
          <p:cNvSpPr/>
          <p:nvPr/>
        </p:nvSpPr>
        <p:spPr>
          <a:xfrm rot="16200000">
            <a:off x="3727450" y="196850"/>
            <a:ext cx="838200" cy="139700"/>
          </a:xfrm>
          <a:prstGeom prst="rect">
            <a:avLst/>
          </a:prstGeom>
          <a:solidFill>
            <a:srgbClr val="FF9900"/>
          </a:solidFill>
          <a:ln w="15875" cap="flat" cmpd="sng" algn="ctr">
            <a:solidFill>
              <a:schemeClr val="tx1"/>
            </a:solidFill>
            <a:prstDash val="solid"/>
            <a:miter lim="800000"/>
          </a:ln>
        </p:spPr>
        <p:txBody>
          <a:bodyPr vert="vert" wrap="none" anchor="ctr" anchorCtr="0">
            <a:noAutofit/>
          </a:bodyPr>
          <a:lstStyle>
            <a:lvl1pPr marL="0"/>
            <a:lvl2pPr marL="742950"/>
            <a:lvl3pPr marL="1143000"/>
            <a:lvl4pPr marL="1600200"/>
            <a:lvl5pPr marL="2057400"/>
          </a:lstStyle>
          <a:p>
            <a:pPr marL="0" marR="0" lvl="0" indent="-342900" algn="ctr" defTabSz="914400" rtl="0" eaLnBrk="1" fontAlgn="auto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 typeface="Arial" charset="0"/>
              <a:buNone/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endParaRPr sz="3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8700" name="Rectangle 39"/>
          <p:cNvSpPr/>
          <p:nvPr/>
        </p:nvSpPr>
        <p:spPr>
          <a:xfrm rot="16200000">
            <a:off x="3727450" y="-679450"/>
            <a:ext cx="838200" cy="139700"/>
          </a:xfrm>
          <a:prstGeom prst="rect">
            <a:avLst/>
          </a:prstGeom>
          <a:solidFill>
            <a:srgbClr val="FF9900"/>
          </a:solidFill>
          <a:ln w="15875" cap="flat" cmpd="sng" algn="ctr">
            <a:solidFill>
              <a:schemeClr val="tx1"/>
            </a:solidFill>
            <a:prstDash val="solid"/>
            <a:miter lim="800000"/>
          </a:ln>
        </p:spPr>
        <p:txBody>
          <a:bodyPr vert="vert" wrap="none" anchor="ctr" anchorCtr="0">
            <a:noAutofit/>
          </a:bodyPr>
          <a:lstStyle>
            <a:lvl1pPr marL="0"/>
            <a:lvl2pPr marL="742950"/>
            <a:lvl3pPr marL="1143000"/>
            <a:lvl4pPr marL="1600200"/>
            <a:lvl5pPr marL="2057400"/>
          </a:lstStyle>
          <a:p>
            <a:pPr marL="0" marR="0" lvl="0" indent="-342900" algn="ctr" defTabSz="914400" rtl="0" eaLnBrk="1" fontAlgn="auto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 typeface="Arial" charset="0"/>
              <a:buNone/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endParaRPr sz="3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8701" name="Rectangle 40"/>
          <p:cNvSpPr/>
          <p:nvPr/>
        </p:nvSpPr>
        <p:spPr>
          <a:xfrm rot="16200000">
            <a:off x="3536950" y="-679450"/>
            <a:ext cx="838200" cy="139700"/>
          </a:xfrm>
          <a:prstGeom prst="rect">
            <a:avLst/>
          </a:prstGeom>
          <a:solidFill>
            <a:srgbClr val="FF9900"/>
          </a:solidFill>
          <a:ln w="15875" cap="flat" cmpd="sng" algn="ctr">
            <a:solidFill>
              <a:schemeClr val="tx1"/>
            </a:solidFill>
            <a:prstDash val="solid"/>
            <a:miter lim="800000"/>
          </a:ln>
        </p:spPr>
        <p:txBody>
          <a:bodyPr vert="vert" wrap="none" anchor="ctr" anchorCtr="0">
            <a:noAutofit/>
          </a:bodyPr>
          <a:lstStyle>
            <a:lvl1pPr marL="0"/>
            <a:lvl2pPr marL="742950"/>
            <a:lvl3pPr marL="1143000"/>
            <a:lvl4pPr marL="1600200"/>
            <a:lvl5pPr marL="2057400"/>
          </a:lstStyle>
          <a:p>
            <a:pPr marL="0" marR="0" lvl="0" indent="-342900" algn="ctr" defTabSz="914400" rtl="0" eaLnBrk="1" fontAlgn="auto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 typeface="Arial" charset="0"/>
              <a:buNone/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endParaRPr sz="3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8702" name="Rectangle 41"/>
          <p:cNvSpPr/>
          <p:nvPr/>
        </p:nvSpPr>
        <p:spPr>
          <a:xfrm rot="16200000">
            <a:off x="3346450" y="-679450"/>
            <a:ext cx="838200" cy="139700"/>
          </a:xfrm>
          <a:prstGeom prst="rect">
            <a:avLst/>
          </a:prstGeom>
          <a:solidFill>
            <a:srgbClr val="FF9900"/>
          </a:solidFill>
          <a:ln w="15875" cap="flat" cmpd="sng" algn="ctr">
            <a:solidFill>
              <a:schemeClr val="tx1"/>
            </a:solidFill>
            <a:prstDash val="solid"/>
            <a:miter lim="800000"/>
          </a:ln>
        </p:spPr>
        <p:txBody>
          <a:bodyPr vert="vert" wrap="none" anchor="ctr" anchorCtr="0">
            <a:noAutofit/>
          </a:bodyPr>
          <a:lstStyle>
            <a:lvl1pPr marL="0"/>
            <a:lvl2pPr marL="742950"/>
            <a:lvl3pPr marL="1143000"/>
            <a:lvl4pPr marL="1600200"/>
            <a:lvl5pPr marL="2057400"/>
          </a:lstStyle>
          <a:p>
            <a:pPr marL="0" marR="0" lvl="0" indent="-342900" algn="ctr" defTabSz="914400" rtl="0" eaLnBrk="1" fontAlgn="auto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 typeface="Arial" charset="0"/>
              <a:buNone/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endParaRPr sz="3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8703" name="Rectangle 42"/>
          <p:cNvSpPr/>
          <p:nvPr/>
        </p:nvSpPr>
        <p:spPr>
          <a:xfrm rot="16200000">
            <a:off x="3168650" y="-679450"/>
            <a:ext cx="838200" cy="139700"/>
          </a:xfrm>
          <a:prstGeom prst="rect">
            <a:avLst/>
          </a:prstGeom>
          <a:solidFill>
            <a:srgbClr val="FF9900"/>
          </a:solidFill>
          <a:ln w="15875" cap="flat" cmpd="sng" algn="ctr">
            <a:solidFill>
              <a:schemeClr val="tx1"/>
            </a:solidFill>
            <a:prstDash val="solid"/>
            <a:miter lim="800000"/>
          </a:ln>
        </p:spPr>
        <p:txBody>
          <a:bodyPr vert="vert" wrap="none" anchor="ctr" anchorCtr="0">
            <a:noAutofit/>
          </a:bodyPr>
          <a:lstStyle>
            <a:lvl1pPr marL="0"/>
            <a:lvl2pPr marL="742950"/>
            <a:lvl3pPr marL="1143000"/>
            <a:lvl4pPr marL="1600200"/>
            <a:lvl5pPr marL="2057400"/>
          </a:lstStyle>
          <a:p>
            <a:pPr marL="0" marR="0" lvl="0" indent="-342900" algn="ctr" defTabSz="914400" rtl="0" eaLnBrk="1" fontAlgn="auto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 typeface="Arial" charset="0"/>
              <a:buNone/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endParaRPr sz="3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8704" name="Rectangle 43"/>
          <p:cNvSpPr/>
          <p:nvPr/>
        </p:nvSpPr>
        <p:spPr>
          <a:xfrm rot="16200000">
            <a:off x="2978150" y="-679450"/>
            <a:ext cx="838200" cy="139700"/>
          </a:xfrm>
          <a:prstGeom prst="rect">
            <a:avLst/>
          </a:prstGeom>
          <a:solidFill>
            <a:srgbClr val="FF9900"/>
          </a:solidFill>
          <a:ln w="15875" cap="flat" cmpd="sng" algn="ctr">
            <a:solidFill>
              <a:schemeClr val="tx1"/>
            </a:solidFill>
            <a:prstDash val="solid"/>
            <a:miter lim="800000"/>
          </a:ln>
        </p:spPr>
        <p:txBody>
          <a:bodyPr vert="vert" wrap="none" anchor="ctr" anchorCtr="0">
            <a:noAutofit/>
          </a:bodyPr>
          <a:lstStyle>
            <a:lvl1pPr marL="0"/>
            <a:lvl2pPr marL="742950"/>
            <a:lvl3pPr marL="1143000"/>
            <a:lvl4pPr marL="1600200"/>
            <a:lvl5pPr marL="2057400"/>
          </a:lstStyle>
          <a:p>
            <a:pPr marL="0" marR="0" lvl="0" indent="-342900" algn="ctr" defTabSz="914400" rtl="0" eaLnBrk="1" fontAlgn="auto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 typeface="Arial" charset="0"/>
              <a:buNone/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endParaRPr sz="3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8705" name="Rectangle 44"/>
          <p:cNvSpPr/>
          <p:nvPr/>
        </p:nvSpPr>
        <p:spPr>
          <a:xfrm rot="16200000">
            <a:off x="2800350" y="-679450"/>
            <a:ext cx="838200" cy="139700"/>
          </a:xfrm>
          <a:prstGeom prst="rect">
            <a:avLst/>
          </a:prstGeom>
          <a:solidFill>
            <a:srgbClr val="FF9900"/>
          </a:solidFill>
          <a:ln w="15875" cap="flat" cmpd="sng" algn="ctr">
            <a:solidFill>
              <a:schemeClr val="tx1"/>
            </a:solidFill>
            <a:prstDash val="solid"/>
            <a:miter lim="800000"/>
          </a:ln>
        </p:spPr>
        <p:txBody>
          <a:bodyPr vert="vert" wrap="none" anchor="ctr" anchorCtr="0">
            <a:noAutofit/>
          </a:bodyPr>
          <a:lstStyle>
            <a:lvl1pPr marL="0"/>
            <a:lvl2pPr marL="742950"/>
            <a:lvl3pPr marL="1143000"/>
            <a:lvl4pPr marL="1600200"/>
            <a:lvl5pPr marL="2057400"/>
          </a:lstStyle>
          <a:p>
            <a:pPr marL="0" marR="0" lvl="0" indent="-342900" algn="ctr" defTabSz="914400" rtl="0" eaLnBrk="1" fontAlgn="auto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 typeface="Arial" charset="0"/>
              <a:buNone/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endParaRPr sz="3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8706" name="Rectangle 45"/>
          <p:cNvSpPr/>
          <p:nvPr/>
        </p:nvSpPr>
        <p:spPr>
          <a:xfrm rot="16200000">
            <a:off x="2622550" y="-679450"/>
            <a:ext cx="838200" cy="139700"/>
          </a:xfrm>
          <a:prstGeom prst="rect">
            <a:avLst/>
          </a:prstGeom>
          <a:solidFill>
            <a:srgbClr val="FF9900"/>
          </a:solidFill>
          <a:ln w="15875" cap="flat" cmpd="sng" algn="ctr">
            <a:solidFill>
              <a:schemeClr val="tx1"/>
            </a:solidFill>
            <a:prstDash val="solid"/>
            <a:miter lim="800000"/>
          </a:ln>
        </p:spPr>
        <p:txBody>
          <a:bodyPr vert="vert" wrap="none" anchor="ctr" anchorCtr="0">
            <a:noAutofit/>
          </a:bodyPr>
          <a:lstStyle>
            <a:lvl1pPr marL="0"/>
            <a:lvl2pPr marL="742950"/>
            <a:lvl3pPr marL="1143000"/>
            <a:lvl4pPr marL="1600200"/>
            <a:lvl5pPr marL="2057400"/>
          </a:lstStyle>
          <a:p>
            <a:pPr marL="0" marR="0" lvl="0" indent="-342900" algn="ctr" defTabSz="914400" rtl="0" eaLnBrk="1" fontAlgn="auto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 typeface="Arial" charset="0"/>
              <a:buNone/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endParaRPr sz="3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8707" name="Rectangle 46"/>
          <p:cNvSpPr/>
          <p:nvPr/>
        </p:nvSpPr>
        <p:spPr>
          <a:xfrm rot="16200000">
            <a:off x="2432050" y="-679450"/>
            <a:ext cx="838200" cy="139700"/>
          </a:xfrm>
          <a:prstGeom prst="rect">
            <a:avLst/>
          </a:prstGeom>
          <a:solidFill>
            <a:srgbClr val="FF9900"/>
          </a:solidFill>
          <a:ln w="15875" cap="flat" cmpd="sng" algn="ctr">
            <a:solidFill>
              <a:schemeClr val="tx1"/>
            </a:solidFill>
            <a:prstDash val="solid"/>
            <a:miter lim="800000"/>
          </a:ln>
        </p:spPr>
        <p:txBody>
          <a:bodyPr vert="vert" wrap="none" anchor="ctr" anchorCtr="0">
            <a:noAutofit/>
          </a:bodyPr>
          <a:lstStyle>
            <a:lvl1pPr marL="0"/>
            <a:lvl2pPr marL="742950"/>
            <a:lvl3pPr marL="1143000"/>
            <a:lvl4pPr marL="1600200"/>
            <a:lvl5pPr marL="2057400"/>
          </a:lstStyle>
          <a:p>
            <a:pPr marL="0" marR="0" lvl="0" indent="-342900" algn="ctr" defTabSz="914400" rtl="0" eaLnBrk="1" fontAlgn="auto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 typeface="Arial" charset="0"/>
              <a:buNone/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endParaRPr sz="3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8708" name="Rectangle 47"/>
          <p:cNvSpPr/>
          <p:nvPr/>
        </p:nvSpPr>
        <p:spPr>
          <a:xfrm rot="16200000">
            <a:off x="2254250" y="-679450"/>
            <a:ext cx="838200" cy="139700"/>
          </a:xfrm>
          <a:prstGeom prst="rect">
            <a:avLst/>
          </a:prstGeom>
          <a:solidFill>
            <a:srgbClr val="FF9900"/>
          </a:solidFill>
          <a:ln w="15875" cap="flat" cmpd="sng" algn="ctr">
            <a:solidFill>
              <a:schemeClr val="tx1"/>
            </a:solidFill>
            <a:prstDash val="solid"/>
            <a:miter lim="800000"/>
          </a:ln>
        </p:spPr>
        <p:txBody>
          <a:bodyPr vert="vert" wrap="none" anchor="ctr" anchorCtr="0">
            <a:noAutofit/>
          </a:bodyPr>
          <a:lstStyle>
            <a:lvl1pPr marL="0"/>
            <a:lvl2pPr marL="742950"/>
            <a:lvl3pPr marL="1143000"/>
            <a:lvl4pPr marL="1600200"/>
            <a:lvl5pPr marL="2057400"/>
          </a:lstStyle>
          <a:p>
            <a:pPr marL="0" marR="0" lvl="0" indent="-342900" algn="ctr" defTabSz="914400" rtl="0" eaLnBrk="1" fontAlgn="auto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 typeface="Arial" charset="0"/>
              <a:buNone/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endParaRPr sz="3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8709" name="Rectangle 48"/>
          <p:cNvSpPr/>
          <p:nvPr/>
        </p:nvSpPr>
        <p:spPr>
          <a:xfrm rot="16200000">
            <a:off x="2076450" y="-679450"/>
            <a:ext cx="838200" cy="139700"/>
          </a:xfrm>
          <a:prstGeom prst="rect">
            <a:avLst/>
          </a:prstGeom>
          <a:solidFill>
            <a:srgbClr val="FF9900"/>
          </a:solidFill>
          <a:ln w="15875" cap="flat" cmpd="sng" algn="ctr">
            <a:solidFill>
              <a:schemeClr val="tx1"/>
            </a:solidFill>
            <a:prstDash val="solid"/>
            <a:miter lim="800000"/>
          </a:ln>
        </p:spPr>
        <p:txBody>
          <a:bodyPr vert="vert" wrap="none" anchor="ctr" anchorCtr="0">
            <a:noAutofit/>
          </a:bodyPr>
          <a:lstStyle>
            <a:lvl1pPr marL="0"/>
            <a:lvl2pPr marL="742950"/>
            <a:lvl3pPr marL="1143000"/>
            <a:lvl4pPr marL="1600200"/>
            <a:lvl5pPr marL="2057400"/>
          </a:lstStyle>
          <a:p>
            <a:pPr marL="0" marR="0" lvl="0" indent="-342900" algn="ctr" defTabSz="914400" rtl="0" eaLnBrk="1" fontAlgn="auto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 typeface="Arial" charset="0"/>
              <a:buNone/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endParaRPr sz="3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8710" name="Rectangle 49"/>
          <p:cNvSpPr/>
          <p:nvPr/>
        </p:nvSpPr>
        <p:spPr>
          <a:xfrm rot="16200000">
            <a:off x="1885950" y="-679450"/>
            <a:ext cx="838200" cy="139700"/>
          </a:xfrm>
          <a:prstGeom prst="rect">
            <a:avLst/>
          </a:prstGeom>
          <a:solidFill>
            <a:srgbClr val="FF9900"/>
          </a:solidFill>
          <a:ln w="15875" cap="flat" cmpd="sng" algn="ctr">
            <a:solidFill>
              <a:schemeClr val="tx1"/>
            </a:solidFill>
            <a:prstDash val="solid"/>
            <a:miter lim="800000"/>
          </a:ln>
        </p:spPr>
        <p:txBody>
          <a:bodyPr vert="vert" wrap="none" anchor="ctr" anchorCtr="0">
            <a:noAutofit/>
          </a:bodyPr>
          <a:lstStyle>
            <a:lvl1pPr marL="0"/>
            <a:lvl2pPr marL="742950"/>
            <a:lvl3pPr marL="1143000"/>
            <a:lvl4pPr marL="1600200"/>
            <a:lvl5pPr marL="2057400"/>
          </a:lstStyle>
          <a:p>
            <a:pPr marL="0" marR="0" lvl="0" indent="-342900" algn="ctr" defTabSz="914400" rtl="0" eaLnBrk="1" fontAlgn="auto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 typeface="Arial" charset="0"/>
              <a:buNone/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endParaRPr sz="3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8711" name="Rectangle 50"/>
          <p:cNvSpPr/>
          <p:nvPr/>
        </p:nvSpPr>
        <p:spPr>
          <a:xfrm rot="16200000">
            <a:off x="1708150" y="-679450"/>
            <a:ext cx="838200" cy="139700"/>
          </a:xfrm>
          <a:prstGeom prst="rect">
            <a:avLst/>
          </a:prstGeom>
          <a:solidFill>
            <a:srgbClr val="FF9900"/>
          </a:solidFill>
          <a:ln w="15875" cap="flat" cmpd="sng" algn="ctr">
            <a:solidFill>
              <a:schemeClr val="tx1"/>
            </a:solidFill>
            <a:prstDash val="solid"/>
            <a:miter lim="800000"/>
          </a:ln>
        </p:spPr>
        <p:txBody>
          <a:bodyPr vert="vert" wrap="none" anchor="ctr" anchorCtr="0">
            <a:noAutofit/>
          </a:bodyPr>
          <a:lstStyle>
            <a:lvl1pPr marL="0"/>
            <a:lvl2pPr marL="742950"/>
            <a:lvl3pPr marL="1143000"/>
            <a:lvl4pPr marL="1600200"/>
            <a:lvl5pPr marL="2057400"/>
          </a:lstStyle>
          <a:p>
            <a:pPr marL="0" marR="0" lvl="0" indent="-342900" algn="ctr" defTabSz="914400" rtl="0" eaLnBrk="1" fontAlgn="auto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 typeface="Arial" charset="0"/>
              <a:buNone/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endParaRPr sz="3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8712" name="Rectangle 51"/>
          <p:cNvSpPr/>
          <p:nvPr/>
        </p:nvSpPr>
        <p:spPr>
          <a:xfrm rot="16200000">
            <a:off x="1517650" y="-679450"/>
            <a:ext cx="838200" cy="139700"/>
          </a:xfrm>
          <a:prstGeom prst="rect">
            <a:avLst/>
          </a:prstGeom>
          <a:solidFill>
            <a:srgbClr val="FF9900"/>
          </a:solidFill>
          <a:ln w="15875" cap="flat" cmpd="sng" algn="ctr">
            <a:solidFill>
              <a:schemeClr val="tx1"/>
            </a:solidFill>
            <a:prstDash val="solid"/>
            <a:miter lim="800000"/>
          </a:ln>
        </p:spPr>
        <p:txBody>
          <a:bodyPr vert="vert" wrap="none" anchor="ctr" anchorCtr="0">
            <a:noAutofit/>
          </a:bodyPr>
          <a:lstStyle>
            <a:lvl1pPr marL="0"/>
            <a:lvl2pPr marL="742950"/>
            <a:lvl3pPr marL="1143000"/>
            <a:lvl4pPr marL="1600200"/>
            <a:lvl5pPr marL="2057400"/>
          </a:lstStyle>
          <a:p>
            <a:pPr marL="0" marR="0" lvl="0" indent="-342900" algn="ctr" defTabSz="914400" rtl="0" eaLnBrk="1" fontAlgn="auto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 typeface="Arial" charset="0"/>
              <a:buNone/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endParaRPr sz="3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8713" name="Rectangle 52"/>
          <p:cNvSpPr/>
          <p:nvPr/>
        </p:nvSpPr>
        <p:spPr>
          <a:xfrm rot="16200000">
            <a:off x="1339850" y="-679450"/>
            <a:ext cx="838200" cy="139700"/>
          </a:xfrm>
          <a:prstGeom prst="rect">
            <a:avLst/>
          </a:prstGeom>
          <a:solidFill>
            <a:srgbClr val="FF9900"/>
          </a:solidFill>
          <a:ln w="15875" cap="flat" cmpd="sng" algn="ctr">
            <a:solidFill>
              <a:schemeClr val="tx1"/>
            </a:solidFill>
            <a:prstDash val="solid"/>
            <a:miter lim="800000"/>
          </a:ln>
        </p:spPr>
        <p:txBody>
          <a:bodyPr vert="vert" wrap="none" anchor="ctr" anchorCtr="0">
            <a:noAutofit/>
          </a:bodyPr>
          <a:lstStyle>
            <a:lvl1pPr marL="0"/>
            <a:lvl2pPr marL="742950"/>
            <a:lvl3pPr marL="1143000"/>
            <a:lvl4pPr marL="1600200"/>
            <a:lvl5pPr marL="2057400"/>
          </a:lstStyle>
          <a:p>
            <a:pPr marL="0" marR="0" lvl="0" indent="-342900" algn="ctr" defTabSz="914400" rtl="0" eaLnBrk="1" fontAlgn="auto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 typeface="Arial" charset="0"/>
              <a:buNone/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endParaRPr sz="3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8714" name="Rectangle 53"/>
          <p:cNvSpPr/>
          <p:nvPr/>
        </p:nvSpPr>
        <p:spPr>
          <a:xfrm rot="16200000">
            <a:off x="1162050" y="-679450"/>
            <a:ext cx="838200" cy="139700"/>
          </a:xfrm>
          <a:prstGeom prst="rect">
            <a:avLst/>
          </a:prstGeom>
          <a:solidFill>
            <a:srgbClr val="FF9900"/>
          </a:solidFill>
          <a:ln w="15875" cap="flat" cmpd="sng" algn="ctr">
            <a:solidFill>
              <a:schemeClr val="tx1"/>
            </a:solidFill>
            <a:prstDash val="solid"/>
            <a:miter lim="800000"/>
          </a:ln>
        </p:spPr>
        <p:txBody>
          <a:bodyPr vert="vert" wrap="none" anchor="ctr" anchorCtr="0">
            <a:noAutofit/>
          </a:bodyPr>
          <a:lstStyle>
            <a:lvl1pPr marL="0"/>
            <a:lvl2pPr marL="742950"/>
            <a:lvl3pPr marL="1143000"/>
            <a:lvl4pPr marL="1600200"/>
            <a:lvl5pPr marL="2057400"/>
          </a:lstStyle>
          <a:p>
            <a:pPr marL="0" marR="0" lvl="0" indent="-342900" algn="ctr" defTabSz="914400" rtl="0" eaLnBrk="1" fontAlgn="auto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 typeface="Arial" charset="0"/>
              <a:buNone/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endParaRPr sz="3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8715" name="Rectangle 54"/>
          <p:cNvSpPr/>
          <p:nvPr/>
        </p:nvSpPr>
        <p:spPr>
          <a:xfrm rot="16200000">
            <a:off x="971550" y="-679450"/>
            <a:ext cx="838200" cy="139700"/>
          </a:xfrm>
          <a:prstGeom prst="rect">
            <a:avLst/>
          </a:prstGeom>
          <a:solidFill>
            <a:srgbClr val="FF9900"/>
          </a:solidFill>
          <a:ln w="15875" cap="flat" cmpd="sng" algn="ctr">
            <a:solidFill>
              <a:schemeClr val="tx1"/>
            </a:solidFill>
            <a:prstDash val="solid"/>
            <a:miter lim="800000"/>
          </a:ln>
        </p:spPr>
        <p:txBody>
          <a:bodyPr vert="vert" wrap="none" anchor="ctr" anchorCtr="0">
            <a:noAutofit/>
          </a:bodyPr>
          <a:lstStyle>
            <a:lvl1pPr marL="0"/>
            <a:lvl2pPr marL="742950"/>
            <a:lvl3pPr marL="1143000"/>
            <a:lvl4pPr marL="1600200"/>
            <a:lvl5pPr marL="2057400"/>
          </a:lstStyle>
          <a:p>
            <a:pPr marL="0" marR="0" lvl="0" indent="-342900" algn="ctr" defTabSz="914400" rtl="0" eaLnBrk="1" fontAlgn="auto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 typeface="Arial" charset="0"/>
              <a:buNone/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endParaRPr sz="3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8716" name="Rectangle 55"/>
          <p:cNvSpPr/>
          <p:nvPr/>
        </p:nvSpPr>
        <p:spPr>
          <a:xfrm rot="16200000">
            <a:off x="793750" y="-679450"/>
            <a:ext cx="838200" cy="139700"/>
          </a:xfrm>
          <a:prstGeom prst="rect">
            <a:avLst/>
          </a:prstGeom>
          <a:solidFill>
            <a:srgbClr val="FF9900"/>
          </a:solidFill>
          <a:ln w="15875" cap="flat" cmpd="sng" algn="ctr">
            <a:solidFill>
              <a:schemeClr val="tx1"/>
            </a:solidFill>
            <a:prstDash val="solid"/>
            <a:miter lim="800000"/>
          </a:ln>
        </p:spPr>
        <p:txBody>
          <a:bodyPr vert="vert" wrap="none" anchor="ctr" anchorCtr="0">
            <a:noAutofit/>
          </a:bodyPr>
          <a:lstStyle>
            <a:lvl1pPr marL="0"/>
            <a:lvl2pPr marL="742950"/>
            <a:lvl3pPr marL="1143000"/>
            <a:lvl4pPr marL="1600200"/>
            <a:lvl5pPr marL="2057400"/>
          </a:lstStyle>
          <a:p>
            <a:pPr marL="0" marR="0" lvl="0" indent="-342900" algn="ctr" defTabSz="914400" rtl="0" eaLnBrk="1" fontAlgn="auto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 typeface="Arial" charset="0"/>
              <a:buNone/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endParaRPr sz="3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8717" name="Rectangle 56"/>
          <p:cNvSpPr/>
          <p:nvPr/>
        </p:nvSpPr>
        <p:spPr>
          <a:xfrm rot="16200000">
            <a:off x="615950" y="-679450"/>
            <a:ext cx="838200" cy="139700"/>
          </a:xfrm>
          <a:prstGeom prst="rect">
            <a:avLst/>
          </a:prstGeom>
          <a:solidFill>
            <a:srgbClr val="FF9900"/>
          </a:solidFill>
          <a:ln w="15875" cap="flat" cmpd="sng" algn="ctr">
            <a:solidFill>
              <a:schemeClr val="tx1"/>
            </a:solidFill>
            <a:prstDash val="solid"/>
            <a:miter lim="800000"/>
          </a:ln>
        </p:spPr>
        <p:txBody>
          <a:bodyPr vert="vert" wrap="none" anchor="ctr" anchorCtr="0">
            <a:noAutofit/>
          </a:bodyPr>
          <a:lstStyle>
            <a:lvl1pPr marL="0"/>
            <a:lvl2pPr marL="742950"/>
            <a:lvl3pPr marL="1143000"/>
            <a:lvl4pPr marL="1600200"/>
            <a:lvl5pPr marL="2057400"/>
          </a:lstStyle>
          <a:p>
            <a:pPr marL="0" marR="0" lvl="0" indent="-342900" algn="ctr" defTabSz="914400" rtl="0" eaLnBrk="1" fontAlgn="auto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 typeface="Arial" charset="0"/>
              <a:buNone/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endParaRPr sz="3200">
              <a:solidFill>
                <a:schemeClr val="tx1"/>
              </a:solidFill>
              <a:latin typeface="Times New Roman" pitchFamily="18" charset="0"/>
            </a:endParaRPr>
          </a:p>
        </p:txBody>
      </p:sp>
      <p:grpSp>
        <p:nvGrpSpPr>
          <p:cNvPr id="28718" name="Group 101"/>
          <p:cNvGrpSpPr/>
          <p:nvPr/>
        </p:nvGrpSpPr>
        <p:grpSpPr>
          <a:xfrm>
            <a:off x="0" y="4457700"/>
            <a:ext cx="5956300" cy="1739900"/>
            <a:chOff x="0" y="4457700"/>
            <a:chExt cx="5956300" cy="1739900"/>
          </a:xfrm>
        </p:grpSpPr>
        <p:pic>
          <p:nvPicPr>
            <p:cNvPr id="28741" name="Picture 28"/>
            <p:cNvPicPr/>
            <p:nvPr/>
          </p:nvPicPr>
          <p:blipFill dpi="0">
            <a:blip r:embed="rId4"/>
            <a:srcRect/>
            <a:stretch>
              <a:fillRect/>
            </a:stretch>
          </p:blipFill>
          <p:spPr>
            <a:xfrm>
              <a:off x="4800600" y="4521200"/>
              <a:ext cx="368300" cy="927100"/>
            </a:xfrm>
            <a:prstGeom prst="rect">
              <a:avLst/>
            </a:prstGeom>
            <a:noFill/>
            <a:ln algn="ctr">
              <a:noFill/>
            </a:ln>
          </p:spPr>
        </p:pic>
        <p:grpSp>
          <p:nvGrpSpPr>
            <p:cNvPr id="28742" name="Group 30"/>
            <p:cNvGrpSpPr/>
            <p:nvPr/>
          </p:nvGrpSpPr>
          <p:grpSpPr>
            <a:xfrm>
              <a:off x="5143500" y="5041900"/>
              <a:ext cx="812800" cy="203200"/>
              <a:chOff x="2501900" y="1968500"/>
              <a:chExt cx="812800" cy="203200"/>
            </a:xfrm>
          </p:grpSpPr>
          <p:sp>
            <p:nvSpPr>
              <p:cNvPr id="28744" name="Text Box 31"/>
              <p:cNvSpPr/>
              <p:nvPr/>
            </p:nvSpPr>
            <p:spPr>
              <a:xfrm>
                <a:off x="2501900" y="1981200"/>
                <a:ext cx="152400" cy="1651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171450" rIns="0" bIns="0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2000" i="1">
                    <a:solidFill>
                      <a:schemeClr val="tx1"/>
                    </a:solidFill>
                    <a:latin typeface="Times New Roman" pitchFamily="34" charset="0"/>
                  </a:rPr>
                  <a:t>S</a:t>
                </a:r>
              </a:p>
            </p:txBody>
          </p:sp>
          <p:sp>
            <p:nvSpPr>
              <p:cNvPr id="28745" name="Text Box 32"/>
              <p:cNvSpPr/>
              <p:nvPr/>
            </p:nvSpPr>
            <p:spPr>
              <a:xfrm>
                <a:off x="2667000" y="1981200"/>
                <a:ext cx="177800" cy="1651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171450" rIns="0" bIns="0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2000" i="1">
                    <a:solidFill>
                      <a:schemeClr val="tx1"/>
                    </a:solidFill>
                    <a:latin typeface="Times New Roman" pitchFamily="34" charset="0"/>
                  </a:rPr>
                  <a:t>E</a:t>
                </a:r>
              </a:p>
            </p:txBody>
          </p:sp>
          <p:sp>
            <p:nvSpPr>
              <p:cNvPr id="28746" name="Text Box 33"/>
              <p:cNvSpPr/>
              <p:nvPr/>
            </p:nvSpPr>
            <p:spPr>
              <a:xfrm>
                <a:off x="2870200" y="1981200"/>
                <a:ext cx="139700" cy="1651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171450" rIns="0" bIns="0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2000" i="1">
                    <a:solidFill>
                      <a:schemeClr val="tx1"/>
                    </a:solidFill>
                    <a:latin typeface="Times New Roman" pitchFamily="34" charset="0"/>
                  </a:rPr>
                  <a:t>T</a:t>
                </a:r>
              </a:p>
            </p:txBody>
          </p:sp>
          <p:sp>
            <p:nvSpPr>
              <p:cNvPr id="28747" name="Text Box 34"/>
              <p:cNvSpPr/>
              <p:nvPr/>
            </p:nvSpPr>
            <p:spPr>
              <a:xfrm>
                <a:off x="3060700" y="1981200"/>
                <a:ext cx="152400" cy="1651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171450" rIns="0" bIns="0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2000" i="1">
                    <a:solidFill>
                      <a:schemeClr val="tx1"/>
                    </a:solidFill>
                    <a:latin typeface="Times New Roman" pitchFamily="34" charset="0"/>
                  </a:rPr>
                  <a:t>F</a:t>
                </a:r>
              </a:p>
            </p:txBody>
          </p:sp>
          <p:sp>
            <p:nvSpPr>
              <p:cNvPr id="28748" name="Text Box 35"/>
              <p:cNvSpPr/>
              <p:nvPr/>
            </p:nvSpPr>
            <p:spPr>
              <a:xfrm>
                <a:off x="3213100" y="2108200"/>
                <a:ext cx="88900" cy="762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76200" rIns="0" bIns="0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1400" i="1">
                    <a:solidFill>
                      <a:schemeClr val="tx1"/>
                    </a:solidFill>
                    <a:latin typeface="Times New Roman" pitchFamily="34" charset="0"/>
                  </a:rPr>
                  <a:t>s</a:t>
                </a:r>
              </a:p>
            </p:txBody>
          </p:sp>
          <p:sp>
            <p:nvSpPr>
              <p:cNvPr id="28749" name="Rectangle 36"/>
              <p:cNvSpPr/>
              <p:nvPr/>
            </p:nvSpPr>
            <p:spPr>
              <a:xfrm>
                <a:off x="2501900" y="1968500"/>
                <a:ext cx="812800" cy="203200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 cap="flat" cmpd="sng" algn="ctr">
                <a:solidFill>
                  <a:schemeClr val="tx1">
                    <a:alpha val="0"/>
                  </a:schemeClr>
                </a:solidFill>
                <a:prstDash val="solid"/>
                <a:miter lim="800000"/>
              </a:ln>
            </p:spPr>
            <p:txBody>
              <a:bodyPr wrap="none" anchor="ctr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1" fontAlgn="auto" latinLnBrk="0" hangingPunct="0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endParaRPr sz="18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8743" name="Text Box 100"/>
            <p:cNvSpPr/>
            <p:nvPr/>
          </p:nvSpPr>
          <p:spPr>
            <a:xfrm>
              <a:off x="0" y="4457700"/>
              <a:ext cx="4178300" cy="17399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>
              <a:sp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342900" marR="0" lvl="0" indent="-342900" algn="l" defTabSz="914400" rtl="0" eaLnBrk="1" fontAlgn="auto" latin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1800">
                  <a:solidFill>
                    <a:schemeClr val="tx1"/>
                  </a:solidFill>
                </a:rPr>
                <a:t>Shortest Elapsed Time First (SETF) </a:t>
              </a:r>
              <a:br>
                <a:rPr sz="1800">
                  <a:solidFill>
                    <a:schemeClr val="tx1"/>
                  </a:solidFill>
                </a:rPr>
              </a:br>
              <a:r>
                <a:rPr sz="1800">
                  <a:solidFill>
                    <a:schemeClr val="tx1"/>
                  </a:solidFill>
                </a:rPr>
                <a:t>gives all its resources to a sequential </a:t>
              </a:r>
              <a:br>
                <a:rPr sz="1800">
                  <a:solidFill>
                    <a:schemeClr val="tx1"/>
                  </a:solidFill>
                </a:rPr>
              </a:br>
              <a:r>
                <a:rPr sz="1800">
                  <a:solidFill>
                    <a:schemeClr val="tx1"/>
                  </a:solidFill>
                </a:rPr>
                <a:t>job, wasting it.</a:t>
              </a:r>
            </a:p>
            <a:p>
              <a:pPr marL="342900" marR="0" lvl="0" indent="-342900" algn="l" defTabSz="914400" rtl="0" eaLnBrk="1" fontAlgn="auto" latin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endParaRPr sz="1800">
                <a:solidFill>
                  <a:schemeClr val="tx1"/>
                </a:solidFill>
              </a:endParaRPr>
            </a:p>
            <a:p>
              <a:pPr marL="342900" marR="0" lvl="0" indent="-342900" algn="l" defTabSz="914400" rtl="0" eaLnBrk="1" fontAlgn="auto" latin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1800">
                  <a:solidFill>
                    <a:schemeClr val="tx1"/>
                  </a:solidFill>
                </a:rPr>
                <a:t>The parallelizable jobs, getting no </a:t>
              </a:r>
              <a:br>
                <a:rPr sz="1800">
                  <a:solidFill>
                    <a:schemeClr val="tx1"/>
                  </a:solidFill>
                </a:rPr>
              </a:br>
              <a:r>
                <a:rPr sz="1800">
                  <a:solidFill>
                    <a:schemeClr val="tx1"/>
                  </a:solidFill>
                </a:rPr>
                <a:t>resources never complete.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EqMath_90017">
                <a:extLst>
                  <a:ext uri="{FF2B5EF4-FFF2-40B4-BE49-F238E27FC236}">
                    <a16:creationId xmlns:a16="http://schemas.microsoft.com/office/drawing/2014/main" id="{CBC9E003-C9EB-DBDF-C070-4F84515D791F}"/>
                  </a:ext>
                </a:extLst>
              </p:cNvPr>
              <p:cNvSpPr txBox="1">
                <a:spLocks noGrp="1"/>
              </p:cNvSpPr>
              <p:nvPr/>
            </p:nvSpPr>
            <p:spPr>
              <a:xfrm>
                <a:off x="5007300" y="5680400"/>
                <a:ext cx="3282300" cy="76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ctr"/>
              <a:lstStyle/>
              <a:p>
                <a:pPr>
                  <a:defRPr sz="1800" b="0" i="0" dirty="0">
                    <a:latin typeface="Cambria Math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>
                                      <a:latin typeface="Cambria Math" panose="02040503050406030204" pitchFamily="18" charset="0"/>
                                    </a:rPr>
                                    <m:t>SETF</m:t>
                                  </m:r>
                                </m:e>
                                <m:sub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>
                                      <a:latin typeface="Cambria Math" panose="02040503050406030204" pitchFamily="18" charset="0"/>
                                    </a:rPr>
                                    <m:t>Opt</m:t>
                                  </m:r>
                                </m:e>
                                <m:sub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𝛺</m:t>
                      </m:r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2" name="EqMath_90017">
                <a:extLst>
                  <a:ext uri="{FF2B5EF4-FFF2-40B4-BE49-F238E27FC236}">
                    <a16:creationId xmlns:a16="http://schemas.microsoft.com/office/drawing/2014/main" id="{CBC9E003-C9EB-DBDF-C070-4F84515D791F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7300" y="5680400"/>
                <a:ext cx="3282300" cy="7677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Pct val="0"/>
                                  </p:iterate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0"/>
                                  </p:iterate>
                                  <p:childTnLst>
                                    <p:animMotion origin="layout" path="M 2.22222E-06 -3.7037E-06 L -0.02344 0.13774" rAng="0" ptsTypes="">
                                      <p:cBhvr additive="base">
                                        <p:cTn id="12" dur="500" fill="hold"/>
                                        <p:tgtEl>
                                          <p:spTgt spid="286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by x="0" y="0"/>
                                      <p:from x="0" y="0"/>
                                      <p:to x="0" y="0"/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Pct val="0"/>
                                  </p:iterate>
                                  <p:childTnLst>
                                    <p:animMotion origin="layout" path="M -1.38889E-06 -2.96296E-06 L -0.04566 0.26574" rAng="0" ptsTypes="">
                                      <p:cBhvr additive="base">
                                        <p:cTn id="14" dur="500" fill="hold"/>
                                        <p:tgtEl>
                                          <p:spTgt spid="286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by x="0" y="0"/>
                                      <p:from x="0" y="0"/>
                                      <p:to x="0" y="0"/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Pct val="0"/>
                                  </p:iterate>
                                  <p:childTnLst>
                                    <p:animMotion origin="layout" path="M 5E-06 -2.22222E-06 L -0.07065 0.39445" rAng="0" ptsTypes="">
                                      <p:cBhvr additive="base">
                                        <p:cTn id="16" dur="500" fill="hold"/>
                                        <p:tgtEl>
                                          <p:spTgt spid="286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by x="0" y="0"/>
                                      <p:from x="0" y="0"/>
                                      <p:to x="0" y="0"/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Pct val="0"/>
                                  </p:iterate>
                                  <p:childTnLst>
                                    <p:animMotion origin="layout" path="M 4.16667E-06 4.07407E-06 L -0.0948 0.52222" rAng="0" ptsTypes="">
                                      <p:cBhvr additive="base">
                                        <p:cTn id="18" dur="500" fill="hold"/>
                                        <p:tgtEl>
                                          <p:spTgt spid="286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by x="0" y="0"/>
                                      <p:from x="0" y="0"/>
                                      <p:to x="0" y="0"/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Pct val="0"/>
                                  </p:iterate>
                                  <p:childTnLst>
                                    <p:animMotion origin="layout" path="M 3.33333E-06 -1.11111E-06 L -0.11476 0.65" rAng="0" ptsTypes="">
                                      <p:cBhvr additive="base">
                                        <p:cTn id="20" dur="500" fill="hold"/>
                                        <p:tgtEl>
                                          <p:spTgt spid="287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by x="0" y="0"/>
                                      <p:from x="0" y="0"/>
                                      <p:to x="0" y="0"/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Pct val="0"/>
                                  </p:iterate>
                                  <p:childTnLst>
                                    <p:animMotion origin="layout" path="M 3.33333E-06 -1.11111E-06 L -0.11476 0.65" rAng="0" ptsTypes="">
                                      <p:cBhvr additive="base">
                                        <p:cTn id="22" dur="500" fill="hold"/>
                                        <p:tgtEl>
                                          <p:spTgt spid="287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by x="0" y="0"/>
                                      <p:from x="0" y="0"/>
                                      <p:to x="0" y="0"/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Pct val="0"/>
                                  </p:iterate>
                                  <p:childTnLst>
                                    <p:animMotion origin="layout" path="M 3.33333E-06 -1.11111E-06 L -0.11476 0.65" rAng="0" ptsTypes="">
                                      <p:cBhvr additive="base">
                                        <p:cTn id="24" dur="500" fill="hold"/>
                                        <p:tgtEl>
                                          <p:spTgt spid="287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by x="0" y="0"/>
                                      <p:from x="0" y="0"/>
                                      <p:to x="0" y="0"/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Pct val="0"/>
                                  </p:iterate>
                                  <p:childTnLst>
                                    <p:animMotion origin="layout" path="M 3.33333E-06 -1.11111E-06 L -0.11476 0.65" rAng="0" ptsTypes="">
                                      <p:cBhvr additive="base">
                                        <p:cTn id="26" dur="500" fill="hold"/>
                                        <p:tgtEl>
                                          <p:spTgt spid="287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by x="0" y="0"/>
                                      <p:from x="0" y="0"/>
                                      <p:to x="0" y="0"/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Pct val="0"/>
                                  </p:iterate>
                                  <p:childTnLst>
                                    <p:animMotion origin="layout" path="M 3.33333E-06 -1.11111E-06 L -0.11476 0.65" rAng="0" ptsTypes="">
                                      <p:cBhvr additive="base">
                                        <p:cTn id="28" dur="500" fill="hold"/>
                                        <p:tgtEl>
                                          <p:spTgt spid="287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by x="0" y="0"/>
                                      <p:from x="0" y="0"/>
                                      <p:to x="0" y="0"/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Pct val="0"/>
                                  </p:iterate>
                                  <p:childTnLst>
                                    <p:animMotion origin="layout" path="M 3.33333E-06 -1.11111E-06 L -0.11476 0.65" rAng="0" ptsTypes="">
                                      <p:cBhvr additive="base">
                                        <p:cTn id="30" dur="500" fill="hold"/>
                                        <p:tgtEl>
                                          <p:spTgt spid="287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by x="0" y="0"/>
                                      <p:from x="0" y="0"/>
                                      <p:to x="0" y="0"/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Pct val="0"/>
                                  </p:iterate>
                                  <p:childTnLst>
                                    <p:animMotion origin="layout" path="M 3.33333E-06 -1.11111E-06 L -0.11476 0.65" rAng="0" ptsTypes="">
                                      <p:cBhvr additive="base">
                                        <p:cTn id="32" dur="500" fill="hold"/>
                                        <p:tgtEl>
                                          <p:spTgt spid="287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by x="0" y="0"/>
                                      <p:from x="0" y="0"/>
                                      <p:to x="0" y="0"/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Pct val="0"/>
                                  </p:iterate>
                                  <p:childTnLst>
                                    <p:animMotion origin="layout" path="M 3.33333E-06 -1.11111E-06 L -0.11476 0.65" rAng="0" ptsTypes="">
                                      <p:cBhvr additive="base">
                                        <p:cTn id="34" dur="500" fill="hold"/>
                                        <p:tgtEl>
                                          <p:spTgt spid="287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by x="0" y="0"/>
                                      <p:from x="0" y="0"/>
                                      <p:to x="0" y="0"/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Pct val="0"/>
                                  </p:iterate>
                                  <p:childTnLst>
                                    <p:animMotion origin="layout" path="M 3.33333E-06 -1.11111E-06 L -0.11476 0.65" rAng="0" ptsTypes="">
                                      <p:cBhvr additive="base">
                                        <p:cTn id="36" dur="500" fill="hold"/>
                                        <p:tgtEl>
                                          <p:spTgt spid="287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by x="0" y="0"/>
                                      <p:from x="0" y="0"/>
                                      <p:to x="0" y="0"/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Pct val="0"/>
                                  </p:iterate>
                                  <p:childTnLst>
                                    <p:animMotion origin="layout" path="M 3.33333E-06 -1.11111E-06 L -0.11476 0.65" rAng="0" ptsTypes="">
                                      <p:cBhvr additive="base">
                                        <p:cTn id="38" dur="500" fill="hold"/>
                                        <p:tgtEl>
                                          <p:spTgt spid="287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by x="0" y="0"/>
                                      <p:from x="0" y="0"/>
                                      <p:to x="0" y="0"/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Pct val="0"/>
                                  </p:iterate>
                                  <p:childTnLst>
                                    <p:animMotion origin="layout" path="M 3.33333E-06 -1.11111E-06 L -0.11476 0.65" rAng="0" ptsTypes="">
                                      <p:cBhvr additive="base">
                                        <p:cTn id="40" dur="500" fill="hold"/>
                                        <p:tgtEl>
                                          <p:spTgt spid="287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by x="0" y="0"/>
                                      <p:from x="0" y="0"/>
                                      <p:to x="0" y="0"/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Pct val="0"/>
                                  </p:iterate>
                                  <p:childTnLst>
                                    <p:animMotion origin="layout" path="M 3.33333E-06 -1.11111E-06 L -0.11476 0.65" rAng="0" ptsTypes="">
                                      <p:cBhvr additive="base">
                                        <p:cTn id="42" dur="500" fill="hold"/>
                                        <p:tgtEl>
                                          <p:spTgt spid="287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by x="0" y="0"/>
                                      <p:from x="0" y="0"/>
                                      <p:to x="0" y="0"/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Pct val="0"/>
                                  </p:iterate>
                                  <p:childTnLst>
                                    <p:animMotion origin="layout" path="M 3.33333E-06 -1.11111E-06 L -0.11476 0.65" rAng="0" ptsTypes="">
                                      <p:cBhvr additive="base">
                                        <p:cTn id="44" dur="500" fill="hold"/>
                                        <p:tgtEl>
                                          <p:spTgt spid="287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by x="0" y="0"/>
                                      <p:from x="0" y="0"/>
                                      <p:to x="0" y="0"/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Pct val="0"/>
                                  </p:iterate>
                                  <p:childTnLst>
                                    <p:animMotion origin="layout" path="M 3.33333E-06 -1.11111E-06 L -0.11476 0.65" rAng="0" ptsTypes="">
                                      <p:cBhvr additive="base">
                                        <p:cTn id="46" dur="500" fill="hold"/>
                                        <p:tgtEl>
                                          <p:spTgt spid="287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by x="0" y="0"/>
                                      <p:from x="0" y="0"/>
                                      <p:to x="0" y="0"/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Pct val="0"/>
                                  </p:iterate>
                                  <p:childTnLst>
                                    <p:animMotion origin="layout" path="M 3.33333E-06 -1.11111E-06 L -0.11476 0.65" rAng="0" ptsTypes="">
                                      <p:cBhvr additive="base">
                                        <p:cTn id="48" dur="500" fill="hold"/>
                                        <p:tgtEl>
                                          <p:spTgt spid="287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by x="0" y="0"/>
                                      <p:from x="0" y="0"/>
                                      <p:to x="0" y="0"/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Pct val="0"/>
                                  </p:iterate>
                                  <p:childTnLst>
                                    <p:animMotion origin="layout" path="M 3.33333E-06 -1.11111E-06 L -0.11476 0.65" rAng="0" ptsTypes="">
                                      <p:cBhvr additive="base">
                                        <p:cTn id="50" dur="500" fill="hold"/>
                                        <p:tgtEl>
                                          <p:spTgt spid="287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by x="0" y="0"/>
                                      <p:from x="0" y="0"/>
                                      <p:to x="0" y="0"/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Pct val="0"/>
                                  </p:iterate>
                                  <p:childTnLst>
                                    <p:animMotion origin="layout" path="M 3.33333E-06 -1.11111E-06 L -0.11476 0.65" rAng="0" ptsTypes="">
                                      <p:cBhvr additive="base">
                                        <p:cTn id="52" dur="500" fill="hold"/>
                                        <p:tgtEl>
                                          <p:spTgt spid="287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by x="0" y="0"/>
                                      <p:from x="0" y="0"/>
                                      <p:to x="0" y="0"/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Pct val="0"/>
                                  </p:iterate>
                                  <p:childTnLst>
                                    <p:animMotion origin="layout" path="M 3.33333E-06 -1.11111E-06 L -0.11476 0.65" rAng="0" ptsTypes="">
                                      <p:cBhvr additive="base">
                                        <p:cTn id="54" dur="500" fill="hold"/>
                                        <p:tgtEl>
                                          <p:spTgt spid="287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by x="0" y="0"/>
                                      <p:from x="0" y="0"/>
                                      <p:to x="0" y="0"/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95" grpId="0" animBg="1"/>
      <p:bldP spid="28695" grpId="1"/>
      <p:bldP spid="28696" grpId="0" animBg="1"/>
      <p:bldP spid="28696" grpId="1"/>
      <p:bldP spid="28697" grpId="0" animBg="1"/>
      <p:bldP spid="28697" grpId="1"/>
      <p:bldP spid="28699" grpId="0" animBg="1"/>
      <p:bldP spid="28699" grpId="1"/>
      <p:bldP spid="28700" grpId="0" animBg="1"/>
      <p:bldP spid="28700" grpId="1"/>
      <p:bldP spid="28701" grpId="0" animBg="1"/>
      <p:bldP spid="28701" grpId="1"/>
      <p:bldP spid="28702" grpId="0" animBg="1"/>
      <p:bldP spid="28703" grpId="0" animBg="1"/>
      <p:bldP spid="28704" grpId="0" animBg="1"/>
      <p:bldP spid="28705" grpId="0" animBg="1"/>
      <p:bldP spid="28706" grpId="0" animBg="1"/>
      <p:bldP spid="28707" grpId="0" animBg="1"/>
      <p:bldP spid="28707" grpId="1"/>
      <p:bldP spid="28708" grpId="0" animBg="1"/>
      <p:bldP spid="28708" grpId="1"/>
      <p:bldP spid="28709" grpId="0" animBg="1"/>
      <p:bldP spid="28709" grpId="1"/>
      <p:bldP spid="28710" grpId="0" animBg="1"/>
      <p:bldP spid="28710" grpId="1"/>
      <p:bldP spid="28711" grpId="0" animBg="1"/>
      <p:bldP spid="28711" grpId="1"/>
      <p:bldP spid="28712" grpId="0" animBg="1"/>
      <p:bldP spid="28712" grpId="1"/>
      <p:bldP spid="28713" grpId="0" animBg="1"/>
      <p:bldP spid="28713" grpId="1"/>
      <p:bldP spid="28714" grpId="0" animBg="1"/>
      <p:bldP spid="28714" grpId="1"/>
      <p:bldP spid="28715" grpId="0" animBg="1"/>
      <p:bldP spid="28715" grpId="1"/>
      <p:bldP spid="28716" grpId="0" animBg="1"/>
      <p:bldP spid="28716" grpId="1"/>
      <p:bldP spid="28717" grpId="0" animBg="1"/>
      <p:bldP spid="28717" grpId="1"/>
      <p:bldP spid="28718" grpId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/>
          <p:nvPr/>
        </p:nvPicPr>
        <p:blipFill dpi="0">
          <a:blip r:embed="rId3"/>
          <a:srcRect/>
          <a:stretch>
            <a:fillRect/>
          </a:stretch>
        </p:blipFill>
        <p:spPr>
          <a:xfrm rot="16200000">
            <a:off x="4286250" y="1377950"/>
            <a:ext cx="660400" cy="292100"/>
          </a:xfrm>
          <a:prstGeom prst="rect">
            <a:avLst/>
          </a:prstGeom>
          <a:noFill/>
          <a:ln algn="ctr">
            <a:noFill/>
          </a:ln>
        </p:spPr>
      </p:pic>
      <p:pic>
        <p:nvPicPr>
          <p:cNvPr id="30723" name="Picture 3"/>
          <p:cNvPicPr/>
          <p:nvPr/>
        </p:nvPicPr>
        <p:blipFill dpi="0">
          <a:blip r:embed="rId3"/>
          <a:srcRect/>
          <a:stretch>
            <a:fillRect/>
          </a:stretch>
        </p:blipFill>
        <p:spPr>
          <a:xfrm rot="16200000">
            <a:off x="4591050" y="1377950"/>
            <a:ext cx="660400" cy="292100"/>
          </a:xfrm>
          <a:prstGeom prst="rect">
            <a:avLst/>
          </a:prstGeom>
          <a:noFill/>
          <a:ln algn="ctr">
            <a:noFill/>
          </a:ln>
        </p:spPr>
      </p:pic>
      <p:pic>
        <p:nvPicPr>
          <p:cNvPr id="30724" name="Picture 4"/>
          <p:cNvPicPr/>
          <p:nvPr/>
        </p:nvPicPr>
        <p:blipFill dpi="0">
          <a:blip r:embed="rId3"/>
          <a:srcRect/>
          <a:stretch>
            <a:fillRect/>
          </a:stretch>
        </p:blipFill>
        <p:spPr>
          <a:xfrm rot="16200000">
            <a:off x="4895850" y="1377950"/>
            <a:ext cx="660400" cy="292100"/>
          </a:xfrm>
          <a:prstGeom prst="rect">
            <a:avLst/>
          </a:prstGeom>
          <a:noFill/>
          <a:ln algn="ctr">
            <a:noFill/>
          </a:ln>
        </p:spPr>
      </p:pic>
      <p:pic>
        <p:nvPicPr>
          <p:cNvPr id="30725" name="Picture 5"/>
          <p:cNvPicPr/>
          <p:nvPr/>
        </p:nvPicPr>
        <p:blipFill dpi="0">
          <a:blip r:embed="rId3"/>
          <a:srcRect/>
          <a:stretch>
            <a:fillRect/>
          </a:stretch>
        </p:blipFill>
        <p:spPr>
          <a:xfrm rot="16200000">
            <a:off x="5200650" y="1377950"/>
            <a:ext cx="660400" cy="292100"/>
          </a:xfrm>
          <a:prstGeom prst="rect">
            <a:avLst/>
          </a:prstGeom>
          <a:noFill/>
          <a:ln algn="ctr">
            <a:noFill/>
          </a:ln>
        </p:spPr>
      </p:pic>
      <p:pic>
        <p:nvPicPr>
          <p:cNvPr id="30726" name="Picture 6"/>
          <p:cNvPicPr/>
          <p:nvPr/>
        </p:nvPicPr>
        <p:blipFill dpi="0">
          <a:blip r:embed="rId3"/>
          <a:srcRect/>
          <a:stretch>
            <a:fillRect/>
          </a:stretch>
        </p:blipFill>
        <p:spPr>
          <a:xfrm rot="16200000">
            <a:off x="4298950" y="2101850"/>
            <a:ext cx="660400" cy="292100"/>
          </a:xfrm>
          <a:prstGeom prst="rect">
            <a:avLst/>
          </a:prstGeom>
          <a:noFill/>
          <a:ln algn="ctr">
            <a:noFill/>
          </a:ln>
        </p:spPr>
      </p:pic>
      <p:pic>
        <p:nvPicPr>
          <p:cNvPr id="30727" name="Picture 7"/>
          <p:cNvPicPr/>
          <p:nvPr/>
        </p:nvPicPr>
        <p:blipFill dpi="0">
          <a:blip r:embed="rId3"/>
          <a:srcRect/>
          <a:stretch>
            <a:fillRect/>
          </a:stretch>
        </p:blipFill>
        <p:spPr>
          <a:xfrm rot="16200000">
            <a:off x="4603750" y="2114550"/>
            <a:ext cx="660400" cy="292100"/>
          </a:xfrm>
          <a:prstGeom prst="rect">
            <a:avLst/>
          </a:prstGeom>
          <a:noFill/>
          <a:ln algn="ctr">
            <a:noFill/>
          </a:ln>
        </p:spPr>
      </p:pic>
      <p:pic>
        <p:nvPicPr>
          <p:cNvPr id="30728" name="Picture 8"/>
          <p:cNvPicPr/>
          <p:nvPr/>
        </p:nvPicPr>
        <p:blipFill dpi="0">
          <a:blip r:embed="rId3"/>
          <a:srcRect/>
          <a:stretch>
            <a:fillRect/>
          </a:stretch>
        </p:blipFill>
        <p:spPr>
          <a:xfrm rot="16200000">
            <a:off x="4908550" y="2114550"/>
            <a:ext cx="660400" cy="292100"/>
          </a:xfrm>
          <a:prstGeom prst="rect">
            <a:avLst/>
          </a:prstGeom>
          <a:noFill/>
          <a:ln algn="ctr">
            <a:noFill/>
          </a:ln>
        </p:spPr>
      </p:pic>
      <p:pic>
        <p:nvPicPr>
          <p:cNvPr id="30729" name="Picture 9"/>
          <p:cNvPicPr/>
          <p:nvPr/>
        </p:nvPicPr>
        <p:blipFill dpi="0">
          <a:blip r:embed="rId3"/>
          <a:srcRect/>
          <a:stretch>
            <a:fillRect/>
          </a:stretch>
        </p:blipFill>
        <p:spPr>
          <a:xfrm rot="16200000">
            <a:off x="5200650" y="2114550"/>
            <a:ext cx="660400" cy="292100"/>
          </a:xfrm>
          <a:prstGeom prst="rect">
            <a:avLst/>
          </a:prstGeom>
          <a:noFill/>
          <a:ln algn="ctr">
            <a:noFill/>
          </a:ln>
        </p:spPr>
      </p:pic>
      <p:pic>
        <p:nvPicPr>
          <p:cNvPr id="30730" name="Picture 10"/>
          <p:cNvPicPr/>
          <p:nvPr/>
        </p:nvPicPr>
        <p:blipFill dpi="0">
          <a:blip r:embed="rId3"/>
          <a:srcRect/>
          <a:stretch>
            <a:fillRect/>
          </a:stretch>
        </p:blipFill>
        <p:spPr>
          <a:xfrm rot="16200000">
            <a:off x="4311650" y="2838450"/>
            <a:ext cx="660400" cy="292100"/>
          </a:xfrm>
          <a:prstGeom prst="rect">
            <a:avLst/>
          </a:prstGeom>
          <a:noFill/>
          <a:ln algn="ctr">
            <a:noFill/>
          </a:ln>
        </p:spPr>
      </p:pic>
      <p:pic>
        <p:nvPicPr>
          <p:cNvPr id="30731" name="Picture 11"/>
          <p:cNvPicPr/>
          <p:nvPr/>
        </p:nvPicPr>
        <p:blipFill dpi="0">
          <a:blip r:embed="rId3"/>
          <a:srcRect/>
          <a:stretch>
            <a:fillRect/>
          </a:stretch>
        </p:blipFill>
        <p:spPr>
          <a:xfrm rot="16200000">
            <a:off x="4603750" y="2838450"/>
            <a:ext cx="660400" cy="292100"/>
          </a:xfrm>
          <a:prstGeom prst="rect">
            <a:avLst/>
          </a:prstGeom>
          <a:noFill/>
          <a:ln algn="ctr">
            <a:noFill/>
          </a:ln>
        </p:spPr>
      </p:pic>
      <p:pic>
        <p:nvPicPr>
          <p:cNvPr id="30732" name="Picture 12"/>
          <p:cNvPicPr/>
          <p:nvPr/>
        </p:nvPicPr>
        <p:blipFill dpi="0">
          <a:blip r:embed="rId3"/>
          <a:srcRect/>
          <a:stretch>
            <a:fillRect/>
          </a:stretch>
        </p:blipFill>
        <p:spPr>
          <a:xfrm rot="16200000">
            <a:off x="4908550" y="2838450"/>
            <a:ext cx="660400" cy="292100"/>
          </a:xfrm>
          <a:prstGeom prst="rect">
            <a:avLst/>
          </a:prstGeom>
          <a:noFill/>
          <a:ln algn="ctr">
            <a:noFill/>
          </a:ln>
        </p:spPr>
      </p:pic>
      <p:pic>
        <p:nvPicPr>
          <p:cNvPr id="30733" name="Picture 13"/>
          <p:cNvPicPr/>
          <p:nvPr/>
        </p:nvPicPr>
        <p:blipFill dpi="0">
          <a:blip r:embed="rId3"/>
          <a:srcRect/>
          <a:stretch>
            <a:fillRect/>
          </a:stretch>
        </p:blipFill>
        <p:spPr>
          <a:xfrm rot="16200000">
            <a:off x="5213350" y="2838450"/>
            <a:ext cx="660400" cy="292100"/>
          </a:xfrm>
          <a:prstGeom prst="rect">
            <a:avLst/>
          </a:prstGeom>
          <a:noFill/>
          <a:ln algn="ctr">
            <a:noFill/>
          </a:ln>
        </p:spPr>
      </p:pic>
      <p:pic>
        <p:nvPicPr>
          <p:cNvPr id="30734" name="Picture 14"/>
          <p:cNvPicPr/>
          <p:nvPr/>
        </p:nvPicPr>
        <p:blipFill dpi="0">
          <a:blip r:embed="rId3"/>
          <a:srcRect/>
          <a:stretch>
            <a:fillRect/>
          </a:stretch>
        </p:blipFill>
        <p:spPr>
          <a:xfrm rot="16200000">
            <a:off x="4311650" y="3613150"/>
            <a:ext cx="660400" cy="292100"/>
          </a:xfrm>
          <a:prstGeom prst="rect">
            <a:avLst/>
          </a:prstGeom>
          <a:noFill/>
          <a:ln algn="ctr">
            <a:noFill/>
          </a:ln>
        </p:spPr>
      </p:pic>
      <p:pic>
        <p:nvPicPr>
          <p:cNvPr id="30735" name="Picture 15"/>
          <p:cNvPicPr/>
          <p:nvPr/>
        </p:nvPicPr>
        <p:blipFill dpi="0">
          <a:blip r:embed="rId3"/>
          <a:srcRect/>
          <a:stretch>
            <a:fillRect/>
          </a:stretch>
        </p:blipFill>
        <p:spPr>
          <a:xfrm rot="16200000">
            <a:off x="4616450" y="3613150"/>
            <a:ext cx="660400" cy="292100"/>
          </a:xfrm>
          <a:prstGeom prst="rect">
            <a:avLst/>
          </a:prstGeom>
          <a:noFill/>
          <a:ln algn="ctr">
            <a:noFill/>
          </a:ln>
        </p:spPr>
      </p:pic>
      <p:pic>
        <p:nvPicPr>
          <p:cNvPr id="30736" name="Picture 16"/>
          <p:cNvPicPr/>
          <p:nvPr/>
        </p:nvPicPr>
        <p:blipFill dpi="0">
          <a:blip r:embed="rId3"/>
          <a:srcRect/>
          <a:stretch>
            <a:fillRect/>
          </a:stretch>
        </p:blipFill>
        <p:spPr>
          <a:xfrm rot="16200000">
            <a:off x="4921250" y="3613150"/>
            <a:ext cx="660400" cy="292100"/>
          </a:xfrm>
          <a:prstGeom prst="rect">
            <a:avLst/>
          </a:prstGeom>
          <a:noFill/>
          <a:ln algn="ctr">
            <a:noFill/>
          </a:ln>
        </p:spPr>
      </p:pic>
      <p:pic>
        <p:nvPicPr>
          <p:cNvPr id="30737" name="Picture 17"/>
          <p:cNvPicPr/>
          <p:nvPr/>
        </p:nvPicPr>
        <p:blipFill dpi="0">
          <a:blip r:embed="rId3"/>
          <a:srcRect/>
          <a:stretch>
            <a:fillRect/>
          </a:stretch>
        </p:blipFill>
        <p:spPr>
          <a:xfrm rot="16200000">
            <a:off x="5226050" y="3613150"/>
            <a:ext cx="660400" cy="292100"/>
          </a:xfrm>
          <a:prstGeom prst="rect">
            <a:avLst/>
          </a:prstGeom>
          <a:noFill/>
          <a:ln algn="ctr">
            <a:noFill/>
          </a:ln>
        </p:spPr>
      </p:pic>
      <p:sp>
        <p:nvSpPr>
          <p:cNvPr id="30738" name="Rectangle 18"/>
          <p:cNvSpPr/>
          <p:nvPr/>
        </p:nvSpPr>
        <p:spPr>
          <a:xfrm rot="16200000">
            <a:off x="3702050" y="3778250"/>
            <a:ext cx="838200" cy="139700"/>
          </a:xfrm>
          <a:prstGeom prst="rect">
            <a:avLst/>
          </a:prstGeom>
          <a:solidFill>
            <a:srgbClr val="FF9900"/>
          </a:solidFill>
          <a:ln w="15875" cap="flat" cmpd="sng" algn="ctr">
            <a:solidFill>
              <a:schemeClr val="tx1"/>
            </a:solidFill>
            <a:prstDash val="solid"/>
            <a:miter lim="800000"/>
          </a:ln>
        </p:spPr>
        <p:txBody>
          <a:bodyPr vert="vert" wrap="none" anchor="ctr" anchorCtr="0">
            <a:noAutofit/>
          </a:bodyPr>
          <a:lstStyle>
            <a:lvl1pPr marL="0"/>
            <a:lvl2pPr marL="742950"/>
            <a:lvl3pPr marL="1143000"/>
            <a:lvl4pPr marL="1600200"/>
            <a:lvl5pPr marL="2057400"/>
          </a:lstStyle>
          <a:p>
            <a:pPr marL="0" marR="0" lvl="0" indent="-342900" algn="ctr" defTabSz="914400" rtl="0" eaLnBrk="1" fontAlgn="auto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 typeface="Arial" charset="0"/>
              <a:buNone/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endParaRPr sz="3200">
              <a:solidFill>
                <a:schemeClr val="tx1"/>
              </a:solidFill>
              <a:latin typeface="Times New Roman" pitchFamily="18" charset="0"/>
            </a:endParaRPr>
          </a:p>
        </p:txBody>
      </p:sp>
      <p:cxnSp>
        <p:nvCxnSpPr>
          <p:cNvPr id="30739" name="Line 19"/>
          <p:cNvCxnSpPr/>
          <p:nvPr/>
        </p:nvCxnSpPr>
        <p:spPr>
          <a:xfrm>
            <a:off x="304800" y="3365500"/>
            <a:ext cx="8597900" cy="0"/>
          </a:xfrm>
          <a:prstGeom prst="line">
            <a:avLst/>
          </a:prstGeom>
          <a:noFill/>
          <a:ln w="25400" cap="flat" cmpd="sng" algn="ctr">
            <a:solidFill>
              <a:srgbClr val="0000FF"/>
            </a:solidFill>
            <a:prstDash val="solid"/>
            <a:miter lim="800000"/>
          </a:ln>
        </p:spPr>
      </p:cxnSp>
      <p:cxnSp>
        <p:nvCxnSpPr>
          <p:cNvPr id="30740" name="Line 20"/>
          <p:cNvCxnSpPr/>
          <p:nvPr/>
        </p:nvCxnSpPr>
        <p:spPr>
          <a:xfrm>
            <a:off x="6070600" y="1968500"/>
            <a:ext cx="0" cy="482600"/>
          </a:xfrm>
          <a:prstGeom prst="line">
            <a:avLst/>
          </a:prstGeom>
          <a:noFill/>
          <a:ln w="25400" cap="flat" cmpd="sng" algn="ctr">
            <a:solidFill>
              <a:srgbClr val="0000FF"/>
            </a:solidFill>
            <a:prstDash val="solid"/>
            <a:miter lim="800000"/>
            <a:tailEnd type="stealth"/>
          </a:ln>
        </p:spPr>
      </p:cxnSp>
      <p:sp>
        <p:nvSpPr>
          <p:cNvPr id="30741" name="Text Box 21"/>
          <p:cNvSpPr/>
          <p:nvPr/>
        </p:nvSpPr>
        <p:spPr>
          <a:xfrm>
            <a:off x="6096000" y="1917700"/>
            <a:ext cx="1193800" cy="635000"/>
          </a:xfrm>
          <a:prstGeom prst="rect">
            <a:avLst/>
          </a:prstGeom>
          <a:noFill/>
          <a:ln algn="ctr">
            <a:noFill/>
          </a:ln>
        </p:spPr>
        <p:txBody>
          <a:bodyPr wrap="none">
            <a:spAutoFit/>
          </a:bodyPr>
          <a:lstStyle>
            <a:lvl1pPr marL="0"/>
            <a:lvl2pPr marL="742950"/>
            <a:lvl3pPr marL="1143000"/>
            <a:lvl4pPr marL="1600200"/>
            <a:lvl5pPr marL="2057400"/>
          </a:lstStyle>
          <a:p>
            <a:pPr marL="0" marR="0" lvl="0" indent="-342900" algn="ctr" defTabSz="914400" rtl="0" eaLnBrk="1" fontAlgn="auto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 typeface="Arial" charset="0"/>
              <a:buNone/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r>
              <a:rPr sz="1800"/>
              <a:t>Arrives </a:t>
            </a:r>
            <a:br>
              <a:rPr sz="1800"/>
            </a:br>
            <a:r>
              <a:rPr sz="1800"/>
              <a:t>over time</a:t>
            </a:r>
          </a:p>
        </p:txBody>
      </p:sp>
      <p:sp>
        <p:nvSpPr>
          <p:cNvPr id="30742" name="Text Box 22"/>
          <p:cNvSpPr/>
          <p:nvPr/>
        </p:nvSpPr>
        <p:spPr>
          <a:xfrm>
            <a:off x="6057900" y="3365500"/>
            <a:ext cx="1257300" cy="635000"/>
          </a:xfrm>
          <a:prstGeom prst="rect">
            <a:avLst/>
          </a:prstGeom>
          <a:noFill/>
          <a:ln algn="ctr">
            <a:noFill/>
          </a:ln>
        </p:spPr>
        <p:txBody>
          <a:bodyPr wrap="none" lIns="90000" tIns="46800" rIns="90000" bIns="46800">
            <a:spAutoFit/>
          </a:bodyPr>
          <a:lstStyle>
            <a:lvl1pPr marL="0"/>
            <a:lvl2pPr marL="742950"/>
            <a:lvl3pPr marL="1143000"/>
            <a:lvl4pPr marL="1600200"/>
            <a:lvl5pPr marL="2057400"/>
          </a:lstStyle>
          <a:p>
            <a:pPr marL="0" marR="0" lvl="0" indent="-342900" algn="ctr" defTabSz="914400" rtl="0" eaLnBrk="1" fontAlgn="auto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 typeface="Arial" charset="0"/>
              <a:buNone/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r>
              <a:rPr sz="1800"/>
              <a:t>Currently </a:t>
            </a:r>
            <a:br>
              <a:rPr sz="1800"/>
            </a:br>
            <a:r>
              <a:rPr sz="1800"/>
              <a:t>Alive</a:t>
            </a:r>
          </a:p>
        </p:txBody>
      </p:sp>
      <p:sp>
        <p:nvSpPr>
          <p:cNvPr id="30743" name="Rectangle 23"/>
          <p:cNvSpPr/>
          <p:nvPr/>
        </p:nvSpPr>
        <p:spPr>
          <a:xfrm rot="16200000">
            <a:off x="3714750" y="2825750"/>
            <a:ext cx="838200" cy="139700"/>
          </a:xfrm>
          <a:prstGeom prst="rect">
            <a:avLst/>
          </a:prstGeom>
          <a:solidFill>
            <a:srgbClr val="FF9900"/>
          </a:solidFill>
          <a:ln w="15875" cap="flat" cmpd="sng" algn="ctr">
            <a:solidFill>
              <a:schemeClr val="tx1"/>
            </a:solidFill>
            <a:prstDash val="solid"/>
            <a:miter lim="800000"/>
          </a:ln>
        </p:spPr>
        <p:txBody>
          <a:bodyPr vert="vert" wrap="none" anchor="ctr" anchorCtr="0">
            <a:noAutofit/>
          </a:bodyPr>
          <a:lstStyle>
            <a:lvl1pPr marL="0"/>
            <a:lvl2pPr marL="742950"/>
            <a:lvl3pPr marL="1143000"/>
            <a:lvl4pPr marL="1600200"/>
            <a:lvl5pPr marL="2057400"/>
          </a:lstStyle>
          <a:p>
            <a:pPr marL="0" marR="0" lvl="0" indent="-342900" algn="ctr" defTabSz="914400" rtl="0" eaLnBrk="1" fontAlgn="auto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 typeface="Arial" charset="0"/>
              <a:buNone/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endParaRPr sz="3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0744" name="Rectangle 24"/>
          <p:cNvSpPr/>
          <p:nvPr/>
        </p:nvSpPr>
        <p:spPr>
          <a:xfrm rot="16200000">
            <a:off x="3714750" y="1936750"/>
            <a:ext cx="838200" cy="139700"/>
          </a:xfrm>
          <a:prstGeom prst="rect">
            <a:avLst/>
          </a:prstGeom>
          <a:solidFill>
            <a:srgbClr val="FF9900"/>
          </a:solidFill>
          <a:ln w="15875" cap="flat" cmpd="sng" algn="ctr">
            <a:solidFill>
              <a:schemeClr val="tx1"/>
            </a:solidFill>
            <a:prstDash val="solid"/>
            <a:miter lim="800000"/>
          </a:ln>
        </p:spPr>
        <p:txBody>
          <a:bodyPr vert="vert" wrap="none" anchor="ctr" anchorCtr="0">
            <a:noAutofit/>
          </a:bodyPr>
          <a:lstStyle>
            <a:lvl1pPr marL="0"/>
            <a:lvl2pPr marL="742950"/>
            <a:lvl3pPr marL="1143000"/>
            <a:lvl4pPr marL="1600200"/>
            <a:lvl5pPr marL="2057400"/>
          </a:lstStyle>
          <a:p>
            <a:pPr marL="0" marR="0" lvl="0" indent="-342900" algn="ctr" defTabSz="914400" rtl="0" eaLnBrk="1" fontAlgn="auto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 typeface="Arial" charset="0"/>
              <a:buNone/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endParaRPr sz="3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0745" name="Rectangle 25"/>
          <p:cNvSpPr/>
          <p:nvPr/>
        </p:nvSpPr>
        <p:spPr>
          <a:xfrm rot="16200000">
            <a:off x="3714750" y="1060450"/>
            <a:ext cx="838200" cy="139700"/>
          </a:xfrm>
          <a:prstGeom prst="rect">
            <a:avLst/>
          </a:prstGeom>
          <a:solidFill>
            <a:srgbClr val="FF9900"/>
          </a:solidFill>
          <a:ln w="15875" cap="flat" cmpd="sng" algn="ctr">
            <a:solidFill>
              <a:schemeClr val="tx1"/>
            </a:solidFill>
            <a:prstDash val="solid"/>
            <a:miter lim="800000"/>
          </a:ln>
        </p:spPr>
        <p:txBody>
          <a:bodyPr vert="vert" wrap="none" anchor="ctr" anchorCtr="0">
            <a:noAutofit/>
          </a:bodyPr>
          <a:lstStyle>
            <a:lvl1pPr marL="0"/>
            <a:lvl2pPr marL="742950"/>
            <a:lvl3pPr marL="1143000"/>
            <a:lvl4pPr marL="1600200"/>
            <a:lvl5pPr marL="2057400"/>
          </a:lstStyle>
          <a:p>
            <a:pPr marL="0" marR="0" lvl="0" indent="-342900" algn="ctr" defTabSz="914400" rtl="0" eaLnBrk="1" fontAlgn="auto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 typeface="Arial" charset="0"/>
              <a:buNone/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endParaRPr sz="3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0746" name="Rectangle 26"/>
          <p:cNvSpPr>
            <a:spLocks noGrp="1"/>
          </p:cNvSpPr>
          <p:nvPr>
            <p:ph type="title" idx="4294967295"/>
          </p:nvPr>
        </p:nvSpPr>
        <p:spPr>
          <a:xfrm>
            <a:off x="457200" y="-127000"/>
            <a:ext cx="8229600" cy="1143000"/>
          </a:xfrm>
          <a:prstGeom prst="rect">
            <a:avLst/>
          </a:prstGeom>
          <a:noFill/>
          <a:ln algn="ctr">
            <a:noFill/>
          </a:ln>
        </p:spPr>
        <p:txBody>
          <a:bodyPr vert="horz" wrap="square" lIns="91440" tIns="45720" rIns="91440" bIns="45720" anchor="ctr" anchorCtr="0">
            <a:noAutofit/>
          </a:bodyPr>
          <a:lstStyle/>
          <a:p>
            <a:pPr marL="0" marR="0" lvl="0" algn="ctr" defTabSz="914400" rtl="0" eaLnBrk="1" fontAlgn="auto" latinLnBrk="0" hangingPunct="0">
              <a:lnSpc>
                <a:spcPct val="100000"/>
              </a:lnSpc>
              <a:spcBef>
                <a:spcPct val="0"/>
              </a:spcBef>
              <a:buClr>
                <a:schemeClr val="bg1"/>
              </a:buClr>
              <a:buSzTx/>
              <a:buFont typeface="Arial" charset="0"/>
              <a:buNone/>
              <a:defRPr sz="3600" baseline="0">
                <a:solidFill>
                  <a:srgbClr val="6600CC"/>
                </a:solidFill>
                <a:latin typeface="Comic Sans MS" pitchFamily="66" charset="0"/>
                <a:ea typeface="Arial" charset="0"/>
              </a:defRPr>
            </a:pPr>
            <a:r>
              <a:rPr sz="3200">
                <a:solidFill>
                  <a:srgbClr val="6100CC"/>
                </a:solidFill>
              </a:rPr>
              <a:t>Sublinear Nondecreasing </a:t>
            </a:r>
            <a:br>
              <a:rPr sz="3200">
                <a:solidFill>
                  <a:srgbClr val="6100CC"/>
                </a:solidFill>
              </a:rPr>
            </a:br>
            <a:r>
              <a:rPr sz="3200">
                <a:solidFill>
                  <a:srgbClr val="6100CC"/>
                </a:solidFill>
              </a:rPr>
              <a:t>Speedup Functions</a:t>
            </a:r>
          </a:p>
        </p:txBody>
      </p:sp>
      <p:sp>
        <p:nvSpPr>
          <p:cNvPr id="30747" name="Rectangle 47"/>
          <p:cNvSpPr/>
          <p:nvPr/>
        </p:nvSpPr>
        <p:spPr>
          <a:xfrm rot="16200000">
            <a:off x="3727450" y="196850"/>
            <a:ext cx="838200" cy="139700"/>
          </a:xfrm>
          <a:prstGeom prst="rect">
            <a:avLst/>
          </a:prstGeom>
          <a:solidFill>
            <a:srgbClr val="FF9900"/>
          </a:solidFill>
          <a:ln w="15875" cap="flat" cmpd="sng" algn="ctr">
            <a:solidFill>
              <a:schemeClr val="tx1"/>
            </a:solidFill>
            <a:prstDash val="solid"/>
            <a:miter lim="800000"/>
          </a:ln>
        </p:spPr>
        <p:txBody>
          <a:bodyPr vert="vert" wrap="none" anchor="ctr" anchorCtr="0">
            <a:noAutofit/>
          </a:bodyPr>
          <a:lstStyle>
            <a:lvl1pPr marL="0"/>
            <a:lvl2pPr marL="742950"/>
            <a:lvl3pPr marL="1143000"/>
            <a:lvl4pPr marL="1600200"/>
            <a:lvl5pPr marL="2057400"/>
          </a:lstStyle>
          <a:p>
            <a:pPr marL="0" marR="0" lvl="0" indent="-342900" algn="ctr" defTabSz="914400" rtl="0" eaLnBrk="1" fontAlgn="auto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 typeface="Arial" charset="0"/>
              <a:buNone/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endParaRPr sz="3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0748" name="Rectangle 48"/>
          <p:cNvSpPr/>
          <p:nvPr/>
        </p:nvSpPr>
        <p:spPr>
          <a:xfrm rot="16200000">
            <a:off x="3727450" y="-679450"/>
            <a:ext cx="838200" cy="139700"/>
          </a:xfrm>
          <a:prstGeom prst="rect">
            <a:avLst/>
          </a:prstGeom>
          <a:solidFill>
            <a:srgbClr val="FF9900"/>
          </a:solidFill>
          <a:ln w="15875" cap="flat" cmpd="sng" algn="ctr">
            <a:solidFill>
              <a:schemeClr val="tx1"/>
            </a:solidFill>
            <a:prstDash val="solid"/>
            <a:miter lim="800000"/>
          </a:ln>
        </p:spPr>
        <p:txBody>
          <a:bodyPr vert="vert" wrap="none" anchor="ctr" anchorCtr="0">
            <a:noAutofit/>
          </a:bodyPr>
          <a:lstStyle>
            <a:lvl1pPr marL="0"/>
            <a:lvl2pPr marL="742950"/>
            <a:lvl3pPr marL="1143000"/>
            <a:lvl4pPr marL="1600200"/>
            <a:lvl5pPr marL="2057400"/>
          </a:lstStyle>
          <a:p>
            <a:pPr marL="0" marR="0" lvl="0" indent="-342900" algn="ctr" defTabSz="914400" rtl="0" eaLnBrk="1" fontAlgn="auto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 typeface="Arial" charset="0"/>
              <a:buNone/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endParaRPr sz="3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0749" name="Rectangle 50"/>
          <p:cNvSpPr/>
          <p:nvPr/>
        </p:nvSpPr>
        <p:spPr>
          <a:xfrm rot="16200000">
            <a:off x="3536950" y="-679450"/>
            <a:ext cx="838200" cy="139700"/>
          </a:xfrm>
          <a:prstGeom prst="rect">
            <a:avLst/>
          </a:prstGeom>
          <a:solidFill>
            <a:srgbClr val="FF9900"/>
          </a:solidFill>
          <a:ln w="15875" cap="flat" cmpd="sng" algn="ctr">
            <a:solidFill>
              <a:schemeClr val="tx1"/>
            </a:solidFill>
            <a:prstDash val="solid"/>
            <a:miter lim="800000"/>
          </a:ln>
        </p:spPr>
        <p:txBody>
          <a:bodyPr vert="vert" wrap="none" anchor="ctr" anchorCtr="0">
            <a:noAutofit/>
          </a:bodyPr>
          <a:lstStyle>
            <a:lvl1pPr marL="0"/>
            <a:lvl2pPr marL="742950"/>
            <a:lvl3pPr marL="1143000"/>
            <a:lvl4pPr marL="1600200"/>
            <a:lvl5pPr marL="2057400"/>
          </a:lstStyle>
          <a:p>
            <a:pPr marL="0" marR="0" lvl="0" indent="-342900" algn="ctr" defTabSz="914400" rtl="0" eaLnBrk="1" fontAlgn="auto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 typeface="Arial" charset="0"/>
              <a:buNone/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endParaRPr sz="3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0750" name="Rectangle 59"/>
          <p:cNvSpPr/>
          <p:nvPr/>
        </p:nvSpPr>
        <p:spPr>
          <a:xfrm rot="16200000">
            <a:off x="3346450" y="-679450"/>
            <a:ext cx="838200" cy="139700"/>
          </a:xfrm>
          <a:prstGeom prst="rect">
            <a:avLst/>
          </a:prstGeom>
          <a:solidFill>
            <a:srgbClr val="FF9900"/>
          </a:solidFill>
          <a:ln w="15875" cap="flat" cmpd="sng" algn="ctr">
            <a:solidFill>
              <a:schemeClr val="tx1"/>
            </a:solidFill>
            <a:prstDash val="solid"/>
            <a:miter lim="800000"/>
          </a:ln>
        </p:spPr>
        <p:txBody>
          <a:bodyPr vert="vert" wrap="none" anchor="ctr" anchorCtr="0">
            <a:noAutofit/>
          </a:bodyPr>
          <a:lstStyle>
            <a:lvl1pPr marL="0"/>
            <a:lvl2pPr marL="742950"/>
            <a:lvl3pPr marL="1143000"/>
            <a:lvl4pPr marL="1600200"/>
            <a:lvl5pPr marL="2057400"/>
          </a:lstStyle>
          <a:p>
            <a:pPr marL="0" marR="0" lvl="0" indent="-342900" algn="ctr" defTabSz="914400" rtl="0" eaLnBrk="1" fontAlgn="auto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 typeface="Arial" charset="0"/>
              <a:buNone/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endParaRPr sz="3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0751" name="Rectangle 61"/>
          <p:cNvSpPr/>
          <p:nvPr/>
        </p:nvSpPr>
        <p:spPr>
          <a:xfrm rot="16200000">
            <a:off x="3168650" y="-679450"/>
            <a:ext cx="838200" cy="139700"/>
          </a:xfrm>
          <a:prstGeom prst="rect">
            <a:avLst/>
          </a:prstGeom>
          <a:solidFill>
            <a:srgbClr val="FF9900"/>
          </a:solidFill>
          <a:ln w="15875" cap="flat" cmpd="sng" algn="ctr">
            <a:solidFill>
              <a:schemeClr val="tx1"/>
            </a:solidFill>
            <a:prstDash val="solid"/>
            <a:miter lim="800000"/>
          </a:ln>
        </p:spPr>
        <p:txBody>
          <a:bodyPr vert="vert" wrap="none" anchor="ctr" anchorCtr="0">
            <a:noAutofit/>
          </a:bodyPr>
          <a:lstStyle>
            <a:lvl1pPr marL="0"/>
            <a:lvl2pPr marL="742950"/>
            <a:lvl3pPr marL="1143000"/>
            <a:lvl4pPr marL="1600200"/>
            <a:lvl5pPr marL="2057400"/>
          </a:lstStyle>
          <a:p>
            <a:pPr marL="0" marR="0" lvl="0" indent="-342900" algn="ctr" defTabSz="914400" rtl="0" eaLnBrk="1" fontAlgn="auto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 typeface="Arial" charset="0"/>
              <a:buNone/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endParaRPr sz="3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0752" name="Rectangle 62"/>
          <p:cNvSpPr/>
          <p:nvPr/>
        </p:nvSpPr>
        <p:spPr>
          <a:xfrm rot="16200000">
            <a:off x="2978150" y="-679450"/>
            <a:ext cx="838200" cy="139700"/>
          </a:xfrm>
          <a:prstGeom prst="rect">
            <a:avLst/>
          </a:prstGeom>
          <a:solidFill>
            <a:srgbClr val="FF9900"/>
          </a:solidFill>
          <a:ln w="15875" cap="flat" cmpd="sng" algn="ctr">
            <a:solidFill>
              <a:schemeClr val="tx1"/>
            </a:solidFill>
            <a:prstDash val="solid"/>
            <a:miter lim="800000"/>
          </a:ln>
        </p:spPr>
        <p:txBody>
          <a:bodyPr vert="vert" wrap="none" anchor="ctr" anchorCtr="0">
            <a:noAutofit/>
          </a:bodyPr>
          <a:lstStyle>
            <a:lvl1pPr marL="0"/>
            <a:lvl2pPr marL="742950"/>
            <a:lvl3pPr marL="1143000"/>
            <a:lvl4pPr marL="1600200"/>
            <a:lvl5pPr marL="2057400"/>
          </a:lstStyle>
          <a:p>
            <a:pPr marL="0" marR="0" lvl="0" indent="-342900" algn="ctr" defTabSz="914400" rtl="0" eaLnBrk="1" fontAlgn="auto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 typeface="Arial" charset="0"/>
              <a:buNone/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endParaRPr sz="3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0753" name="Rectangle 63"/>
          <p:cNvSpPr/>
          <p:nvPr/>
        </p:nvSpPr>
        <p:spPr>
          <a:xfrm rot="16200000">
            <a:off x="2800350" y="-679450"/>
            <a:ext cx="838200" cy="139700"/>
          </a:xfrm>
          <a:prstGeom prst="rect">
            <a:avLst/>
          </a:prstGeom>
          <a:solidFill>
            <a:srgbClr val="FF9900"/>
          </a:solidFill>
          <a:ln w="15875" cap="flat" cmpd="sng" algn="ctr">
            <a:solidFill>
              <a:schemeClr val="tx1"/>
            </a:solidFill>
            <a:prstDash val="solid"/>
            <a:miter lim="800000"/>
          </a:ln>
        </p:spPr>
        <p:txBody>
          <a:bodyPr vert="vert" wrap="none" anchor="ctr" anchorCtr="0">
            <a:noAutofit/>
          </a:bodyPr>
          <a:lstStyle>
            <a:lvl1pPr marL="0"/>
            <a:lvl2pPr marL="742950"/>
            <a:lvl3pPr marL="1143000"/>
            <a:lvl4pPr marL="1600200"/>
            <a:lvl5pPr marL="2057400"/>
          </a:lstStyle>
          <a:p>
            <a:pPr marL="0" marR="0" lvl="0" indent="-342900" algn="ctr" defTabSz="914400" rtl="0" eaLnBrk="1" fontAlgn="auto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 typeface="Arial" charset="0"/>
              <a:buNone/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endParaRPr sz="3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0754" name="Rectangle 64"/>
          <p:cNvSpPr/>
          <p:nvPr/>
        </p:nvSpPr>
        <p:spPr>
          <a:xfrm rot="16200000">
            <a:off x="2622550" y="-679450"/>
            <a:ext cx="838200" cy="139700"/>
          </a:xfrm>
          <a:prstGeom prst="rect">
            <a:avLst/>
          </a:prstGeom>
          <a:solidFill>
            <a:srgbClr val="FF9900"/>
          </a:solidFill>
          <a:ln w="15875" cap="flat" cmpd="sng" algn="ctr">
            <a:solidFill>
              <a:schemeClr val="tx1"/>
            </a:solidFill>
            <a:prstDash val="solid"/>
            <a:miter lim="800000"/>
          </a:ln>
        </p:spPr>
        <p:txBody>
          <a:bodyPr vert="vert" wrap="none" anchor="ctr" anchorCtr="0">
            <a:noAutofit/>
          </a:bodyPr>
          <a:lstStyle>
            <a:lvl1pPr marL="0"/>
            <a:lvl2pPr marL="742950"/>
            <a:lvl3pPr marL="1143000"/>
            <a:lvl4pPr marL="1600200"/>
            <a:lvl5pPr marL="2057400"/>
          </a:lstStyle>
          <a:p>
            <a:pPr marL="0" marR="0" lvl="0" indent="-342900" algn="ctr" defTabSz="914400" rtl="0" eaLnBrk="1" fontAlgn="auto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 typeface="Arial" charset="0"/>
              <a:buNone/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endParaRPr sz="3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0755" name="Rectangle 65"/>
          <p:cNvSpPr/>
          <p:nvPr/>
        </p:nvSpPr>
        <p:spPr>
          <a:xfrm rot="16200000">
            <a:off x="2432050" y="-679450"/>
            <a:ext cx="838200" cy="139700"/>
          </a:xfrm>
          <a:prstGeom prst="rect">
            <a:avLst/>
          </a:prstGeom>
          <a:solidFill>
            <a:srgbClr val="FF9900"/>
          </a:solidFill>
          <a:ln w="15875" cap="flat" cmpd="sng" algn="ctr">
            <a:solidFill>
              <a:schemeClr val="tx1"/>
            </a:solidFill>
            <a:prstDash val="solid"/>
            <a:miter lim="800000"/>
          </a:ln>
        </p:spPr>
        <p:txBody>
          <a:bodyPr vert="vert" wrap="none" anchor="ctr" anchorCtr="0">
            <a:noAutofit/>
          </a:bodyPr>
          <a:lstStyle>
            <a:lvl1pPr marL="0"/>
            <a:lvl2pPr marL="742950"/>
            <a:lvl3pPr marL="1143000"/>
            <a:lvl4pPr marL="1600200"/>
            <a:lvl5pPr marL="2057400"/>
          </a:lstStyle>
          <a:p>
            <a:pPr marL="0" marR="0" lvl="0" indent="-342900" algn="ctr" defTabSz="914400" rtl="0" eaLnBrk="1" fontAlgn="auto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 typeface="Arial" charset="0"/>
              <a:buNone/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endParaRPr sz="3200">
              <a:solidFill>
                <a:schemeClr val="tx1"/>
              </a:solidFill>
              <a:latin typeface="Times New Roman" pitchFamily="18" charset="0"/>
            </a:endParaRPr>
          </a:p>
        </p:txBody>
      </p:sp>
      <p:grpSp>
        <p:nvGrpSpPr>
          <p:cNvPr id="30756" name="Group 410"/>
          <p:cNvGrpSpPr/>
          <p:nvPr/>
        </p:nvGrpSpPr>
        <p:grpSpPr>
          <a:xfrm>
            <a:off x="4851400" y="6070600"/>
            <a:ext cx="4178300" cy="647700"/>
            <a:chOff x="3898900" y="2819400"/>
            <a:chExt cx="4178300" cy="647700"/>
          </a:xfrm>
        </p:grpSpPr>
        <p:sp>
          <p:nvSpPr>
            <p:cNvPr id="30785" name="Text Box 411"/>
            <p:cNvSpPr/>
            <p:nvPr/>
          </p:nvSpPr>
          <p:spPr>
            <a:xfrm>
              <a:off x="3898900" y="2844800"/>
              <a:ext cx="215900" cy="2032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203200" rIns="0" bIns="0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2400" i="1">
                  <a:solidFill>
                    <a:schemeClr val="tx1"/>
                  </a:solidFill>
                  <a:latin typeface="Times New Roman" pitchFamily="34" charset="0"/>
                </a:rPr>
                <a:t>F</a:t>
              </a:r>
            </a:p>
          </p:txBody>
        </p:sp>
        <p:sp>
          <p:nvSpPr>
            <p:cNvPr id="30786" name="Text Box 412"/>
            <p:cNvSpPr/>
            <p:nvPr/>
          </p:nvSpPr>
          <p:spPr>
            <a:xfrm>
              <a:off x="4152900" y="2819400"/>
              <a:ext cx="127000" cy="2921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223838" rIns="0" bIns="74612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2400">
                  <a:solidFill>
                    <a:schemeClr val="tx1"/>
                  </a:solidFill>
                  <a:latin typeface="Times New Roman" pitchFamily="34" charset="0"/>
                </a:rPr>
                <a:t>(</a:t>
              </a:r>
            </a:p>
          </p:txBody>
        </p:sp>
        <p:sp>
          <p:nvSpPr>
            <p:cNvPr id="30787" name="Text Box 413"/>
            <p:cNvSpPr/>
            <p:nvPr/>
          </p:nvSpPr>
          <p:spPr>
            <a:xfrm>
              <a:off x="4292600" y="2844800"/>
              <a:ext cx="241300" cy="2032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203200" rIns="0" bIns="0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2400" i="1" dirty="0">
                  <a:solidFill>
                    <a:schemeClr val="tx1"/>
                  </a:solidFill>
                  <a:latin typeface="Times New Roman" pitchFamily="34" charset="0"/>
                </a:rPr>
                <a:t>E</a:t>
              </a:r>
            </a:p>
          </p:txBody>
        </p:sp>
        <p:sp>
          <p:nvSpPr>
            <p:cNvPr id="30788" name="Text Box 414"/>
            <p:cNvSpPr/>
            <p:nvPr/>
          </p:nvSpPr>
          <p:spPr>
            <a:xfrm>
              <a:off x="4559300" y="2908300"/>
              <a:ext cx="152400" cy="1778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128588" rIns="0" bIns="57150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2400" i="1">
                  <a:solidFill>
                    <a:schemeClr val="tx1"/>
                  </a:solidFill>
                  <a:latin typeface="Times New Roman" pitchFamily="34" charset="0"/>
                </a:rPr>
                <a:t>q</a:t>
              </a:r>
            </a:p>
          </p:txBody>
        </p:sp>
        <p:sp>
          <p:nvSpPr>
            <p:cNvPr id="30789" name="Text Box 415"/>
            <p:cNvSpPr/>
            <p:nvPr/>
          </p:nvSpPr>
          <p:spPr>
            <a:xfrm>
              <a:off x="4724400" y="2908300"/>
              <a:ext cx="190500" cy="1270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128588" rIns="0" bIns="0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2400" i="1">
                  <a:solidFill>
                    <a:schemeClr val="tx1"/>
                  </a:solidFill>
                  <a:latin typeface="Times New Roman" pitchFamily="34" charset="0"/>
                </a:rPr>
                <a:t>u</a:t>
              </a:r>
            </a:p>
          </p:txBody>
        </p:sp>
        <p:sp>
          <p:nvSpPr>
            <p:cNvPr id="30790" name="Text Box 416"/>
            <p:cNvSpPr/>
            <p:nvPr/>
          </p:nvSpPr>
          <p:spPr>
            <a:xfrm>
              <a:off x="4927600" y="2844800"/>
              <a:ext cx="114300" cy="1905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196850" rIns="0" bIns="0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2400" i="1">
                  <a:solidFill>
                    <a:schemeClr val="tx1"/>
                  </a:solidFill>
                  <a:latin typeface="Times New Roman" pitchFamily="34" charset="0"/>
                </a:rPr>
                <a:t>i</a:t>
              </a:r>
            </a:p>
          </p:txBody>
        </p:sp>
        <p:sp>
          <p:nvSpPr>
            <p:cNvPr id="30791" name="Text Box 417"/>
            <p:cNvSpPr/>
            <p:nvPr/>
          </p:nvSpPr>
          <p:spPr>
            <a:xfrm>
              <a:off x="5054600" y="2946400"/>
              <a:ext cx="139700" cy="1270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136525" rIns="0" bIns="0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1700">
                  <a:solidFill>
                    <a:schemeClr val="tx1"/>
                  </a:solidFill>
                  <a:latin typeface="Times New Roman" pitchFamily="34" charset="0"/>
                </a:rPr>
                <a:t>1</a:t>
              </a:r>
            </a:p>
          </p:txBody>
        </p:sp>
        <p:sp>
          <p:nvSpPr>
            <p:cNvPr id="30792" name="Text Box 418"/>
            <p:cNvSpPr/>
            <p:nvPr/>
          </p:nvSpPr>
          <p:spPr>
            <a:xfrm>
              <a:off x="5194300" y="2946400"/>
              <a:ext cx="215900" cy="1651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141288" rIns="0" bIns="34925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1700">
                  <a:solidFill>
                    <a:schemeClr val="tx1"/>
                  </a:solidFill>
                  <a:latin typeface="Times New Roman" pitchFamily="34" charset="0"/>
                </a:rPr>
                <a:t>+</a:t>
              </a:r>
            </a:p>
          </p:txBody>
        </p:sp>
        <p:sp>
          <p:nvSpPr>
            <p:cNvPr id="30793" name="Text Box 419"/>
            <p:cNvSpPr/>
            <p:nvPr/>
          </p:nvSpPr>
          <p:spPr>
            <a:xfrm>
              <a:off x="5410200" y="2997200"/>
              <a:ext cx="127000" cy="889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90488" rIns="0" bIns="0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1700" i="1">
                  <a:solidFill>
                    <a:schemeClr val="tx1"/>
                  </a:solidFill>
                  <a:latin typeface="Times New Roman" pitchFamily="34" charset="0"/>
                </a:rPr>
                <a:t>ε</a:t>
              </a:r>
            </a:p>
          </p:txBody>
        </p:sp>
        <p:sp>
          <p:nvSpPr>
            <p:cNvPr id="30794" name="Text Box 420"/>
            <p:cNvSpPr/>
            <p:nvPr/>
          </p:nvSpPr>
          <p:spPr>
            <a:xfrm>
              <a:off x="5562600" y="2819400"/>
              <a:ext cx="127000" cy="2921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223838" rIns="0" bIns="74612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2400">
                  <a:solidFill>
                    <a:schemeClr val="tx1"/>
                  </a:solidFill>
                  <a:latin typeface="Times New Roman" pitchFamily="34" charset="0"/>
                </a:rPr>
                <a:t>)</a:t>
              </a:r>
            </a:p>
          </p:txBody>
        </p:sp>
        <p:cxnSp>
          <p:nvCxnSpPr>
            <p:cNvPr id="30795" name="Line 421"/>
            <p:cNvCxnSpPr/>
            <p:nvPr/>
          </p:nvCxnSpPr>
          <p:spPr>
            <a:xfrm>
              <a:off x="3898900" y="3086100"/>
              <a:ext cx="1803400" cy="0"/>
            </a:xfrm>
            <a:prstGeom prst="line">
              <a:avLst/>
            </a:prstGeom>
            <a:noFill/>
            <a:ln w="17090" cap="flat" cmpd="sng" algn="ctr">
              <a:solidFill>
                <a:schemeClr val="tx1"/>
              </a:solidFill>
              <a:prstDash val="solid"/>
              <a:miter lim="800000"/>
            </a:ln>
          </p:spPr>
        </p:cxnSp>
        <p:sp>
          <p:nvSpPr>
            <p:cNvPr id="30796" name="Text Box 422"/>
            <p:cNvSpPr/>
            <p:nvPr/>
          </p:nvSpPr>
          <p:spPr>
            <a:xfrm>
              <a:off x="4165600" y="3200400"/>
              <a:ext cx="215900" cy="2032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203200" rIns="0" bIns="0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2400" i="1">
                  <a:solidFill>
                    <a:schemeClr val="tx1"/>
                  </a:solidFill>
                  <a:latin typeface="Times New Roman" pitchFamily="34" charset="0"/>
                </a:rPr>
                <a:t>F</a:t>
              </a:r>
            </a:p>
          </p:txBody>
        </p:sp>
        <p:sp>
          <p:nvSpPr>
            <p:cNvPr id="30797" name="Text Box 423"/>
            <p:cNvSpPr/>
            <p:nvPr/>
          </p:nvSpPr>
          <p:spPr>
            <a:xfrm>
              <a:off x="4419600" y="3175000"/>
              <a:ext cx="127000" cy="2921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223838" rIns="0" bIns="74612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2400" dirty="0">
                  <a:solidFill>
                    <a:schemeClr val="tx1"/>
                  </a:solidFill>
                  <a:latin typeface="Times New Roman" pitchFamily="34" charset="0"/>
                </a:rPr>
                <a:t>(</a:t>
              </a:r>
            </a:p>
          </p:txBody>
        </p:sp>
        <p:sp>
          <p:nvSpPr>
            <p:cNvPr id="30798" name="Text Box 424"/>
            <p:cNvSpPr/>
            <p:nvPr/>
          </p:nvSpPr>
          <p:spPr>
            <a:xfrm>
              <a:off x="4559300" y="3200400"/>
              <a:ext cx="254000" cy="2032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203200" rIns="0" bIns="0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2400" i="1">
                  <a:solidFill>
                    <a:schemeClr val="tx1"/>
                  </a:solidFill>
                  <a:latin typeface="Times New Roman" pitchFamily="34" charset="0"/>
                </a:rPr>
                <a:t>O</a:t>
              </a:r>
            </a:p>
          </p:txBody>
        </p:sp>
        <p:sp>
          <p:nvSpPr>
            <p:cNvPr id="30799" name="Text Box 425"/>
            <p:cNvSpPr/>
            <p:nvPr/>
          </p:nvSpPr>
          <p:spPr>
            <a:xfrm>
              <a:off x="4826000" y="3276600"/>
              <a:ext cx="165100" cy="1778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128588" rIns="0" bIns="57150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2400" i="1">
                  <a:solidFill>
                    <a:schemeClr val="tx1"/>
                  </a:solidFill>
                  <a:latin typeface="Times New Roman" pitchFamily="34" charset="0"/>
                </a:rPr>
                <a:t>p</a:t>
              </a:r>
            </a:p>
          </p:txBody>
        </p:sp>
        <p:sp>
          <p:nvSpPr>
            <p:cNvPr id="30800" name="Text Box 426"/>
            <p:cNvSpPr/>
            <p:nvPr/>
          </p:nvSpPr>
          <p:spPr>
            <a:xfrm>
              <a:off x="5003800" y="3213100"/>
              <a:ext cx="127000" cy="1778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182562" rIns="0" bIns="0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2400" i="1">
                  <a:solidFill>
                    <a:schemeClr val="tx1"/>
                  </a:solidFill>
                  <a:latin typeface="Times New Roman" pitchFamily="34" charset="0"/>
                </a:rPr>
                <a:t>t</a:t>
              </a:r>
            </a:p>
          </p:txBody>
        </p:sp>
        <p:sp>
          <p:nvSpPr>
            <p:cNvPr id="30801" name="Text Box 427"/>
            <p:cNvSpPr/>
            <p:nvPr/>
          </p:nvSpPr>
          <p:spPr>
            <a:xfrm>
              <a:off x="5130800" y="3302000"/>
              <a:ext cx="139700" cy="1270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136525" rIns="0" bIns="0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1700">
                  <a:solidFill>
                    <a:schemeClr val="tx1"/>
                  </a:solidFill>
                  <a:latin typeface="Times New Roman" pitchFamily="34" charset="0"/>
                </a:rPr>
                <a:t>1</a:t>
              </a:r>
            </a:p>
          </p:txBody>
        </p:sp>
        <p:sp>
          <p:nvSpPr>
            <p:cNvPr id="30802" name="Text Box 428"/>
            <p:cNvSpPr/>
            <p:nvPr/>
          </p:nvSpPr>
          <p:spPr>
            <a:xfrm>
              <a:off x="5295900" y="3175000"/>
              <a:ext cx="127000" cy="2921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223838" rIns="0" bIns="74612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2400">
                  <a:solidFill>
                    <a:schemeClr val="tx1"/>
                  </a:solidFill>
                  <a:latin typeface="Times New Roman" pitchFamily="34" charset="0"/>
                </a:rPr>
                <a:t>)</a:t>
              </a:r>
            </a:p>
          </p:txBody>
        </p:sp>
        <p:sp>
          <p:nvSpPr>
            <p:cNvPr id="30803" name="Text Box 429"/>
            <p:cNvSpPr/>
            <p:nvPr/>
          </p:nvSpPr>
          <p:spPr>
            <a:xfrm>
              <a:off x="5867400" y="3098800"/>
              <a:ext cx="330200" cy="889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211138" rIns="0" bIns="0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3400">
                  <a:solidFill>
                    <a:schemeClr val="tx1"/>
                  </a:solidFill>
                  <a:latin typeface="Times New Roman" pitchFamily="34" charset="0"/>
                </a:rPr>
                <a:t>=</a:t>
              </a:r>
            </a:p>
          </p:txBody>
        </p:sp>
        <p:sp>
          <p:nvSpPr>
            <p:cNvPr id="30804" name="Text Box 430"/>
            <p:cNvSpPr/>
            <p:nvPr/>
          </p:nvSpPr>
          <p:spPr>
            <a:xfrm>
              <a:off x="6375400" y="2844800"/>
              <a:ext cx="139700" cy="2032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206375" rIns="0" bIns="0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2400" i="1">
                  <a:solidFill>
                    <a:schemeClr val="tx1"/>
                  </a:solidFill>
                  <a:latin typeface="Times New Roman" pitchFamily="34" charset="0"/>
                </a:rPr>
                <a:t>ℓ</a:t>
              </a:r>
            </a:p>
          </p:txBody>
        </p:sp>
        <p:sp>
          <p:nvSpPr>
            <p:cNvPr id="30805" name="Text Box 431"/>
            <p:cNvSpPr/>
            <p:nvPr/>
          </p:nvSpPr>
          <p:spPr>
            <a:xfrm>
              <a:off x="6515100" y="2819400"/>
              <a:ext cx="165100" cy="2921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223838" rIns="0" bIns="74612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2400" i="1">
                  <a:solidFill>
                    <a:schemeClr val="tx1"/>
                  </a:solidFill>
                  <a:latin typeface="Times New Roman" pitchFamily="34" charset="0"/>
                </a:rPr>
                <a:t>=</a:t>
              </a:r>
            </a:p>
          </p:txBody>
        </p:sp>
        <p:sp>
          <p:nvSpPr>
            <p:cNvPr id="30806" name="Text Box 432"/>
            <p:cNvSpPr/>
            <p:nvPr/>
          </p:nvSpPr>
          <p:spPr>
            <a:xfrm>
              <a:off x="6692900" y="2921000"/>
              <a:ext cx="139700" cy="1270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128588" rIns="0" bIns="0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2400" i="1">
                  <a:solidFill>
                    <a:schemeClr val="tx1"/>
                  </a:solidFill>
                  <a:latin typeface="Times New Roman" pitchFamily="34" charset="0"/>
                </a:rPr>
                <a:t>ε</a:t>
              </a:r>
            </a:p>
          </p:txBody>
        </p:sp>
        <p:sp>
          <p:nvSpPr>
            <p:cNvPr id="30807" name="Text Box 433"/>
            <p:cNvSpPr/>
            <p:nvPr/>
          </p:nvSpPr>
          <p:spPr>
            <a:xfrm>
              <a:off x="6832600" y="2857500"/>
              <a:ext cx="254000" cy="2159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184150" rIns="0" bIns="34925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2400">
                  <a:solidFill>
                    <a:schemeClr val="tx1"/>
                  </a:solidFill>
                  <a:latin typeface="Times New Roman" pitchFamily="34" charset="0"/>
                </a:rPr>
                <a:t>+</a:t>
              </a:r>
            </a:p>
          </p:txBody>
        </p:sp>
        <p:sp>
          <p:nvSpPr>
            <p:cNvPr id="30808" name="Text Box 434"/>
            <p:cNvSpPr/>
            <p:nvPr/>
          </p:nvSpPr>
          <p:spPr>
            <a:xfrm>
              <a:off x="7099300" y="2844800"/>
              <a:ext cx="139700" cy="2032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206375" rIns="0" bIns="0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2400" i="1">
                  <a:solidFill>
                    <a:schemeClr val="tx1"/>
                  </a:solidFill>
                  <a:latin typeface="Times New Roman" pitchFamily="34" charset="0"/>
                </a:rPr>
                <a:t>ℓ</a:t>
              </a:r>
            </a:p>
          </p:txBody>
        </p:sp>
        <p:cxnSp>
          <p:nvCxnSpPr>
            <p:cNvPr id="30809" name="Line 435"/>
            <p:cNvCxnSpPr/>
            <p:nvPr/>
          </p:nvCxnSpPr>
          <p:spPr>
            <a:xfrm>
              <a:off x="6375400" y="3048000"/>
              <a:ext cx="863600" cy="0"/>
            </a:xfrm>
            <a:prstGeom prst="line">
              <a:avLst/>
            </a:prstGeom>
            <a:noFill/>
            <a:ln w="17090" cap="flat" cmpd="sng" algn="ctr">
              <a:solidFill>
                <a:schemeClr val="tx1"/>
              </a:solidFill>
              <a:prstDash val="solid"/>
              <a:miter lim="800000"/>
            </a:ln>
          </p:spPr>
        </p:cxnSp>
        <p:sp>
          <p:nvSpPr>
            <p:cNvPr id="30810" name="Text Box 436"/>
            <p:cNvSpPr/>
            <p:nvPr/>
          </p:nvSpPr>
          <p:spPr>
            <a:xfrm>
              <a:off x="6731000" y="3187700"/>
              <a:ext cx="139700" cy="2032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206375" rIns="0" bIns="0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2400" i="1">
                  <a:solidFill>
                    <a:schemeClr val="tx1"/>
                  </a:solidFill>
                  <a:latin typeface="Times New Roman" pitchFamily="34" charset="0"/>
                </a:rPr>
                <a:t>ℓ</a:t>
              </a:r>
            </a:p>
          </p:txBody>
        </p:sp>
        <p:sp>
          <p:nvSpPr>
            <p:cNvPr id="30811" name="Text Box 437"/>
            <p:cNvSpPr/>
            <p:nvPr/>
          </p:nvSpPr>
          <p:spPr>
            <a:xfrm>
              <a:off x="7404100" y="3098800"/>
              <a:ext cx="330200" cy="889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211138" rIns="0" bIns="0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3400">
                  <a:solidFill>
                    <a:schemeClr val="tx1"/>
                  </a:solidFill>
                  <a:latin typeface="Times New Roman" pitchFamily="34" charset="0"/>
                </a:rPr>
                <a:t>=</a:t>
              </a:r>
            </a:p>
          </p:txBody>
        </p:sp>
        <p:sp>
          <p:nvSpPr>
            <p:cNvPr id="30812" name="Text Box 438"/>
            <p:cNvSpPr/>
            <p:nvPr/>
          </p:nvSpPr>
          <p:spPr>
            <a:xfrm>
              <a:off x="7912100" y="2895600"/>
              <a:ext cx="165100" cy="1905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192088" rIns="0" bIns="0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2400">
                  <a:solidFill>
                    <a:schemeClr val="tx1"/>
                  </a:solidFill>
                  <a:latin typeface="Times New Roman" pitchFamily="34" charset="0"/>
                </a:rPr>
                <a:t>1</a:t>
              </a:r>
            </a:p>
          </p:txBody>
        </p:sp>
        <p:cxnSp>
          <p:nvCxnSpPr>
            <p:cNvPr id="30813" name="Line 439"/>
            <p:cNvCxnSpPr/>
            <p:nvPr/>
          </p:nvCxnSpPr>
          <p:spPr>
            <a:xfrm>
              <a:off x="7912100" y="3149600"/>
              <a:ext cx="165100" cy="0"/>
            </a:xfrm>
            <a:prstGeom prst="line">
              <a:avLst/>
            </a:prstGeom>
            <a:noFill/>
            <a:ln w="17090" cap="flat" cmpd="sng" algn="ctr">
              <a:solidFill>
                <a:schemeClr val="tx1"/>
              </a:solidFill>
              <a:prstDash val="solid"/>
              <a:miter lim="800000"/>
            </a:ln>
          </p:spPr>
        </p:cxnSp>
        <p:sp>
          <p:nvSpPr>
            <p:cNvPr id="30814" name="Text Box 440"/>
            <p:cNvSpPr/>
            <p:nvPr/>
          </p:nvSpPr>
          <p:spPr>
            <a:xfrm>
              <a:off x="7924800" y="3276600"/>
              <a:ext cx="139700" cy="1270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128588" rIns="0" bIns="0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2400" i="1">
                  <a:solidFill>
                    <a:schemeClr val="tx1"/>
                  </a:solidFill>
                  <a:latin typeface="Times New Roman" pitchFamily="34" charset="0"/>
                </a:rPr>
                <a:t>ε</a:t>
              </a:r>
            </a:p>
          </p:txBody>
        </p:sp>
      </p:grpSp>
      <p:sp>
        <p:nvSpPr>
          <p:cNvPr id="30757" name="Oval 443"/>
          <p:cNvSpPr/>
          <p:nvPr/>
        </p:nvSpPr>
        <p:spPr>
          <a:xfrm>
            <a:off x="5981700" y="6083300"/>
            <a:ext cx="596900" cy="3048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miter lim="800000"/>
          </a:ln>
        </p:spPr>
        <p:txBody>
          <a:bodyPr wrap="none" anchor="ctr" anchorCtr="0">
            <a:noAutofit/>
          </a:bodyPr>
          <a:lstStyle>
            <a:lvl1pPr marL="0"/>
            <a:lvl2pPr marL="742950"/>
            <a:lvl3pPr marL="1143000"/>
            <a:lvl4pPr marL="1600200"/>
            <a:lvl5pPr marL="2057400"/>
          </a:lstStyle>
          <a:p>
            <a:pPr marL="0" marR="0" lvl="0" indent="-342900" algn="l" defTabSz="914400" rtl="0" eaLnBrk="1" fontAlgn="auto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 typeface="Arial" charset="0"/>
              <a:buNone/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endParaRPr sz="1800">
              <a:solidFill>
                <a:schemeClr val="tx1"/>
              </a:solidFill>
            </a:endParaRPr>
          </a:p>
        </p:txBody>
      </p:sp>
      <p:grpSp>
        <p:nvGrpSpPr>
          <p:cNvPr id="30758" name="Group 455"/>
          <p:cNvGrpSpPr/>
          <p:nvPr/>
        </p:nvGrpSpPr>
        <p:grpSpPr>
          <a:xfrm>
            <a:off x="0" y="4737100"/>
            <a:ext cx="6032500" cy="1701800"/>
            <a:chOff x="0" y="4737100"/>
            <a:chExt cx="6032500" cy="1701800"/>
          </a:xfrm>
        </p:grpSpPr>
        <p:pic>
          <p:nvPicPr>
            <p:cNvPr id="30774" name="Picture 28"/>
            <p:cNvPicPr/>
            <p:nvPr/>
          </p:nvPicPr>
          <p:blipFill dpi="0">
            <a:blip r:embed="rId4"/>
            <a:srcRect/>
            <a:stretch>
              <a:fillRect/>
            </a:stretch>
          </p:blipFill>
          <p:spPr>
            <a:xfrm>
              <a:off x="4800600" y="4737100"/>
              <a:ext cx="368300" cy="927100"/>
            </a:xfrm>
            <a:prstGeom prst="rect">
              <a:avLst/>
            </a:prstGeom>
            <a:noFill/>
            <a:ln algn="ctr">
              <a:noFill/>
            </a:ln>
          </p:spPr>
        </p:pic>
        <p:sp>
          <p:nvSpPr>
            <p:cNvPr id="30775" name="Text Box 131"/>
            <p:cNvSpPr/>
            <p:nvPr/>
          </p:nvSpPr>
          <p:spPr>
            <a:xfrm>
              <a:off x="0" y="5257800"/>
              <a:ext cx="4432300" cy="11811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>
              <a:sp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342900" marR="0" lvl="0" indent="-342900" algn="l" defTabSz="914400" rtl="0" eaLnBrk="1" fontAlgn="auto" latin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1800">
                  <a:solidFill>
                    <a:schemeClr val="tx1"/>
                  </a:solidFill>
                </a:rPr>
                <a:t>Equi spreads its resources fairly.</a:t>
              </a:r>
            </a:p>
            <a:p>
              <a:pPr marL="342900" marR="0" lvl="0" indent="-342900" algn="l" defTabSz="914400" rtl="0" eaLnBrk="1" fontAlgn="auto" latin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1800">
                  <a:solidFill>
                    <a:schemeClr val="tx1"/>
                  </a:solidFill>
                </a:rPr>
                <a:t>Most are wasted on the sequential jobs.</a:t>
              </a:r>
            </a:p>
            <a:p>
              <a:pPr marL="342900" marR="0" lvl="0" indent="-342900" algn="l" defTabSz="914400" rtl="0" eaLnBrk="1" fontAlgn="auto" latin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1800">
                  <a:solidFill>
                    <a:schemeClr val="tx1"/>
                  </a:solidFill>
                </a:rPr>
                <a:t>The parallelizable jobs don’t get enough</a:t>
              </a:r>
              <a:br>
                <a:rPr sz="1800">
                  <a:solidFill>
                    <a:schemeClr val="tx1"/>
                  </a:solidFill>
                </a:rPr>
              </a:br>
              <a:r>
                <a:rPr sz="1800">
                  <a:solidFill>
                    <a:schemeClr val="tx1"/>
                  </a:solidFill>
                </a:rPr>
                <a:t>and fall behind. </a:t>
              </a:r>
            </a:p>
          </p:txBody>
        </p:sp>
        <p:grpSp>
          <p:nvGrpSpPr>
            <p:cNvPr id="30776" name="Group 446"/>
            <p:cNvGrpSpPr/>
            <p:nvPr/>
          </p:nvGrpSpPr>
          <p:grpSpPr>
            <a:xfrm>
              <a:off x="5143500" y="5295900"/>
              <a:ext cx="889000" cy="228600"/>
              <a:chOff x="2501900" y="1968500"/>
              <a:chExt cx="889000" cy="228600"/>
            </a:xfrm>
          </p:grpSpPr>
          <p:sp>
            <p:nvSpPr>
              <p:cNvPr id="30777" name="Text Box 447"/>
              <p:cNvSpPr/>
              <p:nvPr/>
            </p:nvSpPr>
            <p:spPr>
              <a:xfrm>
                <a:off x="2501900" y="1981200"/>
                <a:ext cx="177800" cy="1651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171450" rIns="0" bIns="0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2000" i="1">
                    <a:solidFill>
                      <a:schemeClr val="tx1"/>
                    </a:solidFill>
                    <a:latin typeface="Times New Roman" pitchFamily="34" charset="0"/>
                  </a:rPr>
                  <a:t>E</a:t>
                </a:r>
              </a:p>
            </p:txBody>
          </p:sp>
          <p:sp>
            <p:nvSpPr>
              <p:cNvPr id="30778" name="Text Box 448"/>
              <p:cNvSpPr/>
              <p:nvPr/>
            </p:nvSpPr>
            <p:spPr>
              <a:xfrm>
                <a:off x="2705100" y="2044700"/>
                <a:ext cx="101600" cy="1524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107950" rIns="0" bIns="47625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2000" i="1">
                    <a:solidFill>
                      <a:schemeClr val="tx1"/>
                    </a:solidFill>
                    <a:latin typeface="Times New Roman" pitchFamily="34" charset="0"/>
                  </a:rPr>
                  <a:t>q</a:t>
                </a:r>
              </a:p>
            </p:txBody>
          </p:sp>
          <p:sp>
            <p:nvSpPr>
              <p:cNvPr id="30779" name="Text Box 449"/>
              <p:cNvSpPr/>
              <p:nvPr/>
            </p:nvSpPr>
            <p:spPr>
              <a:xfrm>
                <a:off x="2819400" y="2044700"/>
                <a:ext cx="139700" cy="1016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107950" rIns="0" bIns="0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2000" i="1">
                    <a:solidFill>
                      <a:schemeClr val="tx1"/>
                    </a:solidFill>
                    <a:latin typeface="Times New Roman" pitchFamily="34" charset="0"/>
                  </a:rPr>
                  <a:t>u</a:t>
                </a:r>
              </a:p>
            </p:txBody>
          </p:sp>
          <p:sp>
            <p:nvSpPr>
              <p:cNvPr id="30780" name="Text Box 450"/>
              <p:cNvSpPr/>
              <p:nvPr/>
            </p:nvSpPr>
            <p:spPr>
              <a:xfrm>
                <a:off x="2971800" y="1981200"/>
                <a:ext cx="76200" cy="1651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166688" rIns="0" bIns="0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2000" i="1">
                    <a:solidFill>
                      <a:schemeClr val="tx1"/>
                    </a:solidFill>
                    <a:latin typeface="Times New Roman" pitchFamily="34" charset="0"/>
                  </a:rPr>
                  <a:t>i</a:t>
                </a:r>
              </a:p>
            </p:txBody>
          </p:sp>
          <p:sp>
            <p:nvSpPr>
              <p:cNvPr id="30781" name="Text Box 451"/>
              <p:cNvSpPr/>
              <p:nvPr/>
            </p:nvSpPr>
            <p:spPr>
              <a:xfrm>
                <a:off x="3060700" y="2070100"/>
                <a:ext cx="101600" cy="1016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112712" rIns="0" bIns="0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1400">
                    <a:solidFill>
                      <a:schemeClr val="tx1"/>
                    </a:solidFill>
                    <a:latin typeface="Times New Roman" pitchFamily="34" charset="0"/>
                  </a:rPr>
                  <a:t>1</a:t>
                </a:r>
              </a:p>
            </p:txBody>
          </p:sp>
          <p:sp>
            <p:nvSpPr>
              <p:cNvPr id="30782" name="Text Box 452"/>
              <p:cNvSpPr/>
              <p:nvPr/>
            </p:nvSpPr>
            <p:spPr>
              <a:xfrm>
                <a:off x="3162300" y="2070100"/>
                <a:ext cx="152400" cy="1270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109538" rIns="0" bIns="20638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1400">
                    <a:solidFill>
                      <a:schemeClr val="tx1"/>
                    </a:solidFill>
                    <a:latin typeface="Times New Roman" pitchFamily="34" charset="0"/>
                  </a:rPr>
                  <a:t>+</a:t>
                </a:r>
              </a:p>
            </p:txBody>
          </p:sp>
          <p:sp>
            <p:nvSpPr>
              <p:cNvPr id="30783" name="Text Box 453"/>
              <p:cNvSpPr/>
              <p:nvPr/>
            </p:nvSpPr>
            <p:spPr>
              <a:xfrm>
                <a:off x="3314700" y="2108200"/>
                <a:ext cx="76200" cy="762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76200" rIns="0" bIns="0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1400" i="1">
                    <a:solidFill>
                      <a:schemeClr val="tx1"/>
                    </a:solidFill>
                    <a:latin typeface="Times New Roman" pitchFamily="34" charset="0"/>
                  </a:rPr>
                  <a:t>ε</a:t>
                </a:r>
              </a:p>
            </p:txBody>
          </p:sp>
          <p:sp>
            <p:nvSpPr>
              <p:cNvPr id="30784" name="Rectangle 454"/>
              <p:cNvSpPr/>
              <p:nvPr/>
            </p:nvSpPr>
            <p:spPr>
              <a:xfrm>
                <a:off x="2501900" y="1968500"/>
                <a:ext cx="889000" cy="228600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 cap="flat" cmpd="sng" algn="ctr">
                <a:solidFill>
                  <a:schemeClr val="tx1">
                    <a:alpha val="0"/>
                  </a:schemeClr>
                </a:solidFill>
                <a:prstDash val="solid"/>
                <a:miter lim="800000"/>
              </a:ln>
            </p:spPr>
            <p:txBody>
              <a:bodyPr wrap="none" anchor="ctr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1" fontAlgn="auto" latinLnBrk="0" hangingPunct="0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endParaRPr sz="180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30759" name="Group 456"/>
          <p:cNvGrpSpPr/>
          <p:nvPr/>
        </p:nvGrpSpPr>
        <p:grpSpPr>
          <a:xfrm>
            <a:off x="1638300" y="4318000"/>
            <a:ext cx="6477000" cy="1016000"/>
            <a:chOff x="1638300" y="4318000"/>
            <a:chExt cx="6477000" cy="1016000"/>
          </a:xfrm>
        </p:grpSpPr>
        <p:grpSp>
          <p:nvGrpSpPr>
            <p:cNvPr id="30760" name="Group 457"/>
            <p:cNvGrpSpPr/>
            <p:nvPr/>
          </p:nvGrpSpPr>
          <p:grpSpPr>
            <a:xfrm>
              <a:off x="1638300" y="4318000"/>
              <a:ext cx="4064000" cy="635000"/>
              <a:chOff x="1638300" y="4318000"/>
              <a:chExt cx="4064000" cy="635000"/>
            </a:xfrm>
          </p:grpSpPr>
          <p:sp>
            <p:nvSpPr>
              <p:cNvPr id="30762" name="AutoShape 458"/>
              <p:cNvSpPr/>
              <p:nvPr/>
            </p:nvSpPr>
            <p:spPr>
              <a:xfrm rot="16200000">
                <a:off x="2876550" y="3079750"/>
                <a:ext cx="114300" cy="2590800"/>
              </a:xfrm>
              <a:prstGeom prst="leftBrace">
                <a:avLst>
                  <a:gd name="adj1" fmla="val 188889"/>
                  <a:gd name="adj2" fmla="val 54306"/>
                </a:avLst>
              </a:prstGeom>
              <a:noFill/>
              <a:ln w="25400" cap="flat" cmpd="sng" algn="ctr">
                <a:solidFill>
                  <a:schemeClr val="folHlink"/>
                </a:solidFill>
                <a:prstDash val="solid"/>
                <a:round/>
              </a:ln>
            </p:spPr>
            <p:txBody>
              <a:bodyPr wrap="none" lIns="90000" tIns="46800" rIns="90000" bIns="46800" anchor="ctr" anchorCtr="0">
                <a:sp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1" fontAlgn="auto" latinLnBrk="0" hangingPunct="0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endParaRPr sz="180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0763" name="Group 459"/>
              <p:cNvGrpSpPr/>
              <p:nvPr/>
            </p:nvGrpSpPr>
            <p:grpSpPr>
              <a:xfrm>
                <a:off x="2997200" y="4445000"/>
                <a:ext cx="187614" cy="508000"/>
                <a:chOff x="3810000" y="2819400"/>
                <a:chExt cx="187614" cy="508000"/>
              </a:xfrm>
            </p:grpSpPr>
            <p:sp>
              <p:nvSpPr>
                <p:cNvPr id="30770" name="Text Box 460"/>
                <p:cNvSpPr/>
                <p:nvPr/>
              </p:nvSpPr>
              <p:spPr>
                <a:xfrm>
                  <a:off x="3810000" y="2819400"/>
                  <a:ext cx="139700" cy="190500"/>
                </a:xfrm>
                <a:prstGeom prst="rect">
                  <a:avLst/>
                </a:prstGeom>
                <a:noFill/>
                <a:ln algn="ctr">
                  <a:noFill/>
                </a:ln>
              </p:spPr>
              <p:txBody>
                <a:bodyPr wrap="none" lIns="0" tIns="201612" rIns="0" bIns="0" anchor="b" anchorCtr="0">
                  <a:noAutofit/>
                </a:bodyPr>
                <a:lstStyle>
                  <a:lvl1pPr marL="0"/>
                  <a:lvl2pPr marL="742950"/>
                  <a:lvl3pPr marL="1143000"/>
                  <a:lvl4pPr marL="1600200"/>
                  <a:lvl5pPr marL="2057400"/>
                </a:lstStyle>
                <a:p>
                  <a:pPr marL="0" marR="0" lvl="0" indent="-342900" algn="l" defTabSz="914400" rtl="0" eaLnBrk="0" fontAlgn="auto" latinLnBrk="0" hangingPunct="0">
                    <a:lnSpc>
                      <a:spcPct val="300000"/>
                    </a:lnSpc>
                    <a:spcBef>
                      <a:spcPct val="0"/>
                    </a:spcBef>
                    <a:buClrTx/>
                    <a:buSzTx/>
                    <a:buFont typeface="Arial" charset="0"/>
                    <a:buNone/>
                    <a:defRPr sz="2800" baseline="0">
                      <a:solidFill>
                        <a:srgbClr val="0033CC"/>
                      </a:solidFill>
                      <a:latin typeface="Comic Sans MS" pitchFamily="66" charset="0"/>
                      <a:ea typeface="Arial" charset="0"/>
                    </a:defRPr>
                  </a:pPr>
                  <a:r>
                    <a:rPr sz="2300" i="1">
                      <a:solidFill>
                        <a:schemeClr val="folHlink"/>
                      </a:solidFill>
                      <a:latin typeface="Times New Roman" pitchFamily="34" charset="0"/>
                    </a:rPr>
                    <a:t>ℓ</a:t>
                  </a:r>
                </a:p>
              </p:txBody>
            </p:sp>
            <p:cxnSp>
              <p:nvCxnSpPr>
                <p:cNvPr id="30771" name="Line 461"/>
                <p:cNvCxnSpPr/>
                <p:nvPr/>
              </p:nvCxnSpPr>
              <p:spPr>
                <a:xfrm>
                  <a:off x="3810000" y="3073400"/>
                  <a:ext cx="139700" cy="0"/>
                </a:xfrm>
                <a:prstGeom prst="line">
                  <a:avLst/>
                </a:prstGeom>
                <a:noFill/>
                <a:ln w="16670" cap="flat" cmpd="sng" algn="ctr">
                  <a:solidFill>
                    <a:schemeClr val="tx1"/>
                  </a:solidFill>
                  <a:prstDash val="solid"/>
                  <a:miter lim="800000"/>
                </a:ln>
              </p:spPr>
            </p:cxnSp>
            <p:sp>
              <p:nvSpPr>
                <p:cNvPr id="30772" name="Text Box 462"/>
                <p:cNvSpPr/>
                <p:nvPr/>
              </p:nvSpPr>
              <p:spPr>
                <a:xfrm>
                  <a:off x="3810000" y="3200400"/>
                  <a:ext cx="139700" cy="114300"/>
                </a:xfrm>
                <a:prstGeom prst="rect">
                  <a:avLst/>
                </a:prstGeom>
                <a:noFill/>
                <a:ln algn="ctr">
                  <a:noFill/>
                </a:ln>
              </p:spPr>
              <p:txBody>
                <a:bodyPr wrap="none" lIns="0" tIns="125412" rIns="0" bIns="0" anchor="b" anchorCtr="0">
                  <a:noAutofit/>
                </a:bodyPr>
                <a:lstStyle>
                  <a:lvl1pPr marL="0"/>
                  <a:lvl2pPr marL="742950"/>
                  <a:lvl3pPr marL="1143000"/>
                  <a:lvl4pPr marL="1600200"/>
                  <a:lvl5pPr marL="2057400"/>
                </a:lstStyle>
                <a:p>
                  <a:pPr marL="0" marR="0" lvl="0" indent="-342900" algn="l" defTabSz="914400" rtl="0" eaLnBrk="0" fontAlgn="auto" latinLnBrk="0" hangingPunct="0">
                    <a:lnSpc>
                      <a:spcPct val="300000"/>
                    </a:lnSpc>
                    <a:spcBef>
                      <a:spcPct val="0"/>
                    </a:spcBef>
                    <a:buClrTx/>
                    <a:buSzTx/>
                    <a:buFont typeface="Arial" charset="0"/>
                    <a:buNone/>
                    <a:defRPr sz="2800" baseline="0">
                      <a:solidFill>
                        <a:srgbClr val="0033CC"/>
                      </a:solidFill>
                      <a:latin typeface="Comic Sans MS" pitchFamily="66" charset="0"/>
                      <a:ea typeface="Arial" charset="0"/>
                    </a:defRPr>
                  </a:pPr>
                  <a:r>
                    <a:rPr sz="2300" i="1" dirty="0">
                      <a:solidFill>
                        <a:schemeClr val="folHlink"/>
                      </a:solidFill>
                      <a:latin typeface="Times New Roman" pitchFamily="34" charset="0"/>
                    </a:rPr>
                    <a:t>ε</a:t>
                  </a:r>
                </a:p>
              </p:txBody>
            </p:sp>
            <p:sp>
              <p:nvSpPr>
                <p:cNvPr id="30773" name="Rectangle 463"/>
                <p:cNvSpPr/>
                <p:nvPr/>
              </p:nvSpPr>
              <p:spPr>
                <a:xfrm>
                  <a:off x="3857914" y="2819400"/>
                  <a:ext cx="139700" cy="508000"/>
                </a:xfrm>
                <a:prstGeom prst="rect">
                  <a:avLst/>
                </a:prstGeom>
                <a:solidFill>
                  <a:srgbClr val="FFFFFF">
                    <a:alpha val="0"/>
                  </a:srgbClr>
                </a:solidFill>
                <a:ln w="9525" cap="flat" cmpd="sng" algn="ctr">
                  <a:solidFill>
                    <a:schemeClr val="tx1">
                      <a:alpha val="0"/>
                    </a:schemeClr>
                  </a:solidFill>
                  <a:prstDash val="solid"/>
                  <a:miter lim="800000"/>
                </a:ln>
              </p:spPr>
              <p:txBody>
                <a:bodyPr wrap="none" anchor="ctr" anchorCtr="0">
                  <a:noAutofit/>
                </a:bodyPr>
                <a:lstStyle>
                  <a:lvl1pPr marL="0"/>
                  <a:lvl2pPr marL="742950"/>
                  <a:lvl3pPr marL="1143000"/>
                  <a:lvl4pPr marL="1600200"/>
                  <a:lvl5pPr marL="2057400"/>
                </a:lstStyle>
                <a:p>
                  <a:pPr marL="0" marR="0" lvl="0" indent="-342900" algn="l" defTabSz="914400" rtl="0" eaLnBrk="1" fontAlgn="auto" latinLnBrk="0" hangingPunct="0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 typeface="Arial" charset="0"/>
                    <a:buNone/>
                    <a:defRPr sz="2800" baseline="0">
                      <a:solidFill>
                        <a:srgbClr val="0033CC"/>
                      </a:solidFill>
                      <a:latin typeface="Comic Sans MS" pitchFamily="66" charset="0"/>
                      <a:ea typeface="Arial" charset="0"/>
                    </a:defRPr>
                  </a:pPr>
                  <a:endParaRPr sz="180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30764" name="Text Box 464"/>
              <p:cNvSpPr/>
              <p:nvPr/>
            </p:nvSpPr>
            <p:spPr>
              <a:xfrm>
                <a:off x="3124200" y="4457700"/>
                <a:ext cx="635000" cy="3556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90000" tIns="46800" rIns="90000" bIns="46800">
                <a:sp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1" fontAlgn="auto" latinLnBrk="0" hangingPunct="0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1800" dirty="0">
                    <a:solidFill>
                      <a:schemeClr val="folHlink"/>
                    </a:solidFill>
                  </a:rPr>
                  <a:t>jobs</a:t>
                </a:r>
              </a:p>
            </p:txBody>
          </p:sp>
          <p:sp>
            <p:nvSpPr>
              <p:cNvPr id="30765" name="AutoShape 465"/>
              <p:cNvSpPr/>
              <p:nvPr/>
            </p:nvSpPr>
            <p:spPr>
              <a:xfrm rot="16200000">
                <a:off x="5054600" y="3746500"/>
                <a:ext cx="50800" cy="1244600"/>
              </a:xfrm>
              <a:prstGeom prst="leftBrace">
                <a:avLst>
                  <a:gd name="adj1" fmla="val 204167"/>
                  <a:gd name="adj2" fmla="val 54306"/>
                </a:avLst>
              </a:prstGeom>
              <a:noFill/>
              <a:ln w="25400" cap="flat" cmpd="sng" algn="ctr">
                <a:solidFill>
                  <a:schemeClr val="folHlink"/>
                </a:solidFill>
                <a:prstDash val="solid"/>
                <a:round/>
              </a:ln>
            </p:spPr>
            <p:txBody>
              <a:bodyPr lIns="90000" tIns="46800" rIns="90000" bIns="46800" anchor="ctr" anchorCtr="0">
                <a:sp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1" fontAlgn="auto" latinLnBrk="0" hangingPunct="0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endParaRPr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30766" name="Text Box 466"/>
              <p:cNvSpPr/>
              <p:nvPr/>
            </p:nvSpPr>
            <p:spPr>
              <a:xfrm>
                <a:off x="4826000" y="4356100"/>
                <a:ext cx="635000" cy="3556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90000" tIns="46800" rIns="90000" bIns="46800">
                <a:sp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1" fontAlgn="auto" latinLnBrk="0" hangingPunct="0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1800">
                    <a:solidFill>
                      <a:schemeClr val="folHlink"/>
                    </a:solidFill>
                  </a:rPr>
                  <a:t>jobs</a:t>
                </a:r>
              </a:p>
            </p:txBody>
          </p:sp>
          <p:grpSp>
            <p:nvGrpSpPr>
              <p:cNvPr id="30767" name="Group 467"/>
              <p:cNvGrpSpPr/>
              <p:nvPr/>
            </p:nvGrpSpPr>
            <p:grpSpPr>
              <a:xfrm>
                <a:off x="4749800" y="4470400"/>
                <a:ext cx="114300" cy="190500"/>
                <a:chOff x="2755900" y="2159000"/>
                <a:chExt cx="114300" cy="190500"/>
              </a:xfrm>
            </p:grpSpPr>
            <p:sp>
              <p:nvSpPr>
                <p:cNvPr id="30768" name="Text Box 468"/>
                <p:cNvSpPr/>
                <p:nvPr/>
              </p:nvSpPr>
              <p:spPr>
                <a:xfrm>
                  <a:off x="2755900" y="2159000"/>
                  <a:ext cx="114300" cy="190500"/>
                </a:xfrm>
                <a:prstGeom prst="rect">
                  <a:avLst/>
                </a:prstGeom>
                <a:noFill/>
                <a:ln algn="ctr">
                  <a:noFill/>
                </a:ln>
              </p:spPr>
              <p:txBody>
                <a:bodyPr wrap="none" lIns="0" tIns="198438" rIns="0" bIns="0" anchor="b" anchorCtr="0">
                  <a:noAutofit/>
                </a:bodyPr>
                <a:lstStyle>
                  <a:lvl1pPr marL="0"/>
                  <a:lvl2pPr marL="742950"/>
                  <a:lvl3pPr marL="1143000"/>
                  <a:lvl4pPr marL="1600200"/>
                  <a:lvl5pPr marL="2057400"/>
                </a:lstStyle>
                <a:p>
                  <a:pPr marL="0" marR="0" lvl="0" indent="-342900" algn="l" defTabSz="914400" rtl="0" eaLnBrk="0" fontAlgn="auto" latinLnBrk="0" hangingPunct="0">
                    <a:lnSpc>
                      <a:spcPct val="300000"/>
                    </a:lnSpc>
                    <a:spcBef>
                      <a:spcPct val="0"/>
                    </a:spcBef>
                    <a:buClrTx/>
                    <a:buSzTx/>
                    <a:buFont typeface="Arial" charset="0"/>
                    <a:buNone/>
                    <a:defRPr sz="2800" baseline="0">
                      <a:solidFill>
                        <a:srgbClr val="0033CC"/>
                      </a:solidFill>
                      <a:latin typeface="Comic Sans MS" pitchFamily="66" charset="0"/>
                      <a:ea typeface="Arial" charset="0"/>
                    </a:defRPr>
                  </a:pPr>
                  <a:r>
                    <a:rPr sz="2300" i="1">
                      <a:solidFill>
                        <a:schemeClr val="folHlink"/>
                      </a:solidFill>
                      <a:latin typeface="Times New Roman" pitchFamily="34" charset="0"/>
                    </a:rPr>
                    <a:t>ℓ</a:t>
                  </a:r>
                </a:p>
              </p:txBody>
            </p:sp>
            <p:sp>
              <p:nvSpPr>
                <p:cNvPr id="30769" name="Rectangle 469"/>
                <p:cNvSpPr/>
                <p:nvPr/>
              </p:nvSpPr>
              <p:spPr>
                <a:xfrm>
                  <a:off x="2755900" y="2159000"/>
                  <a:ext cx="114300" cy="190500"/>
                </a:xfrm>
                <a:prstGeom prst="rect">
                  <a:avLst/>
                </a:prstGeom>
                <a:solidFill>
                  <a:srgbClr val="FFFFFF">
                    <a:alpha val="0"/>
                  </a:srgbClr>
                </a:solidFill>
                <a:ln w="9525" cap="flat" cmpd="sng" algn="ctr">
                  <a:solidFill>
                    <a:schemeClr val="tx1">
                      <a:alpha val="0"/>
                    </a:schemeClr>
                  </a:solidFill>
                  <a:prstDash val="solid"/>
                  <a:miter lim="800000"/>
                </a:ln>
              </p:spPr>
              <p:txBody>
                <a:bodyPr wrap="none" anchor="ctr" anchorCtr="0">
                  <a:noAutofit/>
                </a:bodyPr>
                <a:lstStyle>
                  <a:lvl1pPr marL="0"/>
                  <a:lvl2pPr marL="742950"/>
                  <a:lvl3pPr marL="1143000"/>
                  <a:lvl4pPr marL="1600200"/>
                  <a:lvl5pPr marL="2057400"/>
                </a:lstStyle>
                <a:p>
                  <a:pPr marL="0" marR="0" lvl="0" indent="-342900" algn="l" defTabSz="914400" rtl="0" eaLnBrk="1" fontAlgn="auto" latinLnBrk="0" hangingPunct="0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 typeface="Arial" charset="0"/>
                    <a:buNone/>
                    <a:defRPr sz="2800" baseline="0">
                      <a:solidFill>
                        <a:srgbClr val="0033CC"/>
                      </a:solidFill>
                      <a:latin typeface="Comic Sans MS" pitchFamily="66" charset="0"/>
                      <a:ea typeface="Arial" charset="0"/>
                    </a:defRPr>
                  </a:pPr>
                  <a:endParaRPr sz="1800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30761" name="Text Box 470"/>
            <p:cNvSpPr/>
            <p:nvPr/>
          </p:nvSpPr>
          <p:spPr>
            <a:xfrm>
              <a:off x="5143500" y="4699000"/>
              <a:ext cx="2971800" cy="6350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90000" tIns="46800" rIns="90000" bIns="46800">
              <a:sp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342900" marR="0" lvl="0" indent="-342900" algn="ctr" defTabSz="914400" rtl="0" eaLnBrk="1" fontAlgn="auto" latin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1800">
                  <a:solidFill>
                    <a:srgbClr val="6600CC"/>
                  </a:solidFill>
                </a:rPr>
                <a:t>EQUI wastes є resources,</a:t>
              </a:r>
            </a:p>
            <a:p>
              <a:pPr marL="342900" marR="0" lvl="0" indent="-342900" algn="ctr" defTabSz="914400" rtl="0" eaLnBrk="1" fontAlgn="auto" latin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1800">
                  <a:solidFill>
                    <a:srgbClr val="6600CC"/>
                  </a:solidFill>
                </a:rPr>
                <a:t>but has є extra.</a:t>
              </a:r>
            </a:p>
          </p:txBody>
        </p:sp>
      </p:grpSp>
      <p:sp>
        <p:nvSpPr>
          <p:cNvPr id="2" name="Text Box 21">
            <a:extLst>
              <a:ext uri="{FF2B5EF4-FFF2-40B4-BE49-F238E27FC236}">
                <a16:creationId xmlns:a16="http://schemas.microsoft.com/office/drawing/2014/main" id="{DF3DDA32-05BC-13BF-EF3B-45868E6D350B}"/>
              </a:ext>
            </a:extLst>
          </p:cNvPr>
          <p:cNvSpPr/>
          <p:nvPr/>
        </p:nvSpPr>
        <p:spPr>
          <a:xfrm>
            <a:off x="3301524" y="4686299"/>
            <a:ext cx="1619354" cy="523220"/>
          </a:xfrm>
          <a:prstGeom prst="rect">
            <a:avLst/>
          </a:prstGeom>
          <a:noFill/>
          <a:ln algn="ctr">
            <a:noFill/>
          </a:ln>
        </p:spPr>
        <p:txBody>
          <a:bodyPr wrap="none">
            <a:spAutoFit/>
          </a:bodyPr>
          <a:lstStyle>
            <a:lvl1pPr marL="0"/>
            <a:lvl2pPr marL="742950"/>
            <a:lvl3pPr marL="1143000"/>
            <a:lvl4pPr marL="1600200"/>
            <a:lvl5pPr marL="2057400"/>
          </a:lstStyle>
          <a:p>
            <a:pPr indent="-342900" algn="ctr" eaLnBrk="1">
              <a:buClrTx/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r>
              <a:rPr lang="en-US" sz="1800" dirty="0">
                <a:solidFill>
                  <a:srgbClr val="FF0000"/>
                </a:solidFill>
              </a:rPr>
              <a:t>1      vs        </a:t>
            </a:r>
            <a:r>
              <a:rPr lang="el-GR" i="1" dirty="0">
                <a:solidFill>
                  <a:srgbClr val="FF0000"/>
                </a:solidFill>
                <a:latin typeface="Times New Roman" pitchFamily="34" charset="0"/>
              </a:rPr>
              <a:t>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Pct val="0"/>
                                  </p:iterate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0"/>
                                  </p:iterate>
                                  <p:childTnLst>
                                    <p:animMotion origin="layout" path="M 2.22222E-06 -3.7037E-06 L -0.02344 0.13774" rAng="0" ptsTypes="">
                                      <p:cBhvr additive="base">
                                        <p:cTn id="12" dur="500" fill="hold"/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by x="0" y="0"/>
                                      <p:from x="0" y="0"/>
                                      <p:to x="0" y="0"/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Pct val="0"/>
                                  </p:iterate>
                                  <p:childTnLst>
                                    <p:animMotion origin="layout" path="M -1.38889E-06 -2.96296E-06 L -0.04566 0.26574" rAng="0" ptsTypes="">
                                      <p:cBhvr additive="base">
                                        <p:cTn id="14" dur="500" fill="hold"/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by x="0" y="0"/>
                                      <p:from x="0" y="0"/>
                                      <p:to x="0" y="0"/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Pct val="0"/>
                                  </p:iterate>
                                  <p:childTnLst>
                                    <p:animMotion origin="layout" path="M 5E-06 -2.22222E-06 L -0.07065 0.39445" rAng="0" ptsTypes="">
                                      <p:cBhvr additive="base">
                                        <p:cTn id="16" dur="500" fill="hold"/>
                                        <p:tgtEl>
                                          <p:spTgt spid="307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by x="0" y="0"/>
                                      <p:from x="0" y="0"/>
                                      <p:to x="0" y="0"/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Pct val="0"/>
                                  </p:iterate>
                                  <p:childTnLst>
                                    <p:animMotion origin="layout" path="M 4.16667E-06 4.07407E-06 L -0.0948 0.52222" rAng="0" ptsTypes="">
                                      <p:cBhvr additive="base">
                                        <p:cTn id="18" dur="500" fill="hold"/>
                                        <p:tgtEl>
                                          <p:spTgt spid="307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by x="0" y="0"/>
                                      <p:from x="0" y="0"/>
                                      <p:to x="0" y="0"/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Pct val="0"/>
                                  </p:iterate>
                                  <p:childTnLst>
                                    <p:animMotion origin="layout" path="M 3.33333E-06 -1.11111E-06 L -0.11476 0.65" rAng="0" ptsTypes="">
                                      <p:cBhvr additive="base">
                                        <p:cTn id="20" dur="500" fill="hold"/>
                                        <p:tgtEl>
                                          <p:spTgt spid="307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by x="0" y="0"/>
                                      <p:from x="0" y="0"/>
                                      <p:to x="0" y="0"/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Pct val="0"/>
                                  </p:iterate>
                                  <p:childTnLst>
                                    <p:animMotion origin="layout" path="M 3.33333E-06 -1.11111E-06 L -0.11476 0.65" rAng="0" ptsTypes="">
                                      <p:cBhvr additive="base">
                                        <p:cTn id="22" dur="500" fill="hold"/>
                                        <p:tgtEl>
                                          <p:spTgt spid="307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by x="0" y="0"/>
                                      <p:from x="0" y="0"/>
                                      <p:to x="0" y="0"/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35" presetClass="path" presetSubtype="0" accel="50000" decel="50000" fill="hold" grpId="0" nodeType="withEffect">
                                  <p:stCondLst>
                                    <p:cond delay="200"/>
                                  </p:stCondLst>
                                  <p:iterate>
                                    <p:tmPct val="0"/>
                                  </p:iterate>
                                  <p:childTnLst>
                                    <p:animMotion origin="layout" path="M 3.33333E-06 -1.11111E-06 L -0.11476 0.65" rAng="0" ptsTypes="">
                                      <p:cBhvr additive="base">
                                        <p:cTn id="24" dur="500" fill="hold"/>
                                        <p:tgtEl>
                                          <p:spTgt spid="307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by x="0" y="0"/>
                                      <p:from x="0" y="0"/>
                                      <p:to x="0" y="0"/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35" presetClass="path" presetSubtype="0" accel="50000" decel="50000" fill="hold" grpId="0" nodeType="withEffect">
                                  <p:stCondLst>
                                    <p:cond delay="200"/>
                                  </p:stCondLst>
                                  <p:iterate>
                                    <p:tmPct val="0"/>
                                  </p:iterate>
                                  <p:childTnLst>
                                    <p:animMotion origin="layout" path="M 3.33333E-06 -1.11111E-06 L -0.11476 0.65" rAng="0" ptsTypes="">
                                      <p:cBhvr additive="base">
                                        <p:cTn id="26" dur="500" fill="hold"/>
                                        <p:tgtEl>
                                          <p:spTgt spid="307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by x="0" y="0"/>
                                      <p:from x="0" y="0"/>
                                      <p:to x="0" y="0"/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5" presetClass="path" presetSubtype="0" accel="50000" decel="50000" fill="hold" grpId="0" nodeType="withEffect">
                                  <p:stCondLst>
                                    <p:cond delay="200"/>
                                  </p:stCondLst>
                                  <p:iterate>
                                    <p:tmPct val="0"/>
                                  </p:iterate>
                                  <p:childTnLst>
                                    <p:animMotion origin="layout" path="M 3.33333E-06 -1.11111E-06 L -0.11476 0.65" rAng="0" ptsTypes="">
                                      <p:cBhvr additive="base">
                                        <p:cTn id="28" dur="500" fill="hold"/>
                                        <p:tgtEl>
                                          <p:spTgt spid="307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by x="0" y="0"/>
                                      <p:from x="0" y="0"/>
                                      <p:to x="0" y="0"/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grpId="0" nodeType="withEffect">
                                  <p:stCondLst>
                                    <p:cond delay="200"/>
                                  </p:stCondLst>
                                  <p:iterate>
                                    <p:tmPct val="0"/>
                                  </p:iterate>
                                  <p:childTnLst>
                                    <p:animMotion origin="layout" path="M 3.33333E-06 -1.11111E-06 L -0.11476 0.65" rAng="0" ptsTypes="">
                                      <p:cBhvr additive="base">
                                        <p:cTn id="30" dur="500" fill="hold"/>
                                        <p:tgtEl>
                                          <p:spTgt spid="307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by x="0" y="0"/>
                                      <p:from x="0" y="0"/>
                                      <p:to x="0" y="0"/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35" presetClass="path" presetSubtype="0" accel="50000" decel="50000" fill="hold" grpId="0" nodeType="withEffect">
                                  <p:stCondLst>
                                    <p:cond delay="200"/>
                                  </p:stCondLst>
                                  <p:iterate>
                                    <p:tmPct val="0"/>
                                  </p:iterate>
                                  <p:childTnLst>
                                    <p:animMotion origin="layout" path="M 3.33333E-06 -1.11111E-06 L -0.11476 0.65" rAng="0" ptsTypes="">
                                      <p:cBhvr additive="base">
                                        <p:cTn id="32" dur="500" fill="hold"/>
                                        <p:tgtEl>
                                          <p:spTgt spid="307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by x="0" y="0"/>
                                      <p:from x="0" y="0"/>
                                      <p:to x="0" y="0"/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35" presetClass="path" presetSubtype="0" accel="50000" decel="50000" fill="hold" grpId="0" nodeType="withEffect">
                                  <p:stCondLst>
                                    <p:cond delay="200"/>
                                  </p:stCondLst>
                                  <p:iterate>
                                    <p:tmPct val="0"/>
                                  </p:iterate>
                                  <p:childTnLst>
                                    <p:animMotion origin="layout" path="M 3.33333E-06 -1.11111E-06 L -0.11476 0.65" rAng="0" ptsTypes="">
                                      <p:cBhvr additive="base">
                                        <p:cTn id="34" dur="500" fill="hold"/>
                                        <p:tgtEl>
                                          <p:spTgt spid="307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by x="0" y="0"/>
                                      <p:from x="0" y="0"/>
                                      <p:to x="0" y="0"/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0"/>
                                  </p:iterate>
                                  <p:childTnLst>
                                    <p:set>
                                      <p:cBhvr additive="base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0"/>
                                  </p:iterate>
                                  <p:childTnLst>
                                    <p:set>
                                      <p:cBhvr additive="base"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0"/>
                                  </p:iterate>
                                  <p:childTnLst>
                                    <p:set>
                                      <p:cBhvr additive="base"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0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0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3" grpId="0" animBg="1"/>
      <p:bldP spid="30743" grpId="1"/>
      <p:bldP spid="30744" grpId="0" animBg="1"/>
      <p:bldP spid="30744" grpId="1"/>
      <p:bldP spid="30745" grpId="0" animBg="1"/>
      <p:bldP spid="30745" grpId="1"/>
      <p:bldP spid="30747" grpId="0" animBg="1"/>
      <p:bldP spid="30747" grpId="1"/>
      <p:bldP spid="30748" grpId="0" animBg="1"/>
      <p:bldP spid="30748" grpId="1"/>
      <p:bldP spid="30749" grpId="0" animBg="1"/>
      <p:bldP spid="30749" grpId="1"/>
      <p:bldP spid="30750" grpId="0" animBg="1"/>
      <p:bldP spid="30751" grpId="0" animBg="1"/>
      <p:bldP spid="30752" grpId="0" animBg="1"/>
      <p:bldP spid="30753" grpId="0" animBg="1"/>
      <p:bldP spid="30754" grpId="0" animBg="1"/>
      <p:bldP spid="30755" grpId="0" animBg="1"/>
      <p:bldP spid="30755" grpId="1"/>
      <p:bldP spid="30756" grpId="0"/>
      <p:bldP spid="30757" grpId="0" animBg="1"/>
      <p:bldP spid="30758" grpId="0"/>
      <p:bldP spid="30759" grpId="0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79"/>
          <p:cNvSpPr/>
          <p:nvPr/>
        </p:nvSpPr>
        <p:spPr>
          <a:xfrm>
            <a:off x="1511300" y="596900"/>
            <a:ext cx="2895600" cy="635000"/>
          </a:xfrm>
          <a:prstGeom prst="rect">
            <a:avLst/>
          </a:prstGeom>
          <a:noFill/>
          <a:ln algn="ctr">
            <a:noFill/>
          </a:ln>
        </p:spPr>
        <p:txBody>
          <a:bodyPr lIns="90000" tIns="46800" rIns="90000" bIns="46800">
            <a:spAutoFit/>
          </a:bodyPr>
          <a:lstStyle>
            <a:lvl1pPr marL="0"/>
            <a:lvl2pPr marL="742950"/>
            <a:lvl3pPr marL="1143000"/>
            <a:lvl4pPr marL="1600200"/>
            <a:lvl5pPr marL="2057400"/>
          </a:lstStyle>
          <a:p>
            <a:pPr marL="0" marR="0" lvl="0" indent="-342900" algn="ctr" defTabSz="914400" rtl="0" eaLnBrk="1" fontAlgn="auto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 typeface="Arial" charset="0"/>
              <a:buNone/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r>
              <a:rPr sz="1800" i="1">
                <a:latin typeface="Times New Roman" pitchFamily="18" charset="0"/>
              </a:rPr>
              <a:t>n</a:t>
            </a:r>
            <a:r>
              <a:rPr sz="1800" i="1" baseline="-25000">
                <a:latin typeface="Times New Roman" pitchFamily="18" charset="0"/>
              </a:rPr>
              <a:t>t</a:t>
            </a:r>
            <a:r>
              <a:rPr sz="1800"/>
              <a:t> jobs currently alive </a:t>
            </a:r>
            <a:br>
              <a:rPr sz="1800"/>
            </a:br>
            <a:r>
              <a:rPr sz="1800"/>
              <a:t>sorted by arrival time.</a:t>
            </a:r>
          </a:p>
        </p:txBody>
      </p:sp>
      <p:pic>
        <p:nvPicPr>
          <p:cNvPr id="32771" name="Picture 280"/>
          <p:cNvPicPr/>
          <p:nvPr/>
        </p:nvPicPr>
        <p:blipFill dpi="0">
          <a:blip r:embed="rId3"/>
          <a:srcRect/>
          <a:stretch>
            <a:fillRect/>
          </a:stretch>
        </p:blipFill>
        <p:spPr>
          <a:xfrm rot="16200000">
            <a:off x="3486150" y="1466850"/>
            <a:ext cx="660400" cy="292100"/>
          </a:xfrm>
          <a:prstGeom prst="rect">
            <a:avLst/>
          </a:prstGeom>
          <a:noFill/>
          <a:ln algn="ctr">
            <a:noFill/>
          </a:ln>
        </p:spPr>
      </p:pic>
      <p:pic>
        <p:nvPicPr>
          <p:cNvPr id="32772" name="Picture 281"/>
          <p:cNvPicPr/>
          <p:nvPr/>
        </p:nvPicPr>
        <p:blipFill dpi="0">
          <a:blip r:embed="rId3"/>
          <a:srcRect/>
          <a:stretch>
            <a:fillRect/>
          </a:stretch>
        </p:blipFill>
        <p:spPr>
          <a:xfrm rot="16200000">
            <a:off x="3790950" y="1466850"/>
            <a:ext cx="660400" cy="292100"/>
          </a:xfrm>
          <a:prstGeom prst="rect">
            <a:avLst/>
          </a:prstGeom>
          <a:noFill/>
          <a:ln algn="ctr">
            <a:noFill/>
          </a:ln>
        </p:spPr>
      </p:pic>
      <p:pic>
        <p:nvPicPr>
          <p:cNvPr id="32773" name="Picture 282"/>
          <p:cNvPicPr/>
          <p:nvPr/>
        </p:nvPicPr>
        <p:blipFill dpi="0">
          <a:blip r:embed="rId3"/>
          <a:srcRect/>
          <a:stretch>
            <a:fillRect/>
          </a:stretch>
        </p:blipFill>
        <p:spPr>
          <a:xfrm rot="16200000">
            <a:off x="4083050" y="1466850"/>
            <a:ext cx="660400" cy="292100"/>
          </a:xfrm>
          <a:prstGeom prst="rect">
            <a:avLst/>
          </a:prstGeom>
          <a:noFill/>
          <a:ln algn="ctr">
            <a:noFill/>
          </a:ln>
        </p:spPr>
      </p:pic>
      <p:pic>
        <p:nvPicPr>
          <p:cNvPr id="32774" name="Picture 283"/>
          <p:cNvPicPr/>
          <p:nvPr/>
        </p:nvPicPr>
        <p:blipFill dpi="0">
          <a:blip r:embed="rId3"/>
          <a:srcRect/>
          <a:stretch>
            <a:fillRect/>
          </a:stretch>
        </p:blipFill>
        <p:spPr>
          <a:xfrm rot="16200000">
            <a:off x="4387850" y="1466850"/>
            <a:ext cx="660400" cy="292100"/>
          </a:xfrm>
          <a:prstGeom prst="rect">
            <a:avLst/>
          </a:prstGeom>
          <a:noFill/>
          <a:ln algn="ctr">
            <a:noFill/>
          </a:ln>
        </p:spPr>
      </p:pic>
      <p:sp>
        <p:nvSpPr>
          <p:cNvPr id="32775" name="Rectangle 284"/>
          <p:cNvSpPr/>
          <p:nvPr/>
        </p:nvSpPr>
        <p:spPr>
          <a:xfrm rot="16200000">
            <a:off x="3054350" y="1593850"/>
            <a:ext cx="838200" cy="139700"/>
          </a:xfrm>
          <a:prstGeom prst="rect">
            <a:avLst/>
          </a:prstGeom>
          <a:solidFill>
            <a:srgbClr val="FF9900"/>
          </a:solidFill>
          <a:ln w="15875" cap="flat" cmpd="sng" algn="ctr">
            <a:solidFill>
              <a:schemeClr val="tx1"/>
            </a:solidFill>
            <a:prstDash val="solid"/>
            <a:miter lim="800000"/>
          </a:ln>
        </p:spPr>
        <p:txBody>
          <a:bodyPr vert="vert" wrap="none" anchor="ctr" anchorCtr="0">
            <a:noAutofit/>
          </a:bodyPr>
          <a:lstStyle>
            <a:lvl1pPr marL="0"/>
            <a:lvl2pPr marL="742950"/>
            <a:lvl3pPr marL="1143000"/>
            <a:lvl4pPr marL="1600200"/>
            <a:lvl5pPr marL="2057400"/>
          </a:lstStyle>
          <a:p>
            <a:pPr marL="0" marR="0" lvl="0" indent="-342900" algn="ctr" defTabSz="914400" rtl="0" eaLnBrk="1" fontAlgn="auto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 typeface="Arial" charset="0"/>
              <a:buNone/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endParaRPr sz="3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2776" name="Rectangle 286"/>
          <p:cNvSpPr/>
          <p:nvPr/>
        </p:nvSpPr>
        <p:spPr>
          <a:xfrm rot="16200000">
            <a:off x="2774950" y="1593850"/>
            <a:ext cx="838200" cy="139700"/>
          </a:xfrm>
          <a:prstGeom prst="rect">
            <a:avLst/>
          </a:prstGeom>
          <a:solidFill>
            <a:srgbClr val="FF9900"/>
          </a:solidFill>
          <a:ln w="15875" cap="flat" cmpd="sng" algn="ctr">
            <a:solidFill>
              <a:schemeClr val="tx1"/>
            </a:solidFill>
            <a:prstDash val="solid"/>
            <a:miter lim="800000"/>
          </a:ln>
        </p:spPr>
        <p:txBody>
          <a:bodyPr vert="vert" wrap="none" anchor="ctr" anchorCtr="0">
            <a:noAutofit/>
          </a:bodyPr>
          <a:lstStyle>
            <a:lvl1pPr marL="0"/>
            <a:lvl2pPr marL="742950"/>
            <a:lvl3pPr marL="1143000"/>
            <a:lvl4pPr marL="1600200"/>
            <a:lvl5pPr marL="2057400"/>
          </a:lstStyle>
          <a:p>
            <a:pPr marL="0" marR="0" lvl="0" indent="-342900" algn="ctr" defTabSz="914400" rtl="0" eaLnBrk="1" fontAlgn="auto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 typeface="Arial" charset="0"/>
              <a:buNone/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endParaRPr sz="3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2777" name="Rectangle 287"/>
          <p:cNvSpPr/>
          <p:nvPr/>
        </p:nvSpPr>
        <p:spPr>
          <a:xfrm rot="16200000">
            <a:off x="2546350" y="1606550"/>
            <a:ext cx="838200" cy="139700"/>
          </a:xfrm>
          <a:prstGeom prst="rect">
            <a:avLst/>
          </a:prstGeom>
          <a:solidFill>
            <a:srgbClr val="FF9900"/>
          </a:solidFill>
          <a:ln w="15875" cap="flat" cmpd="sng" algn="ctr">
            <a:solidFill>
              <a:schemeClr val="tx1"/>
            </a:solidFill>
            <a:prstDash val="solid"/>
            <a:miter lim="800000"/>
          </a:ln>
        </p:spPr>
        <p:txBody>
          <a:bodyPr vert="vert" wrap="none" anchor="ctr" anchorCtr="0">
            <a:noAutofit/>
          </a:bodyPr>
          <a:lstStyle>
            <a:lvl1pPr marL="0"/>
            <a:lvl2pPr marL="742950"/>
            <a:lvl3pPr marL="1143000"/>
            <a:lvl4pPr marL="1600200"/>
            <a:lvl5pPr marL="2057400"/>
          </a:lstStyle>
          <a:p>
            <a:pPr marL="0" marR="0" lvl="0" indent="-342900" algn="ctr" defTabSz="914400" rtl="0" eaLnBrk="1" fontAlgn="auto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 typeface="Arial" charset="0"/>
              <a:buNone/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endParaRPr sz="3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2778" name="Rectangle 288"/>
          <p:cNvSpPr/>
          <p:nvPr/>
        </p:nvSpPr>
        <p:spPr>
          <a:xfrm rot="16200000">
            <a:off x="2305050" y="1606550"/>
            <a:ext cx="838200" cy="139700"/>
          </a:xfrm>
          <a:prstGeom prst="rect">
            <a:avLst/>
          </a:prstGeom>
          <a:solidFill>
            <a:srgbClr val="FF9900"/>
          </a:solidFill>
          <a:ln w="15875" cap="flat" cmpd="sng" algn="ctr">
            <a:solidFill>
              <a:schemeClr val="tx1"/>
            </a:solidFill>
            <a:prstDash val="solid"/>
            <a:miter lim="800000"/>
          </a:ln>
        </p:spPr>
        <p:txBody>
          <a:bodyPr vert="vert" wrap="none" anchor="ctr" anchorCtr="0">
            <a:noAutofit/>
          </a:bodyPr>
          <a:lstStyle>
            <a:lvl1pPr marL="0"/>
            <a:lvl2pPr marL="742950"/>
            <a:lvl3pPr marL="1143000"/>
            <a:lvl4pPr marL="1600200"/>
            <a:lvl5pPr marL="2057400"/>
          </a:lstStyle>
          <a:p>
            <a:pPr marL="0" marR="0" lvl="0" indent="-342900" algn="ctr" defTabSz="914400" rtl="0" eaLnBrk="1" fontAlgn="auto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 typeface="Arial" charset="0"/>
              <a:buNone/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endParaRPr sz="3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2779" name="Rectangle 289"/>
          <p:cNvSpPr/>
          <p:nvPr/>
        </p:nvSpPr>
        <p:spPr>
          <a:xfrm rot="16200000">
            <a:off x="2063750" y="1606550"/>
            <a:ext cx="838200" cy="139700"/>
          </a:xfrm>
          <a:prstGeom prst="rect">
            <a:avLst/>
          </a:prstGeom>
          <a:solidFill>
            <a:srgbClr val="FF9900"/>
          </a:solidFill>
          <a:ln w="15875" cap="flat" cmpd="sng" algn="ctr">
            <a:solidFill>
              <a:schemeClr val="tx1"/>
            </a:solidFill>
            <a:prstDash val="solid"/>
            <a:miter lim="800000"/>
          </a:ln>
        </p:spPr>
        <p:txBody>
          <a:bodyPr vert="vert" wrap="none" anchor="ctr" anchorCtr="0">
            <a:noAutofit/>
          </a:bodyPr>
          <a:lstStyle>
            <a:lvl1pPr marL="0"/>
            <a:lvl2pPr marL="742950"/>
            <a:lvl3pPr marL="1143000"/>
            <a:lvl4pPr marL="1600200"/>
            <a:lvl5pPr marL="2057400"/>
          </a:lstStyle>
          <a:p>
            <a:pPr marL="0" marR="0" lvl="0" indent="-342900" algn="ctr" defTabSz="914400" rtl="0" eaLnBrk="1" fontAlgn="auto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 typeface="Arial" charset="0"/>
              <a:buNone/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endParaRPr sz="3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2780" name="Rectangle 290"/>
          <p:cNvSpPr/>
          <p:nvPr/>
        </p:nvSpPr>
        <p:spPr>
          <a:xfrm rot="16200000">
            <a:off x="1835150" y="1606550"/>
            <a:ext cx="838200" cy="139700"/>
          </a:xfrm>
          <a:prstGeom prst="rect">
            <a:avLst/>
          </a:prstGeom>
          <a:solidFill>
            <a:srgbClr val="FF9900"/>
          </a:solidFill>
          <a:ln w="15875" cap="flat" cmpd="sng" algn="ctr">
            <a:solidFill>
              <a:schemeClr val="tx1"/>
            </a:solidFill>
            <a:prstDash val="solid"/>
            <a:miter lim="800000"/>
          </a:ln>
        </p:spPr>
        <p:txBody>
          <a:bodyPr vert="vert" wrap="none" anchor="ctr" anchorCtr="0">
            <a:noAutofit/>
          </a:bodyPr>
          <a:lstStyle>
            <a:lvl1pPr marL="0"/>
            <a:lvl2pPr marL="742950"/>
            <a:lvl3pPr marL="1143000"/>
            <a:lvl4pPr marL="1600200"/>
            <a:lvl5pPr marL="2057400"/>
          </a:lstStyle>
          <a:p>
            <a:pPr marL="0" marR="0" lvl="0" indent="-342900" algn="ctr" defTabSz="914400" rtl="0" eaLnBrk="1" fontAlgn="auto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 typeface="Arial" charset="0"/>
              <a:buNone/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endParaRPr sz="3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2781" name="Rectangle 291"/>
          <p:cNvSpPr/>
          <p:nvPr/>
        </p:nvSpPr>
        <p:spPr>
          <a:xfrm rot="16200000">
            <a:off x="1593850" y="1606550"/>
            <a:ext cx="838200" cy="139700"/>
          </a:xfrm>
          <a:prstGeom prst="rect">
            <a:avLst/>
          </a:prstGeom>
          <a:solidFill>
            <a:srgbClr val="FF9900"/>
          </a:solidFill>
          <a:ln w="15875" cap="flat" cmpd="sng" algn="ctr">
            <a:solidFill>
              <a:schemeClr val="tx1"/>
            </a:solidFill>
            <a:prstDash val="solid"/>
            <a:miter lim="800000"/>
          </a:ln>
        </p:spPr>
        <p:txBody>
          <a:bodyPr vert="vert" wrap="none" anchor="ctr" anchorCtr="0">
            <a:noAutofit/>
          </a:bodyPr>
          <a:lstStyle>
            <a:lvl1pPr marL="0"/>
            <a:lvl2pPr marL="742950"/>
            <a:lvl3pPr marL="1143000"/>
            <a:lvl4pPr marL="1600200"/>
            <a:lvl5pPr marL="2057400"/>
          </a:lstStyle>
          <a:p>
            <a:pPr marL="0" marR="0" lvl="0" indent="-342900" algn="ctr" defTabSz="914400" rtl="0" eaLnBrk="1" fontAlgn="auto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 typeface="Arial" charset="0"/>
              <a:buNone/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endParaRPr sz="3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2782" name="Rectangle 292"/>
          <p:cNvSpPr/>
          <p:nvPr/>
        </p:nvSpPr>
        <p:spPr>
          <a:xfrm rot="16200000">
            <a:off x="1352550" y="1606550"/>
            <a:ext cx="838200" cy="139700"/>
          </a:xfrm>
          <a:prstGeom prst="rect">
            <a:avLst/>
          </a:prstGeom>
          <a:solidFill>
            <a:srgbClr val="FF9900"/>
          </a:solidFill>
          <a:ln w="15875" cap="flat" cmpd="sng" algn="ctr">
            <a:solidFill>
              <a:schemeClr val="tx1"/>
            </a:solidFill>
            <a:prstDash val="solid"/>
            <a:miter lim="800000"/>
          </a:ln>
        </p:spPr>
        <p:txBody>
          <a:bodyPr vert="vert" wrap="none" anchor="ctr" anchorCtr="0">
            <a:noAutofit/>
          </a:bodyPr>
          <a:lstStyle>
            <a:lvl1pPr marL="0"/>
            <a:lvl2pPr marL="742950"/>
            <a:lvl3pPr marL="1143000"/>
            <a:lvl4pPr marL="1600200"/>
            <a:lvl5pPr marL="2057400"/>
          </a:lstStyle>
          <a:p>
            <a:pPr marL="0" marR="0" lvl="0" indent="-342900" algn="ctr" defTabSz="914400" rtl="0" eaLnBrk="1" fontAlgn="auto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 typeface="Arial" charset="0"/>
              <a:buNone/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endParaRPr sz="3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2783" name="Rectangle 293"/>
          <p:cNvSpPr/>
          <p:nvPr/>
        </p:nvSpPr>
        <p:spPr>
          <a:xfrm rot="16200000">
            <a:off x="1123950" y="1606550"/>
            <a:ext cx="838200" cy="139700"/>
          </a:xfrm>
          <a:prstGeom prst="rect">
            <a:avLst/>
          </a:prstGeom>
          <a:solidFill>
            <a:srgbClr val="FF9900"/>
          </a:solidFill>
          <a:ln w="15875" cap="flat" cmpd="sng" algn="ctr">
            <a:solidFill>
              <a:schemeClr val="tx1"/>
            </a:solidFill>
            <a:prstDash val="solid"/>
            <a:miter lim="800000"/>
          </a:ln>
        </p:spPr>
        <p:txBody>
          <a:bodyPr vert="vert" wrap="none" anchor="ctr" anchorCtr="0">
            <a:noAutofit/>
          </a:bodyPr>
          <a:lstStyle>
            <a:lvl1pPr marL="0"/>
            <a:lvl2pPr marL="742950"/>
            <a:lvl3pPr marL="1143000"/>
            <a:lvl4pPr marL="1600200"/>
            <a:lvl5pPr marL="2057400"/>
          </a:lstStyle>
          <a:p>
            <a:pPr marL="0" marR="0" lvl="0" indent="-342900" algn="ctr" defTabSz="914400" rtl="0" eaLnBrk="1" fontAlgn="auto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 typeface="Arial" charset="0"/>
              <a:buNone/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endParaRPr sz="3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2784" name="Rectangle 294"/>
          <p:cNvSpPr/>
          <p:nvPr/>
        </p:nvSpPr>
        <p:spPr>
          <a:xfrm rot="16200000">
            <a:off x="882650" y="1606550"/>
            <a:ext cx="838200" cy="139700"/>
          </a:xfrm>
          <a:prstGeom prst="rect">
            <a:avLst/>
          </a:prstGeom>
          <a:solidFill>
            <a:srgbClr val="FF9900"/>
          </a:solidFill>
          <a:ln w="15875" cap="flat" cmpd="sng" algn="ctr">
            <a:solidFill>
              <a:schemeClr val="tx1"/>
            </a:solidFill>
            <a:prstDash val="solid"/>
            <a:miter lim="800000"/>
          </a:ln>
        </p:spPr>
        <p:txBody>
          <a:bodyPr vert="vert" wrap="none" anchor="ctr" anchorCtr="0">
            <a:noAutofit/>
          </a:bodyPr>
          <a:lstStyle>
            <a:lvl1pPr marL="0"/>
            <a:lvl2pPr marL="742950"/>
            <a:lvl3pPr marL="1143000"/>
            <a:lvl4pPr marL="1600200"/>
            <a:lvl5pPr marL="2057400"/>
          </a:lstStyle>
          <a:p>
            <a:pPr marL="0" marR="0" lvl="0" indent="-342900" algn="ctr" defTabSz="914400" rtl="0" eaLnBrk="1" fontAlgn="auto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 typeface="Arial" charset="0"/>
              <a:buNone/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endParaRPr sz="3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2785" name="Rectangle 295"/>
          <p:cNvSpPr/>
          <p:nvPr/>
        </p:nvSpPr>
        <p:spPr>
          <a:xfrm rot="16200000">
            <a:off x="654050" y="1619250"/>
            <a:ext cx="838200" cy="139700"/>
          </a:xfrm>
          <a:prstGeom prst="rect">
            <a:avLst/>
          </a:prstGeom>
          <a:solidFill>
            <a:srgbClr val="FF9900"/>
          </a:solidFill>
          <a:ln w="15875" cap="flat" cmpd="sng" algn="ctr">
            <a:solidFill>
              <a:schemeClr val="tx1"/>
            </a:solidFill>
            <a:prstDash val="solid"/>
            <a:miter lim="800000"/>
          </a:ln>
        </p:spPr>
        <p:txBody>
          <a:bodyPr vert="vert" wrap="none" anchor="ctr" anchorCtr="0">
            <a:noAutofit/>
          </a:bodyPr>
          <a:lstStyle>
            <a:lvl1pPr marL="0"/>
            <a:lvl2pPr marL="742950"/>
            <a:lvl3pPr marL="1143000"/>
            <a:lvl4pPr marL="1600200"/>
            <a:lvl5pPr marL="2057400"/>
          </a:lstStyle>
          <a:p>
            <a:pPr marL="0" marR="0" lvl="0" indent="-342900" algn="ctr" defTabSz="914400" rtl="0" eaLnBrk="1" fontAlgn="auto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 typeface="Arial" charset="0"/>
              <a:buNone/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endParaRPr sz="3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2786" name="Rectangle 296"/>
          <p:cNvSpPr/>
          <p:nvPr/>
        </p:nvSpPr>
        <p:spPr>
          <a:xfrm rot="16200000">
            <a:off x="412750" y="1619250"/>
            <a:ext cx="838200" cy="139700"/>
          </a:xfrm>
          <a:prstGeom prst="rect">
            <a:avLst/>
          </a:prstGeom>
          <a:solidFill>
            <a:srgbClr val="FF9900"/>
          </a:solidFill>
          <a:ln w="15875" cap="flat" cmpd="sng" algn="ctr">
            <a:solidFill>
              <a:schemeClr val="tx1"/>
            </a:solidFill>
            <a:prstDash val="solid"/>
            <a:miter lim="800000"/>
          </a:ln>
        </p:spPr>
        <p:txBody>
          <a:bodyPr vert="vert" wrap="none" anchor="ctr" anchorCtr="0">
            <a:noAutofit/>
          </a:bodyPr>
          <a:lstStyle>
            <a:lvl1pPr marL="0"/>
            <a:lvl2pPr marL="742950"/>
            <a:lvl3pPr marL="1143000"/>
            <a:lvl4pPr marL="1600200"/>
            <a:lvl5pPr marL="2057400"/>
          </a:lstStyle>
          <a:p>
            <a:pPr marL="0" marR="0" lvl="0" indent="-342900" algn="ctr" defTabSz="914400" rtl="0" eaLnBrk="1" fontAlgn="auto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 typeface="Arial" charset="0"/>
              <a:buNone/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endParaRPr sz="3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2787" name="Rectangle 297"/>
          <p:cNvSpPr/>
          <p:nvPr/>
        </p:nvSpPr>
        <p:spPr>
          <a:xfrm rot="16200000">
            <a:off x="171450" y="1619250"/>
            <a:ext cx="838200" cy="139700"/>
          </a:xfrm>
          <a:prstGeom prst="rect">
            <a:avLst/>
          </a:prstGeom>
          <a:solidFill>
            <a:srgbClr val="FF9900"/>
          </a:solidFill>
          <a:ln w="15875" cap="flat" cmpd="sng" algn="ctr">
            <a:solidFill>
              <a:schemeClr val="tx1"/>
            </a:solidFill>
            <a:prstDash val="solid"/>
            <a:miter lim="800000"/>
          </a:ln>
        </p:spPr>
        <p:txBody>
          <a:bodyPr vert="vert" wrap="none" anchor="ctr" anchorCtr="0">
            <a:noAutofit/>
          </a:bodyPr>
          <a:lstStyle>
            <a:lvl1pPr marL="0"/>
            <a:lvl2pPr marL="742950"/>
            <a:lvl3pPr marL="1143000"/>
            <a:lvl4pPr marL="1600200"/>
            <a:lvl5pPr marL="2057400"/>
          </a:lstStyle>
          <a:p>
            <a:pPr marL="0" marR="0" lvl="0" indent="-342900" algn="ctr" defTabSz="914400" rtl="0" eaLnBrk="1" fontAlgn="auto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 typeface="Arial" charset="0"/>
              <a:buNone/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endParaRPr sz="3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2788" name="Rectangle 298"/>
          <p:cNvSpPr/>
          <p:nvPr/>
        </p:nvSpPr>
        <p:spPr>
          <a:xfrm rot="16200000">
            <a:off x="-57150" y="1619250"/>
            <a:ext cx="838200" cy="139700"/>
          </a:xfrm>
          <a:prstGeom prst="rect">
            <a:avLst/>
          </a:prstGeom>
          <a:solidFill>
            <a:srgbClr val="FF9900"/>
          </a:solidFill>
          <a:ln w="15875" cap="flat" cmpd="sng" algn="ctr">
            <a:solidFill>
              <a:schemeClr val="tx1"/>
            </a:solidFill>
            <a:prstDash val="solid"/>
            <a:miter lim="800000"/>
          </a:ln>
        </p:spPr>
        <p:txBody>
          <a:bodyPr vert="vert" wrap="none" anchor="ctr" anchorCtr="0">
            <a:noAutofit/>
          </a:bodyPr>
          <a:lstStyle>
            <a:lvl1pPr marL="0"/>
            <a:lvl2pPr marL="742950"/>
            <a:lvl3pPr marL="1143000"/>
            <a:lvl4pPr marL="1600200"/>
            <a:lvl5pPr marL="2057400"/>
          </a:lstStyle>
          <a:p>
            <a:pPr marL="0" marR="0" lvl="0" indent="-342900" algn="ctr" defTabSz="914400" rtl="0" eaLnBrk="1" fontAlgn="auto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 typeface="Arial" charset="0"/>
              <a:buNone/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endParaRPr sz="3200">
              <a:solidFill>
                <a:schemeClr val="tx1"/>
              </a:solidFill>
              <a:latin typeface="Times New Roman" pitchFamily="18" charset="0"/>
            </a:endParaRPr>
          </a:p>
        </p:txBody>
      </p:sp>
      <p:grpSp>
        <p:nvGrpSpPr>
          <p:cNvPr id="32789" name="Group 532"/>
          <p:cNvGrpSpPr/>
          <p:nvPr/>
        </p:nvGrpSpPr>
        <p:grpSpPr>
          <a:xfrm>
            <a:off x="3302000" y="2146300"/>
            <a:ext cx="2159000" cy="215900"/>
            <a:chOff x="3302000" y="2146300"/>
            <a:chExt cx="2159000" cy="215900"/>
          </a:xfrm>
        </p:grpSpPr>
        <p:sp>
          <p:nvSpPr>
            <p:cNvPr id="32892" name="AutoShape 301"/>
            <p:cNvSpPr/>
            <p:nvPr/>
          </p:nvSpPr>
          <p:spPr>
            <a:xfrm rot="16200000">
              <a:off x="3397250" y="2063750"/>
              <a:ext cx="127000" cy="317500"/>
            </a:xfrm>
            <a:prstGeom prst="leftBrace">
              <a:avLst>
                <a:gd name="adj1" fmla="val 20833"/>
                <a:gd name="adj2" fmla="val 54306"/>
              </a:avLst>
            </a:prstGeom>
            <a:noFill/>
            <a:ln w="25400" cap="flat" cmpd="sng" algn="ctr">
              <a:solidFill>
                <a:schemeClr val="folHlink"/>
              </a:solidFill>
              <a:prstDash val="solid"/>
              <a:round/>
            </a:ln>
          </p:spPr>
          <p:txBody>
            <a:bodyPr lIns="90000" tIns="46800" rIns="90000" bIns="46800" anchor="ctr" anchorCtr="0">
              <a:sp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1" fontAlgn="auto" latin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endParaRPr sz="1800">
                <a:solidFill>
                  <a:schemeClr val="tx1"/>
                </a:solidFill>
              </a:endParaRPr>
            </a:p>
          </p:txBody>
        </p:sp>
        <p:grpSp>
          <p:nvGrpSpPr>
            <p:cNvPr id="32893" name="Group 303"/>
            <p:cNvGrpSpPr/>
            <p:nvPr/>
          </p:nvGrpSpPr>
          <p:grpSpPr>
            <a:xfrm>
              <a:off x="5041900" y="2146300"/>
              <a:ext cx="419100" cy="215900"/>
              <a:chOff x="2501900" y="1968500"/>
              <a:chExt cx="419100" cy="215900"/>
            </a:xfrm>
          </p:grpSpPr>
          <p:sp>
            <p:nvSpPr>
              <p:cNvPr id="32894" name="Text Box 304"/>
              <p:cNvSpPr/>
              <p:nvPr/>
            </p:nvSpPr>
            <p:spPr>
              <a:xfrm>
                <a:off x="2501900" y="1981200"/>
                <a:ext cx="190500" cy="1651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171450" rIns="0" bIns="0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2000" i="1">
                    <a:solidFill>
                      <a:schemeClr val="tx1"/>
                    </a:solidFill>
                    <a:latin typeface="Times New Roman" pitchFamily="34" charset="0"/>
                  </a:rPr>
                  <a:t>O</a:t>
                </a:r>
              </a:p>
            </p:txBody>
          </p:sp>
          <p:sp>
            <p:nvSpPr>
              <p:cNvPr id="32895" name="Text Box 305"/>
              <p:cNvSpPr/>
              <p:nvPr/>
            </p:nvSpPr>
            <p:spPr>
              <a:xfrm>
                <a:off x="2705100" y="2044700"/>
                <a:ext cx="127000" cy="1524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107950" rIns="0" bIns="47625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2000" i="1">
                    <a:solidFill>
                      <a:schemeClr val="tx1"/>
                    </a:solidFill>
                    <a:latin typeface="Times New Roman" pitchFamily="34" charset="0"/>
                  </a:rPr>
                  <a:t>p</a:t>
                </a:r>
              </a:p>
            </p:txBody>
          </p:sp>
          <p:sp>
            <p:nvSpPr>
              <p:cNvPr id="32896" name="Text Box 306"/>
              <p:cNvSpPr/>
              <p:nvPr/>
            </p:nvSpPr>
            <p:spPr>
              <a:xfrm>
                <a:off x="2832100" y="1993900"/>
                <a:ext cx="88900" cy="1524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155575" rIns="0" bIns="0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2000" i="1">
                    <a:solidFill>
                      <a:schemeClr val="tx1"/>
                    </a:solidFill>
                    <a:latin typeface="Times New Roman" pitchFamily="34" charset="0"/>
                  </a:rPr>
                  <a:t>t</a:t>
                </a:r>
              </a:p>
            </p:txBody>
          </p:sp>
          <p:sp>
            <p:nvSpPr>
              <p:cNvPr id="32897" name="Rectangle 307"/>
              <p:cNvSpPr/>
              <p:nvPr/>
            </p:nvSpPr>
            <p:spPr>
              <a:xfrm>
                <a:off x="2501900" y="1968500"/>
                <a:ext cx="419100" cy="215900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 cap="flat" cmpd="sng" algn="ctr">
                <a:solidFill>
                  <a:schemeClr val="tx1">
                    <a:alpha val="0"/>
                  </a:schemeClr>
                </a:solidFill>
                <a:prstDash val="solid"/>
                <a:miter lim="800000"/>
              </a:ln>
            </p:spPr>
            <p:txBody>
              <a:bodyPr wrap="none" anchor="ctr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1" fontAlgn="auto" latinLnBrk="0" hangingPunct="0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endParaRPr sz="180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32790" name="Rectangle 518"/>
          <p:cNvSpPr/>
          <p:nvPr/>
        </p:nvSpPr>
        <p:spPr>
          <a:xfrm>
            <a:off x="6654800" y="2374900"/>
            <a:ext cx="2743200" cy="584200"/>
          </a:xfrm>
          <a:prstGeom prst="rect">
            <a:avLst/>
          </a:prstGeom>
          <a:noFill/>
          <a:ln algn="ctr">
            <a:noFill/>
          </a:ln>
        </p:spPr>
        <p:txBody>
          <a:bodyPr lIns="90000" tIns="46800" rIns="90000" bIns="46800">
            <a:spAutoFit/>
          </a:bodyPr>
          <a:lstStyle>
            <a:lvl1pPr marL="0"/>
            <a:lvl2pPr marL="742950"/>
            <a:lvl3pPr marL="1143000"/>
            <a:lvl4pPr marL="1600200"/>
            <a:lvl5pPr marL="2057400"/>
          </a:lstStyle>
          <a:p>
            <a:pPr marL="342900" marR="0" lvl="0" indent="-342900" algn="l" defTabSz="914400" rtl="0" eaLnBrk="1" fontAlgn="auto" latinLnBrk="0" hangingPunct="0">
              <a:lnSpc>
                <a:spcPct val="100000"/>
              </a:lnSpc>
              <a:spcBef>
                <a:spcPct val="50000"/>
              </a:spcBef>
              <a:buClrTx/>
              <a:buSzTx/>
              <a:buFont typeface="Arial" charset="0"/>
              <a:buNone/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r>
              <a:rPr sz="1800">
                <a:solidFill>
                  <a:srgbClr val="FF3300"/>
                </a:solidFill>
              </a:rPr>
              <a:t>But may be sequential.</a:t>
            </a:r>
          </a:p>
          <a:p>
            <a:pPr marL="342900" marR="0" lvl="0" indent="-342900" algn="l" defTabSz="914400" rtl="0" eaLnBrk="1" fontAlgn="auto" latinLnBrk="0" hangingPunct="0">
              <a:lnSpc>
                <a:spcPct val="100000"/>
              </a:lnSpc>
              <a:spcBef>
                <a:spcPct val="50000"/>
              </a:spcBef>
              <a:buClrTx/>
              <a:buSzTx/>
              <a:buFont typeface="Arial" charset="0"/>
              <a:buNone/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endParaRPr sz="1800">
              <a:solidFill>
                <a:srgbClr val="FF3300"/>
              </a:solidFill>
            </a:endParaRPr>
          </a:p>
        </p:txBody>
      </p:sp>
      <p:grpSp>
        <p:nvGrpSpPr>
          <p:cNvPr id="32791" name="Group 536"/>
          <p:cNvGrpSpPr/>
          <p:nvPr/>
        </p:nvGrpSpPr>
        <p:grpSpPr>
          <a:xfrm>
            <a:off x="6934200" y="2997200"/>
            <a:ext cx="1955800" cy="863600"/>
            <a:chOff x="6934200" y="2984500"/>
            <a:chExt cx="1955800" cy="863600"/>
          </a:xfrm>
        </p:grpSpPr>
        <p:grpSp>
          <p:nvGrpSpPr>
            <p:cNvPr id="32886" name="Group 406"/>
            <p:cNvGrpSpPr/>
            <p:nvPr/>
          </p:nvGrpSpPr>
          <p:grpSpPr>
            <a:xfrm>
              <a:off x="7772400" y="3581400"/>
              <a:ext cx="444500" cy="177800"/>
              <a:chOff x="2501900" y="1981200"/>
              <a:chExt cx="444500" cy="177800"/>
            </a:xfrm>
          </p:grpSpPr>
          <p:sp>
            <p:nvSpPr>
              <p:cNvPr id="32888" name="Text Box 407"/>
              <p:cNvSpPr/>
              <p:nvPr/>
            </p:nvSpPr>
            <p:spPr>
              <a:xfrm>
                <a:off x="2501900" y="1981200"/>
                <a:ext cx="127000" cy="1524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161925" rIns="0" bIns="0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2000">
                    <a:solidFill>
                      <a:srgbClr val="FF3300"/>
                    </a:solidFill>
                    <a:latin typeface="Times New Roman" pitchFamily="34" charset="0"/>
                  </a:rPr>
                  <a:t>2</a:t>
                </a:r>
              </a:p>
            </p:txBody>
          </p:sp>
          <p:sp>
            <p:nvSpPr>
              <p:cNvPr id="32889" name="Text Box 408"/>
              <p:cNvSpPr/>
              <p:nvPr/>
            </p:nvSpPr>
            <p:spPr>
              <a:xfrm>
                <a:off x="2641600" y="2006600"/>
                <a:ext cx="190500" cy="1651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146050" rIns="0" bIns="20638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2000">
                    <a:solidFill>
                      <a:srgbClr val="FF3300"/>
                    </a:solidFill>
                    <a:latin typeface="Times New Roman" pitchFamily="34" charset="0"/>
                  </a:rPr>
                  <a:t>+</a:t>
                </a:r>
              </a:p>
            </p:txBody>
          </p:sp>
          <p:sp>
            <p:nvSpPr>
              <p:cNvPr id="32890" name="Text Box 409"/>
              <p:cNvSpPr/>
              <p:nvPr/>
            </p:nvSpPr>
            <p:spPr>
              <a:xfrm>
                <a:off x="2857500" y="2044700"/>
                <a:ext cx="101600" cy="1016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107950" rIns="0" bIns="0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2000" i="1">
                    <a:solidFill>
                      <a:srgbClr val="FF3300"/>
                    </a:solidFill>
                    <a:latin typeface="Times New Roman" pitchFamily="34" charset="0"/>
                  </a:rPr>
                  <a:t>ε</a:t>
                </a:r>
              </a:p>
            </p:txBody>
          </p:sp>
          <p:sp>
            <p:nvSpPr>
              <p:cNvPr id="32891" name="Rectangle 410"/>
              <p:cNvSpPr/>
              <p:nvPr/>
            </p:nvSpPr>
            <p:spPr>
              <a:xfrm>
                <a:off x="2501900" y="1981200"/>
                <a:ext cx="444500" cy="177800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 cap="flat" cmpd="sng" algn="ctr">
                <a:solidFill>
                  <a:schemeClr val="tx1">
                    <a:alpha val="0"/>
                  </a:schemeClr>
                </a:solidFill>
                <a:prstDash val="solid"/>
                <a:miter lim="800000"/>
              </a:ln>
            </p:spPr>
            <p:txBody>
              <a:bodyPr wrap="none" anchor="ctr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1" fontAlgn="auto" latinLnBrk="0" hangingPunct="0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endParaRPr sz="18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2887" name="Rectangle 519"/>
            <p:cNvSpPr/>
            <p:nvPr/>
          </p:nvSpPr>
          <p:spPr>
            <a:xfrm>
              <a:off x="6934200" y="2984500"/>
              <a:ext cx="1955800" cy="863600"/>
            </a:xfrm>
            <a:prstGeom prst="rect">
              <a:avLst/>
            </a:prstGeom>
            <a:noFill/>
            <a:ln algn="ctr">
              <a:noFill/>
            </a:ln>
          </p:spPr>
          <p:txBody>
            <a:bodyPr lIns="90000" tIns="46800" rIns="90000" bIns="46800">
              <a:sp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342900" marR="0" lvl="0" indent="-342900" algn="ctr" defTabSz="914400" rtl="0" eaLnBrk="1" fontAlgn="auto" latin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1800">
                  <a:solidFill>
                    <a:srgbClr val="FF3300"/>
                  </a:solidFill>
                </a:rPr>
                <a:t>Too thin </a:t>
              </a:r>
              <a:br>
                <a:rPr sz="1800">
                  <a:solidFill>
                    <a:srgbClr val="FF3300"/>
                  </a:solidFill>
                </a:rPr>
              </a:br>
              <a:r>
                <a:rPr sz="1800">
                  <a:solidFill>
                    <a:srgbClr val="FF3300"/>
                  </a:solidFill>
                </a:rPr>
                <a:t>&amp; needs speed</a:t>
              </a:r>
            </a:p>
            <a:p>
              <a:pPr marL="342900" marR="0" lvl="0" indent="-342900" algn="l" defTabSz="914400" rtl="0" eaLnBrk="1" fontAlgn="auto" latinLnBrk="0" hangingPunct="0">
                <a:lnSpc>
                  <a:spcPct val="100000"/>
                </a:lnSpc>
                <a:spcBef>
                  <a:spcPct val="5000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endParaRPr sz="1800">
                <a:solidFill>
                  <a:srgbClr val="FF3300"/>
                </a:solidFill>
              </a:endParaRPr>
            </a:p>
          </p:txBody>
        </p:sp>
      </p:grpSp>
      <p:sp>
        <p:nvSpPr>
          <p:cNvPr id="32792" name="Rectangle 537"/>
          <p:cNvSpPr/>
          <p:nvPr/>
        </p:nvSpPr>
        <p:spPr>
          <a:xfrm>
            <a:off x="7035800" y="2781300"/>
            <a:ext cx="2743200" cy="355600"/>
          </a:xfrm>
          <a:prstGeom prst="rect">
            <a:avLst/>
          </a:prstGeom>
          <a:noFill/>
          <a:ln algn="ctr">
            <a:noFill/>
          </a:ln>
        </p:spPr>
        <p:txBody>
          <a:bodyPr lIns="90000" tIns="46800" rIns="90000" bIns="46800">
            <a:spAutoFit/>
          </a:bodyPr>
          <a:lstStyle>
            <a:lvl1pPr marL="0"/>
            <a:lvl2pPr marL="742950"/>
            <a:lvl3pPr marL="1143000"/>
            <a:lvl4pPr marL="1600200"/>
            <a:lvl5pPr marL="2057400"/>
          </a:lstStyle>
          <a:p>
            <a:pPr marL="0" marR="0" lvl="0" indent="-342900" algn="l" defTabSz="914400" rtl="0" eaLnBrk="1" fontAlgn="auto" latinLnBrk="0" hangingPunct="0">
              <a:lnSpc>
                <a:spcPct val="100000"/>
              </a:lnSpc>
              <a:spcBef>
                <a:spcPct val="50000"/>
              </a:spcBef>
              <a:buClrTx/>
              <a:buSzTx/>
              <a:buFont typeface="Arial" charset="0"/>
              <a:buNone/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r>
              <a:rPr sz="1800">
                <a:solidFill>
                  <a:srgbClr val="FF3300"/>
                </a:solidFill>
              </a:rPr>
              <a:t>Compromise</a:t>
            </a:r>
          </a:p>
        </p:txBody>
      </p:sp>
      <p:grpSp>
        <p:nvGrpSpPr>
          <p:cNvPr id="32793" name="Group 747"/>
          <p:cNvGrpSpPr/>
          <p:nvPr/>
        </p:nvGrpSpPr>
        <p:grpSpPr>
          <a:xfrm>
            <a:off x="4584700" y="2349500"/>
            <a:ext cx="2108200" cy="355600"/>
            <a:chOff x="4584700" y="2349500"/>
            <a:chExt cx="2108200" cy="355600"/>
          </a:xfrm>
        </p:grpSpPr>
        <p:sp>
          <p:nvSpPr>
            <p:cNvPr id="32878" name="AutoShape 302"/>
            <p:cNvSpPr/>
            <p:nvPr/>
          </p:nvSpPr>
          <p:spPr>
            <a:xfrm rot="16200000">
              <a:off x="4679950" y="2393950"/>
              <a:ext cx="127000" cy="317500"/>
            </a:xfrm>
            <a:prstGeom prst="leftBrace">
              <a:avLst>
                <a:gd name="adj1" fmla="val 20833"/>
                <a:gd name="adj2" fmla="val 54306"/>
              </a:avLst>
            </a:prstGeom>
            <a:noFill/>
            <a:ln w="25400" cap="flat" cmpd="sng" algn="ctr">
              <a:solidFill>
                <a:schemeClr val="folHlink"/>
              </a:solidFill>
              <a:prstDash val="solid"/>
              <a:round/>
            </a:ln>
          </p:spPr>
          <p:txBody>
            <a:bodyPr lIns="90000" tIns="46800" rIns="90000" bIns="46800" anchor="ctr" anchorCtr="0">
              <a:sp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1" fontAlgn="auto" latin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endParaRPr sz="1800">
                <a:solidFill>
                  <a:schemeClr val="tx1"/>
                </a:solidFill>
              </a:endParaRPr>
            </a:p>
          </p:txBody>
        </p:sp>
        <p:sp>
          <p:nvSpPr>
            <p:cNvPr id="32879" name="Rectangle 502"/>
            <p:cNvSpPr/>
            <p:nvPr/>
          </p:nvSpPr>
          <p:spPr>
            <a:xfrm>
              <a:off x="5854700" y="2349500"/>
              <a:ext cx="825500" cy="3556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90000" tIns="46800" rIns="90000" bIns="46800">
              <a:sp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1" fontAlgn="auto" latin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1800">
                  <a:solidFill>
                    <a:schemeClr val="folHlink"/>
                  </a:solidFill>
                </a:rPr>
                <a:t>1   job</a:t>
              </a:r>
            </a:p>
          </p:txBody>
        </p:sp>
        <p:grpSp>
          <p:nvGrpSpPr>
            <p:cNvPr id="32880" name="Group 682"/>
            <p:cNvGrpSpPr/>
            <p:nvPr/>
          </p:nvGrpSpPr>
          <p:grpSpPr>
            <a:xfrm>
              <a:off x="4978400" y="2463800"/>
              <a:ext cx="711200" cy="165100"/>
              <a:chOff x="2501900" y="1968500"/>
              <a:chExt cx="711200" cy="165100"/>
            </a:xfrm>
          </p:grpSpPr>
          <p:sp>
            <p:nvSpPr>
              <p:cNvPr id="32881" name="Text Box 683"/>
              <p:cNvSpPr/>
              <p:nvPr/>
            </p:nvSpPr>
            <p:spPr>
              <a:xfrm>
                <a:off x="2501900" y="1981200"/>
                <a:ext cx="152400" cy="1651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171450" rIns="0" bIns="0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2000" i="1">
                    <a:solidFill>
                      <a:schemeClr val="tx1"/>
                    </a:solidFill>
                    <a:latin typeface="Times New Roman" pitchFamily="34" charset="0"/>
                  </a:rPr>
                  <a:t>S</a:t>
                </a:r>
              </a:p>
            </p:txBody>
          </p:sp>
          <p:sp>
            <p:nvSpPr>
              <p:cNvPr id="32882" name="Text Box 684"/>
              <p:cNvSpPr/>
              <p:nvPr/>
            </p:nvSpPr>
            <p:spPr>
              <a:xfrm>
                <a:off x="2667000" y="1981200"/>
                <a:ext cx="177800" cy="1651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171450" rIns="0" bIns="0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2000" i="1">
                    <a:solidFill>
                      <a:schemeClr val="tx1"/>
                    </a:solidFill>
                    <a:latin typeface="Times New Roman" pitchFamily="34" charset="0"/>
                  </a:rPr>
                  <a:t>E</a:t>
                </a:r>
              </a:p>
            </p:txBody>
          </p:sp>
          <p:sp>
            <p:nvSpPr>
              <p:cNvPr id="32883" name="Text Box 685"/>
              <p:cNvSpPr/>
              <p:nvPr/>
            </p:nvSpPr>
            <p:spPr>
              <a:xfrm>
                <a:off x="2870200" y="1981200"/>
                <a:ext cx="139700" cy="1651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171450" rIns="0" bIns="0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2000" i="1">
                    <a:solidFill>
                      <a:schemeClr val="tx1"/>
                    </a:solidFill>
                    <a:latin typeface="Times New Roman" pitchFamily="34" charset="0"/>
                  </a:rPr>
                  <a:t>T</a:t>
                </a:r>
              </a:p>
            </p:txBody>
          </p:sp>
          <p:sp>
            <p:nvSpPr>
              <p:cNvPr id="32884" name="Text Box 686"/>
              <p:cNvSpPr/>
              <p:nvPr/>
            </p:nvSpPr>
            <p:spPr>
              <a:xfrm>
                <a:off x="3060700" y="1981200"/>
                <a:ext cx="152400" cy="1651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171450" rIns="0" bIns="0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2000" i="1">
                    <a:solidFill>
                      <a:schemeClr val="tx1"/>
                    </a:solidFill>
                    <a:latin typeface="Times New Roman" pitchFamily="34" charset="0"/>
                  </a:rPr>
                  <a:t>F</a:t>
                </a:r>
              </a:p>
            </p:txBody>
          </p:sp>
          <p:sp>
            <p:nvSpPr>
              <p:cNvPr id="32885" name="Rectangle 687"/>
              <p:cNvSpPr/>
              <p:nvPr/>
            </p:nvSpPr>
            <p:spPr>
              <a:xfrm>
                <a:off x="2501900" y="1968500"/>
                <a:ext cx="711200" cy="165100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 cap="flat" cmpd="sng" algn="ctr">
                <a:solidFill>
                  <a:schemeClr val="tx1">
                    <a:alpha val="0"/>
                  </a:schemeClr>
                </a:solidFill>
                <a:prstDash val="solid"/>
                <a:miter lim="800000"/>
              </a:ln>
            </p:spPr>
            <p:txBody>
              <a:bodyPr wrap="none" anchor="ctr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1" fontAlgn="auto" latinLnBrk="0" hangingPunct="0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endParaRPr sz="180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32794" name="Group 713"/>
          <p:cNvGrpSpPr/>
          <p:nvPr/>
        </p:nvGrpSpPr>
        <p:grpSpPr>
          <a:xfrm>
            <a:off x="1308100" y="88900"/>
            <a:ext cx="6134100" cy="495300"/>
            <a:chOff x="4965700" y="3771900"/>
            <a:chExt cx="6134100" cy="495300"/>
          </a:xfrm>
        </p:grpSpPr>
        <p:sp>
          <p:nvSpPr>
            <p:cNvPr id="32863" name="Text Box 714"/>
            <p:cNvSpPr/>
            <p:nvPr/>
          </p:nvSpPr>
          <p:spPr>
            <a:xfrm>
              <a:off x="4965700" y="3771900"/>
              <a:ext cx="342900" cy="3810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390525" rIns="0" bIns="0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4500" i="1">
                  <a:solidFill>
                    <a:srgbClr val="6600CC"/>
                  </a:solidFill>
                  <a:latin typeface="Times New Roman" pitchFamily="34" charset="0"/>
                </a:rPr>
                <a:t>S</a:t>
              </a:r>
            </a:p>
          </p:txBody>
        </p:sp>
        <p:sp>
          <p:nvSpPr>
            <p:cNvPr id="32864" name="Text Box 715"/>
            <p:cNvSpPr/>
            <p:nvPr/>
          </p:nvSpPr>
          <p:spPr>
            <a:xfrm>
              <a:off x="5346700" y="3771900"/>
              <a:ext cx="419100" cy="3810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390525" rIns="0" bIns="0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4500" i="1">
                  <a:solidFill>
                    <a:srgbClr val="6600CC"/>
                  </a:solidFill>
                  <a:latin typeface="Times New Roman" pitchFamily="34" charset="0"/>
                </a:rPr>
                <a:t>E</a:t>
              </a:r>
            </a:p>
          </p:txBody>
        </p:sp>
        <p:sp>
          <p:nvSpPr>
            <p:cNvPr id="32865" name="Text Box 716"/>
            <p:cNvSpPr/>
            <p:nvPr/>
          </p:nvSpPr>
          <p:spPr>
            <a:xfrm>
              <a:off x="5803900" y="3771900"/>
              <a:ext cx="330200" cy="3810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390525" rIns="0" bIns="0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4500" i="1">
                  <a:solidFill>
                    <a:srgbClr val="6600CC"/>
                  </a:solidFill>
                  <a:latin typeface="Times New Roman" pitchFamily="34" charset="0"/>
                </a:rPr>
                <a:t>T</a:t>
              </a:r>
            </a:p>
          </p:txBody>
        </p:sp>
        <p:sp>
          <p:nvSpPr>
            <p:cNvPr id="32866" name="Text Box 717"/>
            <p:cNvSpPr/>
            <p:nvPr/>
          </p:nvSpPr>
          <p:spPr>
            <a:xfrm>
              <a:off x="6223000" y="3771900"/>
              <a:ext cx="368300" cy="3810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390525" rIns="0" bIns="0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4500" i="1">
                  <a:solidFill>
                    <a:srgbClr val="6600CC"/>
                  </a:solidFill>
                  <a:latin typeface="Times New Roman" pitchFamily="34" charset="0"/>
                </a:rPr>
                <a:t>F</a:t>
              </a:r>
            </a:p>
          </p:txBody>
        </p:sp>
        <p:sp>
          <p:nvSpPr>
            <p:cNvPr id="32867" name="Text Box 718"/>
            <p:cNvSpPr/>
            <p:nvPr/>
          </p:nvSpPr>
          <p:spPr>
            <a:xfrm>
              <a:off x="6832600" y="3860800"/>
              <a:ext cx="444500" cy="3302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307975" rIns="0" bIns="22225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4500" i="1">
                  <a:solidFill>
                    <a:srgbClr val="6600CC"/>
                  </a:solidFill>
                  <a:latin typeface="Times New Roman" pitchFamily="34" charset="0"/>
                </a:rPr>
                <a:t>&lt;</a:t>
              </a:r>
            </a:p>
          </p:txBody>
        </p:sp>
        <p:sp>
          <p:nvSpPr>
            <p:cNvPr id="32868" name="Text Box 719"/>
            <p:cNvSpPr/>
            <p:nvPr/>
          </p:nvSpPr>
          <p:spPr>
            <a:xfrm>
              <a:off x="7429500" y="3771900"/>
              <a:ext cx="381000" cy="3810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390525" rIns="0" bIns="0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4500" i="1">
                  <a:solidFill>
                    <a:srgbClr val="6600CC"/>
                  </a:solidFill>
                  <a:latin typeface="Times New Roman" pitchFamily="34" charset="0"/>
                </a:rPr>
                <a:t>L</a:t>
              </a:r>
            </a:p>
          </p:txBody>
        </p:sp>
        <p:sp>
          <p:nvSpPr>
            <p:cNvPr id="32869" name="Text Box 720"/>
            <p:cNvSpPr/>
            <p:nvPr/>
          </p:nvSpPr>
          <p:spPr>
            <a:xfrm>
              <a:off x="7823200" y="3771900"/>
              <a:ext cx="419100" cy="3810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390525" rIns="0" bIns="0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4500" i="1">
                  <a:solidFill>
                    <a:srgbClr val="6600CC"/>
                  </a:solidFill>
                  <a:latin typeface="Times New Roman" pitchFamily="34" charset="0"/>
                </a:rPr>
                <a:t>A</a:t>
              </a:r>
            </a:p>
          </p:txBody>
        </p:sp>
        <p:sp>
          <p:nvSpPr>
            <p:cNvPr id="32870" name="Text Box 721"/>
            <p:cNvSpPr/>
            <p:nvPr/>
          </p:nvSpPr>
          <p:spPr>
            <a:xfrm>
              <a:off x="8255000" y="3771900"/>
              <a:ext cx="368300" cy="3810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390525" rIns="0" bIns="0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4500" i="1">
                  <a:solidFill>
                    <a:srgbClr val="6600CC"/>
                  </a:solidFill>
                  <a:latin typeface="Times New Roman" pitchFamily="34" charset="0"/>
                </a:rPr>
                <a:t>P</a:t>
              </a:r>
            </a:p>
          </p:txBody>
        </p:sp>
        <p:sp>
          <p:nvSpPr>
            <p:cNvPr id="32871" name="Text Box 722"/>
            <p:cNvSpPr/>
            <p:nvPr/>
          </p:nvSpPr>
          <p:spPr>
            <a:xfrm>
              <a:off x="8699500" y="3771900"/>
              <a:ext cx="342900" cy="3810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390525" rIns="0" bIns="0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4500" i="1">
                  <a:solidFill>
                    <a:srgbClr val="6600CC"/>
                  </a:solidFill>
                  <a:latin typeface="Times New Roman" pitchFamily="34" charset="0"/>
                </a:rPr>
                <a:t>S</a:t>
              </a:r>
            </a:p>
          </p:txBody>
        </p:sp>
        <p:sp>
          <p:nvSpPr>
            <p:cNvPr id="32872" name="Text Box 723"/>
            <p:cNvSpPr/>
            <p:nvPr/>
          </p:nvSpPr>
          <p:spPr>
            <a:xfrm>
              <a:off x="9245600" y="3860800"/>
              <a:ext cx="444500" cy="3302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307975" rIns="0" bIns="22225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4500" i="1">
                  <a:solidFill>
                    <a:srgbClr val="6600CC"/>
                  </a:solidFill>
                  <a:latin typeface="Times New Roman" pitchFamily="34" charset="0"/>
                </a:rPr>
                <a:t>&lt;</a:t>
              </a:r>
            </a:p>
          </p:txBody>
        </p:sp>
        <p:sp>
          <p:nvSpPr>
            <p:cNvPr id="32873" name="Text Box 724"/>
            <p:cNvSpPr/>
            <p:nvPr/>
          </p:nvSpPr>
          <p:spPr>
            <a:xfrm>
              <a:off x="9842500" y="3771900"/>
              <a:ext cx="419100" cy="3810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390525" rIns="0" bIns="0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4500" i="1">
                  <a:solidFill>
                    <a:srgbClr val="6600CC"/>
                  </a:solidFill>
                  <a:latin typeface="Times New Roman" pitchFamily="34" charset="0"/>
                </a:rPr>
                <a:t>E</a:t>
              </a:r>
            </a:p>
          </p:txBody>
        </p:sp>
        <p:sp>
          <p:nvSpPr>
            <p:cNvPr id="32874" name="Text Box 725"/>
            <p:cNvSpPr/>
            <p:nvPr/>
          </p:nvSpPr>
          <p:spPr>
            <a:xfrm>
              <a:off x="10299700" y="3911600"/>
              <a:ext cx="254000" cy="3556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246062" rIns="0" bIns="111125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4500" i="1">
                  <a:solidFill>
                    <a:srgbClr val="6600CC"/>
                  </a:solidFill>
                  <a:latin typeface="Times New Roman" pitchFamily="34" charset="0"/>
                </a:rPr>
                <a:t>q</a:t>
              </a:r>
            </a:p>
          </p:txBody>
        </p:sp>
        <p:sp>
          <p:nvSpPr>
            <p:cNvPr id="32875" name="Text Box 726"/>
            <p:cNvSpPr/>
            <p:nvPr/>
          </p:nvSpPr>
          <p:spPr>
            <a:xfrm>
              <a:off x="10579100" y="3911600"/>
              <a:ext cx="317500" cy="2413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246062" rIns="0" bIns="0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4500" i="1">
                  <a:solidFill>
                    <a:srgbClr val="6600CC"/>
                  </a:solidFill>
                  <a:latin typeface="Times New Roman" pitchFamily="34" charset="0"/>
                </a:rPr>
                <a:t>u</a:t>
              </a:r>
            </a:p>
          </p:txBody>
        </p:sp>
        <p:sp>
          <p:nvSpPr>
            <p:cNvPr id="32876" name="Text Box 727"/>
            <p:cNvSpPr/>
            <p:nvPr/>
          </p:nvSpPr>
          <p:spPr>
            <a:xfrm>
              <a:off x="10909300" y="3784600"/>
              <a:ext cx="190500" cy="3683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377825" rIns="0" bIns="0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4500" i="1">
                  <a:solidFill>
                    <a:srgbClr val="6600CC"/>
                  </a:solidFill>
                  <a:latin typeface="Times New Roman" pitchFamily="34" charset="0"/>
                </a:rPr>
                <a:t>i</a:t>
              </a:r>
            </a:p>
          </p:txBody>
        </p:sp>
        <p:sp>
          <p:nvSpPr>
            <p:cNvPr id="32877" name="Rectangle 728"/>
            <p:cNvSpPr/>
            <p:nvPr/>
          </p:nvSpPr>
          <p:spPr>
            <a:xfrm>
              <a:off x="4965700" y="3771900"/>
              <a:ext cx="6134100" cy="49530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 cap="flat" cmpd="sng" algn="ctr">
              <a:solidFill>
                <a:schemeClr val="tx1">
                  <a:alpha val="0"/>
                </a:schemeClr>
              </a:solidFill>
              <a:prstDash val="solid"/>
              <a:miter lim="800000"/>
            </a:ln>
          </p:spPr>
          <p:txBody>
            <a:bodyPr wrap="none" anchor="ctr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1" fontAlgn="auto" latin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endParaRPr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32795" name="Group 750"/>
          <p:cNvGrpSpPr/>
          <p:nvPr/>
        </p:nvGrpSpPr>
        <p:grpSpPr>
          <a:xfrm>
            <a:off x="355600" y="3263900"/>
            <a:ext cx="6426200" cy="419100"/>
            <a:chOff x="355600" y="3175000"/>
            <a:chExt cx="6426200" cy="419100"/>
          </a:xfrm>
        </p:grpSpPr>
        <p:sp>
          <p:nvSpPr>
            <p:cNvPr id="32851" name="AutoShape 285"/>
            <p:cNvSpPr/>
            <p:nvPr/>
          </p:nvSpPr>
          <p:spPr>
            <a:xfrm rot="16200000">
              <a:off x="2520950" y="1073150"/>
              <a:ext cx="342900" cy="4673600"/>
            </a:xfrm>
            <a:prstGeom prst="leftBrace">
              <a:avLst>
                <a:gd name="adj1" fmla="val 113580"/>
                <a:gd name="adj2" fmla="val 54306"/>
              </a:avLst>
            </a:prstGeom>
            <a:noFill/>
            <a:ln w="25400" cap="flat" cmpd="sng" algn="ctr">
              <a:solidFill>
                <a:schemeClr val="folHlink"/>
              </a:solidFill>
              <a:prstDash val="solid"/>
              <a:round/>
            </a:ln>
          </p:spPr>
          <p:txBody>
            <a:bodyPr lIns="90000" tIns="46800" rIns="90000" bIns="46800" anchor="ctr" anchorCtr="0">
              <a:sp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1" fontAlgn="auto" latin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endParaRPr sz="1800">
                <a:solidFill>
                  <a:schemeClr val="tx1"/>
                </a:solidFill>
              </a:endParaRPr>
            </a:p>
          </p:txBody>
        </p:sp>
        <p:sp>
          <p:nvSpPr>
            <p:cNvPr id="32852" name="Rectangle 507"/>
            <p:cNvSpPr/>
            <p:nvPr/>
          </p:nvSpPr>
          <p:spPr>
            <a:xfrm>
              <a:off x="6134100" y="3175000"/>
              <a:ext cx="635000" cy="3556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90000" tIns="46800" rIns="90000" bIns="46800">
              <a:sp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1" fontAlgn="auto" latin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1800">
                  <a:solidFill>
                    <a:schemeClr val="folHlink"/>
                  </a:solidFill>
                </a:rPr>
                <a:t>jobs</a:t>
              </a:r>
            </a:p>
          </p:txBody>
        </p:sp>
        <p:grpSp>
          <p:nvGrpSpPr>
            <p:cNvPr id="32853" name="Group 688"/>
            <p:cNvGrpSpPr/>
            <p:nvPr/>
          </p:nvGrpSpPr>
          <p:grpSpPr>
            <a:xfrm>
              <a:off x="5054600" y="3251200"/>
              <a:ext cx="546100" cy="215900"/>
              <a:chOff x="2501900" y="1968500"/>
              <a:chExt cx="546100" cy="215900"/>
            </a:xfrm>
          </p:grpSpPr>
          <p:sp>
            <p:nvSpPr>
              <p:cNvPr id="32858" name="Text Box 689"/>
              <p:cNvSpPr/>
              <p:nvPr/>
            </p:nvSpPr>
            <p:spPr>
              <a:xfrm>
                <a:off x="2501900" y="1981200"/>
                <a:ext cx="177800" cy="1651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171450" rIns="0" bIns="0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2000" i="1">
                    <a:solidFill>
                      <a:schemeClr val="tx1"/>
                    </a:solidFill>
                    <a:latin typeface="Times New Roman" pitchFamily="34" charset="0"/>
                  </a:rPr>
                  <a:t>E</a:t>
                </a:r>
              </a:p>
            </p:txBody>
          </p:sp>
          <p:sp>
            <p:nvSpPr>
              <p:cNvPr id="32859" name="Text Box 690"/>
              <p:cNvSpPr/>
              <p:nvPr/>
            </p:nvSpPr>
            <p:spPr>
              <a:xfrm>
                <a:off x="2705100" y="2044700"/>
                <a:ext cx="101600" cy="1524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107950" rIns="0" bIns="47625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2000" i="1">
                    <a:solidFill>
                      <a:schemeClr val="tx1"/>
                    </a:solidFill>
                    <a:latin typeface="Times New Roman" pitchFamily="34" charset="0"/>
                  </a:rPr>
                  <a:t>q</a:t>
                </a:r>
              </a:p>
            </p:txBody>
          </p:sp>
          <p:sp>
            <p:nvSpPr>
              <p:cNvPr id="32860" name="Text Box 691"/>
              <p:cNvSpPr/>
              <p:nvPr/>
            </p:nvSpPr>
            <p:spPr>
              <a:xfrm>
                <a:off x="2819400" y="2044700"/>
                <a:ext cx="139700" cy="1016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107950" rIns="0" bIns="0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2000" i="1">
                    <a:solidFill>
                      <a:schemeClr val="tx1"/>
                    </a:solidFill>
                    <a:latin typeface="Times New Roman" pitchFamily="34" charset="0"/>
                  </a:rPr>
                  <a:t>u</a:t>
                </a:r>
              </a:p>
            </p:txBody>
          </p:sp>
          <p:sp>
            <p:nvSpPr>
              <p:cNvPr id="32861" name="Text Box 692"/>
              <p:cNvSpPr/>
              <p:nvPr/>
            </p:nvSpPr>
            <p:spPr>
              <a:xfrm>
                <a:off x="2971800" y="1981200"/>
                <a:ext cx="76200" cy="1651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166688" rIns="0" bIns="0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2000" i="1">
                    <a:solidFill>
                      <a:schemeClr val="tx1"/>
                    </a:solidFill>
                    <a:latin typeface="Times New Roman" pitchFamily="34" charset="0"/>
                  </a:rPr>
                  <a:t>i</a:t>
                </a:r>
              </a:p>
            </p:txBody>
          </p:sp>
          <p:sp>
            <p:nvSpPr>
              <p:cNvPr id="32862" name="Rectangle 693"/>
              <p:cNvSpPr/>
              <p:nvPr/>
            </p:nvSpPr>
            <p:spPr>
              <a:xfrm>
                <a:off x="2501900" y="1968500"/>
                <a:ext cx="546100" cy="215900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 cap="flat" cmpd="sng" algn="ctr">
                <a:solidFill>
                  <a:schemeClr val="tx1">
                    <a:alpha val="0"/>
                  </a:schemeClr>
                </a:solidFill>
                <a:prstDash val="solid"/>
                <a:miter lim="800000"/>
              </a:ln>
            </p:spPr>
            <p:txBody>
              <a:bodyPr wrap="none" anchor="ctr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1" fontAlgn="auto" latinLnBrk="0" hangingPunct="0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endParaRPr sz="18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2854" name="Group 737"/>
            <p:cNvGrpSpPr/>
            <p:nvPr/>
          </p:nvGrpSpPr>
          <p:grpSpPr>
            <a:xfrm>
              <a:off x="5880100" y="3302000"/>
              <a:ext cx="228600" cy="139700"/>
              <a:chOff x="2501900" y="2044700"/>
              <a:chExt cx="228600" cy="139700"/>
            </a:xfrm>
          </p:grpSpPr>
          <p:sp>
            <p:nvSpPr>
              <p:cNvPr id="32855" name="Text Box 738"/>
              <p:cNvSpPr/>
              <p:nvPr/>
            </p:nvSpPr>
            <p:spPr>
              <a:xfrm>
                <a:off x="2501900" y="2044700"/>
                <a:ext cx="152400" cy="1016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107950" rIns="0" bIns="0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2000" i="1">
                    <a:solidFill>
                      <a:schemeClr val="folHlink"/>
                    </a:solidFill>
                    <a:latin typeface="Times New Roman" pitchFamily="34" charset="0"/>
                  </a:rPr>
                  <a:t>n</a:t>
                </a:r>
              </a:p>
            </p:txBody>
          </p:sp>
          <p:sp>
            <p:nvSpPr>
              <p:cNvPr id="32856" name="Text Box 739"/>
              <p:cNvSpPr/>
              <p:nvPr/>
            </p:nvSpPr>
            <p:spPr>
              <a:xfrm>
                <a:off x="2654300" y="2082800"/>
                <a:ext cx="76200" cy="1016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107950" rIns="0" bIns="0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1400" i="1">
                    <a:solidFill>
                      <a:schemeClr val="folHlink"/>
                    </a:solidFill>
                    <a:latin typeface="Times New Roman" pitchFamily="34" charset="0"/>
                  </a:rPr>
                  <a:t>t</a:t>
                </a:r>
              </a:p>
            </p:txBody>
          </p:sp>
          <p:sp>
            <p:nvSpPr>
              <p:cNvPr id="32857" name="Rectangle 740"/>
              <p:cNvSpPr/>
              <p:nvPr/>
            </p:nvSpPr>
            <p:spPr>
              <a:xfrm>
                <a:off x="2501900" y="2044700"/>
                <a:ext cx="228600" cy="139700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 cap="flat" cmpd="sng" algn="ctr">
                <a:solidFill>
                  <a:schemeClr val="tx1">
                    <a:alpha val="0"/>
                  </a:schemeClr>
                </a:solidFill>
                <a:prstDash val="solid"/>
                <a:miter lim="800000"/>
              </a:ln>
            </p:spPr>
            <p:txBody>
              <a:bodyPr wrap="none" anchor="ctr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1" fontAlgn="auto" latinLnBrk="0" hangingPunct="0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endParaRPr sz="180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32796" name="Group 796"/>
          <p:cNvGrpSpPr/>
          <p:nvPr/>
        </p:nvGrpSpPr>
        <p:grpSpPr>
          <a:xfrm>
            <a:off x="2705100" y="2794000"/>
            <a:ext cx="4089400" cy="355600"/>
            <a:chOff x="2705100" y="2794000"/>
            <a:chExt cx="4089400" cy="355600"/>
          </a:xfrm>
        </p:grpSpPr>
        <p:grpSp>
          <p:nvGrpSpPr>
            <p:cNvPr id="32837" name="Group 321"/>
            <p:cNvGrpSpPr/>
            <p:nvPr/>
          </p:nvGrpSpPr>
          <p:grpSpPr>
            <a:xfrm>
              <a:off x="5016500" y="2908300"/>
              <a:ext cx="711200" cy="165100"/>
              <a:chOff x="2501900" y="1968500"/>
              <a:chExt cx="711200" cy="165100"/>
            </a:xfrm>
          </p:grpSpPr>
          <p:sp>
            <p:nvSpPr>
              <p:cNvPr id="32846" name="Text Box 322"/>
              <p:cNvSpPr/>
              <p:nvPr/>
            </p:nvSpPr>
            <p:spPr>
              <a:xfrm>
                <a:off x="2501900" y="1981200"/>
                <a:ext cx="165100" cy="1651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171450" rIns="0" bIns="0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2000" i="1">
                    <a:solidFill>
                      <a:schemeClr val="tx1"/>
                    </a:solidFill>
                    <a:latin typeface="Times New Roman" pitchFamily="34" charset="0"/>
                  </a:rPr>
                  <a:t>L</a:t>
                </a:r>
              </a:p>
            </p:txBody>
          </p:sp>
          <p:sp>
            <p:nvSpPr>
              <p:cNvPr id="32847" name="Text Box 323"/>
              <p:cNvSpPr/>
              <p:nvPr/>
            </p:nvSpPr>
            <p:spPr>
              <a:xfrm>
                <a:off x="2679700" y="1981200"/>
                <a:ext cx="190500" cy="1651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171450" rIns="0" bIns="0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2000" i="1">
                    <a:solidFill>
                      <a:schemeClr val="tx1"/>
                    </a:solidFill>
                    <a:latin typeface="Times New Roman" pitchFamily="34" charset="0"/>
                  </a:rPr>
                  <a:t>A</a:t>
                </a:r>
              </a:p>
            </p:txBody>
          </p:sp>
          <p:sp>
            <p:nvSpPr>
              <p:cNvPr id="32848" name="Text Box 324"/>
              <p:cNvSpPr/>
              <p:nvPr/>
            </p:nvSpPr>
            <p:spPr>
              <a:xfrm>
                <a:off x="2857500" y="1981200"/>
                <a:ext cx="152400" cy="1651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171450" rIns="0" bIns="0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2000" i="1">
                    <a:solidFill>
                      <a:schemeClr val="tx1"/>
                    </a:solidFill>
                    <a:latin typeface="Times New Roman" pitchFamily="34" charset="0"/>
                  </a:rPr>
                  <a:t>P</a:t>
                </a:r>
              </a:p>
            </p:txBody>
          </p:sp>
          <p:sp>
            <p:nvSpPr>
              <p:cNvPr id="32849" name="Text Box 325"/>
              <p:cNvSpPr/>
              <p:nvPr/>
            </p:nvSpPr>
            <p:spPr>
              <a:xfrm>
                <a:off x="3060700" y="1981200"/>
                <a:ext cx="152400" cy="1651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171450" rIns="0" bIns="0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2000" i="1">
                    <a:solidFill>
                      <a:schemeClr val="tx1"/>
                    </a:solidFill>
                    <a:latin typeface="Times New Roman" pitchFamily="34" charset="0"/>
                  </a:rPr>
                  <a:t>S</a:t>
                </a:r>
              </a:p>
            </p:txBody>
          </p:sp>
          <p:sp>
            <p:nvSpPr>
              <p:cNvPr id="32850" name="Rectangle 326"/>
              <p:cNvSpPr/>
              <p:nvPr/>
            </p:nvSpPr>
            <p:spPr>
              <a:xfrm>
                <a:off x="2501900" y="1968500"/>
                <a:ext cx="711200" cy="165100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 cap="flat" cmpd="sng" algn="ctr">
                <a:solidFill>
                  <a:schemeClr val="tx1">
                    <a:alpha val="0"/>
                  </a:schemeClr>
                </a:solidFill>
                <a:prstDash val="solid"/>
                <a:miter lim="800000"/>
              </a:ln>
            </p:spPr>
            <p:txBody>
              <a:bodyPr wrap="none" anchor="ctr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1" fontAlgn="auto" latinLnBrk="0" hangingPunct="0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endParaRPr sz="18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2838" name="Group 749"/>
            <p:cNvGrpSpPr/>
            <p:nvPr/>
          </p:nvGrpSpPr>
          <p:grpSpPr>
            <a:xfrm>
              <a:off x="2705100" y="2794000"/>
              <a:ext cx="4089400" cy="355600"/>
              <a:chOff x="2705100" y="2794000"/>
              <a:chExt cx="4089400" cy="355600"/>
            </a:xfrm>
          </p:grpSpPr>
          <p:sp>
            <p:nvSpPr>
              <p:cNvPr id="32839" name="AutoShape 320"/>
              <p:cNvSpPr/>
              <p:nvPr/>
            </p:nvSpPr>
            <p:spPr>
              <a:xfrm rot="16200000">
                <a:off x="3702050" y="1924050"/>
                <a:ext cx="215900" cy="2209800"/>
              </a:xfrm>
              <a:prstGeom prst="leftBrace">
                <a:avLst>
                  <a:gd name="adj1" fmla="val 85294"/>
                  <a:gd name="adj2" fmla="val 54306"/>
                </a:avLst>
              </a:prstGeom>
              <a:noFill/>
              <a:ln w="25400" cap="flat" cmpd="sng" algn="ctr">
                <a:solidFill>
                  <a:schemeClr val="folHlink"/>
                </a:solidFill>
                <a:prstDash val="solid"/>
                <a:round/>
              </a:ln>
            </p:spPr>
            <p:txBody>
              <a:bodyPr lIns="90000" tIns="46800" rIns="90000" bIns="46800" anchor="ctr" anchorCtr="0">
                <a:sp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1" fontAlgn="auto" latinLnBrk="0" hangingPunct="0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endParaRPr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32840" name="Rectangle 501"/>
              <p:cNvSpPr/>
              <p:nvPr/>
            </p:nvSpPr>
            <p:spPr>
              <a:xfrm>
                <a:off x="6159500" y="2794000"/>
                <a:ext cx="635000" cy="3556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90000" tIns="46800" rIns="90000" bIns="46800">
                <a:sp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1" fontAlgn="auto" latinLnBrk="0" hangingPunct="0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1800">
                    <a:solidFill>
                      <a:schemeClr val="folHlink"/>
                    </a:solidFill>
                  </a:rPr>
                  <a:t>jobs</a:t>
                </a:r>
              </a:p>
            </p:txBody>
          </p:sp>
          <p:grpSp>
            <p:nvGrpSpPr>
              <p:cNvPr id="32841" name="Group 742"/>
              <p:cNvGrpSpPr/>
              <p:nvPr/>
            </p:nvGrpSpPr>
            <p:grpSpPr>
              <a:xfrm>
                <a:off x="5829300" y="2882900"/>
                <a:ext cx="381000" cy="215900"/>
                <a:chOff x="2501900" y="1968500"/>
                <a:chExt cx="381000" cy="215900"/>
              </a:xfrm>
            </p:grpSpPr>
            <p:sp>
              <p:nvSpPr>
                <p:cNvPr id="32842" name="Text Box 743"/>
                <p:cNvSpPr/>
                <p:nvPr/>
              </p:nvSpPr>
              <p:spPr>
                <a:xfrm>
                  <a:off x="2501900" y="1968500"/>
                  <a:ext cx="139700" cy="215900"/>
                </a:xfrm>
                <a:prstGeom prst="rect">
                  <a:avLst/>
                </a:prstGeom>
                <a:noFill/>
                <a:ln algn="ctr">
                  <a:noFill/>
                </a:ln>
              </p:spPr>
              <p:txBody>
                <a:bodyPr wrap="none" lIns="0" tIns="174625" rIns="0" bIns="47625" anchor="b" anchorCtr="0">
                  <a:noAutofit/>
                </a:bodyPr>
                <a:lstStyle>
                  <a:lvl1pPr marL="0"/>
                  <a:lvl2pPr marL="742950"/>
                  <a:lvl3pPr marL="1143000"/>
                  <a:lvl4pPr marL="1600200"/>
                  <a:lvl5pPr marL="2057400"/>
                </a:lstStyle>
                <a:p>
                  <a:pPr marL="0" marR="0" lvl="0" indent="-342900" algn="l" defTabSz="914400" rtl="0" eaLnBrk="0" fontAlgn="auto" latinLnBrk="0" hangingPunct="0">
                    <a:lnSpc>
                      <a:spcPct val="300000"/>
                    </a:lnSpc>
                    <a:spcBef>
                      <a:spcPct val="0"/>
                    </a:spcBef>
                    <a:buClrTx/>
                    <a:buSzTx/>
                    <a:buFont typeface="Arial" charset="0"/>
                    <a:buNone/>
                    <a:defRPr sz="2800" baseline="0">
                      <a:solidFill>
                        <a:srgbClr val="0033CC"/>
                      </a:solidFill>
                      <a:latin typeface="Comic Sans MS" pitchFamily="66" charset="0"/>
                      <a:ea typeface="Arial" charset="0"/>
                    </a:defRPr>
                  </a:pPr>
                  <a:r>
                    <a:rPr sz="2000" i="1">
                      <a:solidFill>
                        <a:schemeClr val="folHlink"/>
                      </a:solidFill>
                      <a:latin typeface="Times New Roman" pitchFamily="34" charset="0"/>
                    </a:rPr>
                    <a:t>β</a:t>
                  </a:r>
                </a:p>
              </p:txBody>
            </p:sp>
            <p:sp>
              <p:nvSpPr>
                <p:cNvPr id="32843" name="Text Box 744"/>
                <p:cNvSpPr/>
                <p:nvPr/>
              </p:nvSpPr>
              <p:spPr>
                <a:xfrm>
                  <a:off x="2654300" y="2044700"/>
                  <a:ext cx="152400" cy="101600"/>
                </a:xfrm>
                <a:prstGeom prst="rect">
                  <a:avLst/>
                </a:prstGeom>
                <a:noFill/>
                <a:ln algn="ctr">
                  <a:noFill/>
                </a:ln>
              </p:spPr>
              <p:txBody>
                <a:bodyPr wrap="none" lIns="0" tIns="107950" rIns="0" bIns="0" anchor="b" anchorCtr="0">
                  <a:noAutofit/>
                </a:bodyPr>
                <a:lstStyle>
                  <a:lvl1pPr marL="0"/>
                  <a:lvl2pPr marL="742950"/>
                  <a:lvl3pPr marL="1143000"/>
                  <a:lvl4pPr marL="1600200"/>
                  <a:lvl5pPr marL="2057400"/>
                </a:lstStyle>
                <a:p>
                  <a:pPr marL="0" marR="0" lvl="0" indent="-342900" algn="l" defTabSz="914400" rtl="0" eaLnBrk="0" fontAlgn="auto" latinLnBrk="0" hangingPunct="0">
                    <a:lnSpc>
                      <a:spcPct val="300000"/>
                    </a:lnSpc>
                    <a:spcBef>
                      <a:spcPct val="0"/>
                    </a:spcBef>
                    <a:buClrTx/>
                    <a:buSzTx/>
                    <a:buFont typeface="Arial" charset="0"/>
                    <a:buNone/>
                    <a:defRPr sz="2800" baseline="0">
                      <a:solidFill>
                        <a:srgbClr val="0033CC"/>
                      </a:solidFill>
                      <a:latin typeface="Comic Sans MS" pitchFamily="66" charset="0"/>
                      <a:ea typeface="Arial" charset="0"/>
                    </a:defRPr>
                  </a:pPr>
                  <a:r>
                    <a:rPr sz="2000" i="1">
                      <a:solidFill>
                        <a:schemeClr val="folHlink"/>
                      </a:solidFill>
                      <a:latin typeface="Times New Roman" pitchFamily="34" charset="0"/>
                    </a:rPr>
                    <a:t>n</a:t>
                  </a:r>
                </a:p>
              </p:txBody>
            </p:sp>
            <p:sp>
              <p:nvSpPr>
                <p:cNvPr id="32844" name="Text Box 745"/>
                <p:cNvSpPr/>
                <p:nvPr/>
              </p:nvSpPr>
              <p:spPr>
                <a:xfrm>
                  <a:off x="2806700" y="2082800"/>
                  <a:ext cx="76200" cy="101600"/>
                </a:xfrm>
                <a:prstGeom prst="rect">
                  <a:avLst/>
                </a:prstGeom>
                <a:noFill/>
                <a:ln algn="ctr">
                  <a:noFill/>
                </a:ln>
              </p:spPr>
              <p:txBody>
                <a:bodyPr wrap="none" lIns="0" tIns="107950" rIns="0" bIns="0" anchor="b" anchorCtr="0">
                  <a:noAutofit/>
                </a:bodyPr>
                <a:lstStyle>
                  <a:lvl1pPr marL="0"/>
                  <a:lvl2pPr marL="742950"/>
                  <a:lvl3pPr marL="1143000"/>
                  <a:lvl4pPr marL="1600200"/>
                  <a:lvl5pPr marL="2057400"/>
                </a:lstStyle>
                <a:p>
                  <a:pPr marL="0" marR="0" lvl="0" indent="-342900" algn="l" defTabSz="914400" rtl="0" eaLnBrk="0" fontAlgn="auto" latinLnBrk="0" hangingPunct="0">
                    <a:lnSpc>
                      <a:spcPct val="300000"/>
                    </a:lnSpc>
                    <a:spcBef>
                      <a:spcPct val="0"/>
                    </a:spcBef>
                    <a:buClrTx/>
                    <a:buSzTx/>
                    <a:buFont typeface="Arial" charset="0"/>
                    <a:buNone/>
                    <a:defRPr sz="2800" baseline="0">
                      <a:solidFill>
                        <a:srgbClr val="0033CC"/>
                      </a:solidFill>
                      <a:latin typeface="Comic Sans MS" pitchFamily="66" charset="0"/>
                      <a:ea typeface="Arial" charset="0"/>
                    </a:defRPr>
                  </a:pPr>
                  <a:r>
                    <a:rPr sz="1400" i="1">
                      <a:solidFill>
                        <a:schemeClr val="folHlink"/>
                      </a:solidFill>
                      <a:latin typeface="Times New Roman" pitchFamily="34" charset="0"/>
                    </a:rPr>
                    <a:t>t</a:t>
                  </a:r>
                </a:p>
              </p:txBody>
            </p:sp>
            <p:sp>
              <p:nvSpPr>
                <p:cNvPr id="32845" name="Rectangle 746"/>
                <p:cNvSpPr/>
                <p:nvPr/>
              </p:nvSpPr>
              <p:spPr>
                <a:xfrm>
                  <a:off x="2501900" y="1968500"/>
                  <a:ext cx="381000" cy="215900"/>
                </a:xfrm>
                <a:prstGeom prst="rect">
                  <a:avLst/>
                </a:prstGeom>
                <a:solidFill>
                  <a:srgbClr val="FFFFFF">
                    <a:alpha val="0"/>
                  </a:srgbClr>
                </a:solidFill>
                <a:ln w="9525" cap="flat" cmpd="sng" algn="ctr">
                  <a:solidFill>
                    <a:schemeClr val="tx1">
                      <a:alpha val="0"/>
                    </a:schemeClr>
                  </a:solidFill>
                  <a:prstDash val="solid"/>
                  <a:miter lim="800000"/>
                </a:ln>
              </p:spPr>
              <p:txBody>
                <a:bodyPr wrap="none" anchor="ctr" anchorCtr="0">
                  <a:noAutofit/>
                </a:bodyPr>
                <a:lstStyle>
                  <a:lvl1pPr marL="0"/>
                  <a:lvl2pPr marL="742950"/>
                  <a:lvl3pPr marL="1143000"/>
                  <a:lvl4pPr marL="1600200"/>
                  <a:lvl5pPr marL="2057400"/>
                </a:lstStyle>
                <a:p>
                  <a:pPr marL="0" marR="0" lvl="0" indent="-342900" algn="l" defTabSz="914400" rtl="0" eaLnBrk="1" fontAlgn="auto" latinLnBrk="0" hangingPunct="0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 typeface="Arial" charset="0"/>
                    <a:buNone/>
                    <a:defRPr sz="2800" baseline="0">
                      <a:solidFill>
                        <a:srgbClr val="0033CC"/>
                      </a:solidFill>
                      <a:latin typeface="Comic Sans MS" pitchFamily="66" charset="0"/>
                      <a:ea typeface="Arial" charset="0"/>
                    </a:defRPr>
                  </a:pPr>
                  <a:endParaRPr sz="1800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sp>
        <p:nvSpPr>
          <p:cNvPr id="32803" name="Text Box 534"/>
          <p:cNvSpPr/>
          <p:nvPr/>
        </p:nvSpPr>
        <p:spPr>
          <a:xfrm>
            <a:off x="368300" y="4749800"/>
            <a:ext cx="1346200" cy="635000"/>
          </a:xfrm>
          <a:prstGeom prst="rect">
            <a:avLst/>
          </a:prstGeom>
          <a:noFill/>
          <a:ln algn="ctr">
            <a:noFill/>
          </a:ln>
        </p:spPr>
        <p:txBody>
          <a:bodyPr wrap="none" lIns="90000" tIns="46800" rIns="90000" bIns="46800">
            <a:spAutoFit/>
          </a:bodyPr>
          <a:lstStyle>
            <a:lvl1pPr marL="0"/>
            <a:lvl2pPr marL="742950"/>
            <a:lvl3pPr marL="1143000"/>
            <a:lvl4pPr marL="1600200"/>
            <a:lvl5pPr marL="2057400"/>
          </a:lstStyle>
          <a:p>
            <a:pPr marL="342900" marR="0" lvl="0" indent="-342900" algn="ctr" defTabSz="914400" rtl="0" eaLnBrk="1" fontAlgn="auto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 typeface="Arial" charset="0"/>
              <a:buNone/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r>
              <a:rPr sz="1800">
                <a:solidFill>
                  <a:srgbClr val="FF3300"/>
                </a:solidFill>
              </a:rPr>
              <a:t>New result</a:t>
            </a:r>
          </a:p>
          <a:p>
            <a:pPr marL="342900" marR="0" lvl="0" indent="-342900" algn="ctr" defTabSz="914400" rtl="0" eaLnBrk="1" fontAlgn="auto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 typeface="Arial" charset="0"/>
              <a:buNone/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r>
              <a:rPr sz="1800">
                <a:solidFill>
                  <a:srgbClr val="FF3300"/>
                </a:solidFill>
              </a:rPr>
              <a:t>[EP]</a:t>
            </a:r>
          </a:p>
        </p:txBody>
      </p:sp>
      <p:sp>
        <p:nvSpPr>
          <p:cNvPr id="32798" name="Rectangle 834"/>
          <p:cNvSpPr/>
          <p:nvPr/>
        </p:nvSpPr>
        <p:spPr>
          <a:xfrm>
            <a:off x="4800600" y="647700"/>
            <a:ext cx="4076700" cy="393700"/>
          </a:xfrm>
          <a:prstGeom prst="rect">
            <a:avLst/>
          </a:prstGeom>
          <a:noFill/>
          <a:ln algn="ctr">
            <a:noFill/>
          </a:ln>
        </p:spPr>
        <p:txBody>
          <a:bodyPr wrap="none" lIns="90000" tIns="46800" rIns="90000" bIns="46800">
            <a:spAutoFit/>
          </a:bodyPr>
          <a:lstStyle>
            <a:lvl1pPr marL="0"/>
            <a:lvl2pPr marL="742950"/>
            <a:lvl3pPr marL="1143000"/>
            <a:lvl4pPr marL="1600200"/>
            <a:lvl5pPr marL="2057400"/>
          </a:lstStyle>
          <a:p>
            <a:pPr marL="0" marR="0" lvl="0" indent="-342900" algn="l" defTabSz="914400" rtl="0" eaLnBrk="1" fontAlgn="auto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 typeface="Arial" charset="0"/>
              <a:buNone/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r>
              <a:rPr sz="2000">
                <a:solidFill>
                  <a:srgbClr val="6600CC"/>
                </a:solidFill>
              </a:rPr>
              <a:t>Latest Arrival Processor Sharing</a:t>
            </a:r>
          </a:p>
        </p:txBody>
      </p:sp>
      <p:grpSp>
        <p:nvGrpSpPr>
          <p:cNvPr id="32799" name="Group 838"/>
          <p:cNvGrpSpPr/>
          <p:nvPr/>
        </p:nvGrpSpPr>
        <p:grpSpPr>
          <a:xfrm>
            <a:off x="4203700" y="4953321"/>
            <a:ext cx="1371600" cy="723900"/>
            <a:chOff x="4203700" y="5156200"/>
            <a:chExt cx="1371600" cy="723900"/>
          </a:xfrm>
        </p:grpSpPr>
        <p:sp>
          <p:nvSpPr>
            <p:cNvPr id="32800" name="Text Box 835"/>
            <p:cNvSpPr/>
            <p:nvPr/>
          </p:nvSpPr>
          <p:spPr>
            <a:xfrm>
              <a:off x="4737100" y="5524500"/>
              <a:ext cx="838200" cy="3556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90000" tIns="46800" rIns="90000" bIns="46800">
              <a:sp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1" fontAlgn="auto" latin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1800">
                  <a:solidFill>
                    <a:schemeClr val="folHlink"/>
                  </a:solidFill>
                </a:rPr>
                <a:t>Speed</a:t>
              </a:r>
            </a:p>
          </p:txBody>
        </p:sp>
        <p:cxnSp>
          <p:nvCxnSpPr>
            <p:cNvPr id="32801" name="Line 836"/>
            <p:cNvCxnSpPr/>
            <p:nvPr/>
          </p:nvCxnSpPr>
          <p:spPr>
            <a:xfrm flipH="1" flipV="1">
              <a:off x="4572000" y="5156200"/>
              <a:ext cx="304800" cy="444500"/>
            </a:xfrm>
            <a:prstGeom prst="line">
              <a:avLst/>
            </a:prstGeom>
            <a:noFill/>
            <a:ln w="12700" cap="flat" cmpd="sng" algn="ctr">
              <a:solidFill>
                <a:schemeClr val="folHlink"/>
              </a:solidFill>
              <a:prstDash val="solid"/>
              <a:miter lim="800000"/>
              <a:tailEnd type="triangle"/>
            </a:ln>
          </p:spPr>
        </p:cxnSp>
        <p:cxnSp>
          <p:nvCxnSpPr>
            <p:cNvPr id="32802" name="Line 837"/>
            <p:cNvCxnSpPr/>
            <p:nvPr/>
          </p:nvCxnSpPr>
          <p:spPr>
            <a:xfrm flipH="1" flipV="1">
              <a:off x="4203700" y="5486400"/>
              <a:ext cx="571500" cy="165100"/>
            </a:xfrm>
            <a:prstGeom prst="line">
              <a:avLst/>
            </a:prstGeom>
            <a:noFill/>
            <a:ln w="12700" cap="flat" cmpd="sng" algn="ctr">
              <a:solidFill>
                <a:schemeClr val="folHlink"/>
              </a:solidFill>
              <a:prstDash val="solid"/>
              <a:miter lim="800000"/>
              <a:tailEnd type="triangle"/>
            </a:ln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EqMath_90022">
                <a:extLst>
                  <a:ext uri="{FF2B5EF4-FFF2-40B4-BE49-F238E27FC236}">
                    <a16:creationId xmlns:a16="http://schemas.microsoft.com/office/drawing/2014/main" id="{BFB15BC6-6FEE-B34C-1761-42164B7620D7}"/>
                  </a:ext>
                </a:extLst>
              </p:cNvPr>
              <p:cNvSpPr txBox="1">
                <a:spLocks noGrp="1"/>
              </p:cNvSpPr>
              <p:nvPr/>
            </p:nvSpPr>
            <p:spPr>
              <a:xfrm>
                <a:off x="1921200" y="4653136"/>
                <a:ext cx="4907900" cy="80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ctr"/>
              <a:lstStyle/>
              <a:p>
                <a:pPr>
                  <a:defRPr sz="1800" b="0" i="0" dirty="0">
                    <a:latin typeface="Cambria Math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>
                                  <a:latin typeface="Cambria Math" panose="02040503050406030204" pitchFamily="18" charset="0"/>
                                </a:rPr>
                                <m:t>LAPS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⟨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, 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⟩</m:t>
                              </m:r>
                            </m:e>
                          </m:d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>
                                      <a:latin typeface="Cambria Math" panose="02040503050406030204" pitchFamily="18" charset="0"/>
                                    </a:rPr>
                                    <m:t>Opt</m:t>
                                  </m:r>
                                </m:e>
                                <m:sub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𝛩</m:t>
                      </m:r>
                      <m:r>
                        <a:rPr>
                          <a:latin typeface="Cambria Math" panose="02040503050406030204" pitchFamily="18" charset="0"/>
                        </a:rPr>
                        <m:t>​</m:t>
                      </m:r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𝛽𝜀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2" name="EqMath_90022">
                <a:extLst>
                  <a:ext uri="{FF2B5EF4-FFF2-40B4-BE49-F238E27FC236}">
                    <a16:creationId xmlns:a16="http://schemas.microsoft.com/office/drawing/2014/main" id="{BFB15BC6-6FEE-B34C-1761-42164B7620D7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1200" y="4653136"/>
                <a:ext cx="4907900" cy="8058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0"/>
                                  </p:iterate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0"/>
                                  </p:iterate>
                                  <p:childTnLst>
                                    <p:set>
                                      <p:cBhvr additive="base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Pct val="0"/>
                                  </p:iterate>
                                  <p:childTnLst>
                                    <p:set>
                                      <p:cBhvr additive="base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7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0"/>
                                  </p:iterate>
                                  <p:childTnLst>
                                    <p:set>
                                      <p:cBhvr additive="base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Pct val="0"/>
                                  </p:iterate>
                                  <p:childTnLst>
                                    <p:set>
                                      <p:cBhvr additive="base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Pct val="0"/>
                                  </p:iterate>
                                  <p:childTnLst>
                                    <p:set>
                                      <p:cBhvr additive="base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27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0"/>
                                  </p:iterate>
                                  <p:childTnLst>
                                    <p:set>
                                      <p:cBhvr additive="base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Pct val="0"/>
                                  </p:iterate>
                                  <p:childTnLst>
                                    <p:set>
                                      <p:cBhvr additive="base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2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2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Pct val="0"/>
                                  </p:iterate>
                                  <p:childTnLst>
                                    <p:set>
                                      <p:cBhvr additive="base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Pct val="0"/>
                                  </p:iterate>
                                  <p:childTnLst>
                                    <p:set>
                                      <p:cBhvr additive="base"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2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2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2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2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2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2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89" grpId="0"/>
      <p:bldP spid="32790" grpId="0"/>
      <p:bldP spid="32790" grpId="1"/>
      <p:bldP spid="32790" grpId="2"/>
      <p:bldP spid="32791" grpId="0"/>
      <p:bldP spid="32791" grpId="1"/>
      <p:bldP spid="32792" grpId="0"/>
      <p:bldP spid="32792" grpId="1"/>
      <p:bldP spid="32793" grpId="0"/>
      <p:bldP spid="32795" grpId="0"/>
      <p:bldP spid="32796" grpId="0"/>
      <p:bldP spid="32803" grpId="0"/>
      <p:bldP spid="32798" grpId="0"/>
      <p:bldP spid="32798" grpId="1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5B34A090-C30C-ADA2-E4AA-13C0DD6A1BCE}"/>
              </a:ext>
            </a:extLst>
          </p:cNvPr>
          <p:cNvSpPr txBox="1">
            <a:spLocks/>
          </p:cNvSpPr>
          <p:nvPr/>
        </p:nvSpPr>
        <p:spPr>
          <a:xfrm>
            <a:off x="457200" y="-165100"/>
            <a:ext cx="8229600" cy="1143000"/>
          </a:xfrm>
          <a:prstGeom prst="rect">
            <a:avLst/>
          </a:prstGeom>
          <a:noFill/>
          <a:ln algn="ctr">
            <a:noFill/>
          </a:ln>
        </p:spPr>
        <p:txBody>
          <a:bodyPr vert="horz" wrap="square" lIns="91440" tIns="45720" rIns="91440" bIns="45720" anchor="ctr" anchorCtr="0">
            <a:noAutofit/>
          </a:bodyPr>
          <a:lstStyle>
            <a:lvl1pPr marL="0" marR="0" lvl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buClr>
                <a:schemeClr val="bg1"/>
              </a:buClr>
              <a:buSzTx/>
              <a:buFont typeface="Arial" charset="0"/>
              <a:buNone/>
              <a:defRPr sz="3600" baseline="0">
                <a:solidFill>
                  <a:srgbClr val="6600CC"/>
                </a:solidFill>
                <a:latin typeface="Comic Sans MS" pitchFamily="66" charset="0"/>
                <a:ea typeface="Arial" charset="0"/>
              </a:defRPr>
            </a:lvl1pPr>
          </a:lstStyle>
          <a:p>
            <a:pPr eaLnBrk="1">
              <a:defRPr sz="3600" baseline="0">
                <a:solidFill>
                  <a:srgbClr val="6600CC"/>
                </a:solidFill>
                <a:latin typeface="Comic Sans MS" pitchFamily="66" charset="0"/>
                <a:ea typeface="Arial" charset="0"/>
              </a:defRPr>
            </a:pPr>
            <a:r>
              <a:rPr lang="en-US" dirty="0"/>
              <a:t>AI Miricle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6B58B590-EBF9-F95B-4538-1E1E0D27C3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226" y="755202"/>
            <a:ext cx="3674813" cy="245527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9FF3959B-DAE8-0951-81FE-81F05DC2EE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0870" y="1762200"/>
            <a:ext cx="4969099" cy="33336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A1B94BF1-2ED4-4256-1ED2-4122C2C8AA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561" y="3472004"/>
            <a:ext cx="2880320" cy="949045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408313C3-B25F-217F-C44F-8E4919ABB7A2}"/>
              </a:ext>
            </a:extLst>
          </p:cNvPr>
          <p:cNvSpPr txBox="1"/>
          <p:nvPr/>
        </p:nvSpPr>
        <p:spPr>
          <a:xfrm>
            <a:off x="4044039" y="79323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hlinkClick r:id="rId6"/>
              </a:rPr>
              <a:t>(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hlinkClick r:id="rId6"/>
              </a:rPr>
              <a:t>TeX4PPT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hlinkClick r:id="rId6"/>
              </a:rPr>
              <a:t> needed for equations in ppt)</a:t>
            </a:r>
            <a:endParaRPr lang="en-US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54F709E9-8F11-9F6E-B06D-611CF8B7A4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5616" y="4115108"/>
            <a:ext cx="4143205" cy="2702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1625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Group 37"/>
          <p:cNvGrpSpPr/>
          <p:nvPr/>
        </p:nvGrpSpPr>
        <p:grpSpPr>
          <a:xfrm>
            <a:off x="2197100" y="5676900"/>
            <a:ext cx="3390900" cy="647700"/>
            <a:chOff x="2197100" y="5676900"/>
            <a:chExt cx="3390900" cy="647700"/>
          </a:xfrm>
        </p:grpSpPr>
        <p:sp>
          <p:nvSpPr>
            <p:cNvPr id="34973" name="Text Box 434"/>
            <p:cNvSpPr/>
            <p:nvPr/>
          </p:nvSpPr>
          <p:spPr>
            <a:xfrm>
              <a:off x="2197100" y="5689600"/>
              <a:ext cx="215900" cy="2032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203200" rIns="0" bIns="0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2400" i="1">
                  <a:solidFill>
                    <a:schemeClr val="tx1"/>
                  </a:solidFill>
                  <a:latin typeface="Times New Roman" pitchFamily="34" charset="0"/>
                </a:rPr>
                <a:t>F</a:t>
              </a:r>
            </a:p>
          </p:txBody>
        </p:sp>
        <p:sp>
          <p:nvSpPr>
            <p:cNvPr id="34974" name="Text Box 435"/>
            <p:cNvSpPr/>
            <p:nvPr/>
          </p:nvSpPr>
          <p:spPr>
            <a:xfrm>
              <a:off x="2463800" y="5676900"/>
              <a:ext cx="127000" cy="2921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223838" rIns="0" bIns="74612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2400">
                  <a:solidFill>
                    <a:schemeClr val="tx1"/>
                  </a:solidFill>
                  <a:latin typeface="Times New Roman" pitchFamily="34" charset="0"/>
                </a:rPr>
                <a:t>(</a:t>
              </a:r>
            </a:p>
          </p:txBody>
        </p:sp>
        <p:sp>
          <p:nvSpPr>
            <p:cNvPr id="34975" name="Text Box 436"/>
            <p:cNvSpPr/>
            <p:nvPr/>
          </p:nvSpPr>
          <p:spPr>
            <a:xfrm>
              <a:off x="2590800" y="5689600"/>
              <a:ext cx="241300" cy="2032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203200" rIns="0" bIns="0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2400" i="1">
                  <a:solidFill>
                    <a:schemeClr val="tx1"/>
                  </a:solidFill>
                  <a:latin typeface="Times New Roman" pitchFamily="34" charset="0"/>
                </a:rPr>
                <a:t>E</a:t>
              </a:r>
            </a:p>
          </p:txBody>
        </p:sp>
        <p:sp>
          <p:nvSpPr>
            <p:cNvPr id="34976" name="Text Box 437"/>
            <p:cNvSpPr/>
            <p:nvPr/>
          </p:nvSpPr>
          <p:spPr>
            <a:xfrm>
              <a:off x="2857500" y="5765800"/>
              <a:ext cx="152400" cy="1778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128588" rIns="0" bIns="57150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2400" i="1">
                  <a:solidFill>
                    <a:schemeClr val="tx1"/>
                  </a:solidFill>
                  <a:latin typeface="Times New Roman" pitchFamily="34" charset="0"/>
                </a:rPr>
                <a:t>q</a:t>
              </a:r>
            </a:p>
          </p:txBody>
        </p:sp>
        <p:sp>
          <p:nvSpPr>
            <p:cNvPr id="34977" name="Text Box 438"/>
            <p:cNvSpPr/>
            <p:nvPr/>
          </p:nvSpPr>
          <p:spPr>
            <a:xfrm>
              <a:off x="3035300" y="5765800"/>
              <a:ext cx="190500" cy="1270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128588" rIns="0" bIns="0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2400" i="1">
                  <a:solidFill>
                    <a:schemeClr val="tx1"/>
                  </a:solidFill>
                  <a:latin typeface="Times New Roman" pitchFamily="34" charset="0"/>
                </a:rPr>
                <a:t>u</a:t>
              </a:r>
            </a:p>
          </p:txBody>
        </p:sp>
        <p:sp>
          <p:nvSpPr>
            <p:cNvPr id="34978" name="Text Box 439"/>
            <p:cNvSpPr/>
            <p:nvPr/>
          </p:nvSpPr>
          <p:spPr>
            <a:xfrm>
              <a:off x="3225800" y="5702300"/>
              <a:ext cx="114300" cy="1905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196850" rIns="0" bIns="0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2400" i="1">
                  <a:solidFill>
                    <a:schemeClr val="tx1"/>
                  </a:solidFill>
                  <a:latin typeface="Times New Roman" pitchFamily="34" charset="0"/>
                </a:rPr>
                <a:t>i</a:t>
              </a:r>
            </a:p>
          </p:txBody>
        </p:sp>
        <p:sp>
          <p:nvSpPr>
            <p:cNvPr id="34979" name="Text Box 440"/>
            <p:cNvSpPr/>
            <p:nvPr/>
          </p:nvSpPr>
          <p:spPr>
            <a:xfrm>
              <a:off x="3352800" y="5803900"/>
              <a:ext cx="139700" cy="1270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136525" rIns="0" bIns="0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1700">
                  <a:solidFill>
                    <a:schemeClr val="tx1"/>
                  </a:solidFill>
                  <a:latin typeface="Times New Roman" pitchFamily="34" charset="0"/>
                </a:rPr>
                <a:t>2</a:t>
              </a:r>
            </a:p>
          </p:txBody>
        </p:sp>
        <p:sp>
          <p:nvSpPr>
            <p:cNvPr id="34980" name="Text Box 441"/>
            <p:cNvSpPr/>
            <p:nvPr/>
          </p:nvSpPr>
          <p:spPr>
            <a:xfrm>
              <a:off x="3441700" y="5803900"/>
              <a:ext cx="215900" cy="1651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141288" rIns="0" bIns="34925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1700">
                  <a:solidFill>
                    <a:schemeClr val="tx1"/>
                  </a:solidFill>
                  <a:latin typeface="Times New Roman" pitchFamily="34" charset="0"/>
                </a:rPr>
                <a:t>+</a:t>
              </a:r>
            </a:p>
          </p:txBody>
        </p:sp>
        <p:sp>
          <p:nvSpPr>
            <p:cNvPr id="34981" name="Text Box 442"/>
            <p:cNvSpPr/>
            <p:nvPr/>
          </p:nvSpPr>
          <p:spPr>
            <a:xfrm>
              <a:off x="3606800" y="5854700"/>
              <a:ext cx="127000" cy="889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90488" rIns="0" bIns="0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1700" i="1">
                  <a:solidFill>
                    <a:schemeClr val="tx1"/>
                  </a:solidFill>
                  <a:latin typeface="Times New Roman" pitchFamily="34" charset="0"/>
                </a:rPr>
                <a:t>ε</a:t>
              </a:r>
            </a:p>
          </p:txBody>
        </p:sp>
        <p:sp>
          <p:nvSpPr>
            <p:cNvPr id="34982" name="Text Box 443"/>
            <p:cNvSpPr/>
            <p:nvPr/>
          </p:nvSpPr>
          <p:spPr>
            <a:xfrm>
              <a:off x="3759200" y="5676900"/>
              <a:ext cx="127000" cy="2921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223838" rIns="0" bIns="74612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2400">
                  <a:solidFill>
                    <a:schemeClr val="tx1"/>
                  </a:solidFill>
                  <a:latin typeface="Times New Roman" pitchFamily="34" charset="0"/>
                </a:rPr>
                <a:t>)</a:t>
              </a:r>
            </a:p>
          </p:txBody>
        </p:sp>
        <p:cxnSp>
          <p:nvCxnSpPr>
            <p:cNvPr id="34983" name="Line 444"/>
            <p:cNvCxnSpPr/>
            <p:nvPr/>
          </p:nvCxnSpPr>
          <p:spPr>
            <a:xfrm>
              <a:off x="2197100" y="5943600"/>
              <a:ext cx="1689100" cy="0"/>
            </a:xfrm>
            <a:prstGeom prst="line">
              <a:avLst/>
            </a:prstGeom>
            <a:noFill/>
            <a:ln w="17090" cap="flat" cmpd="sng" algn="ctr">
              <a:solidFill>
                <a:schemeClr val="tx1"/>
              </a:solidFill>
              <a:prstDash val="solid"/>
              <a:miter lim="800000"/>
            </a:ln>
          </p:spPr>
        </p:cxnSp>
        <p:sp>
          <p:nvSpPr>
            <p:cNvPr id="34984" name="Text Box 445"/>
            <p:cNvSpPr/>
            <p:nvPr/>
          </p:nvSpPr>
          <p:spPr>
            <a:xfrm>
              <a:off x="2413000" y="6045200"/>
              <a:ext cx="215900" cy="2032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203200" rIns="0" bIns="0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2400" i="1">
                  <a:solidFill>
                    <a:schemeClr val="tx1"/>
                  </a:solidFill>
                  <a:latin typeface="Times New Roman" pitchFamily="34" charset="0"/>
                </a:rPr>
                <a:t>F</a:t>
              </a:r>
            </a:p>
          </p:txBody>
        </p:sp>
        <p:sp>
          <p:nvSpPr>
            <p:cNvPr id="34985" name="Text Box 446"/>
            <p:cNvSpPr/>
            <p:nvPr/>
          </p:nvSpPr>
          <p:spPr>
            <a:xfrm>
              <a:off x="2679700" y="6032500"/>
              <a:ext cx="127000" cy="2921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223838" rIns="0" bIns="74612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2400">
                  <a:solidFill>
                    <a:schemeClr val="tx1"/>
                  </a:solidFill>
                  <a:latin typeface="Times New Roman" pitchFamily="34" charset="0"/>
                </a:rPr>
                <a:t>(</a:t>
              </a:r>
            </a:p>
          </p:txBody>
        </p:sp>
        <p:sp>
          <p:nvSpPr>
            <p:cNvPr id="34986" name="Text Box 447"/>
            <p:cNvSpPr/>
            <p:nvPr/>
          </p:nvSpPr>
          <p:spPr>
            <a:xfrm>
              <a:off x="2806700" y="6045200"/>
              <a:ext cx="254000" cy="2032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203200" rIns="0" bIns="0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2400" i="1">
                  <a:solidFill>
                    <a:schemeClr val="tx1"/>
                  </a:solidFill>
                  <a:latin typeface="Times New Roman" pitchFamily="34" charset="0"/>
                </a:rPr>
                <a:t>O</a:t>
              </a:r>
            </a:p>
          </p:txBody>
        </p:sp>
        <p:sp>
          <p:nvSpPr>
            <p:cNvPr id="34987" name="Text Box 448"/>
            <p:cNvSpPr/>
            <p:nvPr/>
          </p:nvSpPr>
          <p:spPr>
            <a:xfrm>
              <a:off x="3073400" y="6121400"/>
              <a:ext cx="165100" cy="1778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128588" rIns="0" bIns="57150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2400" i="1">
                  <a:solidFill>
                    <a:schemeClr val="tx1"/>
                  </a:solidFill>
                  <a:latin typeface="Times New Roman" pitchFamily="34" charset="0"/>
                </a:rPr>
                <a:t>p</a:t>
              </a:r>
            </a:p>
          </p:txBody>
        </p:sp>
        <p:sp>
          <p:nvSpPr>
            <p:cNvPr id="34988" name="Text Box 449"/>
            <p:cNvSpPr/>
            <p:nvPr/>
          </p:nvSpPr>
          <p:spPr>
            <a:xfrm>
              <a:off x="3251200" y="6070600"/>
              <a:ext cx="127000" cy="1778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182562" rIns="0" bIns="0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2400" i="1">
                  <a:solidFill>
                    <a:schemeClr val="tx1"/>
                  </a:solidFill>
                  <a:latin typeface="Times New Roman" pitchFamily="34" charset="0"/>
                </a:rPr>
                <a:t>t</a:t>
              </a:r>
            </a:p>
          </p:txBody>
        </p:sp>
        <p:sp>
          <p:nvSpPr>
            <p:cNvPr id="34989" name="Text Box 450"/>
            <p:cNvSpPr/>
            <p:nvPr/>
          </p:nvSpPr>
          <p:spPr>
            <a:xfrm>
              <a:off x="3378200" y="6159500"/>
              <a:ext cx="139700" cy="1270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136525" rIns="0" bIns="0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1700">
                  <a:solidFill>
                    <a:schemeClr val="tx1"/>
                  </a:solidFill>
                  <a:latin typeface="Times New Roman" pitchFamily="34" charset="0"/>
                </a:rPr>
                <a:t>1</a:t>
              </a:r>
            </a:p>
          </p:txBody>
        </p:sp>
        <p:sp>
          <p:nvSpPr>
            <p:cNvPr id="34990" name="Text Box 451"/>
            <p:cNvSpPr/>
            <p:nvPr/>
          </p:nvSpPr>
          <p:spPr>
            <a:xfrm>
              <a:off x="3556000" y="6032500"/>
              <a:ext cx="127000" cy="2921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223838" rIns="0" bIns="74612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2400">
                  <a:solidFill>
                    <a:schemeClr val="tx1"/>
                  </a:solidFill>
                  <a:latin typeface="Times New Roman" pitchFamily="34" charset="0"/>
                </a:rPr>
                <a:t>)</a:t>
              </a:r>
            </a:p>
          </p:txBody>
        </p:sp>
        <p:sp>
          <p:nvSpPr>
            <p:cNvPr id="34991" name="Text Box 452"/>
            <p:cNvSpPr/>
            <p:nvPr/>
          </p:nvSpPr>
          <p:spPr>
            <a:xfrm>
              <a:off x="4064000" y="5956300"/>
              <a:ext cx="330200" cy="889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211138" rIns="0" bIns="0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3400">
                  <a:solidFill>
                    <a:schemeClr val="tx1"/>
                  </a:solidFill>
                  <a:latin typeface="Times New Roman" pitchFamily="34" charset="0"/>
                </a:rPr>
                <a:t>=</a:t>
              </a:r>
            </a:p>
          </p:txBody>
        </p:sp>
        <p:sp>
          <p:nvSpPr>
            <p:cNvPr id="34992" name="Text Box 453"/>
            <p:cNvSpPr/>
            <p:nvPr/>
          </p:nvSpPr>
          <p:spPr>
            <a:xfrm>
              <a:off x="4521200" y="5816600"/>
              <a:ext cx="330200" cy="2794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290512" rIns="0" bIns="0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3400">
                  <a:solidFill>
                    <a:schemeClr val="tx1"/>
                  </a:solidFill>
                  <a:latin typeface="Times New Roman" pitchFamily="34" charset="0"/>
                </a:rPr>
                <a:t>Θ</a:t>
              </a:r>
            </a:p>
          </p:txBody>
        </p:sp>
        <p:sp>
          <p:nvSpPr>
            <p:cNvPr id="34993" name="Text Box 454"/>
            <p:cNvSpPr/>
            <p:nvPr/>
          </p:nvSpPr>
          <p:spPr>
            <a:xfrm>
              <a:off x="4851400" y="5791200"/>
              <a:ext cx="165100" cy="4191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319088" rIns="0" bIns="106362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3400">
                  <a:solidFill>
                    <a:schemeClr val="tx1"/>
                  </a:solidFill>
                  <a:latin typeface="Times New Roman" pitchFamily="34" charset="0"/>
                </a:rPr>
                <a:t>(</a:t>
              </a:r>
            </a:p>
          </p:txBody>
        </p:sp>
        <p:sp>
          <p:nvSpPr>
            <p:cNvPr id="34994" name="Text Box 455"/>
            <p:cNvSpPr/>
            <p:nvPr/>
          </p:nvSpPr>
          <p:spPr>
            <a:xfrm>
              <a:off x="5143500" y="5753100"/>
              <a:ext cx="165100" cy="1905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192088" rIns="0" bIns="0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2400">
                  <a:solidFill>
                    <a:schemeClr val="tx1"/>
                  </a:solidFill>
                  <a:latin typeface="Times New Roman" pitchFamily="34" charset="0"/>
                </a:rPr>
                <a:t>1</a:t>
              </a:r>
            </a:p>
          </p:txBody>
        </p:sp>
        <p:cxnSp>
          <p:nvCxnSpPr>
            <p:cNvPr id="34995" name="Line 456"/>
            <p:cNvCxnSpPr/>
            <p:nvPr/>
          </p:nvCxnSpPr>
          <p:spPr>
            <a:xfrm>
              <a:off x="5067300" y="5943600"/>
              <a:ext cx="304800" cy="0"/>
            </a:xfrm>
            <a:prstGeom prst="line">
              <a:avLst/>
            </a:prstGeom>
            <a:noFill/>
            <a:ln w="17090" cap="flat" cmpd="sng" algn="ctr">
              <a:solidFill>
                <a:schemeClr val="tx1"/>
              </a:solidFill>
              <a:prstDash val="solid"/>
              <a:miter lim="800000"/>
            </a:ln>
          </p:spPr>
        </p:cxnSp>
        <p:sp>
          <p:nvSpPr>
            <p:cNvPr id="34996" name="Text Box 457"/>
            <p:cNvSpPr/>
            <p:nvPr/>
          </p:nvSpPr>
          <p:spPr>
            <a:xfrm>
              <a:off x="5067300" y="6057900"/>
              <a:ext cx="165100" cy="1905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192088" rIns="0" bIns="0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2400">
                  <a:solidFill>
                    <a:schemeClr val="tx1"/>
                  </a:solidFill>
                  <a:latin typeface="Times New Roman" pitchFamily="34" charset="0"/>
                </a:rPr>
                <a:t>1</a:t>
              </a:r>
            </a:p>
          </p:txBody>
        </p:sp>
        <p:sp>
          <p:nvSpPr>
            <p:cNvPr id="34997" name="Text Box 458"/>
            <p:cNvSpPr/>
            <p:nvPr/>
          </p:nvSpPr>
          <p:spPr>
            <a:xfrm>
              <a:off x="5245100" y="6121400"/>
              <a:ext cx="139700" cy="1270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128588" rIns="0" bIns="0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2400" i="1">
                  <a:solidFill>
                    <a:schemeClr val="tx1"/>
                  </a:solidFill>
                  <a:latin typeface="Times New Roman" pitchFamily="34" charset="0"/>
                </a:rPr>
                <a:t>ε</a:t>
              </a:r>
            </a:p>
          </p:txBody>
        </p:sp>
        <p:sp>
          <p:nvSpPr>
            <p:cNvPr id="34998" name="Text Box 459"/>
            <p:cNvSpPr/>
            <p:nvPr/>
          </p:nvSpPr>
          <p:spPr>
            <a:xfrm>
              <a:off x="5435600" y="5791200"/>
              <a:ext cx="165100" cy="4191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319088" rIns="0" bIns="106362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3400">
                  <a:solidFill>
                    <a:schemeClr val="tx1"/>
                  </a:solidFill>
                  <a:latin typeface="Times New Roman" pitchFamily="34" charset="0"/>
                </a:rPr>
                <a:t>)</a:t>
              </a:r>
            </a:p>
          </p:txBody>
        </p:sp>
        <p:sp>
          <p:nvSpPr>
            <p:cNvPr id="34999" name="Rectangle 460"/>
            <p:cNvSpPr/>
            <p:nvPr/>
          </p:nvSpPr>
          <p:spPr>
            <a:xfrm>
              <a:off x="2197100" y="5676900"/>
              <a:ext cx="3390900" cy="64770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 cap="flat" cmpd="sng" algn="ctr">
              <a:solidFill>
                <a:schemeClr val="tx1">
                  <a:alpha val="0"/>
                </a:schemeClr>
              </a:solidFill>
              <a:prstDash val="solid"/>
              <a:miter lim="800000"/>
            </a:ln>
          </p:spPr>
          <p:txBody>
            <a:bodyPr wrap="none" anchor="ctr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1" fontAlgn="auto" latin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endParaRPr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34819" name="Group 494"/>
          <p:cNvGrpSpPr/>
          <p:nvPr/>
        </p:nvGrpSpPr>
        <p:grpSpPr>
          <a:xfrm>
            <a:off x="7454900" y="3340100"/>
            <a:ext cx="622300" cy="215900"/>
            <a:chOff x="2501900" y="1968500"/>
            <a:chExt cx="622300" cy="215900"/>
          </a:xfrm>
        </p:grpSpPr>
        <p:sp>
          <p:nvSpPr>
            <p:cNvPr id="34969" name="Text Box 495"/>
            <p:cNvSpPr/>
            <p:nvPr/>
          </p:nvSpPr>
          <p:spPr>
            <a:xfrm>
              <a:off x="2501900" y="1968500"/>
              <a:ext cx="139700" cy="2159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174625" rIns="0" bIns="47625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2000" i="1">
                  <a:solidFill>
                    <a:schemeClr val="tx1"/>
                  </a:solidFill>
                  <a:latin typeface="Times New Roman" pitchFamily="34" charset="0"/>
                </a:rPr>
                <a:t>β</a:t>
              </a:r>
            </a:p>
          </p:txBody>
        </p:sp>
        <p:sp>
          <p:nvSpPr>
            <p:cNvPr id="34970" name="Text Box 496"/>
            <p:cNvSpPr/>
            <p:nvPr/>
          </p:nvSpPr>
          <p:spPr>
            <a:xfrm>
              <a:off x="2730500" y="2057400"/>
              <a:ext cx="190500" cy="508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125412" rIns="0" bIns="0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2000">
                  <a:solidFill>
                    <a:schemeClr val="tx1"/>
                  </a:solidFill>
                  <a:latin typeface="Times New Roman" pitchFamily="34" charset="0"/>
                </a:rPr>
                <a:t>=</a:t>
              </a:r>
            </a:p>
          </p:txBody>
        </p:sp>
        <p:sp>
          <p:nvSpPr>
            <p:cNvPr id="34971" name="Text Box 497"/>
            <p:cNvSpPr/>
            <p:nvPr/>
          </p:nvSpPr>
          <p:spPr>
            <a:xfrm>
              <a:off x="2997200" y="1981200"/>
              <a:ext cx="127000" cy="1524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161925" rIns="0" bIns="0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2000">
                  <a:solidFill>
                    <a:schemeClr val="tx1"/>
                  </a:solidFill>
                  <a:latin typeface="Times New Roman" pitchFamily="34" charset="0"/>
                </a:rPr>
                <a:t>1</a:t>
              </a:r>
            </a:p>
          </p:txBody>
        </p:sp>
        <p:sp>
          <p:nvSpPr>
            <p:cNvPr id="34972" name="Rectangle 498"/>
            <p:cNvSpPr/>
            <p:nvPr/>
          </p:nvSpPr>
          <p:spPr>
            <a:xfrm>
              <a:off x="2501900" y="1968500"/>
              <a:ext cx="609600" cy="21590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 cap="flat" cmpd="sng" algn="ctr">
              <a:solidFill>
                <a:schemeClr val="tx1">
                  <a:alpha val="0"/>
                </a:schemeClr>
              </a:solidFill>
              <a:prstDash val="solid"/>
              <a:miter lim="800000"/>
            </a:ln>
          </p:spPr>
          <p:txBody>
            <a:bodyPr wrap="none" anchor="ctr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1" fontAlgn="auto" latin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endParaRPr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34820" name="Group 489"/>
          <p:cNvGrpSpPr/>
          <p:nvPr/>
        </p:nvGrpSpPr>
        <p:grpSpPr>
          <a:xfrm>
            <a:off x="7391400" y="2463800"/>
            <a:ext cx="622300" cy="215900"/>
            <a:chOff x="2501900" y="1968500"/>
            <a:chExt cx="622300" cy="215900"/>
          </a:xfrm>
        </p:grpSpPr>
        <p:sp>
          <p:nvSpPr>
            <p:cNvPr id="34965" name="Text Box 490"/>
            <p:cNvSpPr/>
            <p:nvPr/>
          </p:nvSpPr>
          <p:spPr>
            <a:xfrm>
              <a:off x="2501900" y="1968500"/>
              <a:ext cx="139700" cy="2159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174625" rIns="0" bIns="47625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2000" i="1">
                  <a:solidFill>
                    <a:schemeClr val="tx1"/>
                  </a:solidFill>
                  <a:latin typeface="Times New Roman" pitchFamily="34" charset="0"/>
                </a:rPr>
                <a:t>β</a:t>
              </a:r>
            </a:p>
          </p:txBody>
        </p:sp>
        <p:sp>
          <p:nvSpPr>
            <p:cNvPr id="34966" name="Text Box 491"/>
            <p:cNvSpPr/>
            <p:nvPr/>
          </p:nvSpPr>
          <p:spPr>
            <a:xfrm>
              <a:off x="2730500" y="2019300"/>
              <a:ext cx="190500" cy="1143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125412" rIns="0" bIns="0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2000">
                  <a:solidFill>
                    <a:schemeClr val="tx1"/>
                  </a:solidFill>
                  <a:latin typeface="Cambria Math" pitchFamily="34" charset="0"/>
                </a:rPr>
                <a:t>≈</a:t>
              </a:r>
            </a:p>
          </p:txBody>
        </p:sp>
        <p:sp>
          <p:nvSpPr>
            <p:cNvPr id="34967" name="Text Box 492"/>
            <p:cNvSpPr/>
            <p:nvPr/>
          </p:nvSpPr>
          <p:spPr>
            <a:xfrm>
              <a:off x="2997200" y="1981200"/>
              <a:ext cx="127000" cy="1524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161925" rIns="0" bIns="0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2000">
                  <a:solidFill>
                    <a:schemeClr val="tx1"/>
                  </a:solidFill>
                  <a:latin typeface="Times New Roman" pitchFamily="34" charset="0"/>
                </a:rPr>
                <a:t>0</a:t>
              </a:r>
            </a:p>
          </p:txBody>
        </p:sp>
        <p:sp>
          <p:nvSpPr>
            <p:cNvPr id="34968" name="Rectangle 493"/>
            <p:cNvSpPr/>
            <p:nvPr/>
          </p:nvSpPr>
          <p:spPr>
            <a:xfrm>
              <a:off x="2501900" y="1968500"/>
              <a:ext cx="609600" cy="21590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 cap="flat" cmpd="sng" algn="ctr">
              <a:solidFill>
                <a:schemeClr val="tx1">
                  <a:alpha val="0"/>
                </a:schemeClr>
              </a:solidFill>
              <a:prstDash val="solid"/>
              <a:miter lim="800000"/>
            </a:ln>
          </p:spPr>
          <p:txBody>
            <a:bodyPr wrap="none" anchor="ctr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1" fontAlgn="auto" latin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endParaRPr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34821" name="Group 36"/>
          <p:cNvGrpSpPr/>
          <p:nvPr/>
        </p:nvGrpSpPr>
        <p:grpSpPr>
          <a:xfrm>
            <a:off x="2235200" y="4000500"/>
            <a:ext cx="3594100" cy="647700"/>
            <a:chOff x="2235200" y="4000500"/>
            <a:chExt cx="3594100" cy="647700"/>
          </a:xfrm>
        </p:grpSpPr>
        <p:sp>
          <p:nvSpPr>
            <p:cNvPr id="34938" name="Text Box 539"/>
            <p:cNvSpPr/>
            <p:nvPr/>
          </p:nvSpPr>
          <p:spPr>
            <a:xfrm>
              <a:off x="2235200" y="4025900"/>
              <a:ext cx="215900" cy="2032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203200" rIns="0" bIns="0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2400" i="1">
                  <a:solidFill>
                    <a:schemeClr val="tx1"/>
                  </a:solidFill>
                  <a:latin typeface="Times New Roman" pitchFamily="34" charset="0"/>
                </a:rPr>
                <a:t>F</a:t>
              </a:r>
            </a:p>
          </p:txBody>
        </p:sp>
        <p:sp>
          <p:nvSpPr>
            <p:cNvPr id="34939" name="Text Box 540"/>
            <p:cNvSpPr/>
            <p:nvPr/>
          </p:nvSpPr>
          <p:spPr>
            <a:xfrm>
              <a:off x="2501900" y="4000500"/>
              <a:ext cx="127000" cy="2921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223838" rIns="0" bIns="74612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2400">
                  <a:solidFill>
                    <a:schemeClr val="tx1"/>
                  </a:solidFill>
                  <a:latin typeface="Times New Roman" pitchFamily="34" charset="0"/>
                </a:rPr>
                <a:t>(</a:t>
              </a:r>
            </a:p>
          </p:txBody>
        </p:sp>
        <p:sp>
          <p:nvSpPr>
            <p:cNvPr id="34940" name="Text Box 541"/>
            <p:cNvSpPr/>
            <p:nvPr/>
          </p:nvSpPr>
          <p:spPr>
            <a:xfrm>
              <a:off x="2628900" y="4025900"/>
              <a:ext cx="203200" cy="2032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203200" rIns="0" bIns="0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2400" i="1">
                  <a:solidFill>
                    <a:schemeClr val="tx1"/>
                  </a:solidFill>
                  <a:latin typeface="Times New Roman" pitchFamily="34" charset="0"/>
                </a:rPr>
                <a:t>S</a:t>
              </a:r>
            </a:p>
          </p:txBody>
        </p:sp>
        <p:sp>
          <p:nvSpPr>
            <p:cNvPr id="34941" name="Text Box 542"/>
            <p:cNvSpPr/>
            <p:nvPr/>
          </p:nvSpPr>
          <p:spPr>
            <a:xfrm>
              <a:off x="2857500" y="4025900"/>
              <a:ext cx="241300" cy="2032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203200" rIns="0" bIns="0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2400" i="1">
                  <a:solidFill>
                    <a:schemeClr val="tx1"/>
                  </a:solidFill>
                  <a:latin typeface="Times New Roman" pitchFamily="34" charset="0"/>
                </a:rPr>
                <a:t>E</a:t>
              </a:r>
            </a:p>
          </p:txBody>
        </p:sp>
        <p:sp>
          <p:nvSpPr>
            <p:cNvPr id="34942" name="Text Box 543"/>
            <p:cNvSpPr/>
            <p:nvPr/>
          </p:nvSpPr>
          <p:spPr>
            <a:xfrm>
              <a:off x="3124200" y="4025900"/>
              <a:ext cx="190500" cy="2032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203200" rIns="0" bIns="0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2400" i="1">
                  <a:solidFill>
                    <a:schemeClr val="tx1"/>
                  </a:solidFill>
                  <a:latin typeface="Times New Roman" pitchFamily="34" charset="0"/>
                </a:rPr>
                <a:t>T</a:t>
              </a:r>
            </a:p>
          </p:txBody>
        </p:sp>
        <p:sp>
          <p:nvSpPr>
            <p:cNvPr id="34943" name="Text Box 544"/>
            <p:cNvSpPr/>
            <p:nvPr/>
          </p:nvSpPr>
          <p:spPr>
            <a:xfrm>
              <a:off x="3378200" y="4025900"/>
              <a:ext cx="215900" cy="2032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203200" rIns="0" bIns="0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2400" i="1">
                  <a:solidFill>
                    <a:schemeClr val="tx1"/>
                  </a:solidFill>
                  <a:latin typeface="Times New Roman" pitchFamily="34" charset="0"/>
                </a:rPr>
                <a:t>F</a:t>
              </a:r>
            </a:p>
          </p:txBody>
        </p:sp>
        <p:sp>
          <p:nvSpPr>
            <p:cNvPr id="34944" name="Text Box 545"/>
            <p:cNvSpPr/>
            <p:nvPr/>
          </p:nvSpPr>
          <p:spPr>
            <a:xfrm>
              <a:off x="3594100" y="4127500"/>
              <a:ext cx="139700" cy="1270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136525" rIns="0" bIns="0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1700">
                  <a:solidFill>
                    <a:schemeClr val="tx1"/>
                  </a:solidFill>
                  <a:latin typeface="Times New Roman" pitchFamily="34" charset="0"/>
                </a:rPr>
                <a:t>1</a:t>
              </a:r>
            </a:p>
          </p:txBody>
        </p:sp>
        <p:sp>
          <p:nvSpPr>
            <p:cNvPr id="34945" name="Text Box 546"/>
            <p:cNvSpPr/>
            <p:nvPr/>
          </p:nvSpPr>
          <p:spPr>
            <a:xfrm>
              <a:off x="3683000" y="4127500"/>
              <a:ext cx="215900" cy="1651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141288" rIns="0" bIns="34925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1700">
                  <a:solidFill>
                    <a:schemeClr val="tx1"/>
                  </a:solidFill>
                  <a:latin typeface="Times New Roman" pitchFamily="34" charset="0"/>
                </a:rPr>
                <a:t>+</a:t>
              </a:r>
            </a:p>
          </p:txBody>
        </p:sp>
        <p:sp>
          <p:nvSpPr>
            <p:cNvPr id="34946" name="Text Box 547"/>
            <p:cNvSpPr/>
            <p:nvPr/>
          </p:nvSpPr>
          <p:spPr>
            <a:xfrm>
              <a:off x="3848100" y="4178300"/>
              <a:ext cx="127000" cy="889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90488" rIns="0" bIns="0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1700" i="1">
                  <a:solidFill>
                    <a:schemeClr val="tx1"/>
                  </a:solidFill>
                  <a:latin typeface="Times New Roman" pitchFamily="34" charset="0"/>
                </a:rPr>
                <a:t>ε</a:t>
              </a:r>
            </a:p>
          </p:txBody>
        </p:sp>
        <p:sp>
          <p:nvSpPr>
            <p:cNvPr id="34947" name="Text Box 548"/>
            <p:cNvSpPr/>
            <p:nvPr/>
          </p:nvSpPr>
          <p:spPr>
            <a:xfrm>
              <a:off x="4000500" y="4000500"/>
              <a:ext cx="127000" cy="2921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223838" rIns="0" bIns="74612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2400">
                  <a:solidFill>
                    <a:schemeClr val="tx1"/>
                  </a:solidFill>
                  <a:latin typeface="Times New Roman" pitchFamily="34" charset="0"/>
                </a:rPr>
                <a:t>)</a:t>
              </a:r>
            </a:p>
          </p:txBody>
        </p:sp>
        <p:cxnSp>
          <p:nvCxnSpPr>
            <p:cNvPr id="34948" name="Line 549"/>
            <p:cNvCxnSpPr/>
            <p:nvPr/>
          </p:nvCxnSpPr>
          <p:spPr>
            <a:xfrm>
              <a:off x="2235200" y="4254500"/>
              <a:ext cx="1892300" cy="0"/>
            </a:xfrm>
            <a:prstGeom prst="line">
              <a:avLst/>
            </a:prstGeom>
            <a:noFill/>
            <a:ln w="17090" cap="flat" cmpd="sng" algn="ctr">
              <a:solidFill>
                <a:schemeClr val="tx1"/>
              </a:solidFill>
              <a:prstDash val="solid"/>
              <a:miter lim="800000"/>
            </a:ln>
          </p:spPr>
        </p:cxnSp>
        <p:sp>
          <p:nvSpPr>
            <p:cNvPr id="34949" name="Text Box 550"/>
            <p:cNvSpPr/>
            <p:nvPr/>
          </p:nvSpPr>
          <p:spPr>
            <a:xfrm>
              <a:off x="2552700" y="4381500"/>
              <a:ext cx="215900" cy="2032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203200" rIns="0" bIns="0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2400" i="1">
                  <a:solidFill>
                    <a:schemeClr val="tx1"/>
                  </a:solidFill>
                  <a:latin typeface="Times New Roman" pitchFamily="34" charset="0"/>
                </a:rPr>
                <a:t>F</a:t>
              </a:r>
            </a:p>
          </p:txBody>
        </p:sp>
        <p:sp>
          <p:nvSpPr>
            <p:cNvPr id="34950" name="Text Box 551"/>
            <p:cNvSpPr/>
            <p:nvPr/>
          </p:nvSpPr>
          <p:spPr>
            <a:xfrm>
              <a:off x="2806700" y="4356100"/>
              <a:ext cx="127000" cy="2921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223838" rIns="0" bIns="74612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2400">
                  <a:solidFill>
                    <a:schemeClr val="tx1"/>
                  </a:solidFill>
                  <a:latin typeface="Times New Roman" pitchFamily="34" charset="0"/>
                </a:rPr>
                <a:t>(</a:t>
              </a:r>
            </a:p>
          </p:txBody>
        </p:sp>
        <p:sp>
          <p:nvSpPr>
            <p:cNvPr id="34951" name="Text Box 552"/>
            <p:cNvSpPr/>
            <p:nvPr/>
          </p:nvSpPr>
          <p:spPr>
            <a:xfrm>
              <a:off x="2946400" y="4381500"/>
              <a:ext cx="254000" cy="2032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203200" rIns="0" bIns="0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2400" i="1">
                  <a:solidFill>
                    <a:schemeClr val="tx1"/>
                  </a:solidFill>
                  <a:latin typeface="Times New Roman" pitchFamily="34" charset="0"/>
                </a:rPr>
                <a:t>O</a:t>
              </a:r>
            </a:p>
          </p:txBody>
        </p:sp>
        <p:sp>
          <p:nvSpPr>
            <p:cNvPr id="34952" name="Text Box 553"/>
            <p:cNvSpPr/>
            <p:nvPr/>
          </p:nvSpPr>
          <p:spPr>
            <a:xfrm>
              <a:off x="3213100" y="4457700"/>
              <a:ext cx="165100" cy="1778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128588" rIns="0" bIns="57150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2400" i="1">
                  <a:solidFill>
                    <a:schemeClr val="tx1"/>
                  </a:solidFill>
                  <a:latin typeface="Times New Roman" pitchFamily="34" charset="0"/>
                </a:rPr>
                <a:t>p</a:t>
              </a:r>
            </a:p>
          </p:txBody>
        </p:sp>
        <p:sp>
          <p:nvSpPr>
            <p:cNvPr id="34953" name="Text Box 554"/>
            <p:cNvSpPr/>
            <p:nvPr/>
          </p:nvSpPr>
          <p:spPr>
            <a:xfrm>
              <a:off x="3390900" y="4394200"/>
              <a:ext cx="127000" cy="1778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182562" rIns="0" bIns="0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2400" i="1">
                  <a:solidFill>
                    <a:schemeClr val="tx1"/>
                  </a:solidFill>
                  <a:latin typeface="Times New Roman" pitchFamily="34" charset="0"/>
                </a:rPr>
                <a:t>t</a:t>
              </a:r>
            </a:p>
          </p:txBody>
        </p:sp>
        <p:sp>
          <p:nvSpPr>
            <p:cNvPr id="34954" name="Text Box 555"/>
            <p:cNvSpPr/>
            <p:nvPr/>
          </p:nvSpPr>
          <p:spPr>
            <a:xfrm>
              <a:off x="3517900" y="4483100"/>
              <a:ext cx="139700" cy="1270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136525" rIns="0" bIns="0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1700">
                  <a:solidFill>
                    <a:schemeClr val="tx1"/>
                  </a:solidFill>
                  <a:latin typeface="Times New Roman" pitchFamily="34" charset="0"/>
                </a:rPr>
                <a:t>1</a:t>
              </a:r>
            </a:p>
          </p:txBody>
        </p:sp>
        <p:sp>
          <p:nvSpPr>
            <p:cNvPr id="34955" name="Text Box 556"/>
            <p:cNvSpPr/>
            <p:nvPr/>
          </p:nvSpPr>
          <p:spPr>
            <a:xfrm>
              <a:off x="3683000" y="4356100"/>
              <a:ext cx="127000" cy="2921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223838" rIns="0" bIns="74612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2400">
                  <a:solidFill>
                    <a:schemeClr val="tx1"/>
                  </a:solidFill>
                  <a:latin typeface="Times New Roman" pitchFamily="34" charset="0"/>
                </a:rPr>
                <a:t>)</a:t>
              </a:r>
            </a:p>
          </p:txBody>
        </p:sp>
        <p:sp>
          <p:nvSpPr>
            <p:cNvPr id="34956" name="Text Box 557"/>
            <p:cNvSpPr/>
            <p:nvPr/>
          </p:nvSpPr>
          <p:spPr>
            <a:xfrm>
              <a:off x="4305300" y="4279900"/>
              <a:ext cx="330200" cy="889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211138" rIns="0" bIns="0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3400">
                  <a:solidFill>
                    <a:schemeClr val="tx1"/>
                  </a:solidFill>
                  <a:latin typeface="Times New Roman" pitchFamily="34" charset="0"/>
                </a:rPr>
                <a:t>=</a:t>
              </a:r>
            </a:p>
          </p:txBody>
        </p:sp>
        <p:sp>
          <p:nvSpPr>
            <p:cNvPr id="34957" name="Text Box 558"/>
            <p:cNvSpPr/>
            <p:nvPr/>
          </p:nvSpPr>
          <p:spPr>
            <a:xfrm>
              <a:off x="4762500" y="4140200"/>
              <a:ext cx="330200" cy="2794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290512" rIns="0" bIns="0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3400">
                  <a:solidFill>
                    <a:schemeClr val="tx1"/>
                  </a:solidFill>
                  <a:latin typeface="Times New Roman" pitchFamily="34" charset="0"/>
                </a:rPr>
                <a:t>Θ</a:t>
              </a:r>
            </a:p>
          </p:txBody>
        </p:sp>
        <p:sp>
          <p:nvSpPr>
            <p:cNvPr id="34958" name="Text Box 559"/>
            <p:cNvSpPr/>
            <p:nvPr/>
          </p:nvSpPr>
          <p:spPr>
            <a:xfrm>
              <a:off x="5092700" y="4114800"/>
              <a:ext cx="165100" cy="4191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319088" rIns="0" bIns="106362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3400">
                  <a:solidFill>
                    <a:schemeClr val="tx1"/>
                  </a:solidFill>
                  <a:latin typeface="Times New Roman" pitchFamily="34" charset="0"/>
                </a:rPr>
                <a:t>(</a:t>
              </a:r>
            </a:p>
          </p:txBody>
        </p:sp>
        <p:sp>
          <p:nvSpPr>
            <p:cNvPr id="34959" name="Text Box 560"/>
            <p:cNvSpPr/>
            <p:nvPr/>
          </p:nvSpPr>
          <p:spPr>
            <a:xfrm>
              <a:off x="5372100" y="4076700"/>
              <a:ext cx="165100" cy="1905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192088" rIns="0" bIns="0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2400">
                  <a:solidFill>
                    <a:schemeClr val="tx1"/>
                  </a:solidFill>
                  <a:latin typeface="Times New Roman" pitchFamily="34" charset="0"/>
                </a:rPr>
                <a:t>1</a:t>
              </a:r>
            </a:p>
          </p:txBody>
        </p:sp>
        <p:cxnSp>
          <p:nvCxnSpPr>
            <p:cNvPr id="34960" name="Line 561"/>
            <p:cNvCxnSpPr/>
            <p:nvPr/>
          </p:nvCxnSpPr>
          <p:spPr>
            <a:xfrm>
              <a:off x="5308600" y="4267200"/>
              <a:ext cx="304800" cy="0"/>
            </a:xfrm>
            <a:prstGeom prst="line">
              <a:avLst/>
            </a:prstGeom>
            <a:noFill/>
            <a:ln w="17090" cap="flat" cmpd="sng" algn="ctr">
              <a:solidFill>
                <a:schemeClr val="tx1"/>
              </a:solidFill>
              <a:prstDash val="solid"/>
              <a:miter lim="800000"/>
            </a:ln>
          </p:spPr>
        </p:cxnSp>
        <p:sp>
          <p:nvSpPr>
            <p:cNvPr id="34961" name="Text Box 562"/>
            <p:cNvSpPr/>
            <p:nvPr/>
          </p:nvSpPr>
          <p:spPr>
            <a:xfrm>
              <a:off x="5308600" y="4394200"/>
              <a:ext cx="165100" cy="1905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192088" rIns="0" bIns="0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2400">
                  <a:solidFill>
                    <a:schemeClr val="tx1"/>
                  </a:solidFill>
                  <a:latin typeface="Times New Roman" pitchFamily="34" charset="0"/>
                </a:rPr>
                <a:t>0</a:t>
              </a:r>
            </a:p>
          </p:txBody>
        </p:sp>
        <p:sp>
          <p:nvSpPr>
            <p:cNvPr id="34962" name="Text Box 563"/>
            <p:cNvSpPr/>
            <p:nvPr/>
          </p:nvSpPr>
          <p:spPr>
            <a:xfrm>
              <a:off x="5473700" y="4457700"/>
              <a:ext cx="139700" cy="1270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128588" rIns="0" bIns="0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2400" i="1">
                  <a:solidFill>
                    <a:schemeClr val="tx1"/>
                  </a:solidFill>
                  <a:latin typeface="Times New Roman" pitchFamily="34" charset="0"/>
                </a:rPr>
                <a:t>ε</a:t>
              </a:r>
            </a:p>
          </p:txBody>
        </p:sp>
        <p:sp>
          <p:nvSpPr>
            <p:cNvPr id="34963" name="Text Box 564"/>
            <p:cNvSpPr/>
            <p:nvPr/>
          </p:nvSpPr>
          <p:spPr>
            <a:xfrm>
              <a:off x="5676900" y="4114800"/>
              <a:ext cx="165100" cy="4191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319088" rIns="0" bIns="106362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3400">
                  <a:solidFill>
                    <a:schemeClr val="tx1"/>
                  </a:solidFill>
                  <a:latin typeface="Times New Roman" pitchFamily="34" charset="0"/>
                </a:rPr>
                <a:t>)</a:t>
              </a:r>
            </a:p>
          </p:txBody>
        </p:sp>
        <p:sp>
          <p:nvSpPr>
            <p:cNvPr id="34964" name="Rectangle 565"/>
            <p:cNvSpPr/>
            <p:nvPr/>
          </p:nvSpPr>
          <p:spPr>
            <a:xfrm>
              <a:off x="2235200" y="4000500"/>
              <a:ext cx="3594100" cy="64770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 cap="flat" cmpd="sng" algn="ctr">
              <a:solidFill>
                <a:schemeClr val="tx1">
                  <a:alpha val="0"/>
                </a:schemeClr>
              </a:solidFill>
              <a:prstDash val="solid"/>
              <a:miter lim="800000"/>
            </a:ln>
          </p:spPr>
          <p:txBody>
            <a:bodyPr wrap="none" anchor="ctr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1" fontAlgn="auto" latin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endParaRPr sz="1800">
                <a:solidFill>
                  <a:schemeClr val="tx1"/>
                </a:solidFill>
              </a:endParaRPr>
            </a:p>
          </p:txBody>
        </p:sp>
      </p:grpSp>
      <p:sp>
        <p:nvSpPr>
          <p:cNvPr id="34822" name="Rectangle 602"/>
          <p:cNvSpPr/>
          <p:nvPr/>
        </p:nvSpPr>
        <p:spPr>
          <a:xfrm>
            <a:off x="1511300" y="596900"/>
            <a:ext cx="2895600" cy="635000"/>
          </a:xfrm>
          <a:prstGeom prst="rect">
            <a:avLst/>
          </a:prstGeom>
          <a:noFill/>
          <a:ln algn="ctr">
            <a:noFill/>
          </a:ln>
        </p:spPr>
        <p:txBody>
          <a:bodyPr lIns="90000" tIns="46800" rIns="90000" bIns="46800">
            <a:spAutoFit/>
          </a:bodyPr>
          <a:lstStyle>
            <a:lvl1pPr marL="0"/>
            <a:lvl2pPr marL="742950"/>
            <a:lvl3pPr marL="1143000"/>
            <a:lvl4pPr marL="1600200"/>
            <a:lvl5pPr marL="2057400"/>
          </a:lstStyle>
          <a:p>
            <a:pPr marL="0" marR="0" lvl="0" indent="-342900" algn="ctr" defTabSz="914400" rtl="0" eaLnBrk="1" fontAlgn="auto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 typeface="Arial" charset="0"/>
              <a:buNone/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r>
              <a:rPr sz="1800" i="1">
                <a:latin typeface="Times New Roman" pitchFamily="18" charset="0"/>
              </a:rPr>
              <a:t>n</a:t>
            </a:r>
            <a:r>
              <a:rPr sz="1800" i="1" baseline="-25000">
                <a:latin typeface="Times New Roman" pitchFamily="18" charset="0"/>
              </a:rPr>
              <a:t>t</a:t>
            </a:r>
            <a:r>
              <a:rPr sz="1800"/>
              <a:t> jobs currently alive </a:t>
            </a:r>
            <a:br>
              <a:rPr sz="1800"/>
            </a:br>
            <a:r>
              <a:rPr sz="1800"/>
              <a:t>sorted by arrival time.</a:t>
            </a:r>
          </a:p>
        </p:txBody>
      </p:sp>
      <p:pic>
        <p:nvPicPr>
          <p:cNvPr id="34823" name="Picture 603"/>
          <p:cNvPicPr/>
          <p:nvPr/>
        </p:nvPicPr>
        <p:blipFill dpi="0">
          <a:blip r:embed="rId3"/>
          <a:srcRect/>
          <a:stretch>
            <a:fillRect/>
          </a:stretch>
        </p:blipFill>
        <p:spPr>
          <a:xfrm rot="16200000">
            <a:off x="3486150" y="1466850"/>
            <a:ext cx="660400" cy="292100"/>
          </a:xfrm>
          <a:prstGeom prst="rect">
            <a:avLst/>
          </a:prstGeom>
          <a:noFill/>
          <a:ln algn="ctr">
            <a:noFill/>
          </a:ln>
        </p:spPr>
      </p:pic>
      <p:pic>
        <p:nvPicPr>
          <p:cNvPr id="34824" name="Picture 604"/>
          <p:cNvPicPr/>
          <p:nvPr/>
        </p:nvPicPr>
        <p:blipFill dpi="0">
          <a:blip r:embed="rId3"/>
          <a:srcRect/>
          <a:stretch>
            <a:fillRect/>
          </a:stretch>
        </p:blipFill>
        <p:spPr>
          <a:xfrm rot="16200000">
            <a:off x="3790950" y="1466850"/>
            <a:ext cx="660400" cy="292100"/>
          </a:xfrm>
          <a:prstGeom prst="rect">
            <a:avLst/>
          </a:prstGeom>
          <a:noFill/>
          <a:ln algn="ctr">
            <a:noFill/>
          </a:ln>
        </p:spPr>
      </p:pic>
      <p:pic>
        <p:nvPicPr>
          <p:cNvPr id="34825" name="Picture 605"/>
          <p:cNvPicPr/>
          <p:nvPr/>
        </p:nvPicPr>
        <p:blipFill dpi="0">
          <a:blip r:embed="rId3"/>
          <a:srcRect/>
          <a:stretch>
            <a:fillRect/>
          </a:stretch>
        </p:blipFill>
        <p:spPr>
          <a:xfrm rot="16200000">
            <a:off x="4083050" y="1466850"/>
            <a:ext cx="660400" cy="292100"/>
          </a:xfrm>
          <a:prstGeom prst="rect">
            <a:avLst/>
          </a:prstGeom>
          <a:noFill/>
          <a:ln algn="ctr">
            <a:noFill/>
          </a:ln>
        </p:spPr>
      </p:pic>
      <p:pic>
        <p:nvPicPr>
          <p:cNvPr id="34826" name="Picture 606"/>
          <p:cNvPicPr/>
          <p:nvPr/>
        </p:nvPicPr>
        <p:blipFill dpi="0">
          <a:blip r:embed="rId3"/>
          <a:srcRect/>
          <a:stretch>
            <a:fillRect/>
          </a:stretch>
        </p:blipFill>
        <p:spPr>
          <a:xfrm rot="16200000">
            <a:off x="4387850" y="1466850"/>
            <a:ext cx="660400" cy="292100"/>
          </a:xfrm>
          <a:prstGeom prst="rect">
            <a:avLst/>
          </a:prstGeom>
          <a:noFill/>
          <a:ln algn="ctr">
            <a:noFill/>
          </a:ln>
        </p:spPr>
      </p:pic>
      <p:sp>
        <p:nvSpPr>
          <p:cNvPr id="34827" name="Rectangle 607"/>
          <p:cNvSpPr/>
          <p:nvPr/>
        </p:nvSpPr>
        <p:spPr>
          <a:xfrm rot="16200000">
            <a:off x="3054350" y="1593850"/>
            <a:ext cx="838200" cy="139700"/>
          </a:xfrm>
          <a:prstGeom prst="rect">
            <a:avLst/>
          </a:prstGeom>
          <a:solidFill>
            <a:srgbClr val="FF9900"/>
          </a:solidFill>
          <a:ln w="15875" cap="flat" cmpd="sng" algn="ctr">
            <a:solidFill>
              <a:schemeClr val="tx1"/>
            </a:solidFill>
            <a:prstDash val="solid"/>
            <a:miter lim="800000"/>
          </a:ln>
        </p:spPr>
        <p:txBody>
          <a:bodyPr vert="vert" wrap="none" anchor="ctr" anchorCtr="0">
            <a:noAutofit/>
          </a:bodyPr>
          <a:lstStyle>
            <a:lvl1pPr marL="0"/>
            <a:lvl2pPr marL="742950"/>
            <a:lvl3pPr marL="1143000"/>
            <a:lvl4pPr marL="1600200"/>
            <a:lvl5pPr marL="2057400"/>
          </a:lstStyle>
          <a:p>
            <a:pPr marL="0" marR="0" lvl="0" indent="-342900" algn="ctr" defTabSz="914400" rtl="0" eaLnBrk="1" fontAlgn="auto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 typeface="Arial" charset="0"/>
              <a:buNone/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endParaRPr sz="3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4828" name="Rectangle 608"/>
          <p:cNvSpPr/>
          <p:nvPr/>
        </p:nvSpPr>
        <p:spPr>
          <a:xfrm rot="16200000">
            <a:off x="2774950" y="1593850"/>
            <a:ext cx="838200" cy="139700"/>
          </a:xfrm>
          <a:prstGeom prst="rect">
            <a:avLst/>
          </a:prstGeom>
          <a:solidFill>
            <a:srgbClr val="FF9900"/>
          </a:solidFill>
          <a:ln w="15875" cap="flat" cmpd="sng" algn="ctr">
            <a:solidFill>
              <a:schemeClr val="tx1"/>
            </a:solidFill>
            <a:prstDash val="solid"/>
            <a:miter lim="800000"/>
          </a:ln>
        </p:spPr>
        <p:txBody>
          <a:bodyPr vert="vert" wrap="none" anchor="ctr" anchorCtr="0">
            <a:noAutofit/>
          </a:bodyPr>
          <a:lstStyle>
            <a:lvl1pPr marL="0"/>
            <a:lvl2pPr marL="742950"/>
            <a:lvl3pPr marL="1143000"/>
            <a:lvl4pPr marL="1600200"/>
            <a:lvl5pPr marL="2057400"/>
          </a:lstStyle>
          <a:p>
            <a:pPr marL="0" marR="0" lvl="0" indent="-342900" algn="ctr" defTabSz="914400" rtl="0" eaLnBrk="1" fontAlgn="auto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 typeface="Arial" charset="0"/>
              <a:buNone/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endParaRPr sz="3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4829" name="Rectangle 609"/>
          <p:cNvSpPr/>
          <p:nvPr/>
        </p:nvSpPr>
        <p:spPr>
          <a:xfrm rot="16200000">
            <a:off x="2546350" y="1606550"/>
            <a:ext cx="838200" cy="139700"/>
          </a:xfrm>
          <a:prstGeom prst="rect">
            <a:avLst/>
          </a:prstGeom>
          <a:solidFill>
            <a:srgbClr val="FF9900"/>
          </a:solidFill>
          <a:ln w="15875" cap="flat" cmpd="sng" algn="ctr">
            <a:solidFill>
              <a:schemeClr val="tx1"/>
            </a:solidFill>
            <a:prstDash val="solid"/>
            <a:miter lim="800000"/>
          </a:ln>
        </p:spPr>
        <p:txBody>
          <a:bodyPr vert="vert" wrap="none" anchor="ctr" anchorCtr="0">
            <a:noAutofit/>
          </a:bodyPr>
          <a:lstStyle>
            <a:lvl1pPr marL="0"/>
            <a:lvl2pPr marL="742950"/>
            <a:lvl3pPr marL="1143000"/>
            <a:lvl4pPr marL="1600200"/>
            <a:lvl5pPr marL="2057400"/>
          </a:lstStyle>
          <a:p>
            <a:pPr marL="0" marR="0" lvl="0" indent="-342900" algn="ctr" defTabSz="914400" rtl="0" eaLnBrk="1" fontAlgn="auto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 typeface="Arial" charset="0"/>
              <a:buNone/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endParaRPr sz="3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4830" name="Rectangle 610"/>
          <p:cNvSpPr/>
          <p:nvPr/>
        </p:nvSpPr>
        <p:spPr>
          <a:xfrm rot="16200000">
            <a:off x="2305050" y="1606550"/>
            <a:ext cx="838200" cy="139700"/>
          </a:xfrm>
          <a:prstGeom prst="rect">
            <a:avLst/>
          </a:prstGeom>
          <a:solidFill>
            <a:srgbClr val="FF9900"/>
          </a:solidFill>
          <a:ln w="15875" cap="flat" cmpd="sng" algn="ctr">
            <a:solidFill>
              <a:schemeClr val="tx1"/>
            </a:solidFill>
            <a:prstDash val="solid"/>
            <a:miter lim="800000"/>
          </a:ln>
        </p:spPr>
        <p:txBody>
          <a:bodyPr vert="vert" wrap="none" anchor="ctr" anchorCtr="0">
            <a:noAutofit/>
          </a:bodyPr>
          <a:lstStyle>
            <a:lvl1pPr marL="0"/>
            <a:lvl2pPr marL="742950"/>
            <a:lvl3pPr marL="1143000"/>
            <a:lvl4pPr marL="1600200"/>
            <a:lvl5pPr marL="2057400"/>
          </a:lstStyle>
          <a:p>
            <a:pPr marL="0" marR="0" lvl="0" indent="-342900" algn="ctr" defTabSz="914400" rtl="0" eaLnBrk="1" fontAlgn="auto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 typeface="Arial" charset="0"/>
              <a:buNone/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endParaRPr sz="3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4831" name="Rectangle 611"/>
          <p:cNvSpPr/>
          <p:nvPr/>
        </p:nvSpPr>
        <p:spPr>
          <a:xfrm rot="16200000">
            <a:off x="2063750" y="1606550"/>
            <a:ext cx="838200" cy="139700"/>
          </a:xfrm>
          <a:prstGeom prst="rect">
            <a:avLst/>
          </a:prstGeom>
          <a:solidFill>
            <a:srgbClr val="FF9900"/>
          </a:solidFill>
          <a:ln w="15875" cap="flat" cmpd="sng" algn="ctr">
            <a:solidFill>
              <a:schemeClr val="tx1"/>
            </a:solidFill>
            <a:prstDash val="solid"/>
            <a:miter lim="800000"/>
          </a:ln>
        </p:spPr>
        <p:txBody>
          <a:bodyPr vert="vert" wrap="none" anchor="ctr" anchorCtr="0">
            <a:noAutofit/>
          </a:bodyPr>
          <a:lstStyle>
            <a:lvl1pPr marL="0"/>
            <a:lvl2pPr marL="742950"/>
            <a:lvl3pPr marL="1143000"/>
            <a:lvl4pPr marL="1600200"/>
            <a:lvl5pPr marL="2057400"/>
          </a:lstStyle>
          <a:p>
            <a:pPr marL="0" marR="0" lvl="0" indent="-342900" algn="ctr" defTabSz="914400" rtl="0" eaLnBrk="1" fontAlgn="auto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 typeface="Arial" charset="0"/>
              <a:buNone/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endParaRPr sz="3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4832" name="Rectangle 612"/>
          <p:cNvSpPr/>
          <p:nvPr/>
        </p:nvSpPr>
        <p:spPr>
          <a:xfrm rot="16200000">
            <a:off x="1835150" y="1606550"/>
            <a:ext cx="838200" cy="139700"/>
          </a:xfrm>
          <a:prstGeom prst="rect">
            <a:avLst/>
          </a:prstGeom>
          <a:solidFill>
            <a:srgbClr val="FF9900"/>
          </a:solidFill>
          <a:ln w="15875" cap="flat" cmpd="sng" algn="ctr">
            <a:solidFill>
              <a:schemeClr val="tx1"/>
            </a:solidFill>
            <a:prstDash val="solid"/>
            <a:miter lim="800000"/>
          </a:ln>
        </p:spPr>
        <p:txBody>
          <a:bodyPr vert="vert" wrap="none" anchor="ctr" anchorCtr="0">
            <a:noAutofit/>
          </a:bodyPr>
          <a:lstStyle>
            <a:lvl1pPr marL="0"/>
            <a:lvl2pPr marL="742950"/>
            <a:lvl3pPr marL="1143000"/>
            <a:lvl4pPr marL="1600200"/>
            <a:lvl5pPr marL="2057400"/>
          </a:lstStyle>
          <a:p>
            <a:pPr marL="0" marR="0" lvl="0" indent="-342900" algn="ctr" defTabSz="914400" rtl="0" eaLnBrk="1" fontAlgn="auto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 typeface="Arial" charset="0"/>
              <a:buNone/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endParaRPr sz="3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4833" name="Rectangle 613"/>
          <p:cNvSpPr/>
          <p:nvPr/>
        </p:nvSpPr>
        <p:spPr>
          <a:xfrm rot="16200000">
            <a:off x="1593850" y="1606550"/>
            <a:ext cx="838200" cy="139700"/>
          </a:xfrm>
          <a:prstGeom prst="rect">
            <a:avLst/>
          </a:prstGeom>
          <a:solidFill>
            <a:srgbClr val="FF9900"/>
          </a:solidFill>
          <a:ln w="15875" cap="flat" cmpd="sng" algn="ctr">
            <a:solidFill>
              <a:schemeClr val="tx1"/>
            </a:solidFill>
            <a:prstDash val="solid"/>
            <a:miter lim="800000"/>
          </a:ln>
        </p:spPr>
        <p:txBody>
          <a:bodyPr vert="vert" wrap="none" anchor="ctr" anchorCtr="0">
            <a:noAutofit/>
          </a:bodyPr>
          <a:lstStyle>
            <a:lvl1pPr marL="0"/>
            <a:lvl2pPr marL="742950"/>
            <a:lvl3pPr marL="1143000"/>
            <a:lvl4pPr marL="1600200"/>
            <a:lvl5pPr marL="2057400"/>
          </a:lstStyle>
          <a:p>
            <a:pPr marL="0" marR="0" lvl="0" indent="-342900" algn="ctr" defTabSz="914400" rtl="0" eaLnBrk="1" fontAlgn="auto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 typeface="Arial" charset="0"/>
              <a:buNone/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endParaRPr sz="3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4834" name="Rectangle 614"/>
          <p:cNvSpPr/>
          <p:nvPr/>
        </p:nvSpPr>
        <p:spPr>
          <a:xfrm rot="16200000">
            <a:off x="1352550" y="1606550"/>
            <a:ext cx="838200" cy="139700"/>
          </a:xfrm>
          <a:prstGeom prst="rect">
            <a:avLst/>
          </a:prstGeom>
          <a:solidFill>
            <a:srgbClr val="FF9900"/>
          </a:solidFill>
          <a:ln w="15875" cap="flat" cmpd="sng" algn="ctr">
            <a:solidFill>
              <a:schemeClr val="tx1"/>
            </a:solidFill>
            <a:prstDash val="solid"/>
            <a:miter lim="800000"/>
          </a:ln>
        </p:spPr>
        <p:txBody>
          <a:bodyPr vert="vert" wrap="none" anchor="ctr" anchorCtr="0">
            <a:noAutofit/>
          </a:bodyPr>
          <a:lstStyle>
            <a:lvl1pPr marL="0"/>
            <a:lvl2pPr marL="742950"/>
            <a:lvl3pPr marL="1143000"/>
            <a:lvl4pPr marL="1600200"/>
            <a:lvl5pPr marL="2057400"/>
          </a:lstStyle>
          <a:p>
            <a:pPr marL="0" marR="0" lvl="0" indent="-342900" algn="ctr" defTabSz="914400" rtl="0" eaLnBrk="1" fontAlgn="auto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 typeface="Arial" charset="0"/>
              <a:buNone/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endParaRPr sz="3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4835" name="Rectangle 615"/>
          <p:cNvSpPr/>
          <p:nvPr/>
        </p:nvSpPr>
        <p:spPr>
          <a:xfrm rot="16200000">
            <a:off x="1123950" y="1606550"/>
            <a:ext cx="838200" cy="139700"/>
          </a:xfrm>
          <a:prstGeom prst="rect">
            <a:avLst/>
          </a:prstGeom>
          <a:solidFill>
            <a:srgbClr val="FF9900"/>
          </a:solidFill>
          <a:ln w="15875" cap="flat" cmpd="sng" algn="ctr">
            <a:solidFill>
              <a:schemeClr val="tx1"/>
            </a:solidFill>
            <a:prstDash val="solid"/>
            <a:miter lim="800000"/>
          </a:ln>
        </p:spPr>
        <p:txBody>
          <a:bodyPr vert="vert" wrap="none" anchor="ctr" anchorCtr="0">
            <a:noAutofit/>
          </a:bodyPr>
          <a:lstStyle>
            <a:lvl1pPr marL="0"/>
            <a:lvl2pPr marL="742950"/>
            <a:lvl3pPr marL="1143000"/>
            <a:lvl4pPr marL="1600200"/>
            <a:lvl5pPr marL="2057400"/>
          </a:lstStyle>
          <a:p>
            <a:pPr marL="0" marR="0" lvl="0" indent="-342900" algn="ctr" defTabSz="914400" rtl="0" eaLnBrk="1" fontAlgn="auto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 typeface="Arial" charset="0"/>
              <a:buNone/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endParaRPr sz="3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4836" name="Rectangle 616"/>
          <p:cNvSpPr/>
          <p:nvPr/>
        </p:nvSpPr>
        <p:spPr>
          <a:xfrm rot="16200000">
            <a:off x="882650" y="1606550"/>
            <a:ext cx="838200" cy="139700"/>
          </a:xfrm>
          <a:prstGeom prst="rect">
            <a:avLst/>
          </a:prstGeom>
          <a:solidFill>
            <a:srgbClr val="FF9900"/>
          </a:solidFill>
          <a:ln w="15875" cap="flat" cmpd="sng" algn="ctr">
            <a:solidFill>
              <a:schemeClr val="tx1"/>
            </a:solidFill>
            <a:prstDash val="solid"/>
            <a:miter lim="800000"/>
          </a:ln>
        </p:spPr>
        <p:txBody>
          <a:bodyPr vert="vert" wrap="none" anchor="ctr" anchorCtr="0">
            <a:noAutofit/>
          </a:bodyPr>
          <a:lstStyle>
            <a:lvl1pPr marL="0"/>
            <a:lvl2pPr marL="742950"/>
            <a:lvl3pPr marL="1143000"/>
            <a:lvl4pPr marL="1600200"/>
            <a:lvl5pPr marL="2057400"/>
          </a:lstStyle>
          <a:p>
            <a:pPr marL="0" marR="0" lvl="0" indent="-342900" algn="ctr" defTabSz="914400" rtl="0" eaLnBrk="1" fontAlgn="auto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 typeface="Arial" charset="0"/>
              <a:buNone/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endParaRPr sz="3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4837" name="Rectangle 617"/>
          <p:cNvSpPr/>
          <p:nvPr/>
        </p:nvSpPr>
        <p:spPr>
          <a:xfrm rot="16200000">
            <a:off x="654050" y="1619250"/>
            <a:ext cx="838200" cy="139700"/>
          </a:xfrm>
          <a:prstGeom prst="rect">
            <a:avLst/>
          </a:prstGeom>
          <a:solidFill>
            <a:srgbClr val="FF9900"/>
          </a:solidFill>
          <a:ln w="15875" cap="flat" cmpd="sng" algn="ctr">
            <a:solidFill>
              <a:schemeClr val="tx1"/>
            </a:solidFill>
            <a:prstDash val="solid"/>
            <a:miter lim="800000"/>
          </a:ln>
        </p:spPr>
        <p:txBody>
          <a:bodyPr vert="vert" wrap="none" anchor="ctr" anchorCtr="0">
            <a:noAutofit/>
          </a:bodyPr>
          <a:lstStyle>
            <a:lvl1pPr marL="0"/>
            <a:lvl2pPr marL="742950"/>
            <a:lvl3pPr marL="1143000"/>
            <a:lvl4pPr marL="1600200"/>
            <a:lvl5pPr marL="2057400"/>
          </a:lstStyle>
          <a:p>
            <a:pPr marL="0" marR="0" lvl="0" indent="-342900" algn="ctr" defTabSz="914400" rtl="0" eaLnBrk="1" fontAlgn="auto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 typeface="Arial" charset="0"/>
              <a:buNone/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endParaRPr sz="3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4838" name="Rectangle 618"/>
          <p:cNvSpPr/>
          <p:nvPr/>
        </p:nvSpPr>
        <p:spPr>
          <a:xfrm rot="16200000">
            <a:off x="412750" y="1619250"/>
            <a:ext cx="838200" cy="139700"/>
          </a:xfrm>
          <a:prstGeom prst="rect">
            <a:avLst/>
          </a:prstGeom>
          <a:solidFill>
            <a:srgbClr val="FF9900"/>
          </a:solidFill>
          <a:ln w="15875" cap="flat" cmpd="sng" algn="ctr">
            <a:solidFill>
              <a:schemeClr val="tx1"/>
            </a:solidFill>
            <a:prstDash val="solid"/>
            <a:miter lim="800000"/>
          </a:ln>
        </p:spPr>
        <p:txBody>
          <a:bodyPr vert="vert" wrap="none" anchor="ctr" anchorCtr="0">
            <a:noAutofit/>
          </a:bodyPr>
          <a:lstStyle>
            <a:lvl1pPr marL="0"/>
            <a:lvl2pPr marL="742950"/>
            <a:lvl3pPr marL="1143000"/>
            <a:lvl4pPr marL="1600200"/>
            <a:lvl5pPr marL="2057400"/>
          </a:lstStyle>
          <a:p>
            <a:pPr marL="0" marR="0" lvl="0" indent="-342900" algn="ctr" defTabSz="914400" rtl="0" eaLnBrk="1" fontAlgn="auto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 typeface="Arial" charset="0"/>
              <a:buNone/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endParaRPr sz="3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4839" name="Rectangle 619"/>
          <p:cNvSpPr/>
          <p:nvPr/>
        </p:nvSpPr>
        <p:spPr>
          <a:xfrm rot="16200000">
            <a:off x="171450" y="1619250"/>
            <a:ext cx="838200" cy="139700"/>
          </a:xfrm>
          <a:prstGeom prst="rect">
            <a:avLst/>
          </a:prstGeom>
          <a:solidFill>
            <a:srgbClr val="FF9900"/>
          </a:solidFill>
          <a:ln w="15875" cap="flat" cmpd="sng" algn="ctr">
            <a:solidFill>
              <a:schemeClr val="tx1"/>
            </a:solidFill>
            <a:prstDash val="solid"/>
            <a:miter lim="800000"/>
          </a:ln>
        </p:spPr>
        <p:txBody>
          <a:bodyPr vert="vert" wrap="none" anchor="ctr" anchorCtr="0">
            <a:noAutofit/>
          </a:bodyPr>
          <a:lstStyle>
            <a:lvl1pPr marL="0"/>
            <a:lvl2pPr marL="742950"/>
            <a:lvl3pPr marL="1143000"/>
            <a:lvl4pPr marL="1600200"/>
            <a:lvl5pPr marL="2057400"/>
          </a:lstStyle>
          <a:p>
            <a:pPr marL="0" marR="0" lvl="0" indent="-342900" algn="ctr" defTabSz="914400" rtl="0" eaLnBrk="1" fontAlgn="auto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 typeface="Arial" charset="0"/>
              <a:buNone/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endParaRPr sz="3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4840" name="Rectangle 620"/>
          <p:cNvSpPr/>
          <p:nvPr/>
        </p:nvSpPr>
        <p:spPr>
          <a:xfrm rot="16200000">
            <a:off x="-57150" y="1619250"/>
            <a:ext cx="838200" cy="139700"/>
          </a:xfrm>
          <a:prstGeom prst="rect">
            <a:avLst/>
          </a:prstGeom>
          <a:solidFill>
            <a:srgbClr val="FF9900"/>
          </a:solidFill>
          <a:ln w="15875" cap="flat" cmpd="sng" algn="ctr">
            <a:solidFill>
              <a:schemeClr val="tx1"/>
            </a:solidFill>
            <a:prstDash val="solid"/>
            <a:miter lim="800000"/>
          </a:ln>
        </p:spPr>
        <p:txBody>
          <a:bodyPr vert="vert" wrap="none" anchor="ctr" anchorCtr="0">
            <a:noAutofit/>
          </a:bodyPr>
          <a:lstStyle>
            <a:lvl1pPr marL="0"/>
            <a:lvl2pPr marL="742950"/>
            <a:lvl3pPr marL="1143000"/>
            <a:lvl4pPr marL="1600200"/>
            <a:lvl5pPr marL="2057400"/>
          </a:lstStyle>
          <a:p>
            <a:pPr marL="0" marR="0" lvl="0" indent="-342900" algn="ctr" defTabSz="914400" rtl="0" eaLnBrk="1" fontAlgn="auto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 typeface="Arial" charset="0"/>
              <a:buNone/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endParaRPr sz="3200">
              <a:solidFill>
                <a:schemeClr val="tx1"/>
              </a:solidFill>
              <a:latin typeface="Times New Roman" pitchFamily="18" charset="0"/>
            </a:endParaRPr>
          </a:p>
        </p:txBody>
      </p:sp>
      <p:grpSp>
        <p:nvGrpSpPr>
          <p:cNvPr id="34841" name="Group 621"/>
          <p:cNvGrpSpPr/>
          <p:nvPr/>
        </p:nvGrpSpPr>
        <p:grpSpPr>
          <a:xfrm>
            <a:off x="3302000" y="2146300"/>
            <a:ext cx="2159000" cy="215900"/>
            <a:chOff x="3302000" y="2146300"/>
            <a:chExt cx="2159000" cy="215900"/>
          </a:xfrm>
        </p:grpSpPr>
        <p:sp>
          <p:nvSpPr>
            <p:cNvPr id="34932" name="AutoShape 622"/>
            <p:cNvSpPr/>
            <p:nvPr/>
          </p:nvSpPr>
          <p:spPr>
            <a:xfrm rot="16200000">
              <a:off x="3397250" y="2063750"/>
              <a:ext cx="127000" cy="317500"/>
            </a:xfrm>
            <a:prstGeom prst="leftBrace">
              <a:avLst>
                <a:gd name="adj1" fmla="val 20833"/>
                <a:gd name="adj2" fmla="val 54306"/>
              </a:avLst>
            </a:prstGeom>
            <a:noFill/>
            <a:ln w="25400" cap="flat" cmpd="sng" algn="ctr">
              <a:solidFill>
                <a:schemeClr val="folHlink"/>
              </a:solidFill>
              <a:prstDash val="solid"/>
              <a:round/>
            </a:ln>
          </p:spPr>
          <p:txBody>
            <a:bodyPr lIns="90000" tIns="46800" rIns="90000" bIns="46800" anchor="ctr" anchorCtr="0">
              <a:sp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1" fontAlgn="auto" latin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endParaRPr sz="1800">
                <a:solidFill>
                  <a:schemeClr val="tx1"/>
                </a:solidFill>
              </a:endParaRPr>
            </a:p>
          </p:txBody>
        </p:sp>
        <p:grpSp>
          <p:nvGrpSpPr>
            <p:cNvPr id="34933" name="Group 623"/>
            <p:cNvGrpSpPr/>
            <p:nvPr/>
          </p:nvGrpSpPr>
          <p:grpSpPr>
            <a:xfrm>
              <a:off x="5041900" y="2146300"/>
              <a:ext cx="419100" cy="215900"/>
              <a:chOff x="2501900" y="1968500"/>
              <a:chExt cx="419100" cy="215900"/>
            </a:xfrm>
          </p:grpSpPr>
          <p:sp>
            <p:nvSpPr>
              <p:cNvPr id="34934" name="Text Box 624"/>
              <p:cNvSpPr/>
              <p:nvPr/>
            </p:nvSpPr>
            <p:spPr>
              <a:xfrm>
                <a:off x="2501900" y="1981200"/>
                <a:ext cx="190500" cy="1651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171450" rIns="0" bIns="0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2000" i="1">
                    <a:solidFill>
                      <a:schemeClr val="tx1"/>
                    </a:solidFill>
                    <a:latin typeface="Times New Roman" pitchFamily="34" charset="0"/>
                  </a:rPr>
                  <a:t>O</a:t>
                </a:r>
              </a:p>
            </p:txBody>
          </p:sp>
          <p:sp>
            <p:nvSpPr>
              <p:cNvPr id="34935" name="Text Box 625"/>
              <p:cNvSpPr/>
              <p:nvPr/>
            </p:nvSpPr>
            <p:spPr>
              <a:xfrm>
                <a:off x="2705100" y="2044700"/>
                <a:ext cx="127000" cy="1524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107950" rIns="0" bIns="47625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2000" i="1">
                    <a:solidFill>
                      <a:schemeClr val="tx1"/>
                    </a:solidFill>
                    <a:latin typeface="Times New Roman" pitchFamily="34" charset="0"/>
                  </a:rPr>
                  <a:t>p</a:t>
                </a:r>
              </a:p>
            </p:txBody>
          </p:sp>
          <p:sp>
            <p:nvSpPr>
              <p:cNvPr id="34936" name="Text Box 626"/>
              <p:cNvSpPr/>
              <p:nvPr/>
            </p:nvSpPr>
            <p:spPr>
              <a:xfrm>
                <a:off x="2832100" y="1993900"/>
                <a:ext cx="88900" cy="1524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155575" rIns="0" bIns="0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2000" i="1">
                    <a:solidFill>
                      <a:schemeClr val="tx1"/>
                    </a:solidFill>
                    <a:latin typeface="Times New Roman" pitchFamily="34" charset="0"/>
                  </a:rPr>
                  <a:t>t</a:t>
                </a:r>
              </a:p>
            </p:txBody>
          </p:sp>
          <p:sp>
            <p:nvSpPr>
              <p:cNvPr id="34937" name="Rectangle 627"/>
              <p:cNvSpPr/>
              <p:nvPr/>
            </p:nvSpPr>
            <p:spPr>
              <a:xfrm>
                <a:off x="2501900" y="1968500"/>
                <a:ext cx="419100" cy="215900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 cap="flat" cmpd="sng" algn="ctr">
                <a:solidFill>
                  <a:schemeClr val="tx1">
                    <a:alpha val="0"/>
                  </a:schemeClr>
                </a:solidFill>
                <a:prstDash val="solid"/>
                <a:miter lim="800000"/>
              </a:ln>
            </p:spPr>
            <p:txBody>
              <a:bodyPr wrap="none" anchor="ctr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1" fontAlgn="auto" latinLnBrk="0" hangingPunct="0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endParaRPr sz="180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34842" name="Group 636"/>
          <p:cNvGrpSpPr/>
          <p:nvPr/>
        </p:nvGrpSpPr>
        <p:grpSpPr>
          <a:xfrm>
            <a:off x="4584700" y="2349500"/>
            <a:ext cx="2108200" cy="355600"/>
            <a:chOff x="4584700" y="2349500"/>
            <a:chExt cx="2108200" cy="355600"/>
          </a:xfrm>
        </p:grpSpPr>
        <p:sp>
          <p:nvSpPr>
            <p:cNvPr id="34924" name="AutoShape 637"/>
            <p:cNvSpPr/>
            <p:nvPr/>
          </p:nvSpPr>
          <p:spPr>
            <a:xfrm rot="16200000">
              <a:off x="4679950" y="2393950"/>
              <a:ext cx="127000" cy="317500"/>
            </a:xfrm>
            <a:prstGeom prst="leftBrace">
              <a:avLst>
                <a:gd name="adj1" fmla="val 20833"/>
                <a:gd name="adj2" fmla="val 54306"/>
              </a:avLst>
            </a:prstGeom>
            <a:noFill/>
            <a:ln w="25400" cap="flat" cmpd="sng" algn="ctr">
              <a:solidFill>
                <a:schemeClr val="folHlink"/>
              </a:solidFill>
              <a:prstDash val="solid"/>
              <a:round/>
            </a:ln>
          </p:spPr>
          <p:txBody>
            <a:bodyPr lIns="90000" tIns="46800" rIns="90000" bIns="46800" anchor="ctr" anchorCtr="0">
              <a:sp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1" fontAlgn="auto" latin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endParaRPr sz="1800">
                <a:solidFill>
                  <a:schemeClr val="tx1"/>
                </a:solidFill>
              </a:endParaRPr>
            </a:p>
          </p:txBody>
        </p:sp>
        <p:sp>
          <p:nvSpPr>
            <p:cNvPr id="34925" name="Rectangle 638"/>
            <p:cNvSpPr/>
            <p:nvPr/>
          </p:nvSpPr>
          <p:spPr>
            <a:xfrm>
              <a:off x="5854700" y="2349500"/>
              <a:ext cx="825500" cy="3556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90000" tIns="46800" rIns="90000" bIns="46800">
              <a:sp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1" fontAlgn="auto" latin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1800">
                  <a:solidFill>
                    <a:schemeClr val="folHlink"/>
                  </a:solidFill>
                </a:rPr>
                <a:t>1   job</a:t>
              </a:r>
            </a:p>
          </p:txBody>
        </p:sp>
        <p:grpSp>
          <p:nvGrpSpPr>
            <p:cNvPr id="34926" name="Group 639"/>
            <p:cNvGrpSpPr/>
            <p:nvPr/>
          </p:nvGrpSpPr>
          <p:grpSpPr>
            <a:xfrm>
              <a:off x="4978400" y="2463800"/>
              <a:ext cx="711200" cy="165100"/>
              <a:chOff x="2501900" y="1968500"/>
              <a:chExt cx="711200" cy="165100"/>
            </a:xfrm>
          </p:grpSpPr>
          <p:sp>
            <p:nvSpPr>
              <p:cNvPr id="34927" name="Text Box 640"/>
              <p:cNvSpPr/>
              <p:nvPr/>
            </p:nvSpPr>
            <p:spPr>
              <a:xfrm>
                <a:off x="2501900" y="1981200"/>
                <a:ext cx="152400" cy="1651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171450" rIns="0" bIns="0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2000" i="1">
                    <a:solidFill>
                      <a:schemeClr val="tx1"/>
                    </a:solidFill>
                    <a:latin typeface="Times New Roman" pitchFamily="34" charset="0"/>
                  </a:rPr>
                  <a:t>S</a:t>
                </a:r>
              </a:p>
            </p:txBody>
          </p:sp>
          <p:sp>
            <p:nvSpPr>
              <p:cNvPr id="34928" name="Text Box 641"/>
              <p:cNvSpPr/>
              <p:nvPr/>
            </p:nvSpPr>
            <p:spPr>
              <a:xfrm>
                <a:off x="2667000" y="1981200"/>
                <a:ext cx="177800" cy="1651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171450" rIns="0" bIns="0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2000" i="1">
                    <a:solidFill>
                      <a:schemeClr val="tx1"/>
                    </a:solidFill>
                    <a:latin typeface="Times New Roman" pitchFamily="34" charset="0"/>
                  </a:rPr>
                  <a:t>E</a:t>
                </a:r>
              </a:p>
            </p:txBody>
          </p:sp>
          <p:sp>
            <p:nvSpPr>
              <p:cNvPr id="34929" name="Text Box 642"/>
              <p:cNvSpPr/>
              <p:nvPr/>
            </p:nvSpPr>
            <p:spPr>
              <a:xfrm>
                <a:off x="2870200" y="1981200"/>
                <a:ext cx="139700" cy="1651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171450" rIns="0" bIns="0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2000" i="1">
                    <a:solidFill>
                      <a:schemeClr val="tx1"/>
                    </a:solidFill>
                    <a:latin typeface="Times New Roman" pitchFamily="34" charset="0"/>
                  </a:rPr>
                  <a:t>T</a:t>
                </a:r>
              </a:p>
            </p:txBody>
          </p:sp>
          <p:sp>
            <p:nvSpPr>
              <p:cNvPr id="34930" name="Text Box 643"/>
              <p:cNvSpPr/>
              <p:nvPr/>
            </p:nvSpPr>
            <p:spPr>
              <a:xfrm>
                <a:off x="3060700" y="1981200"/>
                <a:ext cx="152400" cy="1651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171450" rIns="0" bIns="0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2000" i="1">
                    <a:solidFill>
                      <a:schemeClr val="tx1"/>
                    </a:solidFill>
                    <a:latin typeface="Times New Roman" pitchFamily="34" charset="0"/>
                  </a:rPr>
                  <a:t>F</a:t>
                </a:r>
              </a:p>
            </p:txBody>
          </p:sp>
          <p:sp>
            <p:nvSpPr>
              <p:cNvPr id="34931" name="Rectangle 644"/>
              <p:cNvSpPr/>
              <p:nvPr/>
            </p:nvSpPr>
            <p:spPr>
              <a:xfrm>
                <a:off x="2501900" y="1968500"/>
                <a:ext cx="711200" cy="165100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 cap="flat" cmpd="sng" algn="ctr">
                <a:solidFill>
                  <a:schemeClr val="tx1">
                    <a:alpha val="0"/>
                  </a:schemeClr>
                </a:solidFill>
                <a:prstDash val="solid"/>
                <a:miter lim="800000"/>
              </a:ln>
            </p:spPr>
            <p:txBody>
              <a:bodyPr wrap="none" anchor="ctr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1" fontAlgn="auto" latinLnBrk="0" hangingPunct="0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endParaRPr sz="180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34843" name="Group 645"/>
          <p:cNvGrpSpPr/>
          <p:nvPr/>
        </p:nvGrpSpPr>
        <p:grpSpPr>
          <a:xfrm>
            <a:off x="355600" y="3263900"/>
            <a:ext cx="6426200" cy="419100"/>
            <a:chOff x="355600" y="3175000"/>
            <a:chExt cx="6426200" cy="419100"/>
          </a:xfrm>
        </p:grpSpPr>
        <p:sp>
          <p:nvSpPr>
            <p:cNvPr id="34912" name="AutoShape 646"/>
            <p:cNvSpPr/>
            <p:nvPr/>
          </p:nvSpPr>
          <p:spPr>
            <a:xfrm rot="16200000">
              <a:off x="2520950" y="1073150"/>
              <a:ext cx="342900" cy="4673600"/>
            </a:xfrm>
            <a:prstGeom prst="leftBrace">
              <a:avLst>
                <a:gd name="adj1" fmla="val 113580"/>
                <a:gd name="adj2" fmla="val 54306"/>
              </a:avLst>
            </a:prstGeom>
            <a:noFill/>
            <a:ln w="25400" cap="flat" cmpd="sng" algn="ctr">
              <a:solidFill>
                <a:schemeClr val="folHlink"/>
              </a:solidFill>
              <a:prstDash val="solid"/>
              <a:round/>
            </a:ln>
          </p:spPr>
          <p:txBody>
            <a:bodyPr lIns="90000" tIns="46800" rIns="90000" bIns="46800" anchor="ctr" anchorCtr="0">
              <a:sp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1" fontAlgn="auto" latin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endParaRPr sz="1800">
                <a:solidFill>
                  <a:schemeClr val="tx1"/>
                </a:solidFill>
              </a:endParaRPr>
            </a:p>
          </p:txBody>
        </p:sp>
        <p:sp>
          <p:nvSpPr>
            <p:cNvPr id="34913" name="Rectangle 647"/>
            <p:cNvSpPr/>
            <p:nvPr/>
          </p:nvSpPr>
          <p:spPr>
            <a:xfrm>
              <a:off x="6134100" y="3175000"/>
              <a:ext cx="635000" cy="3556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90000" tIns="46800" rIns="90000" bIns="46800">
              <a:sp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1" fontAlgn="auto" latin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1800">
                  <a:solidFill>
                    <a:schemeClr val="folHlink"/>
                  </a:solidFill>
                </a:rPr>
                <a:t>jobs</a:t>
              </a:r>
            </a:p>
          </p:txBody>
        </p:sp>
        <p:grpSp>
          <p:nvGrpSpPr>
            <p:cNvPr id="34914" name="Group 648"/>
            <p:cNvGrpSpPr/>
            <p:nvPr/>
          </p:nvGrpSpPr>
          <p:grpSpPr>
            <a:xfrm>
              <a:off x="5054600" y="3251200"/>
              <a:ext cx="546100" cy="215900"/>
              <a:chOff x="2501900" y="1968500"/>
              <a:chExt cx="546100" cy="215900"/>
            </a:xfrm>
          </p:grpSpPr>
          <p:sp>
            <p:nvSpPr>
              <p:cNvPr id="34919" name="Text Box 649"/>
              <p:cNvSpPr/>
              <p:nvPr/>
            </p:nvSpPr>
            <p:spPr>
              <a:xfrm>
                <a:off x="2501900" y="1981200"/>
                <a:ext cx="177800" cy="1651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171450" rIns="0" bIns="0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2000" i="1">
                    <a:solidFill>
                      <a:schemeClr val="tx1"/>
                    </a:solidFill>
                    <a:latin typeface="Times New Roman" pitchFamily="34" charset="0"/>
                  </a:rPr>
                  <a:t>E</a:t>
                </a:r>
              </a:p>
            </p:txBody>
          </p:sp>
          <p:sp>
            <p:nvSpPr>
              <p:cNvPr id="34920" name="Text Box 650"/>
              <p:cNvSpPr/>
              <p:nvPr/>
            </p:nvSpPr>
            <p:spPr>
              <a:xfrm>
                <a:off x="2705100" y="2044700"/>
                <a:ext cx="101600" cy="1524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107950" rIns="0" bIns="47625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2000" i="1">
                    <a:solidFill>
                      <a:schemeClr val="tx1"/>
                    </a:solidFill>
                    <a:latin typeface="Times New Roman" pitchFamily="34" charset="0"/>
                  </a:rPr>
                  <a:t>q</a:t>
                </a:r>
              </a:p>
            </p:txBody>
          </p:sp>
          <p:sp>
            <p:nvSpPr>
              <p:cNvPr id="34921" name="Text Box 651"/>
              <p:cNvSpPr/>
              <p:nvPr/>
            </p:nvSpPr>
            <p:spPr>
              <a:xfrm>
                <a:off x="2819400" y="2044700"/>
                <a:ext cx="139700" cy="1016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107950" rIns="0" bIns="0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2000" i="1">
                    <a:solidFill>
                      <a:schemeClr val="tx1"/>
                    </a:solidFill>
                    <a:latin typeface="Times New Roman" pitchFamily="34" charset="0"/>
                  </a:rPr>
                  <a:t>u</a:t>
                </a:r>
              </a:p>
            </p:txBody>
          </p:sp>
          <p:sp>
            <p:nvSpPr>
              <p:cNvPr id="34922" name="Text Box 652"/>
              <p:cNvSpPr/>
              <p:nvPr/>
            </p:nvSpPr>
            <p:spPr>
              <a:xfrm>
                <a:off x="2971800" y="1981200"/>
                <a:ext cx="76200" cy="1651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166688" rIns="0" bIns="0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2000" i="1">
                    <a:solidFill>
                      <a:schemeClr val="tx1"/>
                    </a:solidFill>
                    <a:latin typeface="Times New Roman" pitchFamily="34" charset="0"/>
                  </a:rPr>
                  <a:t>i</a:t>
                </a:r>
              </a:p>
            </p:txBody>
          </p:sp>
          <p:sp>
            <p:nvSpPr>
              <p:cNvPr id="34923" name="Rectangle 653"/>
              <p:cNvSpPr/>
              <p:nvPr/>
            </p:nvSpPr>
            <p:spPr>
              <a:xfrm>
                <a:off x="2501900" y="1968500"/>
                <a:ext cx="546100" cy="215900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 cap="flat" cmpd="sng" algn="ctr">
                <a:solidFill>
                  <a:schemeClr val="tx1">
                    <a:alpha val="0"/>
                  </a:schemeClr>
                </a:solidFill>
                <a:prstDash val="solid"/>
                <a:miter lim="800000"/>
              </a:ln>
            </p:spPr>
            <p:txBody>
              <a:bodyPr wrap="none" anchor="ctr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1" fontAlgn="auto" latinLnBrk="0" hangingPunct="0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endParaRPr sz="18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4915" name="Group 654"/>
            <p:cNvGrpSpPr/>
            <p:nvPr/>
          </p:nvGrpSpPr>
          <p:grpSpPr>
            <a:xfrm>
              <a:off x="5880100" y="3302000"/>
              <a:ext cx="228600" cy="139700"/>
              <a:chOff x="2501900" y="2044700"/>
              <a:chExt cx="228600" cy="139700"/>
            </a:xfrm>
          </p:grpSpPr>
          <p:sp>
            <p:nvSpPr>
              <p:cNvPr id="34916" name="Text Box 655"/>
              <p:cNvSpPr/>
              <p:nvPr/>
            </p:nvSpPr>
            <p:spPr>
              <a:xfrm>
                <a:off x="2501900" y="2044700"/>
                <a:ext cx="152400" cy="1016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107950" rIns="0" bIns="0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2000" i="1">
                    <a:solidFill>
                      <a:schemeClr val="folHlink"/>
                    </a:solidFill>
                    <a:latin typeface="Times New Roman" pitchFamily="34" charset="0"/>
                  </a:rPr>
                  <a:t>n</a:t>
                </a:r>
              </a:p>
            </p:txBody>
          </p:sp>
          <p:sp>
            <p:nvSpPr>
              <p:cNvPr id="34917" name="Text Box 656"/>
              <p:cNvSpPr/>
              <p:nvPr/>
            </p:nvSpPr>
            <p:spPr>
              <a:xfrm>
                <a:off x="2654300" y="2082800"/>
                <a:ext cx="76200" cy="1016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107950" rIns="0" bIns="0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1400" i="1">
                    <a:solidFill>
                      <a:schemeClr val="folHlink"/>
                    </a:solidFill>
                    <a:latin typeface="Times New Roman" pitchFamily="34" charset="0"/>
                  </a:rPr>
                  <a:t>t</a:t>
                </a:r>
              </a:p>
            </p:txBody>
          </p:sp>
          <p:sp>
            <p:nvSpPr>
              <p:cNvPr id="34918" name="Rectangle 657"/>
              <p:cNvSpPr/>
              <p:nvPr/>
            </p:nvSpPr>
            <p:spPr>
              <a:xfrm>
                <a:off x="2501900" y="2044700"/>
                <a:ext cx="228600" cy="139700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 cap="flat" cmpd="sng" algn="ctr">
                <a:solidFill>
                  <a:schemeClr val="tx1">
                    <a:alpha val="0"/>
                  </a:schemeClr>
                </a:solidFill>
                <a:prstDash val="solid"/>
                <a:miter lim="800000"/>
              </a:ln>
            </p:spPr>
            <p:txBody>
              <a:bodyPr wrap="none" anchor="ctr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1" fontAlgn="auto" latinLnBrk="0" hangingPunct="0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endParaRPr sz="180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34844" name="Group 658"/>
          <p:cNvGrpSpPr/>
          <p:nvPr/>
        </p:nvGrpSpPr>
        <p:grpSpPr>
          <a:xfrm>
            <a:off x="2705100" y="2794000"/>
            <a:ext cx="4089400" cy="355600"/>
            <a:chOff x="2705100" y="2794000"/>
            <a:chExt cx="4089400" cy="355600"/>
          </a:xfrm>
        </p:grpSpPr>
        <p:grpSp>
          <p:nvGrpSpPr>
            <p:cNvPr id="34898" name="Group 659"/>
            <p:cNvGrpSpPr/>
            <p:nvPr/>
          </p:nvGrpSpPr>
          <p:grpSpPr>
            <a:xfrm>
              <a:off x="5016500" y="2908300"/>
              <a:ext cx="711200" cy="165100"/>
              <a:chOff x="2501900" y="1968500"/>
              <a:chExt cx="711200" cy="165100"/>
            </a:xfrm>
          </p:grpSpPr>
          <p:sp>
            <p:nvSpPr>
              <p:cNvPr id="34907" name="Text Box 660"/>
              <p:cNvSpPr/>
              <p:nvPr/>
            </p:nvSpPr>
            <p:spPr>
              <a:xfrm>
                <a:off x="2501900" y="1981200"/>
                <a:ext cx="165100" cy="1651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171450" rIns="0" bIns="0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2000" i="1">
                    <a:solidFill>
                      <a:schemeClr val="tx1"/>
                    </a:solidFill>
                    <a:latin typeface="Times New Roman" pitchFamily="34" charset="0"/>
                  </a:rPr>
                  <a:t>L</a:t>
                </a:r>
              </a:p>
            </p:txBody>
          </p:sp>
          <p:sp>
            <p:nvSpPr>
              <p:cNvPr id="34908" name="Text Box 661"/>
              <p:cNvSpPr/>
              <p:nvPr/>
            </p:nvSpPr>
            <p:spPr>
              <a:xfrm>
                <a:off x="2679700" y="1981200"/>
                <a:ext cx="190500" cy="1651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171450" rIns="0" bIns="0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2000" i="1">
                    <a:solidFill>
                      <a:schemeClr val="tx1"/>
                    </a:solidFill>
                    <a:latin typeface="Times New Roman" pitchFamily="34" charset="0"/>
                  </a:rPr>
                  <a:t>A</a:t>
                </a:r>
              </a:p>
            </p:txBody>
          </p:sp>
          <p:sp>
            <p:nvSpPr>
              <p:cNvPr id="34909" name="Text Box 662"/>
              <p:cNvSpPr/>
              <p:nvPr/>
            </p:nvSpPr>
            <p:spPr>
              <a:xfrm>
                <a:off x="2857500" y="1981200"/>
                <a:ext cx="152400" cy="1651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171450" rIns="0" bIns="0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2000" i="1">
                    <a:solidFill>
                      <a:schemeClr val="tx1"/>
                    </a:solidFill>
                    <a:latin typeface="Times New Roman" pitchFamily="34" charset="0"/>
                  </a:rPr>
                  <a:t>P</a:t>
                </a:r>
              </a:p>
            </p:txBody>
          </p:sp>
          <p:sp>
            <p:nvSpPr>
              <p:cNvPr id="34910" name="Text Box 663"/>
              <p:cNvSpPr/>
              <p:nvPr/>
            </p:nvSpPr>
            <p:spPr>
              <a:xfrm>
                <a:off x="3060700" y="1981200"/>
                <a:ext cx="152400" cy="1651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171450" rIns="0" bIns="0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2000" i="1">
                    <a:solidFill>
                      <a:schemeClr val="tx1"/>
                    </a:solidFill>
                    <a:latin typeface="Times New Roman" pitchFamily="34" charset="0"/>
                  </a:rPr>
                  <a:t>S</a:t>
                </a:r>
              </a:p>
            </p:txBody>
          </p:sp>
          <p:sp>
            <p:nvSpPr>
              <p:cNvPr id="34911" name="Rectangle 664"/>
              <p:cNvSpPr/>
              <p:nvPr/>
            </p:nvSpPr>
            <p:spPr>
              <a:xfrm>
                <a:off x="2501900" y="1968500"/>
                <a:ext cx="711200" cy="165100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 cap="flat" cmpd="sng" algn="ctr">
                <a:solidFill>
                  <a:schemeClr val="tx1">
                    <a:alpha val="0"/>
                  </a:schemeClr>
                </a:solidFill>
                <a:prstDash val="solid"/>
                <a:miter lim="800000"/>
              </a:ln>
            </p:spPr>
            <p:txBody>
              <a:bodyPr wrap="none" anchor="ctr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1" fontAlgn="auto" latinLnBrk="0" hangingPunct="0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endParaRPr sz="18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4899" name="Group 665"/>
            <p:cNvGrpSpPr/>
            <p:nvPr/>
          </p:nvGrpSpPr>
          <p:grpSpPr>
            <a:xfrm>
              <a:off x="2705100" y="2794000"/>
              <a:ext cx="4089400" cy="355600"/>
              <a:chOff x="2705100" y="2794000"/>
              <a:chExt cx="4089400" cy="355600"/>
            </a:xfrm>
          </p:grpSpPr>
          <p:sp>
            <p:nvSpPr>
              <p:cNvPr id="34900" name="AutoShape 666"/>
              <p:cNvSpPr/>
              <p:nvPr/>
            </p:nvSpPr>
            <p:spPr>
              <a:xfrm rot="16200000">
                <a:off x="3702050" y="1924050"/>
                <a:ext cx="215900" cy="2209800"/>
              </a:xfrm>
              <a:prstGeom prst="leftBrace">
                <a:avLst>
                  <a:gd name="adj1" fmla="val 85294"/>
                  <a:gd name="adj2" fmla="val 54306"/>
                </a:avLst>
              </a:prstGeom>
              <a:noFill/>
              <a:ln w="25400" cap="flat" cmpd="sng" algn="ctr">
                <a:solidFill>
                  <a:schemeClr val="folHlink"/>
                </a:solidFill>
                <a:prstDash val="solid"/>
                <a:round/>
              </a:ln>
            </p:spPr>
            <p:txBody>
              <a:bodyPr lIns="90000" tIns="46800" rIns="90000" bIns="46800" anchor="ctr" anchorCtr="0">
                <a:sp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1" fontAlgn="auto" latinLnBrk="0" hangingPunct="0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endParaRPr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34901" name="Rectangle 667"/>
              <p:cNvSpPr/>
              <p:nvPr/>
            </p:nvSpPr>
            <p:spPr>
              <a:xfrm>
                <a:off x="6159500" y="2794000"/>
                <a:ext cx="635000" cy="3556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90000" tIns="46800" rIns="90000" bIns="46800">
                <a:sp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1" fontAlgn="auto" latinLnBrk="0" hangingPunct="0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1800">
                    <a:solidFill>
                      <a:schemeClr val="folHlink"/>
                    </a:solidFill>
                  </a:rPr>
                  <a:t>jobs</a:t>
                </a:r>
              </a:p>
            </p:txBody>
          </p:sp>
          <p:grpSp>
            <p:nvGrpSpPr>
              <p:cNvPr id="34902" name="Group 668"/>
              <p:cNvGrpSpPr/>
              <p:nvPr/>
            </p:nvGrpSpPr>
            <p:grpSpPr>
              <a:xfrm>
                <a:off x="5829300" y="2882900"/>
                <a:ext cx="381000" cy="215900"/>
                <a:chOff x="2501900" y="1968500"/>
                <a:chExt cx="381000" cy="215900"/>
              </a:xfrm>
            </p:grpSpPr>
            <p:sp>
              <p:nvSpPr>
                <p:cNvPr id="34903" name="Text Box 669"/>
                <p:cNvSpPr/>
                <p:nvPr/>
              </p:nvSpPr>
              <p:spPr>
                <a:xfrm>
                  <a:off x="2501900" y="1968500"/>
                  <a:ext cx="139700" cy="215900"/>
                </a:xfrm>
                <a:prstGeom prst="rect">
                  <a:avLst/>
                </a:prstGeom>
                <a:noFill/>
                <a:ln algn="ctr">
                  <a:noFill/>
                </a:ln>
              </p:spPr>
              <p:txBody>
                <a:bodyPr wrap="none" lIns="0" tIns="174625" rIns="0" bIns="47625" anchor="b" anchorCtr="0">
                  <a:noAutofit/>
                </a:bodyPr>
                <a:lstStyle>
                  <a:lvl1pPr marL="0"/>
                  <a:lvl2pPr marL="742950"/>
                  <a:lvl3pPr marL="1143000"/>
                  <a:lvl4pPr marL="1600200"/>
                  <a:lvl5pPr marL="2057400"/>
                </a:lstStyle>
                <a:p>
                  <a:pPr marL="0" marR="0" lvl="0" indent="-342900" algn="l" defTabSz="914400" rtl="0" eaLnBrk="0" fontAlgn="auto" latinLnBrk="0" hangingPunct="0">
                    <a:lnSpc>
                      <a:spcPct val="300000"/>
                    </a:lnSpc>
                    <a:spcBef>
                      <a:spcPct val="0"/>
                    </a:spcBef>
                    <a:buClrTx/>
                    <a:buSzTx/>
                    <a:buFont typeface="Arial" charset="0"/>
                    <a:buNone/>
                    <a:defRPr sz="2800" baseline="0">
                      <a:solidFill>
                        <a:srgbClr val="0033CC"/>
                      </a:solidFill>
                      <a:latin typeface="Comic Sans MS" pitchFamily="66" charset="0"/>
                      <a:ea typeface="Arial" charset="0"/>
                    </a:defRPr>
                  </a:pPr>
                  <a:r>
                    <a:rPr sz="2000" i="1">
                      <a:solidFill>
                        <a:schemeClr val="folHlink"/>
                      </a:solidFill>
                      <a:latin typeface="Times New Roman" pitchFamily="34" charset="0"/>
                    </a:rPr>
                    <a:t>β</a:t>
                  </a:r>
                </a:p>
              </p:txBody>
            </p:sp>
            <p:sp>
              <p:nvSpPr>
                <p:cNvPr id="34904" name="Text Box 670"/>
                <p:cNvSpPr/>
                <p:nvPr/>
              </p:nvSpPr>
              <p:spPr>
                <a:xfrm>
                  <a:off x="2654300" y="2044700"/>
                  <a:ext cx="152400" cy="101600"/>
                </a:xfrm>
                <a:prstGeom prst="rect">
                  <a:avLst/>
                </a:prstGeom>
                <a:noFill/>
                <a:ln algn="ctr">
                  <a:noFill/>
                </a:ln>
              </p:spPr>
              <p:txBody>
                <a:bodyPr wrap="none" lIns="0" tIns="107950" rIns="0" bIns="0" anchor="b" anchorCtr="0">
                  <a:noAutofit/>
                </a:bodyPr>
                <a:lstStyle>
                  <a:lvl1pPr marL="0"/>
                  <a:lvl2pPr marL="742950"/>
                  <a:lvl3pPr marL="1143000"/>
                  <a:lvl4pPr marL="1600200"/>
                  <a:lvl5pPr marL="2057400"/>
                </a:lstStyle>
                <a:p>
                  <a:pPr marL="0" marR="0" lvl="0" indent="-342900" algn="l" defTabSz="914400" rtl="0" eaLnBrk="0" fontAlgn="auto" latinLnBrk="0" hangingPunct="0">
                    <a:lnSpc>
                      <a:spcPct val="300000"/>
                    </a:lnSpc>
                    <a:spcBef>
                      <a:spcPct val="0"/>
                    </a:spcBef>
                    <a:buClrTx/>
                    <a:buSzTx/>
                    <a:buFont typeface="Arial" charset="0"/>
                    <a:buNone/>
                    <a:defRPr sz="2800" baseline="0">
                      <a:solidFill>
                        <a:srgbClr val="0033CC"/>
                      </a:solidFill>
                      <a:latin typeface="Comic Sans MS" pitchFamily="66" charset="0"/>
                      <a:ea typeface="Arial" charset="0"/>
                    </a:defRPr>
                  </a:pPr>
                  <a:r>
                    <a:rPr sz="2000" i="1">
                      <a:solidFill>
                        <a:schemeClr val="folHlink"/>
                      </a:solidFill>
                      <a:latin typeface="Times New Roman" pitchFamily="34" charset="0"/>
                    </a:rPr>
                    <a:t>n</a:t>
                  </a:r>
                </a:p>
              </p:txBody>
            </p:sp>
            <p:sp>
              <p:nvSpPr>
                <p:cNvPr id="34905" name="Text Box 671"/>
                <p:cNvSpPr/>
                <p:nvPr/>
              </p:nvSpPr>
              <p:spPr>
                <a:xfrm>
                  <a:off x="2806700" y="2082800"/>
                  <a:ext cx="76200" cy="101600"/>
                </a:xfrm>
                <a:prstGeom prst="rect">
                  <a:avLst/>
                </a:prstGeom>
                <a:noFill/>
                <a:ln algn="ctr">
                  <a:noFill/>
                </a:ln>
              </p:spPr>
              <p:txBody>
                <a:bodyPr wrap="none" lIns="0" tIns="107950" rIns="0" bIns="0" anchor="b" anchorCtr="0">
                  <a:noAutofit/>
                </a:bodyPr>
                <a:lstStyle>
                  <a:lvl1pPr marL="0"/>
                  <a:lvl2pPr marL="742950"/>
                  <a:lvl3pPr marL="1143000"/>
                  <a:lvl4pPr marL="1600200"/>
                  <a:lvl5pPr marL="2057400"/>
                </a:lstStyle>
                <a:p>
                  <a:pPr marL="0" marR="0" lvl="0" indent="-342900" algn="l" defTabSz="914400" rtl="0" eaLnBrk="0" fontAlgn="auto" latinLnBrk="0" hangingPunct="0">
                    <a:lnSpc>
                      <a:spcPct val="300000"/>
                    </a:lnSpc>
                    <a:spcBef>
                      <a:spcPct val="0"/>
                    </a:spcBef>
                    <a:buClrTx/>
                    <a:buSzTx/>
                    <a:buFont typeface="Arial" charset="0"/>
                    <a:buNone/>
                    <a:defRPr sz="2800" baseline="0">
                      <a:solidFill>
                        <a:srgbClr val="0033CC"/>
                      </a:solidFill>
                      <a:latin typeface="Comic Sans MS" pitchFamily="66" charset="0"/>
                      <a:ea typeface="Arial" charset="0"/>
                    </a:defRPr>
                  </a:pPr>
                  <a:r>
                    <a:rPr sz="1400" i="1">
                      <a:solidFill>
                        <a:schemeClr val="folHlink"/>
                      </a:solidFill>
                      <a:latin typeface="Times New Roman" pitchFamily="34" charset="0"/>
                    </a:rPr>
                    <a:t>t</a:t>
                  </a:r>
                </a:p>
              </p:txBody>
            </p:sp>
            <p:sp>
              <p:nvSpPr>
                <p:cNvPr id="34906" name="Rectangle 672"/>
                <p:cNvSpPr/>
                <p:nvPr/>
              </p:nvSpPr>
              <p:spPr>
                <a:xfrm>
                  <a:off x="2501900" y="1968500"/>
                  <a:ext cx="381000" cy="215900"/>
                </a:xfrm>
                <a:prstGeom prst="rect">
                  <a:avLst/>
                </a:prstGeom>
                <a:solidFill>
                  <a:srgbClr val="FFFFFF">
                    <a:alpha val="0"/>
                  </a:srgbClr>
                </a:solidFill>
                <a:ln w="9525" cap="flat" cmpd="sng" algn="ctr">
                  <a:solidFill>
                    <a:schemeClr val="tx1">
                      <a:alpha val="0"/>
                    </a:schemeClr>
                  </a:solidFill>
                  <a:prstDash val="solid"/>
                  <a:miter lim="800000"/>
                </a:ln>
              </p:spPr>
              <p:txBody>
                <a:bodyPr wrap="none" anchor="ctr" anchorCtr="0">
                  <a:noAutofit/>
                </a:bodyPr>
                <a:lstStyle>
                  <a:lvl1pPr marL="0"/>
                  <a:lvl2pPr marL="742950"/>
                  <a:lvl3pPr marL="1143000"/>
                  <a:lvl4pPr marL="1600200"/>
                  <a:lvl5pPr marL="2057400"/>
                </a:lstStyle>
                <a:p>
                  <a:pPr marL="0" marR="0" lvl="0" indent="-342900" algn="l" defTabSz="914400" rtl="0" eaLnBrk="1" fontAlgn="auto" latinLnBrk="0" hangingPunct="0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 typeface="Arial" charset="0"/>
                    <a:buNone/>
                    <a:defRPr sz="2800" baseline="0">
                      <a:solidFill>
                        <a:srgbClr val="0033CC"/>
                      </a:solidFill>
                      <a:latin typeface="Comic Sans MS" pitchFamily="66" charset="0"/>
                      <a:ea typeface="Arial" charset="0"/>
                    </a:defRPr>
                  </a:pPr>
                  <a:endParaRPr sz="1800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34845" name="Group 673"/>
          <p:cNvGrpSpPr/>
          <p:nvPr/>
        </p:nvGrpSpPr>
        <p:grpSpPr>
          <a:xfrm>
            <a:off x="1308100" y="88900"/>
            <a:ext cx="6134100" cy="495300"/>
            <a:chOff x="4965700" y="3771900"/>
            <a:chExt cx="6134100" cy="495300"/>
          </a:xfrm>
        </p:grpSpPr>
        <p:sp>
          <p:nvSpPr>
            <p:cNvPr id="34883" name="Text Box 674"/>
            <p:cNvSpPr/>
            <p:nvPr/>
          </p:nvSpPr>
          <p:spPr>
            <a:xfrm>
              <a:off x="4965700" y="3771900"/>
              <a:ext cx="342900" cy="3810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390525" rIns="0" bIns="0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4500" i="1">
                  <a:solidFill>
                    <a:srgbClr val="6600CC"/>
                  </a:solidFill>
                  <a:latin typeface="Times New Roman" pitchFamily="34" charset="0"/>
                </a:rPr>
                <a:t>S</a:t>
              </a:r>
            </a:p>
          </p:txBody>
        </p:sp>
        <p:sp>
          <p:nvSpPr>
            <p:cNvPr id="34884" name="Text Box 675"/>
            <p:cNvSpPr/>
            <p:nvPr/>
          </p:nvSpPr>
          <p:spPr>
            <a:xfrm>
              <a:off x="5346700" y="3771900"/>
              <a:ext cx="419100" cy="3810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390525" rIns="0" bIns="0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4500" i="1">
                  <a:solidFill>
                    <a:srgbClr val="6600CC"/>
                  </a:solidFill>
                  <a:latin typeface="Times New Roman" pitchFamily="34" charset="0"/>
                </a:rPr>
                <a:t>E</a:t>
              </a:r>
            </a:p>
          </p:txBody>
        </p:sp>
        <p:sp>
          <p:nvSpPr>
            <p:cNvPr id="34885" name="Text Box 676"/>
            <p:cNvSpPr/>
            <p:nvPr/>
          </p:nvSpPr>
          <p:spPr>
            <a:xfrm>
              <a:off x="5803900" y="3771900"/>
              <a:ext cx="330200" cy="3810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390525" rIns="0" bIns="0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4500" i="1">
                  <a:solidFill>
                    <a:srgbClr val="6600CC"/>
                  </a:solidFill>
                  <a:latin typeface="Times New Roman" pitchFamily="34" charset="0"/>
                </a:rPr>
                <a:t>T</a:t>
              </a:r>
            </a:p>
          </p:txBody>
        </p:sp>
        <p:sp>
          <p:nvSpPr>
            <p:cNvPr id="34886" name="Text Box 677"/>
            <p:cNvSpPr/>
            <p:nvPr/>
          </p:nvSpPr>
          <p:spPr>
            <a:xfrm>
              <a:off x="6223000" y="3771900"/>
              <a:ext cx="368300" cy="3810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390525" rIns="0" bIns="0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4500" i="1">
                  <a:solidFill>
                    <a:srgbClr val="6600CC"/>
                  </a:solidFill>
                  <a:latin typeface="Times New Roman" pitchFamily="34" charset="0"/>
                </a:rPr>
                <a:t>F</a:t>
              </a:r>
            </a:p>
          </p:txBody>
        </p:sp>
        <p:sp>
          <p:nvSpPr>
            <p:cNvPr id="34887" name="Text Box 678"/>
            <p:cNvSpPr/>
            <p:nvPr/>
          </p:nvSpPr>
          <p:spPr>
            <a:xfrm>
              <a:off x="6832600" y="3860800"/>
              <a:ext cx="444500" cy="3302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307975" rIns="0" bIns="22225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4500" i="1">
                  <a:solidFill>
                    <a:srgbClr val="6600CC"/>
                  </a:solidFill>
                  <a:latin typeface="Times New Roman" pitchFamily="34" charset="0"/>
                </a:rPr>
                <a:t>&lt;</a:t>
              </a:r>
            </a:p>
          </p:txBody>
        </p:sp>
        <p:sp>
          <p:nvSpPr>
            <p:cNvPr id="34888" name="Text Box 679"/>
            <p:cNvSpPr/>
            <p:nvPr/>
          </p:nvSpPr>
          <p:spPr>
            <a:xfrm>
              <a:off x="7429500" y="3771900"/>
              <a:ext cx="381000" cy="3810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390525" rIns="0" bIns="0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4500" i="1">
                  <a:solidFill>
                    <a:srgbClr val="6600CC"/>
                  </a:solidFill>
                  <a:latin typeface="Times New Roman" pitchFamily="34" charset="0"/>
                </a:rPr>
                <a:t>L</a:t>
              </a:r>
            </a:p>
          </p:txBody>
        </p:sp>
        <p:sp>
          <p:nvSpPr>
            <p:cNvPr id="34889" name="Text Box 680"/>
            <p:cNvSpPr/>
            <p:nvPr/>
          </p:nvSpPr>
          <p:spPr>
            <a:xfrm>
              <a:off x="7823200" y="3771900"/>
              <a:ext cx="419100" cy="3810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390525" rIns="0" bIns="0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4500" i="1">
                  <a:solidFill>
                    <a:srgbClr val="6600CC"/>
                  </a:solidFill>
                  <a:latin typeface="Times New Roman" pitchFamily="34" charset="0"/>
                </a:rPr>
                <a:t>A</a:t>
              </a:r>
            </a:p>
          </p:txBody>
        </p:sp>
        <p:sp>
          <p:nvSpPr>
            <p:cNvPr id="34890" name="Text Box 681"/>
            <p:cNvSpPr/>
            <p:nvPr/>
          </p:nvSpPr>
          <p:spPr>
            <a:xfrm>
              <a:off x="8255000" y="3771900"/>
              <a:ext cx="368300" cy="3810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390525" rIns="0" bIns="0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4500" i="1">
                  <a:solidFill>
                    <a:srgbClr val="6600CC"/>
                  </a:solidFill>
                  <a:latin typeface="Times New Roman" pitchFamily="34" charset="0"/>
                </a:rPr>
                <a:t>P</a:t>
              </a:r>
            </a:p>
          </p:txBody>
        </p:sp>
        <p:sp>
          <p:nvSpPr>
            <p:cNvPr id="34891" name="Text Box 682"/>
            <p:cNvSpPr/>
            <p:nvPr/>
          </p:nvSpPr>
          <p:spPr>
            <a:xfrm>
              <a:off x="8699500" y="3771900"/>
              <a:ext cx="342900" cy="3810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390525" rIns="0" bIns="0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4500" i="1">
                  <a:solidFill>
                    <a:srgbClr val="6600CC"/>
                  </a:solidFill>
                  <a:latin typeface="Times New Roman" pitchFamily="34" charset="0"/>
                </a:rPr>
                <a:t>S</a:t>
              </a:r>
            </a:p>
          </p:txBody>
        </p:sp>
        <p:sp>
          <p:nvSpPr>
            <p:cNvPr id="34892" name="Text Box 683"/>
            <p:cNvSpPr/>
            <p:nvPr/>
          </p:nvSpPr>
          <p:spPr>
            <a:xfrm>
              <a:off x="9245600" y="3860800"/>
              <a:ext cx="444500" cy="3302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307975" rIns="0" bIns="22225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4500" i="1">
                  <a:solidFill>
                    <a:srgbClr val="6600CC"/>
                  </a:solidFill>
                  <a:latin typeface="Times New Roman" pitchFamily="34" charset="0"/>
                </a:rPr>
                <a:t>&lt;</a:t>
              </a:r>
            </a:p>
          </p:txBody>
        </p:sp>
        <p:sp>
          <p:nvSpPr>
            <p:cNvPr id="34893" name="Text Box 684"/>
            <p:cNvSpPr/>
            <p:nvPr/>
          </p:nvSpPr>
          <p:spPr>
            <a:xfrm>
              <a:off x="9842500" y="3771900"/>
              <a:ext cx="419100" cy="3810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390525" rIns="0" bIns="0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4500" i="1">
                  <a:solidFill>
                    <a:srgbClr val="6600CC"/>
                  </a:solidFill>
                  <a:latin typeface="Times New Roman" pitchFamily="34" charset="0"/>
                </a:rPr>
                <a:t>E</a:t>
              </a:r>
            </a:p>
          </p:txBody>
        </p:sp>
        <p:sp>
          <p:nvSpPr>
            <p:cNvPr id="34894" name="Text Box 685"/>
            <p:cNvSpPr/>
            <p:nvPr/>
          </p:nvSpPr>
          <p:spPr>
            <a:xfrm>
              <a:off x="10299700" y="3911600"/>
              <a:ext cx="254000" cy="3556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246062" rIns="0" bIns="111125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4500" i="1">
                  <a:solidFill>
                    <a:srgbClr val="6600CC"/>
                  </a:solidFill>
                  <a:latin typeface="Times New Roman" pitchFamily="34" charset="0"/>
                </a:rPr>
                <a:t>q</a:t>
              </a:r>
            </a:p>
          </p:txBody>
        </p:sp>
        <p:sp>
          <p:nvSpPr>
            <p:cNvPr id="34895" name="Text Box 686"/>
            <p:cNvSpPr/>
            <p:nvPr/>
          </p:nvSpPr>
          <p:spPr>
            <a:xfrm>
              <a:off x="10579100" y="3911600"/>
              <a:ext cx="317500" cy="2413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246062" rIns="0" bIns="0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4500" i="1">
                  <a:solidFill>
                    <a:srgbClr val="6600CC"/>
                  </a:solidFill>
                  <a:latin typeface="Times New Roman" pitchFamily="34" charset="0"/>
                </a:rPr>
                <a:t>u</a:t>
              </a:r>
            </a:p>
          </p:txBody>
        </p:sp>
        <p:sp>
          <p:nvSpPr>
            <p:cNvPr id="34896" name="Text Box 687"/>
            <p:cNvSpPr/>
            <p:nvPr/>
          </p:nvSpPr>
          <p:spPr>
            <a:xfrm>
              <a:off x="10909300" y="3784600"/>
              <a:ext cx="190500" cy="3683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377825" rIns="0" bIns="0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4500" i="1">
                  <a:solidFill>
                    <a:srgbClr val="6600CC"/>
                  </a:solidFill>
                  <a:latin typeface="Times New Roman" pitchFamily="34" charset="0"/>
                </a:rPr>
                <a:t>i</a:t>
              </a:r>
            </a:p>
          </p:txBody>
        </p:sp>
        <p:sp>
          <p:nvSpPr>
            <p:cNvPr id="34897" name="Rectangle 688"/>
            <p:cNvSpPr/>
            <p:nvPr/>
          </p:nvSpPr>
          <p:spPr>
            <a:xfrm>
              <a:off x="4965700" y="3771900"/>
              <a:ext cx="6134100" cy="49530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 cap="flat" cmpd="sng" algn="ctr">
              <a:solidFill>
                <a:schemeClr val="tx1">
                  <a:alpha val="0"/>
                </a:schemeClr>
              </a:solidFill>
              <a:prstDash val="solid"/>
              <a:miter lim="800000"/>
            </a:ln>
          </p:spPr>
          <p:txBody>
            <a:bodyPr wrap="none" anchor="ctr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1" fontAlgn="auto" latin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endParaRPr sz="1800">
                <a:solidFill>
                  <a:schemeClr val="tx1"/>
                </a:solidFill>
              </a:endParaRPr>
            </a:p>
          </p:txBody>
        </p:sp>
      </p:grpSp>
      <p:sp>
        <p:nvSpPr>
          <p:cNvPr id="34846" name="Rectangle 690"/>
          <p:cNvSpPr/>
          <p:nvPr/>
        </p:nvSpPr>
        <p:spPr>
          <a:xfrm>
            <a:off x="4800600" y="647700"/>
            <a:ext cx="4076700" cy="393700"/>
          </a:xfrm>
          <a:prstGeom prst="rect">
            <a:avLst/>
          </a:prstGeom>
          <a:noFill/>
          <a:ln algn="ctr">
            <a:noFill/>
          </a:ln>
        </p:spPr>
        <p:txBody>
          <a:bodyPr wrap="none" lIns="90000" tIns="46800" rIns="90000" bIns="46800">
            <a:spAutoFit/>
          </a:bodyPr>
          <a:lstStyle>
            <a:lvl1pPr marL="0"/>
            <a:lvl2pPr marL="742950"/>
            <a:lvl3pPr marL="1143000"/>
            <a:lvl4pPr marL="1600200"/>
            <a:lvl5pPr marL="2057400"/>
          </a:lstStyle>
          <a:p>
            <a:pPr marL="0" marR="0" lvl="0" indent="-342900" algn="l" defTabSz="914400" rtl="0" eaLnBrk="1" fontAlgn="auto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 typeface="Arial" charset="0"/>
              <a:buNone/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r>
              <a:rPr sz="2000">
                <a:solidFill>
                  <a:srgbClr val="6600CC"/>
                </a:solidFill>
              </a:rPr>
              <a:t>Latest Arrival Processor Sharing</a:t>
            </a:r>
          </a:p>
        </p:txBody>
      </p:sp>
      <p:sp>
        <p:nvSpPr>
          <p:cNvPr id="34847" name="Rectangle 766"/>
          <p:cNvSpPr/>
          <p:nvPr/>
        </p:nvSpPr>
        <p:spPr>
          <a:xfrm>
            <a:off x="7035800" y="2781300"/>
            <a:ext cx="2743200" cy="355600"/>
          </a:xfrm>
          <a:prstGeom prst="rect">
            <a:avLst/>
          </a:prstGeom>
          <a:noFill/>
          <a:ln algn="ctr">
            <a:noFill/>
          </a:ln>
        </p:spPr>
        <p:txBody>
          <a:bodyPr lIns="90000" tIns="46800" rIns="90000" bIns="46800">
            <a:spAutoFit/>
          </a:bodyPr>
          <a:lstStyle>
            <a:lvl1pPr marL="0"/>
            <a:lvl2pPr marL="742950"/>
            <a:lvl3pPr marL="1143000"/>
            <a:lvl4pPr marL="1600200"/>
            <a:lvl5pPr marL="2057400"/>
          </a:lstStyle>
          <a:p>
            <a:pPr marL="0" marR="0" lvl="0" indent="-342900" algn="l" defTabSz="914400" rtl="0" eaLnBrk="1" fontAlgn="auto" latinLnBrk="0" hangingPunct="0">
              <a:lnSpc>
                <a:spcPct val="100000"/>
              </a:lnSpc>
              <a:spcBef>
                <a:spcPct val="50000"/>
              </a:spcBef>
              <a:buClrTx/>
              <a:buSzTx/>
              <a:buFont typeface="Arial" charset="0"/>
              <a:buNone/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r>
              <a:rPr sz="1800">
                <a:solidFill>
                  <a:srgbClr val="FF3300"/>
                </a:solidFill>
              </a:rPr>
              <a:t>Compromise</a:t>
            </a:r>
          </a:p>
        </p:txBody>
      </p:sp>
      <p:sp>
        <p:nvSpPr>
          <p:cNvPr id="2" name="Text Box 534">
            <a:extLst>
              <a:ext uri="{FF2B5EF4-FFF2-40B4-BE49-F238E27FC236}">
                <a16:creationId xmlns:a16="http://schemas.microsoft.com/office/drawing/2014/main" id="{6EB53782-57F4-9721-4964-31A08CDA8552}"/>
              </a:ext>
            </a:extLst>
          </p:cNvPr>
          <p:cNvSpPr/>
          <p:nvPr/>
        </p:nvSpPr>
        <p:spPr>
          <a:xfrm>
            <a:off x="368300" y="4749800"/>
            <a:ext cx="1346200" cy="635000"/>
          </a:xfrm>
          <a:prstGeom prst="rect">
            <a:avLst/>
          </a:prstGeom>
          <a:noFill/>
          <a:ln algn="ctr">
            <a:noFill/>
          </a:ln>
        </p:spPr>
        <p:txBody>
          <a:bodyPr wrap="none" lIns="90000" tIns="46800" rIns="90000" bIns="46800">
            <a:spAutoFit/>
          </a:bodyPr>
          <a:lstStyle>
            <a:lvl1pPr marL="0"/>
            <a:lvl2pPr marL="742950"/>
            <a:lvl3pPr marL="1143000"/>
            <a:lvl4pPr marL="1600200"/>
            <a:lvl5pPr marL="2057400"/>
          </a:lstStyle>
          <a:p>
            <a:pPr marL="342900" marR="0" lvl="0" indent="-342900" algn="ctr" defTabSz="914400" rtl="0" eaLnBrk="1" fontAlgn="auto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 typeface="Arial" charset="0"/>
              <a:buNone/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r>
              <a:rPr sz="1800">
                <a:solidFill>
                  <a:srgbClr val="FF3300"/>
                </a:solidFill>
              </a:rPr>
              <a:t>New result</a:t>
            </a:r>
          </a:p>
          <a:p>
            <a:pPr marL="342900" marR="0" lvl="0" indent="-342900" algn="ctr" defTabSz="914400" rtl="0" eaLnBrk="1" fontAlgn="auto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 typeface="Arial" charset="0"/>
              <a:buNone/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r>
              <a:rPr sz="1800">
                <a:solidFill>
                  <a:srgbClr val="FF3300"/>
                </a:solidFill>
              </a:rPr>
              <a:t>[EP]</a:t>
            </a:r>
          </a:p>
        </p:txBody>
      </p:sp>
      <p:grpSp>
        <p:nvGrpSpPr>
          <p:cNvPr id="3" name="Group 838">
            <a:extLst>
              <a:ext uri="{FF2B5EF4-FFF2-40B4-BE49-F238E27FC236}">
                <a16:creationId xmlns:a16="http://schemas.microsoft.com/office/drawing/2014/main" id="{C0D7BED8-F623-74A9-D862-CDE39F7FAC51}"/>
              </a:ext>
            </a:extLst>
          </p:cNvPr>
          <p:cNvGrpSpPr/>
          <p:nvPr/>
        </p:nvGrpSpPr>
        <p:grpSpPr>
          <a:xfrm>
            <a:off x="4203700" y="4953321"/>
            <a:ext cx="1371600" cy="723900"/>
            <a:chOff x="4203700" y="5156200"/>
            <a:chExt cx="1371600" cy="723900"/>
          </a:xfrm>
        </p:grpSpPr>
        <p:sp>
          <p:nvSpPr>
            <p:cNvPr id="4" name="Text Box 835">
              <a:extLst>
                <a:ext uri="{FF2B5EF4-FFF2-40B4-BE49-F238E27FC236}">
                  <a16:creationId xmlns:a16="http://schemas.microsoft.com/office/drawing/2014/main" id="{16D8EA96-B847-AD3A-9F2F-2A330503DF26}"/>
                </a:ext>
              </a:extLst>
            </p:cNvPr>
            <p:cNvSpPr/>
            <p:nvPr/>
          </p:nvSpPr>
          <p:spPr>
            <a:xfrm>
              <a:off x="4737100" y="5524500"/>
              <a:ext cx="838200" cy="3556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90000" tIns="46800" rIns="90000" bIns="46800">
              <a:sp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1" fontAlgn="auto" latin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1800">
                  <a:solidFill>
                    <a:schemeClr val="folHlink"/>
                  </a:solidFill>
                </a:rPr>
                <a:t>Speed</a:t>
              </a:r>
            </a:p>
          </p:txBody>
        </p:sp>
        <p:cxnSp>
          <p:nvCxnSpPr>
            <p:cNvPr id="5" name="Line 836">
              <a:extLst>
                <a:ext uri="{FF2B5EF4-FFF2-40B4-BE49-F238E27FC236}">
                  <a16:creationId xmlns:a16="http://schemas.microsoft.com/office/drawing/2014/main" id="{1E84D60A-EE7D-DAA3-B037-6F5F286192A4}"/>
                </a:ext>
              </a:extLst>
            </p:cNvPr>
            <p:cNvCxnSpPr/>
            <p:nvPr/>
          </p:nvCxnSpPr>
          <p:spPr>
            <a:xfrm flipH="1" flipV="1">
              <a:off x="4572000" y="5156200"/>
              <a:ext cx="304800" cy="444500"/>
            </a:xfrm>
            <a:prstGeom prst="line">
              <a:avLst/>
            </a:prstGeom>
            <a:noFill/>
            <a:ln w="12700" cap="flat" cmpd="sng" algn="ctr">
              <a:solidFill>
                <a:schemeClr val="folHlink"/>
              </a:solidFill>
              <a:prstDash val="solid"/>
              <a:miter lim="800000"/>
              <a:tailEnd type="triangle"/>
            </a:ln>
          </p:spPr>
        </p:cxnSp>
        <p:cxnSp>
          <p:nvCxnSpPr>
            <p:cNvPr id="6" name="Line 837">
              <a:extLst>
                <a:ext uri="{FF2B5EF4-FFF2-40B4-BE49-F238E27FC236}">
                  <a16:creationId xmlns:a16="http://schemas.microsoft.com/office/drawing/2014/main" id="{8B57BE01-60D1-EC3A-4CE8-AA9AE9664B54}"/>
                </a:ext>
              </a:extLst>
            </p:cNvPr>
            <p:cNvCxnSpPr/>
            <p:nvPr/>
          </p:nvCxnSpPr>
          <p:spPr>
            <a:xfrm flipH="1" flipV="1">
              <a:off x="4203700" y="5486400"/>
              <a:ext cx="571500" cy="165100"/>
            </a:xfrm>
            <a:prstGeom prst="line">
              <a:avLst/>
            </a:prstGeom>
            <a:noFill/>
            <a:ln w="12700" cap="flat" cmpd="sng" algn="ctr">
              <a:solidFill>
                <a:schemeClr val="folHlink"/>
              </a:solidFill>
              <a:prstDash val="solid"/>
              <a:miter lim="800000"/>
              <a:tailEnd type="triangle"/>
            </a:ln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EqMath_90022">
                <a:extLst>
                  <a:ext uri="{FF2B5EF4-FFF2-40B4-BE49-F238E27FC236}">
                    <a16:creationId xmlns:a16="http://schemas.microsoft.com/office/drawing/2014/main" id="{DBB30A68-D2F7-9748-4324-C43F476347CF}"/>
                  </a:ext>
                </a:extLst>
              </p:cNvPr>
              <p:cNvSpPr txBox="1">
                <a:spLocks noGrp="1"/>
              </p:cNvSpPr>
              <p:nvPr/>
            </p:nvSpPr>
            <p:spPr>
              <a:xfrm>
                <a:off x="1921200" y="4653136"/>
                <a:ext cx="4907900" cy="80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ctr"/>
              <a:lstStyle/>
              <a:p>
                <a:pPr>
                  <a:defRPr sz="1800" b="0" i="0" dirty="0">
                    <a:latin typeface="Cambria Math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>
                                  <a:latin typeface="Cambria Math" panose="02040503050406030204" pitchFamily="18" charset="0"/>
                                </a:rPr>
                                <m:t>LAPS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⟨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, 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⟩</m:t>
                              </m:r>
                            </m:e>
                          </m:d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>
                                      <a:latin typeface="Cambria Math" panose="02040503050406030204" pitchFamily="18" charset="0"/>
                                    </a:rPr>
                                    <m:t>Opt</m:t>
                                  </m:r>
                                </m:e>
                                <m:sub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𝛩</m:t>
                      </m:r>
                      <m:r>
                        <a:rPr>
                          <a:latin typeface="Cambria Math" panose="02040503050406030204" pitchFamily="18" charset="0"/>
                        </a:rPr>
                        <m:t>​</m:t>
                      </m:r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𝛽𝜀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7" name="EqMath_90022">
                <a:extLst>
                  <a:ext uri="{FF2B5EF4-FFF2-40B4-BE49-F238E27FC236}">
                    <a16:creationId xmlns:a16="http://schemas.microsoft.com/office/drawing/2014/main" id="{DBB30A68-D2F7-9748-4324-C43F476347CF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1200" y="4653136"/>
                <a:ext cx="4907900" cy="8058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Pct val="0"/>
                                  </p:iterate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Pct val="0"/>
                                  </p:iterate>
                                  <p:childTnLst>
                                    <p:set>
                                      <p:cBhvr additive="base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0"/>
                                  </p:iterate>
                                  <p:childTnLst>
                                    <p:set>
                                      <p:cBhvr additive="base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Pct val="0"/>
                                  </p:iterate>
                                  <p:childTnLst>
                                    <p:set>
                                      <p:cBhvr additive="base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  <p:bldP spid="34819" grpId="0"/>
      <p:bldP spid="34820" grpId="0"/>
      <p:bldP spid="348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-165100"/>
            <a:ext cx="8229600" cy="1143000"/>
          </a:xfrm>
          <a:prstGeom prst="rect">
            <a:avLst/>
          </a:prstGeom>
          <a:noFill/>
          <a:ln algn="ctr">
            <a:noFill/>
          </a:ln>
        </p:spPr>
        <p:txBody>
          <a:bodyPr vert="horz" wrap="square" lIns="91440" tIns="45720" rIns="91440" bIns="45720" anchor="ctr" anchorCtr="0">
            <a:noAutofit/>
          </a:bodyPr>
          <a:lstStyle/>
          <a:p>
            <a:pPr marL="0" marR="0" lvl="0" algn="ctr" defTabSz="914400" rtl="0" eaLnBrk="1" fontAlgn="auto" latinLnBrk="0" hangingPunct="0">
              <a:lnSpc>
                <a:spcPct val="100000"/>
              </a:lnSpc>
              <a:spcBef>
                <a:spcPct val="0"/>
              </a:spcBef>
              <a:buClr>
                <a:schemeClr val="bg1"/>
              </a:buClr>
              <a:buSzTx/>
              <a:buFont typeface="Arial" charset="0"/>
              <a:buNone/>
              <a:defRPr sz="3600" baseline="0">
                <a:solidFill>
                  <a:srgbClr val="6600CC"/>
                </a:solidFill>
                <a:latin typeface="Comic Sans MS" pitchFamily="66" charset="0"/>
                <a:ea typeface="Arial" charset="0"/>
              </a:defRPr>
            </a:pPr>
            <a:r>
              <a:t>Backwards Quantifies</a:t>
            </a:r>
          </a:p>
        </p:txBody>
      </p:sp>
      <p:grpSp>
        <p:nvGrpSpPr>
          <p:cNvPr id="36868" name="Group 8"/>
          <p:cNvGrpSpPr/>
          <p:nvPr/>
        </p:nvGrpSpPr>
        <p:grpSpPr>
          <a:xfrm>
            <a:off x="266700" y="1409700"/>
            <a:ext cx="7086600" cy="647700"/>
            <a:chOff x="266700" y="1409700"/>
            <a:chExt cx="7086600" cy="647700"/>
          </a:xfrm>
        </p:grpSpPr>
        <p:sp>
          <p:nvSpPr>
            <p:cNvPr id="36951" name="Text Box 202"/>
            <p:cNvSpPr/>
            <p:nvPr/>
          </p:nvSpPr>
          <p:spPr>
            <a:xfrm>
              <a:off x="266700" y="1485900"/>
              <a:ext cx="2311400" cy="4572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90000" tIns="46800" rIns="90000" bIns="46800">
              <a:sp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1" fontAlgn="auto" latin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2400">
                  <a:solidFill>
                    <a:schemeClr val="hlink"/>
                  </a:solidFill>
                </a:rPr>
                <a:t>Desired result:</a:t>
              </a:r>
            </a:p>
          </p:txBody>
        </p:sp>
        <p:grpSp>
          <p:nvGrpSpPr>
            <p:cNvPr id="36952" name="Group 7"/>
            <p:cNvGrpSpPr/>
            <p:nvPr/>
          </p:nvGrpSpPr>
          <p:grpSpPr>
            <a:xfrm>
              <a:off x="2794000" y="1409700"/>
              <a:ext cx="4559300" cy="647700"/>
              <a:chOff x="2794000" y="1409700"/>
              <a:chExt cx="4559300" cy="647700"/>
            </a:xfrm>
          </p:grpSpPr>
          <p:sp>
            <p:nvSpPr>
              <p:cNvPr id="36953" name="Text Box 339"/>
              <p:cNvSpPr/>
              <p:nvPr/>
            </p:nvSpPr>
            <p:spPr>
              <a:xfrm>
                <a:off x="2794000" y="1538869"/>
                <a:ext cx="228600" cy="2921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295275" rIns="0" bIns="0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3400" dirty="0">
                    <a:solidFill>
                      <a:schemeClr val="tx1"/>
                    </a:solidFill>
                    <a:latin typeface="Cambria Math" pitchFamily="34" charset="0"/>
                  </a:rPr>
                  <a:t>∃</a:t>
                </a:r>
              </a:p>
            </p:txBody>
          </p:sp>
          <p:sp>
            <p:nvSpPr>
              <p:cNvPr id="36954" name="Text Box 340"/>
              <p:cNvSpPr/>
              <p:nvPr/>
            </p:nvSpPr>
            <p:spPr>
              <a:xfrm>
                <a:off x="3022600" y="1549400"/>
                <a:ext cx="317500" cy="2794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290512" rIns="0" bIns="0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3400" i="1">
                    <a:solidFill>
                      <a:schemeClr val="tx1"/>
                    </a:solidFill>
                    <a:latin typeface="Times New Roman" pitchFamily="34" charset="0"/>
                  </a:rPr>
                  <a:t>A</a:t>
                </a:r>
              </a:p>
            </p:txBody>
          </p:sp>
          <p:sp>
            <p:nvSpPr>
              <p:cNvPr id="36955" name="Text Box 341"/>
              <p:cNvSpPr/>
              <p:nvPr/>
            </p:nvSpPr>
            <p:spPr>
              <a:xfrm>
                <a:off x="3352800" y="1549400"/>
                <a:ext cx="127000" cy="2921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295275" rIns="0" bIns="0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3400" i="1">
                    <a:solidFill>
                      <a:schemeClr val="tx1"/>
                    </a:solidFill>
                    <a:latin typeface="Times New Roman" pitchFamily="34" charset="0"/>
                  </a:rPr>
                  <a:t>l</a:t>
                </a:r>
              </a:p>
            </p:txBody>
          </p:sp>
          <p:sp>
            <p:nvSpPr>
              <p:cNvPr id="36956" name="Text Box 342"/>
              <p:cNvSpPr/>
              <p:nvPr/>
            </p:nvSpPr>
            <p:spPr>
              <a:xfrm>
                <a:off x="3479800" y="1663700"/>
                <a:ext cx="203200" cy="2540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182562" rIns="0" bIns="82550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3400" i="1">
                    <a:solidFill>
                      <a:schemeClr val="tx1"/>
                    </a:solidFill>
                    <a:latin typeface="Times New Roman" pitchFamily="34" charset="0"/>
                  </a:rPr>
                  <a:t>g</a:t>
                </a:r>
              </a:p>
            </p:txBody>
          </p:sp>
          <p:sp>
            <p:nvSpPr>
              <p:cNvPr id="36957" name="Text Box 343"/>
              <p:cNvSpPr/>
              <p:nvPr/>
            </p:nvSpPr>
            <p:spPr>
              <a:xfrm>
                <a:off x="3848100" y="1522281"/>
                <a:ext cx="228600" cy="2921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295275" rIns="0" bIns="0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3400" dirty="0">
                    <a:solidFill>
                      <a:schemeClr val="tx1"/>
                    </a:solidFill>
                    <a:latin typeface="Cambria Math" pitchFamily="34" charset="0"/>
                  </a:rPr>
                  <a:t>∀</a:t>
                </a:r>
              </a:p>
            </p:txBody>
          </p:sp>
          <p:sp>
            <p:nvSpPr>
              <p:cNvPr id="36958" name="Text Box 344"/>
              <p:cNvSpPr/>
              <p:nvPr/>
            </p:nvSpPr>
            <p:spPr>
              <a:xfrm>
                <a:off x="4076700" y="1663700"/>
                <a:ext cx="165100" cy="1778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182562" rIns="0" bIns="0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3400" i="1">
                    <a:solidFill>
                      <a:schemeClr val="tx1"/>
                    </a:solidFill>
                    <a:latin typeface="Times New Roman" pitchFamily="34" charset="0"/>
                  </a:rPr>
                  <a:t>ε</a:t>
                </a:r>
              </a:p>
            </p:txBody>
          </p:sp>
          <p:sp>
            <p:nvSpPr>
              <p:cNvPr id="36959" name="Text Box 345"/>
              <p:cNvSpPr/>
              <p:nvPr/>
            </p:nvSpPr>
            <p:spPr>
              <a:xfrm>
                <a:off x="4445000" y="1422400"/>
                <a:ext cx="215900" cy="2032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203200" rIns="0" bIns="0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2400" i="1">
                    <a:solidFill>
                      <a:schemeClr val="tx1"/>
                    </a:solidFill>
                    <a:latin typeface="Times New Roman" pitchFamily="34" charset="0"/>
                  </a:rPr>
                  <a:t>F</a:t>
                </a:r>
              </a:p>
            </p:txBody>
          </p:sp>
          <p:sp>
            <p:nvSpPr>
              <p:cNvPr id="36960" name="Text Box 346"/>
              <p:cNvSpPr/>
              <p:nvPr/>
            </p:nvSpPr>
            <p:spPr>
              <a:xfrm>
                <a:off x="4711700" y="1409700"/>
                <a:ext cx="127000" cy="2921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223838" rIns="0" bIns="74612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2400">
                    <a:solidFill>
                      <a:schemeClr val="tx1"/>
                    </a:solidFill>
                    <a:latin typeface="Times New Roman" pitchFamily="34" charset="0"/>
                  </a:rPr>
                  <a:t>(</a:t>
                </a:r>
              </a:p>
            </p:txBody>
          </p:sp>
          <p:sp>
            <p:nvSpPr>
              <p:cNvPr id="36961" name="Text Box 347"/>
              <p:cNvSpPr/>
              <p:nvPr/>
            </p:nvSpPr>
            <p:spPr>
              <a:xfrm>
                <a:off x="4851400" y="1422400"/>
                <a:ext cx="254000" cy="2032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203200" rIns="0" bIns="0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2400" i="1">
                    <a:solidFill>
                      <a:schemeClr val="tx1"/>
                    </a:solidFill>
                    <a:latin typeface="Times New Roman" pitchFamily="34" charset="0"/>
                  </a:rPr>
                  <a:t>A</a:t>
                </a:r>
              </a:p>
            </p:txBody>
          </p:sp>
          <p:sp>
            <p:nvSpPr>
              <p:cNvPr id="36962" name="Text Box 348"/>
              <p:cNvSpPr/>
              <p:nvPr/>
            </p:nvSpPr>
            <p:spPr>
              <a:xfrm>
                <a:off x="5105400" y="1422400"/>
                <a:ext cx="101600" cy="2032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206375" rIns="0" bIns="0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2400" i="1">
                    <a:solidFill>
                      <a:schemeClr val="tx1"/>
                    </a:solidFill>
                    <a:latin typeface="Times New Roman" pitchFamily="34" charset="0"/>
                  </a:rPr>
                  <a:t>l</a:t>
                </a:r>
              </a:p>
            </p:txBody>
          </p:sp>
          <p:sp>
            <p:nvSpPr>
              <p:cNvPr id="36963" name="Text Box 349"/>
              <p:cNvSpPr/>
              <p:nvPr/>
            </p:nvSpPr>
            <p:spPr>
              <a:xfrm>
                <a:off x="5207000" y="1498600"/>
                <a:ext cx="165100" cy="1778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128588" rIns="0" bIns="57150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2400" i="1">
                    <a:solidFill>
                      <a:schemeClr val="tx1"/>
                    </a:solidFill>
                    <a:latin typeface="Times New Roman" pitchFamily="34" charset="0"/>
                  </a:rPr>
                  <a:t>g</a:t>
                </a:r>
              </a:p>
            </p:txBody>
          </p:sp>
          <p:sp>
            <p:nvSpPr>
              <p:cNvPr id="36964" name="Text Box 350"/>
              <p:cNvSpPr/>
              <p:nvPr/>
            </p:nvSpPr>
            <p:spPr>
              <a:xfrm>
                <a:off x="5384800" y="1536700"/>
                <a:ext cx="139700" cy="1270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136525" rIns="0" bIns="0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1700">
                    <a:solidFill>
                      <a:schemeClr val="tx1"/>
                    </a:solidFill>
                    <a:latin typeface="Times New Roman" pitchFamily="34" charset="0"/>
                  </a:rPr>
                  <a:t>1</a:t>
                </a:r>
              </a:p>
            </p:txBody>
          </p:sp>
          <p:sp>
            <p:nvSpPr>
              <p:cNvPr id="36965" name="Text Box 351"/>
              <p:cNvSpPr/>
              <p:nvPr/>
            </p:nvSpPr>
            <p:spPr>
              <a:xfrm>
                <a:off x="5473700" y="1536700"/>
                <a:ext cx="215900" cy="1651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141288" rIns="0" bIns="34925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1700">
                    <a:solidFill>
                      <a:schemeClr val="tx1"/>
                    </a:solidFill>
                    <a:latin typeface="Times New Roman" pitchFamily="34" charset="0"/>
                  </a:rPr>
                  <a:t>+</a:t>
                </a:r>
              </a:p>
            </p:txBody>
          </p:sp>
          <p:sp>
            <p:nvSpPr>
              <p:cNvPr id="36966" name="Text Box 352"/>
              <p:cNvSpPr/>
              <p:nvPr/>
            </p:nvSpPr>
            <p:spPr>
              <a:xfrm>
                <a:off x="5638800" y="1587500"/>
                <a:ext cx="127000" cy="889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90488" rIns="0" bIns="0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1700" i="1">
                    <a:solidFill>
                      <a:schemeClr val="tx1"/>
                    </a:solidFill>
                    <a:latin typeface="Times New Roman" pitchFamily="34" charset="0"/>
                  </a:rPr>
                  <a:t>ε</a:t>
                </a:r>
              </a:p>
            </p:txBody>
          </p:sp>
          <p:sp>
            <p:nvSpPr>
              <p:cNvPr id="36967" name="Text Box 353"/>
              <p:cNvSpPr/>
              <p:nvPr/>
            </p:nvSpPr>
            <p:spPr>
              <a:xfrm>
                <a:off x="5791200" y="1409700"/>
                <a:ext cx="127000" cy="2921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223838" rIns="0" bIns="74612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2400">
                    <a:solidFill>
                      <a:schemeClr val="tx1"/>
                    </a:solidFill>
                    <a:latin typeface="Times New Roman" pitchFamily="34" charset="0"/>
                  </a:rPr>
                  <a:t>)</a:t>
                </a:r>
              </a:p>
            </p:txBody>
          </p:sp>
          <p:cxnSp>
            <p:nvCxnSpPr>
              <p:cNvPr id="36968" name="Line 354"/>
              <p:cNvCxnSpPr/>
              <p:nvPr/>
            </p:nvCxnSpPr>
            <p:spPr>
              <a:xfrm>
                <a:off x="4445000" y="1663700"/>
                <a:ext cx="1473200" cy="0"/>
              </a:xfrm>
              <a:prstGeom prst="line">
                <a:avLst/>
              </a:prstGeom>
              <a:noFill/>
              <a:ln w="17090" cap="flat" cmpd="sng" algn="ctr">
                <a:solidFill>
                  <a:schemeClr val="tx1"/>
                </a:solidFill>
                <a:prstDash val="solid"/>
                <a:miter lim="800000"/>
              </a:ln>
            </p:spPr>
          </p:cxnSp>
          <p:sp>
            <p:nvSpPr>
              <p:cNvPr id="36969" name="Text Box 355"/>
              <p:cNvSpPr/>
              <p:nvPr/>
            </p:nvSpPr>
            <p:spPr>
              <a:xfrm>
                <a:off x="4546600" y="1790700"/>
                <a:ext cx="215900" cy="2032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203200" rIns="0" bIns="0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2400" i="1">
                    <a:solidFill>
                      <a:schemeClr val="tx1"/>
                    </a:solidFill>
                    <a:latin typeface="Times New Roman" pitchFamily="34" charset="0"/>
                  </a:rPr>
                  <a:t>F</a:t>
                </a:r>
              </a:p>
            </p:txBody>
          </p:sp>
          <p:sp>
            <p:nvSpPr>
              <p:cNvPr id="36970" name="Text Box 356"/>
              <p:cNvSpPr/>
              <p:nvPr/>
            </p:nvSpPr>
            <p:spPr>
              <a:xfrm>
                <a:off x="4813300" y="1765300"/>
                <a:ext cx="127000" cy="2921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223838" rIns="0" bIns="74612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2400">
                    <a:solidFill>
                      <a:schemeClr val="tx1"/>
                    </a:solidFill>
                    <a:latin typeface="Times New Roman" pitchFamily="34" charset="0"/>
                  </a:rPr>
                  <a:t>(</a:t>
                </a:r>
              </a:p>
            </p:txBody>
          </p:sp>
          <p:sp>
            <p:nvSpPr>
              <p:cNvPr id="36971" name="Text Box 357"/>
              <p:cNvSpPr/>
              <p:nvPr/>
            </p:nvSpPr>
            <p:spPr>
              <a:xfrm>
                <a:off x="4953000" y="1790700"/>
                <a:ext cx="254000" cy="2032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203200" rIns="0" bIns="0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2400" i="1">
                    <a:solidFill>
                      <a:schemeClr val="tx1"/>
                    </a:solidFill>
                    <a:latin typeface="Times New Roman" pitchFamily="34" charset="0"/>
                  </a:rPr>
                  <a:t>O</a:t>
                </a:r>
              </a:p>
            </p:txBody>
          </p:sp>
          <p:sp>
            <p:nvSpPr>
              <p:cNvPr id="36972" name="Text Box 358"/>
              <p:cNvSpPr/>
              <p:nvPr/>
            </p:nvSpPr>
            <p:spPr>
              <a:xfrm>
                <a:off x="5219700" y="1854200"/>
                <a:ext cx="165100" cy="1778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128588" rIns="0" bIns="57150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2400" i="1">
                    <a:solidFill>
                      <a:schemeClr val="tx1"/>
                    </a:solidFill>
                    <a:latin typeface="Times New Roman" pitchFamily="34" charset="0"/>
                  </a:rPr>
                  <a:t>p</a:t>
                </a:r>
              </a:p>
            </p:txBody>
          </p:sp>
          <p:sp>
            <p:nvSpPr>
              <p:cNvPr id="36973" name="Text Box 359"/>
              <p:cNvSpPr/>
              <p:nvPr/>
            </p:nvSpPr>
            <p:spPr>
              <a:xfrm>
                <a:off x="5397500" y="1803400"/>
                <a:ext cx="127000" cy="1778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182562" rIns="0" bIns="0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2400" i="1">
                    <a:solidFill>
                      <a:schemeClr val="tx1"/>
                    </a:solidFill>
                    <a:latin typeface="Times New Roman" pitchFamily="34" charset="0"/>
                  </a:rPr>
                  <a:t>t</a:t>
                </a:r>
              </a:p>
            </p:txBody>
          </p:sp>
          <p:sp>
            <p:nvSpPr>
              <p:cNvPr id="36974" name="Text Box 360"/>
              <p:cNvSpPr/>
              <p:nvPr/>
            </p:nvSpPr>
            <p:spPr>
              <a:xfrm>
                <a:off x="5524500" y="1892300"/>
                <a:ext cx="139700" cy="1270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136525" rIns="0" bIns="0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1700">
                    <a:solidFill>
                      <a:schemeClr val="tx1"/>
                    </a:solidFill>
                    <a:latin typeface="Times New Roman" pitchFamily="34" charset="0"/>
                  </a:rPr>
                  <a:t>1</a:t>
                </a:r>
              </a:p>
            </p:txBody>
          </p:sp>
          <p:sp>
            <p:nvSpPr>
              <p:cNvPr id="36975" name="Text Box 361"/>
              <p:cNvSpPr/>
              <p:nvPr/>
            </p:nvSpPr>
            <p:spPr>
              <a:xfrm>
                <a:off x="5689600" y="1765300"/>
                <a:ext cx="127000" cy="2921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223838" rIns="0" bIns="74612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2400">
                    <a:solidFill>
                      <a:schemeClr val="tx1"/>
                    </a:solidFill>
                    <a:latin typeface="Times New Roman" pitchFamily="34" charset="0"/>
                  </a:rPr>
                  <a:t>)</a:t>
                </a:r>
              </a:p>
            </p:txBody>
          </p:sp>
          <p:sp>
            <p:nvSpPr>
              <p:cNvPr id="36976" name="Text Box 362"/>
              <p:cNvSpPr/>
              <p:nvPr/>
            </p:nvSpPr>
            <p:spPr>
              <a:xfrm>
                <a:off x="6096000" y="1689100"/>
                <a:ext cx="330200" cy="889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211138" rIns="0" bIns="0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3400">
                    <a:solidFill>
                      <a:schemeClr val="tx1"/>
                    </a:solidFill>
                    <a:latin typeface="Times New Roman" pitchFamily="34" charset="0"/>
                  </a:rPr>
                  <a:t>=</a:t>
                </a:r>
              </a:p>
            </p:txBody>
          </p:sp>
          <p:sp>
            <p:nvSpPr>
              <p:cNvPr id="36977" name="Text Box 363"/>
              <p:cNvSpPr/>
              <p:nvPr/>
            </p:nvSpPr>
            <p:spPr>
              <a:xfrm>
                <a:off x="6896100" y="1485900"/>
                <a:ext cx="165100" cy="1905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192088" rIns="0" bIns="0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2400">
                    <a:solidFill>
                      <a:schemeClr val="tx1"/>
                    </a:solidFill>
                    <a:latin typeface="Times New Roman" pitchFamily="34" charset="0"/>
                  </a:rPr>
                  <a:t>1</a:t>
                </a:r>
              </a:p>
            </p:txBody>
          </p:sp>
          <p:cxnSp>
            <p:nvCxnSpPr>
              <p:cNvPr id="36978" name="Line 364"/>
              <p:cNvCxnSpPr/>
              <p:nvPr/>
            </p:nvCxnSpPr>
            <p:spPr>
              <a:xfrm>
                <a:off x="6591300" y="1663700"/>
                <a:ext cx="762000" cy="0"/>
              </a:xfrm>
              <a:prstGeom prst="line">
                <a:avLst/>
              </a:prstGeom>
              <a:noFill/>
              <a:ln w="17090" cap="flat" cmpd="sng" algn="ctr">
                <a:solidFill>
                  <a:schemeClr val="tx1"/>
                </a:solidFill>
                <a:prstDash val="solid"/>
                <a:miter lim="800000"/>
              </a:ln>
            </p:spPr>
          </p:cxnSp>
          <p:sp>
            <p:nvSpPr>
              <p:cNvPr id="36979" name="Text Box 365"/>
              <p:cNvSpPr/>
              <p:nvPr/>
            </p:nvSpPr>
            <p:spPr>
              <a:xfrm>
                <a:off x="6591300" y="1879600"/>
                <a:ext cx="139700" cy="1270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128588" rIns="0" bIns="0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2400" i="1">
                    <a:solidFill>
                      <a:schemeClr val="tx1"/>
                    </a:solidFill>
                    <a:latin typeface="Times New Roman" pitchFamily="34" charset="0"/>
                  </a:rPr>
                  <a:t>ε</a:t>
                </a:r>
              </a:p>
            </p:txBody>
          </p:sp>
          <p:sp>
            <p:nvSpPr>
              <p:cNvPr id="36980" name="Text Box 366"/>
              <p:cNvSpPr/>
              <p:nvPr/>
            </p:nvSpPr>
            <p:spPr>
              <a:xfrm>
                <a:off x="6743700" y="1778000"/>
                <a:ext cx="215900" cy="1397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144462" rIns="0" bIns="0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1700" i="1">
                    <a:solidFill>
                      <a:schemeClr val="tx1"/>
                    </a:solidFill>
                    <a:latin typeface="Times New Roman" pitchFamily="34" charset="0"/>
                  </a:rPr>
                  <a:t>O</a:t>
                </a:r>
              </a:p>
            </p:txBody>
          </p:sp>
          <p:sp>
            <p:nvSpPr>
              <p:cNvPr id="36981" name="Text Box 367"/>
              <p:cNvSpPr/>
              <p:nvPr/>
            </p:nvSpPr>
            <p:spPr>
              <a:xfrm>
                <a:off x="6972300" y="1765300"/>
                <a:ext cx="114300" cy="2032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158750" rIns="0" bIns="52388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1700">
                    <a:solidFill>
                      <a:schemeClr val="tx1"/>
                    </a:solidFill>
                    <a:latin typeface="Times New Roman" pitchFamily="34" charset="0"/>
                  </a:rPr>
                  <a:t>(</a:t>
                </a:r>
              </a:p>
            </p:txBody>
          </p:sp>
          <p:sp>
            <p:nvSpPr>
              <p:cNvPr id="36982" name="Text Box 368"/>
              <p:cNvSpPr/>
              <p:nvPr/>
            </p:nvSpPr>
            <p:spPr>
              <a:xfrm>
                <a:off x="7086600" y="1778000"/>
                <a:ext cx="139700" cy="1270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136525" rIns="0" bIns="0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1700">
                    <a:solidFill>
                      <a:schemeClr val="tx1"/>
                    </a:solidFill>
                    <a:latin typeface="Times New Roman" pitchFamily="34" charset="0"/>
                  </a:rPr>
                  <a:t>1</a:t>
                </a:r>
              </a:p>
            </p:txBody>
          </p:sp>
          <p:sp>
            <p:nvSpPr>
              <p:cNvPr id="36983" name="Text Box 369"/>
              <p:cNvSpPr/>
              <p:nvPr/>
            </p:nvSpPr>
            <p:spPr>
              <a:xfrm>
                <a:off x="7226300" y="1765300"/>
                <a:ext cx="114300" cy="2032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158750" rIns="0" bIns="52388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1700">
                    <a:solidFill>
                      <a:schemeClr val="tx1"/>
                    </a:solidFill>
                    <a:latin typeface="Times New Roman" pitchFamily="34" charset="0"/>
                  </a:rPr>
                  <a:t>)</a:t>
                </a:r>
              </a:p>
            </p:txBody>
          </p:sp>
        </p:grpSp>
      </p:grpSp>
      <p:grpSp>
        <p:nvGrpSpPr>
          <p:cNvPr id="36869" name="Group 4"/>
          <p:cNvGrpSpPr/>
          <p:nvPr/>
        </p:nvGrpSpPr>
        <p:grpSpPr>
          <a:xfrm>
            <a:off x="3670300" y="4025900"/>
            <a:ext cx="736600" cy="292100"/>
            <a:chOff x="3670300" y="4025900"/>
            <a:chExt cx="736600" cy="292100"/>
          </a:xfrm>
        </p:grpSpPr>
        <p:sp>
          <p:nvSpPr>
            <p:cNvPr id="36944" name="Text Box 637"/>
            <p:cNvSpPr/>
            <p:nvPr/>
          </p:nvSpPr>
          <p:spPr>
            <a:xfrm>
              <a:off x="3670300" y="4127500"/>
              <a:ext cx="101600" cy="1016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107950" rIns="0" bIns="0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2000" i="1">
                  <a:solidFill>
                    <a:srgbClr val="6600CC"/>
                  </a:solidFill>
                  <a:latin typeface="Times New Roman" pitchFamily="34" charset="0"/>
                </a:rPr>
                <a:t>ε</a:t>
              </a:r>
            </a:p>
          </p:txBody>
        </p:sp>
        <p:sp>
          <p:nvSpPr>
            <p:cNvPr id="36945" name="Text Box 638"/>
            <p:cNvSpPr/>
            <p:nvPr/>
          </p:nvSpPr>
          <p:spPr>
            <a:xfrm>
              <a:off x="3848100" y="4152900"/>
              <a:ext cx="190500" cy="508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125412" rIns="0" bIns="0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2000">
                  <a:solidFill>
                    <a:srgbClr val="6600CC"/>
                  </a:solidFill>
                  <a:latin typeface="Times New Roman" pitchFamily="34" charset="0"/>
                </a:rPr>
                <a:t>=</a:t>
              </a:r>
            </a:p>
          </p:txBody>
        </p:sp>
        <p:sp>
          <p:nvSpPr>
            <p:cNvPr id="36946" name="Text Box 639"/>
            <p:cNvSpPr/>
            <p:nvPr/>
          </p:nvSpPr>
          <p:spPr>
            <a:xfrm>
              <a:off x="4152900" y="4025900"/>
              <a:ext cx="101600" cy="1016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112712" rIns="0" bIns="0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1400">
                  <a:solidFill>
                    <a:srgbClr val="6600CC"/>
                  </a:solidFill>
                  <a:latin typeface="Times New Roman" pitchFamily="34" charset="0"/>
                </a:rPr>
                <a:t>1</a:t>
              </a:r>
            </a:p>
          </p:txBody>
        </p:sp>
        <p:cxnSp>
          <p:nvCxnSpPr>
            <p:cNvPr id="36947" name="Line 640"/>
            <p:cNvCxnSpPr/>
            <p:nvPr/>
          </p:nvCxnSpPr>
          <p:spPr>
            <a:xfrm>
              <a:off x="4152900" y="4178300"/>
              <a:ext cx="88900" cy="0"/>
            </a:xfrm>
            <a:prstGeom prst="line">
              <a:avLst/>
            </a:prstGeom>
            <a:noFill/>
            <a:ln w="10122" cap="flat" cmpd="sng" algn="ctr">
              <a:solidFill>
                <a:schemeClr val="tx1"/>
              </a:solidFill>
              <a:prstDash val="solid"/>
              <a:miter lim="800000"/>
            </a:ln>
          </p:spPr>
        </p:cxnSp>
        <p:sp>
          <p:nvSpPr>
            <p:cNvPr id="36948" name="Text Box 641"/>
            <p:cNvSpPr/>
            <p:nvPr/>
          </p:nvSpPr>
          <p:spPr>
            <a:xfrm>
              <a:off x="4152900" y="4216400"/>
              <a:ext cx="101600" cy="1016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112712" rIns="0" bIns="0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1400">
                  <a:solidFill>
                    <a:srgbClr val="6600CC"/>
                  </a:solidFill>
                  <a:latin typeface="Times New Roman" pitchFamily="34" charset="0"/>
                </a:rPr>
                <a:t>2</a:t>
              </a:r>
            </a:p>
          </p:txBody>
        </p:sp>
        <p:sp>
          <p:nvSpPr>
            <p:cNvPr id="36949" name="Text Box 642"/>
            <p:cNvSpPr/>
            <p:nvPr/>
          </p:nvSpPr>
          <p:spPr>
            <a:xfrm>
              <a:off x="4279900" y="4064000"/>
              <a:ext cx="139700" cy="2159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174625" rIns="0" bIns="47625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2000" i="1">
                  <a:solidFill>
                    <a:srgbClr val="6600CC"/>
                  </a:solidFill>
                  <a:latin typeface="Times New Roman" pitchFamily="34" charset="0"/>
                </a:rPr>
                <a:t>β</a:t>
              </a:r>
            </a:p>
          </p:txBody>
        </p:sp>
        <p:sp>
          <p:nvSpPr>
            <p:cNvPr id="36950" name="Rectangle 643"/>
            <p:cNvSpPr/>
            <p:nvPr/>
          </p:nvSpPr>
          <p:spPr>
            <a:xfrm>
              <a:off x="3670300" y="4025900"/>
              <a:ext cx="736600" cy="29210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 cap="flat" cmpd="sng" algn="ctr">
              <a:solidFill>
                <a:schemeClr val="tx1">
                  <a:alpha val="0"/>
                </a:schemeClr>
              </a:solidFill>
              <a:prstDash val="solid"/>
              <a:miter lim="800000"/>
            </a:ln>
          </p:spPr>
          <p:txBody>
            <a:bodyPr wrap="none" anchor="ctr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1" fontAlgn="auto" latin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endParaRPr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36870" name="Group 3"/>
          <p:cNvGrpSpPr/>
          <p:nvPr/>
        </p:nvGrpSpPr>
        <p:grpSpPr>
          <a:xfrm>
            <a:off x="3683000" y="2959100"/>
            <a:ext cx="749300" cy="292100"/>
            <a:chOff x="3683000" y="2959100"/>
            <a:chExt cx="749300" cy="292100"/>
          </a:xfrm>
        </p:grpSpPr>
        <p:sp>
          <p:nvSpPr>
            <p:cNvPr id="36937" name="Text Box 645"/>
            <p:cNvSpPr/>
            <p:nvPr/>
          </p:nvSpPr>
          <p:spPr>
            <a:xfrm>
              <a:off x="3683000" y="2997200"/>
              <a:ext cx="139700" cy="2159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174625" rIns="0" bIns="47625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2000" i="1">
                  <a:solidFill>
                    <a:srgbClr val="6600CC"/>
                  </a:solidFill>
                  <a:latin typeface="Times New Roman" pitchFamily="34" charset="0"/>
                </a:rPr>
                <a:t>β</a:t>
              </a:r>
            </a:p>
          </p:txBody>
        </p:sp>
        <p:sp>
          <p:nvSpPr>
            <p:cNvPr id="36938" name="Text Box 646"/>
            <p:cNvSpPr/>
            <p:nvPr/>
          </p:nvSpPr>
          <p:spPr>
            <a:xfrm>
              <a:off x="3911600" y="3086100"/>
              <a:ext cx="190500" cy="508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125412" rIns="0" bIns="0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2000">
                  <a:solidFill>
                    <a:srgbClr val="6600CC"/>
                  </a:solidFill>
                  <a:latin typeface="Times New Roman" pitchFamily="34" charset="0"/>
                </a:rPr>
                <a:t>=</a:t>
              </a:r>
            </a:p>
          </p:txBody>
        </p:sp>
        <p:sp>
          <p:nvSpPr>
            <p:cNvPr id="36939" name="Text Box 647"/>
            <p:cNvSpPr/>
            <p:nvPr/>
          </p:nvSpPr>
          <p:spPr>
            <a:xfrm>
              <a:off x="4216400" y="2959100"/>
              <a:ext cx="101600" cy="1016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112712" rIns="0" bIns="0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1400">
                  <a:solidFill>
                    <a:srgbClr val="6600CC"/>
                  </a:solidFill>
                  <a:latin typeface="Times New Roman" pitchFamily="34" charset="0"/>
                </a:rPr>
                <a:t>1</a:t>
              </a:r>
            </a:p>
          </p:txBody>
        </p:sp>
        <p:cxnSp>
          <p:nvCxnSpPr>
            <p:cNvPr id="36940" name="Line 648"/>
            <p:cNvCxnSpPr/>
            <p:nvPr/>
          </p:nvCxnSpPr>
          <p:spPr>
            <a:xfrm>
              <a:off x="4216400" y="3111500"/>
              <a:ext cx="88900" cy="0"/>
            </a:xfrm>
            <a:prstGeom prst="line">
              <a:avLst/>
            </a:prstGeom>
            <a:noFill/>
            <a:ln w="10122" cap="flat" cmpd="sng" algn="ctr">
              <a:solidFill>
                <a:schemeClr val="tx1"/>
              </a:solidFill>
              <a:prstDash val="solid"/>
              <a:miter lim="800000"/>
            </a:ln>
          </p:spPr>
        </p:cxnSp>
        <p:sp>
          <p:nvSpPr>
            <p:cNvPr id="36941" name="Text Box 649"/>
            <p:cNvSpPr/>
            <p:nvPr/>
          </p:nvSpPr>
          <p:spPr>
            <a:xfrm>
              <a:off x="4216400" y="3149600"/>
              <a:ext cx="101600" cy="1016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112712" rIns="0" bIns="0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1400">
                  <a:solidFill>
                    <a:srgbClr val="6600CC"/>
                  </a:solidFill>
                  <a:latin typeface="Times New Roman" pitchFamily="34" charset="0"/>
                </a:rPr>
                <a:t>2</a:t>
              </a:r>
            </a:p>
          </p:txBody>
        </p:sp>
        <p:sp>
          <p:nvSpPr>
            <p:cNvPr id="36942" name="Text Box 650"/>
            <p:cNvSpPr/>
            <p:nvPr/>
          </p:nvSpPr>
          <p:spPr>
            <a:xfrm>
              <a:off x="4343400" y="3060700"/>
              <a:ext cx="101600" cy="1016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107950" rIns="0" bIns="0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2000" i="1">
                  <a:solidFill>
                    <a:srgbClr val="6600CC"/>
                  </a:solidFill>
                  <a:latin typeface="Times New Roman" pitchFamily="34" charset="0"/>
                </a:rPr>
                <a:t>ε</a:t>
              </a:r>
            </a:p>
          </p:txBody>
        </p:sp>
        <p:sp>
          <p:nvSpPr>
            <p:cNvPr id="36943" name="Rectangle 651"/>
            <p:cNvSpPr/>
            <p:nvPr/>
          </p:nvSpPr>
          <p:spPr>
            <a:xfrm>
              <a:off x="3683000" y="2959100"/>
              <a:ext cx="749300" cy="29210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 cap="flat" cmpd="sng" algn="ctr">
              <a:solidFill>
                <a:schemeClr val="tx1">
                  <a:alpha val="0"/>
                </a:schemeClr>
              </a:solidFill>
              <a:prstDash val="solid"/>
              <a:miter lim="800000"/>
            </a:ln>
          </p:spPr>
          <p:txBody>
            <a:bodyPr wrap="none" anchor="ctr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1" fontAlgn="auto" latin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endParaRPr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36871" name="Group 2"/>
          <p:cNvGrpSpPr/>
          <p:nvPr/>
        </p:nvGrpSpPr>
        <p:grpSpPr>
          <a:xfrm>
            <a:off x="444500" y="3416300"/>
            <a:ext cx="6934200" cy="673100"/>
            <a:chOff x="444500" y="3416300"/>
            <a:chExt cx="6934200" cy="673100"/>
          </a:xfrm>
        </p:grpSpPr>
        <p:sp>
          <p:nvSpPr>
            <p:cNvPr id="36907" name="Text Box 478"/>
            <p:cNvSpPr/>
            <p:nvPr/>
          </p:nvSpPr>
          <p:spPr>
            <a:xfrm>
              <a:off x="444500" y="3441700"/>
              <a:ext cx="1549400" cy="6477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90000" tIns="46800" rIns="90000" bIns="46800">
              <a:sp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342900" marR="0" lvl="0" indent="-342900" algn="ctr" defTabSz="914400" rtl="0" eaLnBrk="1" fontAlgn="auto" latin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1800">
                  <a:solidFill>
                    <a:srgbClr val="FF3300"/>
                  </a:solidFill>
                </a:rPr>
                <a:t>New “result”</a:t>
              </a:r>
            </a:p>
            <a:p>
              <a:pPr marL="342900" marR="0" lvl="0" indent="-342900" algn="ctr" defTabSz="914400" rtl="0" eaLnBrk="1" fontAlgn="auto" latin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1800">
                  <a:solidFill>
                    <a:srgbClr val="FF3300"/>
                  </a:solidFill>
                </a:rPr>
                <a:t>[Failed]</a:t>
              </a:r>
            </a:p>
          </p:txBody>
        </p:sp>
        <p:grpSp>
          <p:nvGrpSpPr>
            <p:cNvPr id="36908" name="Group 1"/>
            <p:cNvGrpSpPr/>
            <p:nvPr/>
          </p:nvGrpSpPr>
          <p:grpSpPr>
            <a:xfrm>
              <a:off x="2794000" y="3416300"/>
              <a:ext cx="4584700" cy="647700"/>
              <a:chOff x="2794000" y="3416300"/>
              <a:chExt cx="4584700" cy="647700"/>
            </a:xfrm>
          </p:grpSpPr>
          <p:sp>
            <p:nvSpPr>
              <p:cNvPr id="36909" name="Text Box 654"/>
              <p:cNvSpPr/>
              <p:nvPr/>
            </p:nvSpPr>
            <p:spPr>
              <a:xfrm>
                <a:off x="2794000" y="3528718"/>
                <a:ext cx="228600" cy="2921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295275" rIns="0" bIns="0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3400" dirty="0">
                    <a:solidFill>
                      <a:schemeClr val="tx1"/>
                    </a:solidFill>
                    <a:latin typeface="Cambria Math" pitchFamily="34" charset="0"/>
                  </a:rPr>
                  <a:t>∀</a:t>
                </a:r>
              </a:p>
            </p:txBody>
          </p:sp>
          <p:sp>
            <p:nvSpPr>
              <p:cNvPr id="36910" name="Text Box 655"/>
              <p:cNvSpPr/>
              <p:nvPr/>
            </p:nvSpPr>
            <p:spPr>
              <a:xfrm>
                <a:off x="3035300" y="3556000"/>
                <a:ext cx="317500" cy="2794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290512" rIns="0" bIns="0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3400" i="1" dirty="0">
                    <a:solidFill>
                      <a:schemeClr val="tx1"/>
                    </a:solidFill>
                    <a:latin typeface="Times New Roman" pitchFamily="34" charset="0"/>
                  </a:rPr>
                  <a:t>A</a:t>
                </a:r>
              </a:p>
            </p:txBody>
          </p:sp>
          <p:sp>
            <p:nvSpPr>
              <p:cNvPr id="36911" name="Text Box 656"/>
              <p:cNvSpPr/>
              <p:nvPr/>
            </p:nvSpPr>
            <p:spPr>
              <a:xfrm>
                <a:off x="3352800" y="3556000"/>
                <a:ext cx="127000" cy="2921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295275" rIns="0" bIns="0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3400" i="1">
                    <a:solidFill>
                      <a:schemeClr val="tx1"/>
                    </a:solidFill>
                    <a:latin typeface="Times New Roman" pitchFamily="34" charset="0"/>
                  </a:rPr>
                  <a:t>l</a:t>
                </a:r>
              </a:p>
            </p:txBody>
          </p:sp>
          <p:sp>
            <p:nvSpPr>
              <p:cNvPr id="36912" name="Text Box 657"/>
              <p:cNvSpPr/>
              <p:nvPr/>
            </p:nvSpPr>
            <p:spPr>
              <a:xfrm>
                <a:off x="3492500" y="3670300"/>
                <a:ext cx="203200" cy="2540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182562" rIns="0" bIns="82550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3400" i="1">
                    <a:solidFill>
                      <a:schemeClr val="tx1"/>
                    </a:solidFill>
                    <a:latin typeface="Times New Roman" pitchFamily="34" charset="0"/>
                  </a:rPr>
                  <a:t>g</a:t>
                </a:r>
              </a:p>
            </p:txBody>
          </p:sp>
          <p:sp>
            <p:nvSpPr>
              <p:cNvPr id="36913" name="Text Box 658"/>
              <p:cNvSpPr/>
              <p:nvPr/>
            </p:nvSpPr>
            <p:spPr>
              <a:xfrm>
                <a:off x="3848100" y="3570283"/>
                <a:ext cx="228600" cy="2921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295275" rIns="0" bIns="0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3400" dirty="0">
                    <a:solidFill>
                      <a:schemeClr val="tx1"/>
                    </a:solidFill>
                    <a:latin typeface="Cambria Math" pitchFamily="34" charset="0"/>
                  </a:rPr>
                  <a:t>∃</a:t>
                </a:r>
              </a:p>
            </p:txBody>
          </p:sp>
          <p:sp>
            <p:nvSpPr>
              <p:cNvPr id="36914" name="Text Box 659"/>
              <p:cNvSpPr/>
              <p:nvPr/>
            </p:nvSpPr>
            <p:spPr>
              <a:xfrm>
                <a:off x="4089400" y="3670300"/>
                <a:ext cx="165100" cy="1778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182562" rIns="0" bIns="0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3400" i="1">
                    <a:solidFill>
                      <a:schemeClr val="tx1"/>
                    </a:solidFill>
                    <a:latin typeface="Times New Roman" pitchFamily="34" charset="0"/>
                  </a:rPr>
                  <a:t>ε</a:t>
                </a:r>
              </a:p>
            </p:txBody>
          </p:sp>
          <p:sp>
            <p:nvSpPr>
              <p:cNvPr id="36915" name="Text Box 660"/>
              <p:cNvSpPr/>
              <p:nvPr/>
            </p:nvSpPr>
            <p:spPr>
              <a:xfrm>
                <a:off x="4457700" y="3441700"/>
                <a:ext cx="215900" cy="2032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203200" rIns="0" bIns="0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2400" i="1">
                    <a:solidFill>
                      <a:schemeClr val="tx1"/>
                    </a:solidFill>
                    <a:latin typeface="Times New Roman" pitchFamily="34" charset="0"/>
                  </a:rPr>
                  <a:t>F</a:t>
                </a:r>
              </a:p>
            </p:txBody>
          </p:sp>
          <p:sp>
            <p:nvSpPr>
              <p:cNvPr id="36916" name="Text Box 661"/>
              <p:cNvSpPr/>
              <p:nvPr/>
            </p:nvSpPr>
            <p:spPr>
              <a:xfrm>
                <a:off x="4724400" y="3416300"/>
                <a:ext cx="127000" cy="2921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223838" rIns="0" bIns="74612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2400">
                    <a:solidFill>
                      <a:schemeClr val="tx1"/>
                    </a:solidFill>
                    <a:latin typeface="Times New Roman" pitchFamily="34" charset="0"/>
                  </a:rPr>
                  <a:t>(</a:t>
                </a:r>
              </a:p>
            </p:txBody>
          </p:sp>
          <p:sp>
            <p:nvSpPr>
              <p:cNvPr id="36917" name="Text Box 662"/>
              <p:cNvSpPr/>
              <p:nvPr/>
            </p:nvSpPr>
            <p:spPr>
              <a:xfrm>
                <a:off x="4851400" y="3441700"/>
                <a:ext cx="254000" cy="2032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203200" rIns="0" bIns="0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2400" i="1">
                    <a:solidFill>
                      <a:schemeClr val="tx1"/>
                    </a:solidFill>
                    <a:latin typeface="Times New Roman" pitchFamily="34" charset="0"/>
                  </a:rPr>
                  <a:t>A</a:t>
                </a:r>
              </a:p>
            </p:txBody>
          </p:sp>
          <p:sp>
            <p:nvSpPr>
              <p:cNvPr id="36918" name="Text Box 663"/>
              <p:cNvSpPr/>
              <p:nvPr/>
            </p:nvSpPr>
            <p:spPr>
              <a:xfrm>
                <a:off x="5105400" y="3429000"/>
                <a:ext cx="101600" cy="2032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206375" rIns="0" bIns="0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2400" i="1">
                    <a:solidFill>
                      <a:schemeClr val="tx1"/>
                    </a:solidFill>
                    <a:latin typeface="Times New Roman" pitchFamily="34" charset="0"/>
                  </a:rPr>
                  <a:t>l</a:t>
                </a:r>
              </a:p>
            </p:txBody>
          </p:sp>
          <p:sp>
            <p:nvSpPr>
              <p:cNvPr id="36919" name="Text Box 664"/>
              <p:cNvSpPr/>
              <p:nvPr/>
            </p:nvSpPr>
            <p:spPr>
              <a:xfrm>
                <a:off x="5219700" y="3517900"/>
                <a:ext cx="165100" cy="1778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128588" rIns="0" bIns="57150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2400" i="1">
                    <a:solidFill>
                      <a:schemeClr val="tx1"/>
                    </a:solidFill>
                    <a:latin typeface="Times New Roman" pitchFamily="34" charset="0"/>
                  </a:rPr>
                  <a:t>g</a:t>
                </a:r>
              </a:p>
            </p:txBody>
          </p:sp>
          <p:sp>
            <p:nvSpPr>
              <p:cNvPr id="36920" name="Text Box 665"/>
              <p:cNvSpPr/>
              <p:nvPr/>
            </p:nvSpPr>
            <p:spPr>
              <a:xfrm>
                <a:off x="5384800" y="3543300"/>
                <a:ext cx="139700" cy="1270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136525" rIns="0" bIns="0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1700">
                    <a:solidFill>
                      <a:schemeClr val="tx1"/>
                    </a:solidFill>
                    <a:latin typeface="Times New Roman" pitchFamily="34" charset="0"/>
                  </a:rPr>
                  <a:t>1</a:t>
                </a:r>
              </a:p>
            </p:txBody>
          </p:sp>
          <p:sp>
            <p:nvSpPr>
              <p:cNvPr id="36921" name="Text Box 666"/>
              <p:cNvSpPr/>
              <p:nvPr/>
            </p:nvSpPr>
            <p:spPr>
              <a:xfrm>
                <a:off x="5486400" y="3543300"/>
                <a:ext cx="215900" cy="1651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141288" rIns="0" bIns="34925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1700">
                    <a:solidFill>
                      <a:schemeClr val="tx1"/>
                    </a:solidFill>
                    <a:latin typeface="Times New Roman" pitchFamily="34" charset="0"/>
                  </a:rPr>
                  <a:t>+</a:t>
                </a:r>
              </a:p>
            </p:txBody>
          </p:sp>
          <p:sp>
            <p:nvSpPr>
              <p:cNvPr id="36922" name="Text Box 667"/>
              <p:cNvSpPr/>
              <p:nvPr/>
            </p:nvSpPr>
            <p:spPr>
              <a:xfrm>
                <a:off x="5651500" y="3594100"/>
                <a:ext cx="127000" cy="889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90488" rIns="0" bIns="0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1700" i="1">
                    <a:solidFill>
                      <a:schemeClr val="tx1"/>
                    </a:solidFill>
                    <a:latin typeface="Times New Roman" pitchFamily="34" charset="0"/>
                  </a:rPr>
                  <a:t>ε</a:t>
                </a:r>
              </a:p>
            </p:txBody>
          </p:sp>
          <p:sp>
            <p:nvSpPr>
              <p:cNvPr id="36923" name="Text Box 668"/>
              <p:cNvSpPr/>
              <p:nvPr/>
            </p:nvSpPr>
            <p:spPr>
              <a:xfrm>
                <a:off x="5803900" y="3416300"/>
                <a:ext cx="127000" cy="2921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223838" rIns="0" bIns="74612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2400">
                    <a:solidFill>
                      <a:schemeClr val="tx1"/>
                    </a:solidFill>
                    <a:latin typeface="Times New Roman" pitchFamily="34" charset="0"/>
                  </a:rPr>
                  <a:t>)</a:t>
                </a:r>
              </a:p>
            </p:txBody>
          </p:sp>
          <p:cxnSp>
            <p:nvCxnSpPr>
              <p:cNvPr id="36924" name="Line 669"/>
              <p:cNvCxnSpPr/>
              <p:nvPr/>
            </p:nvCxnSpPr>
            <p:spPr>
              <a:xfrm>
                <a:off x="4457700" y="3657600"/>
                <a:ext cx="1473200" cy="0"/>
              </a:xfrm>
              <a:prstGeom prst="line">
                <a:avLst/>
              </a:prstGeom>
              <a:noFill/>
              <a:ln w="17090" cap="flat" cmpd="sng" algn="ctr">
                <a:solidFill>
                  <a:schemeClr val="tx1"/>
                </a:solidFill>
                <a:prstDash val="solid"/>
                <a:miter lim="800000"/>
              </a:ln>
            </p:spPr>
          </p:cxnSp>
          <p:sp>
            <p:nvSpPr>
              <p:cNvPr id="36925" name="Text Box 670"/>
              <p:cNvSpPr/>
              <p:nvPr/>
            </p:nvSpPr>
            <p:spPr>
              <a:xfrm>
                <a:off x="4559300" y="3797300"/>
                <a:ext cx="215900" cy="2032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203200" rIns="0" bIns="0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2400" i="1">
                    <a:solidFill>
                      <a:schemeClr val="tx1"/>
                    </a:solidFill>
                    <a:latin typeface="Times New Roman" pitchFamily="34" charset="0"/>
                  </a:rPr>
                  <a:t>F</a:t>
                </a:r>
              </a:p>
            </p:txBody>
          </p:sp>
          <p:sp>
            <p:nvSpPr>
              <p:cNvPr id="36926" name="Text Box 671"/>
              <p:cNvSpPr/>
              <p:nvPr/>
            </p:nvSpPr>
            <p:spPr>
              <a:xfrm>
                <a:off x="4826000" y="3771900"/>
                <a:ext cx="127000" cy="2921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223838" rIns="0" bIns="74612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2400">
                    <a:solidFill>
                      <a:schemeClr val="tx1"/>
                    </a:solidFill>
                    <a:latin typeface="Times New Roman" pitchFamily="34" charset="0"/>
                  </a:rPr>
                  <a:t>(</a:t>
                </a:r>
              </a:p>
            </p:txBody>
          </p:sp>
          <p:sp>
            <p:nvSpPr>
              <p:cNvPr id="36927" name="Text Box 672"/>
              <p:cNvSpPr/>
              <p:nvPr/>
            </p:nvSpPr>
            <p:spPr>
              <a:xfrm>
                <a:off x="4953000" y="3797300"/>
                <a:ext cx="254000" cy="2032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203200" rIns="0" bIns="0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2400" i="1">
                    <a:solidFill>
                      <a:schemeClr val="tx1"/>
                    </a:solidFill>
                    <a:latin typeface="Times New Roman" pitchFamily="34" charset="0"/>
                  </a:rPr>
                  <a:t>O</a:t>
                </a:r>
              </a:p>
            </p:txBody>
          </p:sp>
          <p:sp>
            <p:nvSpPr>
              <p:cNvPr id="36928" name="Text Box 673"/>
              <p:cNvSpPr/>
              <p:nvPr/>
            </p:nvSpPr>
            <p:spPr>
              <a:xfrm>
                <a:off x="5232400" y="3873500"/>
                <a:ext cx="165100" cy="1778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128588" rIns="0" bIns="57150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2400" i="1">
                    <a:solidFill>
                      <a:schemeClr val="tx1"/>
                    </a:solidFill>
                    <a:latin typeface="Times New Roman" pitchFamily="34" charset="0"/>
                  </a:rPr>
                  <a:t>p</a:t>
                </a:r>
              </a:p>
            </p:txBody>
          </p:sp>
          <p:sp>
            <p:nvSpPr>
              <p:cNvPr id="36929" name="Text Box 674"/>
              <p:cNvSpPr/>
              <p:nvPr/>
            </p:nvSpPr>
            <p:spPr>
              <a:xfrm>
                <a:off x="5397500" y="3810000"/>
                <a:ext cx="127000" cy="1778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182562" rIns="0" bIns="0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2400" i="1">
                    <a:solidFill>
                      <a:schemeClr val="tx1"/>
                    </a:solidFill>
                    <a:latin typeface="Times New Roman" pitchFamily="34" charset="0"/>
                  </a:rPr>
                  <a:t>t</a:t>
                </a:r>
              </a:p>
            </p:txBody>
          </p:sp>
          <p:sp>
            <p:nvSpPr>
              <p:cNvPr id="36930" name="Text Box 675"/>
              <p:cNvSpPr/>
              <p:nvPr/>
            </p:nvSpPr>
            <p:spPr>
              <a:xfrm>
                <a:off x="5537200" y="3898900"/>
                <a:ext cx="139700" cy="1270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136525" rIns="0" bIns="0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1700">
                    <a:solidFill>
                      <a:schemeClr val="tx1"/>
                    </a:solidFill>
                    <a:latin typeface="Times New Roman" pitchFamily="34" charset="0"/>
                  </a:rPr>
                  <a:t>1</a:t>
                </a:r>
              </a:p>
            </p:txBody>
          </p:sp>
          <p:sp>
            <p:nvSpPr>
              <p:cNvPr id="36931" name="Text Box 676"/>
              <p:cNvSpPr/>
              <p:nvPr/>
            </p:nvSpPr>
            <p:spPr>
              <a:xfrm>
                <a:off x="5702300" y="3771900"/>
                <a:ext cx="127000" cy="2921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223838" rIns="0" bIns="74612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2400">
                    <a:solidFill>
                      <a:schemeClr val="tx1"/>
                    </a:solidFill>
                    <a:latin typeface="Times New Roman" pitchFamily="34" charset="0"/>
                  </a:rPr>
                  <a:t>)</a:t>
                </a:r>
              </a:p>
            </p:txBody>
          </p:sp>
          <p:sp>
            <p:nvSpPr>
              <p:cNvPr id="36932" name="Text Box 677"/>
              <p:cNvSpPr/>
              <p:nvPr/>
            </p:nvSpPr>
            <p:spPr>
              <a:xfrm>
                <a:off x="6108700" y="3695700"/>
                <a:ext cx="330200" cy="889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211138" rIns="0" bIns="0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3400">
                    <a:solidFill>
                      <a:schemeClr val="tx1"/>
                    </a:solidFill>
                    <a:latin typeface="Times New Roman" pitchFamily="34" charset="0"/>
                  </a:rPr>
                  <a:t>=</a:t>
                </a:r>
              </a:p>
            </p:txBody>
          </p:sp>
          <p:sp>
            <p:nvSpPr>
              <p:cNvPr id="36933" name="Text Box 678"/>
              <p:cNvSpPr/>
              <p:nvPr/>
            </p:nvSpPr>
            <p:spPr>
              <a:xfrm>
                <a:off x="6553200" y="3670300"/>
                <a:ext cx="266700" cy="1778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182562" rIns="0" bIns="0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3400" i="1">
                    <a:solidFill>
                      <a:schemeClr val="tx1"/>
                    </a:solidFill>
                    <a:latin typeface="Times New Roman" pitchFamily="34" charset="0"/>
                  </a:rPr>
                  <a:t>ω</a:t>
                </a:r>
              </a:p>
            </p:txBody>
          </p:sp>
          <p:sp>
            <p:nvSpPr>
              <p:cNvPr id="36934" name="Text Box 679"/>
              <p:cNvSpPr/>
              <p:nvPr/>
            </p:nvSpPr>
            <p:spPr>
              <a:xfrm>
                <a:off x="6832600" y="3530600"/>
                <a:ext cx="165100" cy="4191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319088" rIns="0" bIns="106362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3400">
                    <a:solidFill>
                      <a:schemeClr val="tx1"/>
                    </a:solidFill>
                    <a:latin typeface="Times New Roman" pitchFamily="34" charset="0"/>
                  </a:rPr>
                  <a:t>(</a:t>
                </a:r>
              </a:p>
            </p:txBody>
          </p:sp>
          <p:sp>
            <p:nvSpPr>
              <p:cNvPr id="36935" name="Text Box 680"/>
              <p:cNvSpPr/>
              <p:nvPr/>
            </p:nvSpPr>
            <p:spPr>
              <a:xfrm>
                <a:off x="6997700" y="3581400"/>
                <a:ext cx="203200" cy="2667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274638" rIns="0" bIns="0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3400">
                    <a:solidFill>
                      <a:schemeClr val="tx1"/>
                    </a:solidFill>
                    <a:latin typeface="Times New Roman" pitchFamily="34" charset="0"/>
                  </a:rPr>
                  <a:t>1</a:t>
                </a:r>
              </a:p>
            </p:txBody>
          </p:sp>
          <p:sp>
            <p:nvSpPr>
              <p:cNvPr id="36936" name="Text Box 681"/>
              <p:cNvSpPr/>
              <p:nvPr/>
            </p:nvSpPr>
            <p:spPr>
              <a:xfrm>
                <a:off x="7213600" y="3530600"/>
                <a:ext cx="165100" cy="4191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319088" rIns="0" bIns="106362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3400">
                    <a:solidFill>
                      <a:schemeClr val="tx1"/>
                    </a:solidFill>
                    <a:latin typeface="Times New Roman" pitchFamily="34" charset="0"/>
                  </a:rPr>
                  <a:t>)</a:t>
                </a:r>
              </a:p>
            </p:txBody>
          </p:sp>
        </p:grpSp>
      </p:grpSp>
      <p:sp>
        <p:nvSpPr>
          <p:cNvPr id="2" name="Text Box 534">
            <a:extLst>
              <a:ext uri="{FF2B5EF4-FFF2-40B4-BE49-F238E27FC236}">
                <a16:creationId xmlns:a16="http://schemas.microsoft.com/office/drawing/2014/main" id="{DDF9A70F-E82B-7512-82D3-1DF698360012}"/>
              </a:ext>
            </a:extLst>
          </p:cNvPr>
          <p:cNvSpPr/>
          <p:nvPr/>
        </p:nvSpPr>
        <p:spPr>
          <a:xfrm>
            <a:off x="368300" y="4749800"/>
            <a:ext cx="1346200" cy="635000"/>
          </a:xfrm>
          <a:prstGeom prst="rect">
            <a:avLst/>
          </a:prstGeom>
          <a:noFill/>
          <a:ln algn="ctr">
            <a:noFill/>
          </a:ln>
        </p:spPr>
        <p:txBody>
          <a:bodyPr wrap="none" lIns="90000" tIns="46800" rIns="90000" bIns="46800">
            <a:spAutoFit/>
          </a:bodyPr>
          <a:lstStyle>
            <a:lvl1pPr marL="0"/>
            <a:lvl2pPr marL="742950"/>
            <a:lvl3pPr marL="1143000"/>
            <a:lvl4pPr marL="1600200"/>
            <a:lvl5pPr marL="2057400"/>
          </a:lstStyle>
          <a:p>
            <a:pPr marL="342900" marR="0" lvl="0" indent="-342900" algn="ctr" defTabSz="914400" rtl="0" eaLnBrk="1" fontAlgn="auto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 typeface="Arial" charset="0"/>
              <a:buNone/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r>
              <a:rPr sz="1800">
                <a:solidFill>
                  <a:srgbClr val="FF3300"/>
                </a:solidFill>
              </a:rPr>
              <a:t>New result</a:t>
            </a:r>
          </a:p>
          <a:p>
            <a:pPr marL="342900" marR="0" lvl="0" indent="-342900" algn="ctr" defTabSz="914400" rtl="0" eaLnBrk="1" fontAlgn="auto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 typeface="Arial" charset="0"/>
              <a:buNone/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r>
              <a:rPr sz="1800">
                <a:solidFill>
                  <a:srgbClr val="FF3300"/>
                </a:solidFill>
              </a:rPr>
              <a:t>[EP]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qMath_90022">
                <a:extLst>
                  <a:ext uri="{FF2B5EF4-FFF2-40B4-BE49-F238E27FC236}">
                    <a16:creationId xmlns:a16="http://schemas.microsoft.com/office/drawing/2014/main" id="{EF338DA6-1880-0B3E-B76C-D8135A8F5029}"/>
                  </a:ext>
                </a:extLst>
              </p:cNvPr>
              <p:cNvSpPr txBox="1">
                <a:spLocks noGrp="1"/>
              </p:cNvSpPr>
              <p:nvPr/>
            </p:nvSpPr>
            <p:spPr>
              <a:xfrm>
                <a:off x="1921200" y="4653136"/>
                <a:ext cx="4907900" cy="80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ctr"/>
              <a:lstStyle/>
              <a:p>
                <a:pPr>
                  <a:defRPr sz="1800" b="0" i="0" dirty="0">
                    <a:latin typeface="Cambria Math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>
                                  <a:latin typeface="Cambria Math" panose="02040503050406030204" pitchFamily="18" charset="0"/>
                                </a:rPr>
                                <m:t>LAPS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⟨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, 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⟩</m:t>
                              </m:r>
                            </m:e>
                          </m:d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>
                                      <a:latin typeface="Cambria Math" panose="02040503050406030204" pitchFamily="18" charset="0"/>
                                    </a:rPr>
                                    <m:t>Opt</m:t>
                                  </m:r>
                                </m:e>
                                <m:sub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𝛩</m:t>
                      </m:r>
                      <m:r>
                        <a:rPr>
                          <a:latin typeface="Cambria Math" panose="02040503050406030204" pitchFamily="18" charset="0"/>
                        </a:rPr>
                        <m:t>​</m:t>
                      </m:r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𝛽𝜀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3" name="EqMath_90022">
                <a:extLst>
                  <a:ext uri="{FF2B5EF4-FFF2-40B4-BE49-F238E27FC236}">
                    <a16:creationId xmlns:a16="http://schemas.microsoft.com/office/drawing/2014/main" id="{EF338DA6-1880-0B3E-B76C-D8135A8F5029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1200" y="4653136"/>
                <a:ext cx="4907900" cy="8058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6">
            <a:extLst>
              <a:ext uri="{FF2B5EF4-FFF2-40B4-BE49-F238E27FC236}">
                <a16:creationId xmlns:a16="http://schemas.microsoft.com/office/drawing/2014/main" id="{0CBC7966-8BE8-1FEA-0F96-9A90063B7C5D}"/>
              </a:ext>
            </a:extLst>
          </p:cNvPr>
          <p:cNvGrpSpPr/>
          <p:nvPr/>
        </p:nvGrpSpPr>
        <p:grpSpPr>
          <a:xfrm>
            <a:off x="546100" y="2146711"/>
            <a:ext cx="7086600" cy="888589"/>
            <a:chOff x="546100" y="2146711"/>
            <a:chExt cx="7086600" cy="888589"/>
          </a:xfrm>
        </p:grpSpPr>
        <p:sp>
          <p:nvSpPr>
            <p:cNvPr id="5" name="Text Box 203">
              <a:extLst>
                <a:ext uri="{FF2B5EF4-FFF2-40B4-BE49-F238E27FC236}">
                  <a16:creationId xmlns:a16="http://schemas.microsoft.com/office/drawing/2014/main" id="{D84AF8CC-5F73-C013-1C4A-0B87004F0F3D}"/>
                </a:ext>
              </a:extLst>
            </p:cNvPr>
            <p:cNvSpPr/>
            <p:nvPr/>
          </p:nvSpPr>
          <p:spPr>
            <a:xfrm>
              <a:off x="546100" y="2438400"/>
              <a:ext cx="1574800" cy="4572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90000" tIns="46800" rIns="90000" bIns="46800">
              <a:sp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1" fontAlgn="auto" latin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2400">
                  <a:solidFill>
                    <a:schemeClr val="hlink"/>
                  </a:solidFill>
                </a:rPr>
                <a:t>Obtained: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823B6E5-8839-593A-07DE-72494182B33A}"/>
                </a:ext>
              </a:extLst>
            </p:cNvPr>
            <p:cNvGrpSpPr/>
            <p:nvPr/>
          </p:nvGrpSpPr>
          <p:grpSpPr>
            <a:xfrm>
              <a:off x="2806700" y="2146711"/>
              <a:ext cx="4826000" cy="888589"/>
              <a:chOff x="2806700" y="2146711"/>
              <a:chExt cx="4826000" cy="888589"/>
            </a:xfrm>
          </p:grpSpPr>
          <p:sp>
            <p:nvSpPr>
              <p:cNvPr id="7" name="Text Box 305">
                <a:extLst>
                  <a:ext uri="{FF2B5EF4-FFF2-40B4-BE49-F238E27FC236}">
                    <a16:creationId xmlns:a16="http://schemas.microsoft.com/office/drawing/2014/main" id="{1A402344-1303-536D-6016-C15281D8E464}"/>
                  </a:ext>
                </a:extLst>
              </p:cNvPr>
              <p:cNvSpPr/>
              <p:nvPr/>
            </p:nvSpPr>
            <p:spPr>
              <a:xfrm>
                <a:off x="2806700" y="2146711"/>
                <a:ext cx="533400" cy="6731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295275" rIns="0" bIns="0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3400">
                    <a:solidFill>
                      <a:schemeClr val="tx1"/>
                    </a:solidFill>
                    <a:latin typeface="Cambria Math" pitchFamily="34" charset="0"/>
                  </a:rPr>
                  <a:t>∀</a:t>
                </a:r>
              </a:p>
            </p:txBody>
          </p:sp>
          <p:sp>
            <p:nvSpPr>
              <p:cNvPr id="8" name="Text Box 306">
                <a:extLst>
                  <a:ext uri="{FF2B5EF4-FFF2-40B4-BE49-F238E27FC236}">
                    <a16:creationId xmlns:a16="http://schemas.microsoft.com/office/drawing/2014/main" id="{E4E9F06D-0392-9618-C086-04717F40D953}"/>
                  </a:ext>
                </a:extLst>
              </p:cNvPr>
              <p:cNvSpPr/>
              <p:nvPr/>
            </p:nvSpPr>
            <p:spPr>
              <a:xfrm>
                <a:off x="3048000" y="2641600"/>
                <a:ext cx="165100" cy="1778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182562" rIns="0" bIns="0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3400" i="1">
                    <a:solidFill>
                      <a:schemeClr val="tx1"/>
                    </a:solidFill>
                    <a:latin typeface="Times New Roman" pitchFamily="34" charset="0"/>
                  </a:rPr>
                  <a:t>ε</a:t>
                </a:r>
              </a:p>
            </p:txBody>
          </p:sp>
          <p:sp>
            <p:nvSpPr>
              <p:cNvPr id="9" name="Text Box 307">
                <a:extLst>
                  <a:ext uri="{FF2B5EF4-FFF2-40B4-BE49-F238E27FC236}">
                    <a16:creationId xmlns:a16="http://schemas.microsoft.com/office/drawing/2014/main" id="{109B991C-920D-818C-BFD3-477FE8FE1A82}"/>
                  </a:ext>
                </a:extLst>
              </p:cNvPr>
              <p:cNvSpPr/>
              <p:nvPr/>
            </p:nvSpPr>
            <p:spPr>
              <a:xfrm>
                <a:off x="3365500" y="2534461"/>
                <a:ext cx="228600" cy="2921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295275" rIns="0" bIns="0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3400">
                    <a:solidFill>
                      <a:schemeClr val="tx1"/>
                    </a:solidFill>
                    <a:latin typeface="Cambria Math" pitchFamily="34" charset="0"/>
                  </a:rPr>
                  <a:t>∃</a:t>
                </a:r>
              </a:p>
            </p:txBody>
          </p:sp>
          <p:sp>
            <p:nvSpPr>
              <p:cNvPr id="10" name="Text Box 308">
                <a:extLst>
                  <a:ext uri="{FF2B5EF4-FFF2-40B4-BE49-F238E27FC236}">
                    <a16:creationId xmlns:a16="http://schemas.microsoft.com/office/drawing/2014/main" id="{B0EC4942-A47C-0242-79F1-8DE83BD62644}"/>
                  </a:ext>
                </a:extLst>
              </p:cNvPr>
              <p:cNvSpPr/>
              <p:nvPr/>
            </p:nvSpPr>
            <p:spPr>
              <a:xfrm>
                <a:off x="3594100" y="2527300"/>
                <a:ext cx="317500" cy="2794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290512" rIns="0" bIns="0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3400" i="1">
                    <a:solidFill>
                      <a:schemeClr val="tx1"/>
                    </a:solidFill>
                    <a:latin typeface="Times New Roman" pitchFamily="34" charset="0"/>
                  </a:rPr>
                  <a:t>A</a:t>
                </a:r>
              </a:p>
            </p:txBody>
          </p:sp>
          <p:sp>
            <p:nvSpPr>
              <p:cNvPr id="11" name="Text Box 309">
                <a:extLst>
                  <a:ext uri="{FF2B5EF4-FFF2-40B4-BE49-F238E27FC236}">
                    <a16:creationId xmlns:a16="http://schemas.microsoft.com/office/drawing/2014/main" id="{4DFF4F31-AD6B-00E4-A29F-E7A678A7DA00}"/>
                  </a:ext>
                </a:extLst>
              </p:cNvPr>
              <p:cNvSpPr/>
              <p:nvPr/>
            </p:nvSpPr>
            <p:spPr>
              <a:xfrm>
                <a:off x="3911600" y="2527300"/>
                <a:ext cx="127000" cy="2921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295275" rIns="0" bIns="0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3400" i="1">
                    <a:solidFill>
                      <a:schemeClr val="tx1"/>
                    </a:solidFill>
                    <a:latin typeface="Times New Roman" pitchFamily="34" charset="0"/>
                  </a:rPr>
                  <a:t>l</a:t>
                </a:r>
              </a:p>
            </p:txBody>
          </p:sp>
          <p:sp>
            <p:nvSpPr>
              <p:cNvPr id="12" name="Text Box 310">
                <a:extLst>
                  <a:ext uri="{FF2B5EF4-FFF2-40B4-BE49-F238E27FC236}">
                    <a16:creationId xmlns:a16="http://schemas.microsoft.com/office/drawing/2014/main" id="{50FDBBD0-7F8C-564D-EC4A-505683A4F65D}"/>
                  </a:ext>
                </a:extLst>
              </p:cNvPr>
              <p:cNvSpPr/>
              <p:nvPr/>
            </p:nvSpPr>
            <p:spPr>
              <a:xfrm>
                <a:off x="4051300" y="2641600"/>
                <a:ext cx="203200" cy="2540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182562" rIns="0" bIns="82550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3400" i="1">
                    <a:solidFill>
                      <a:schemeClr val="tx1"/>
                    </a:solidFill>
                    <a:latin typeface="Times New Roman" pitchFamily="34" charset="0"/>
                  </a:rPr>
                  <a:t>g</a:t>
                </a:r>
              </a:p>
            </p:txBody>
          </p:sp>
          <p:sp>
            <p:nvSpPr>
              <p:cNvPr id="13" name="Text Box 311">
                <a:extLst>
                  <a:ext uri="{FF2B5EF4-FFF2-40B4-BE49-F238E27FC236}">
                    <a16:creationId xmlns:a16="http://schemas.microsoft.com/office/drawing/2014/main" id="{A2DC8909-C7CD-F194-B0A0-98EFA7987472}"/>
                  </a:ext>
                </a:extLst>
              </p:cNvPr>
              <p:cNvSpPr/>
              <p:nvPr/>
            </p:nvSpPr>
            <p:spPr>
              <a:xfrm>
                <a:off x="4470400" y="2400300"/>
                <a:ext cx="215900" cy="2032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203200" rIns="0" bIns="0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2400" i="1">
                    <a:solidFill>
                      <a:schemeClr val="tx1"/>
                    </a:solidFill>
                    <a:latin typeface="Times New Roman" pitchFamily="34" charset="0"/>
                  </a:rPr>
                  <a:t>F</a:t>
                </a:r>
              </a:p>
            </p:txBody>
          </p:sp>
          <p:sp>
            <p:nvSpPr>
              <p:cNvPr id="14" name="Text Box 312">
                <a:extLst>
                  <a:ext uri="{FF2B5EF4-FFF2-40B4-BE49-F238E27FC236}">
                    <a16:creationId xmlns:a16="http://schemas.microsoft.com/office/drawing/2014/main" id="{A6381366-4050-001F-0525-420AA75717AF}"/>
                  </a:ext>
                </a:extLst>
              </p:cNvPr>
              <p:cNvSpPr/>
              <p:nvPr/>
            </p:nvSpPr>
            <p:spPr>
              <a:xfrm>
                <a:off x="4724400" y="2387600"/>
                <a:ext cx="127000" cy="2921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223838" rIns="0" bIns="74612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2400">
                    <a:solidFill>
                      <a:schemeClr val="tx1"/>
                    </a:solidFill>
                    <a:latin typeface="Times New Roman" pitchFamily="34" charset="0"/>
                  </a:rPr>
                  <a:t>(</a:t>
                </a:r>
              </a:p>
            </p:txBody>
          </p:sp>
          <p:sp>
            <p:nvSpPr>
              <p:cNvPr id="15" name="Text Box 313">
                <a:extLst>
                  <a:ext uri="{FF2B5EF4-FFF2-40B4-BE49-F238E27FC236}">
                    <a16:creationId xmlns:a16="http://schemas.microsoft.com/office/drawing/2014/main" id="{C4FF998E-A873-26F0-C11F-0550AC5D356D}"/>
                  </a:ext>
                </a:extLst>
              </p:cNvPr>
              <p:cNvSpPr/>
              <p:nvPr/>
            </p:nvSpPr>
            <p:spPr>
              <a:xfrm>
                <a:off x="4864100" y="2400300"/>
                <a:ext cx="254000" cy="2032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203200" rIns="0" bIns="0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2400" i="1">
                    <a:solidFill>
                      <a:schemeClr val="tx1"/>
                    </a:solidFill>
                    <a:latin typeface="Times New Roman" pitchFamily="34" charset="0"/>
                  </a:rPr>
                  <a:t>A</a:t>
                </a:r>
              </a:p>
            </p:txBody>
          </p:sp>
          <p:sp>
            <p:nvSpPr>
              <p:cNvPr id="16" name="Text Box 314">
                <a:extLst>
                  <a:ext uri="{FF2B5EF4-FFF2-40B4-BE49-F238E27FC236}">
                    <a16:creationId xmlns:a16="http://schemas.microsoft.com/office/drawing/2014/main" id="{904EC2F9-592D-FCE7-760B-BA781ED874A2}"/>
                  </a:ext>
                </a:extLst>
              </p:cNvPr>
              <p:cNvSpPr/>
              <p:nvPr/>
            </p:nvSpPr>
            <p:spPr>
              <a:xfrm>
                <a:off x="5118100" y="2400300"/>
                <a:ext cx="101600" cy="2032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206375" rIns="0" bIns="0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2400" i="1">
                    <a:solidFill>
                      <a:schemeClr val="tx1"/>
                    </a:solidFill>
                    <a:latin typeface="Times New Roman" pitchFamily="34" charset="0"/>
                  </a:rPr>
                  <a:t>l</a:t>
                </a:r>
              </a:p>
            </p:txBody>
          </p:sp>
          <p:sp>
            <p:nvSpPr>
              <p:cNvPr id="17" name="Text Box 315">
                <a:extLst>
                  <a:ext uri="{FF2B5EF4-FFF2-40B4-BE49-F238E27FC236}">
                    <a16:creationId xmlns:a16="http://schemas.microsoft.com/office/drawing/2014/main" id="{A02BB825-0FA1-7D20-DE75-9108FFD6FB8F}"/>
                  </a:ext>
                </a:extLst>
              </p:cNvPr>
              <p:cNvSpPr/>
              <p:nvPr/>
            </p:nvSpPr>
            <p:spPr>
              <a:xfrm>
                <a:off x="5232400" y="2476500"/>
                <a:ext cx="165100" cy="1778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128588" rIns="0" bIns="57150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2400" i="1">
                    <a:solidFill>
                      <a:schemeClr val="tx1"/>
                    </a:solidFill>
                    <a:latin typeface="Times New Roman" pitchFamily="34" charset="0"/>
                  </a:rPr>
                  <a:t>g</a:t>
                </a:r>
              </a:p>
            </p:txBody>
          </p:sp>
          <p:sp>
            <p:nvSpPr>
              <p:cNvPr id="18" name="Text Box 316">
                <a:extLst>
                  <a:ext uri="{FF2B5EF4-FFF2-40B4-BE49-F238E27FC236}">
                    <a16:creationId xmlns:a16="http://schemas.microsoft.com/office/drawing/2014/main" id="{BF3C0E02-E62F-1E37-FDBB-A0E30BFA0B09}"/>
                  </a:ext>
                </a:extLst>
              </p:cNvPr>
              <p:cNvSpPr/>
              <p:nvPr/>
            </p:nvSpPr>
            <p:spPr>
              <a:xfrm>
                <a:off x="5397500" y="2514600"/>
                <a:ext cx="139700" cy="1270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136525" rIns="0" bIns="0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1700">
                    <a:solidFill>
                      <a:schemeClr val="tx1"/>
                    </a:solidFill>
                    <a:latin typeface="Times New Roman" pitchFamily="34" charset="0"/>
                  </a:rPr>
                  <a:t>1</a:t>
                </a:r>
              </a:p>
            </p:txBody>
          </p:sp>
          <p:sp>
            <p:nvSpPr>
              <p:cNvPr id="19" name="Text Box 317">
                <a:extLst>
                  <a:ext uri="{FF2B5EF4-FFF2-40B4-BE49-F238E27FC236}">
                    <a16:creationId xmlns:a16="http://schemas.microsoft.com/office/drawing/2014/main" id="{E478C5DD-8503-D41F-F689-E63E17D02F3E}"/>
                  </a:ext>
                </a:extLst>
              </p:cNvPr>
              <p:cNvSpPr/>
              <p:nvPr/>
            </p:nvSpPr>
            <p:spPr>
              <a:xfrm>
                <a:off x="5486400" y="2514600"/>
                <a:ext cx="215900" cy="1651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141288" rIns="0" bIns="34925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1700">
                    <a:solidFill>
                      <a:schemeClr val="tx1"/>
                    </a:solidFill>
                    <a:latin typeface="Times New Roman" pitchFamily="34" charset="0"/>
                  </a:rPr>
                  <a:t>+</a:t>
                </a:r>
              </a:p>
            </p:txBody>
          </p:sp>
          <p:sp>
            <p:nvSpPr>
              <p:cNvPr id="20" name="Text Box 318">
                <a:extLst>
                  <a:ext uri="{FF2B5EF4-FFF2-40B4-BE49-F238E27FC236}">
                    <a16:creationId xmlns:a16="http://schemas.microsoft.com/office/drawing/2014/main" id="{CBF7E704-FF2C-E6EA-9743-B4921BB6C67A}"/>
                  </a:ext>
                </a:extLst>
              </p:cNvPr>
              <p:cNvSpPr/>
              <p:nvPr/>
            </p:nvSpPr>
            <p:spPr>
              <a:xfrm>
                <a:off x="5651500" y="2552700"/>
                <a:ext cx="127000" cy="889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90488" rIns="0" bIns="0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1700" i="1">
                    <a:solidFill>
                      <a:schemeClr val="tx1"/>
                    </a:solidFill>
                    <a:latin typeface="Times New Roman" pitchFamily="34" charset="0"/>
                  </a:rPr>
                  <a:t>ε</a:t>
                </a:r>
              </a:p>
            </p:txBody>
          </p:sp>
          <p:sp>
            <p:nvSpPr>
              <p:cNvPr id="21" name="Text Box 319">
                <a:extLst>
                  <a:ext uri="{FF2B5EF4-FFF2-40B4-BE49-F238E27FC236}">
                    <a16:creationId xmlns:a16="http://schemas.microsoft.com/office/drawing/2014/main" id="{5315F685-1A32-07D9-5682-9DC8430410BF}"/>
                  </a:ext>
                </a:extLst>
              </p:cNvPr>
              <p:cNvSpPr/>
              <p:nvPr/>
            </p:nvSpPr>
            <p:spPr>
              <a:xfrm>
                <a:off x="5803900" y="2387600"/>
                <a:ext cx="127000" cy="2921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223838" rIns="0" bIns="74612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2400">
                    <a:solidFill>
                      <a:schemeClr val="tx1"/>
                    </a:solidFill>
                    <a:latin typeface="Times New Roman" pitchFamily="34" charset="0"/>
                  </a:rPr>
                  <a:t>)</a:t>
                </a:r>
              </a:p>
            </p:txBody>
          </p:sp>
          <p:cxnSp>
            <p:nvCxnSpPr>
              <p:cNvPr id="22" name="Line 320">
                <a:extLst>
                  <a:ext uri="{FF2B5EF4-FFF2-40B4-BE49-F238E27FC236}">
                    <a16:creationId xmlns:a16="http://schemas.microsoft.com/office/drawing/2014/main" id="{E4C8C46C-F6DE-DD43-4A60-73B6F333F3B6}"/>
                  </a:ext>
                </a:extLst>
              </p:cNvPr>
              <p:cNvCxnSpPr/>
              <p:nvPr/>
            </p:nvCxnSpPr>
            <p:spPr>
              <a:xfrm>
                <a:off x="4470400" y="2628900"/>
                <a:ext cx="1473200" cy="0"/>
              </a:xfrm>
              <a:prstGeom prst="line">
                <a:avLst/>
              </a:prstGeom>
              <a:noFill/>
              <a:ln w="17090" cap="flat" cmpd="sng" algn="ctr">
                <a:solidFill>
                  <a:schemeClr val="tx1"/>
                </a:solidFill>
                <a:prstDash val="solid"/>
                <a:miter lim="800000"/>
              </a:ln>
            </p:spPr>
          </p:cxnSp>
          <p:sp>
            <p:nvSpPr>
              <p:cNvPr id="23" name="Text Box 321">
                <a:extLst>
                  <a:ext uri="{FF2B5EF4-FFF2-40B4-BE49-F238E27FC236}">
                    <a16:creationId xmlns:a16="http://schemas.microsoft.com/office/drawing/2014/main" id="{11703F13-4B17-40B2-D607-37FDAD1DB3B6}"/>
                  </a:ext>
                </a:extLst>
              </p:cNvPr>
              <p:cNvSpPr/>
              <p:nvPr/>
            </p:nvSpPr>
            <p:spPr>
              <a:xfrm>
                <a:off x="4572000" y="2768600"/>
                <a:ext cx="215900" cy="2032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203200" rIns="0" bIns="0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2400" i="1">
                    <a:solidFill>
                      <a:schemeClr val="tx1"/>
                    </a:solidFill>
                    <a:latin typeface="Times New Roman" pitchFamily="34" charset="0"/>
                  </a:rPr>
                  <a:t>F</a:t>
                </a:r>
              </a:p>
            </p:txBody>
          </p:sp>
          <p:sp>
            <p:nvSpPr>
              <p:cNvPr id="24" name="Text Box 322">
                <a:extLst>
                  <a:ext uri="{FF2B5EF4-FFF2-40B4-BE49-F238E27FC236}">
                    <a16:creationId xmlns:a16="http://schemas.microsoft.com/office/drawing/2014/main" id="{2128A5E8-2D16-D9CE-2BDA-F7A6ACF46C2D}"/>
                  </a:ext>
                </a:extLst>
              </p:cNvPr>
              <p:cNvSpPr/>
              <p:nvPr/>
            </p:nvSpPr>
            <p:spPr>
              <a:xfrm>
                <a:off x="4826000" y="2743200"/>
                <a:ext cx="127000" cy="2921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223838" rIns="0" bIns="74612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2400">
                    <a:solidFill>
                      <a:schemeClr val="tx1"/>
                    </a:solidFill>
                    <a:latin typeface="Times New Roman" pitchFamily="34" charset="0"/>
                  </a:rPr>
                  <a:t>(</a:t>
                </a:r>
              </a:p>
            </p:txBody>
          </p:sp>
          <p:sp>
            <p:nvSpPr>
              <p:cNvPr id="25" name="Text Box 323">
                <a:extLst>
                  <a:ext uri="{FF2B5EF4-FFF2-40B4-BE49-F238E27FC236}">
                    <a16:creationId xmlns:a16="http://schemas.microsoft.com/office/drawing/2014/main" id="{1AEA5C7C-7A40-2333-BC81-5E3D7F1AF48B}"/>
                  </a:ext>
                </a:extLst>
              </p:cNvPr>
              <p:cNvSpPr/>
              <p:nvPr/>
            </p:nvSpPr>
            <p:spPr>
              <a:xfrm>
                <a:off x="4965700" y="2768600"/>
                <a:ext cx="254000" cy="2032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203200" rIns="0" bIns="0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2400" i="1">
                    <a:solidFill>
                      <a:schemeClr val="tx1"/>
                    </a:solidFill>
                    <a:latin typeface="Times New Roman" pitchFamily="34" charset="0"/>
                  </a:rPr>
                  <a:t>O</a:t>
                </a:r>
              </a:p>
            </p:txBody>
          </p:sp>
          <p:sp>
            <p:nvSpPr>
              <p:cNvPr id="26" name="Text Box 324">
                <a:extLst>
                  <a:ext uri="{FF2B5EF4-FFF2-40B4-BE49-F238E27FC236}">
                    <a16:creationId xmlns:a16="http://schemas.microsoft.com/office/drawing/2014/main" id="{E76B92B1-54AE-ADA0-642A-568A8E72E285}"/>
                  </a:ext>
                </a:extLst>
              </p:cNvPr>
              <p:cNvSpPr/>
              <p:nvPr/>
            </p:nvSpPr>
            <p:spPr>
              <a:xfrm>
                <a:off x="5232400" y="2832100"/>
                <a:ext cx="165100" cy="1778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128588" rIns="0" bIns="57150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2400" i="1">
                    <a:solidFill>
                      <a:schemeClr val="tx1"/>
                    </a:solidFill>
                    <a:latin typeface="Times New Roman" pitchFamily="34" charset="0"/>
                  </a:rPr>
                  <a:t>p</a:t>
                </a:r>
              </a:p>
            </p:txBody>
          </p:sp>
          <p:sp>
            <p:nvSpPr>
              <p:cNvPr id="27" name="Text Box 325">
                <a:extLst>
                  <a:ext uri="{FF2B5EF4-FFF2-40B4-BE49-F238E27FC236}">
                    <a16:creationId xmlns:a16="http://schemas.microsoft.com/office/drawing/2014/main" id="{31165318-DED5-0A4F-317C-84B5B2FE3F5C}"/>
                  </a:ext>
                </a:extLst>
              </p:cNvPr>
              <p:cNvSpPr/>
              <p:nvPr/>
            </p:nvSpPr>
            <p:spPr>
              <a:xfrm>
                <a:off x="5410200" y="2781300"/>
                <a:ext cx="127000" cy="1778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182562" rIns="0" bIns="0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2400" i="1">
                    <a:solidFill>
                      <a:schemeClr val="tx1"/>
                    </a:solidFill>
                    <a:latin typeface="Times New Roman" pitchFamily="34" charset="0"/>
                  </a:rPr>
                  <a:t>t</a:t>
                </a:r>
              </a:p>
            </p:txBody>
          </p:sp>
          <p:sp>
            <p:nvSpPr>
              <p:cNvPr id="28" name="Text Box 326">
                <a:extLst>
                  <a:ext uri="{FF2B5EF4-FFF2-40B4-BE49-F238E27FC236}">
                    <a16:creationId xmlns:a16="http://schemas.microsoft.com/office/drawing/2014/main" id="{E974B80A-A289-6011-E172-FA22B8CD47FC}"/>
                  </a:ext>
                </a:extLst>
              </p:cNvPr>
              <p:cNvSpPr/>
              <p:nvPr/>
            </p:nvSpPr>
            <p:spPr>
              <a:xfrm>
                <a:off x="5537200" y="2870200"/>
                <a:ext cx="139700" cy="1270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136525" rIns="0" bIns="0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1700">
                    <a:solidFill>
                      <a:schemeClr val="tx1"/>
                    </a:solidFill>
                    <a:latin typeface="Times New Roman" pitchFamily="34" charset="0"/>
                  </a:rPr>
                  <a:t>1</a:t>
                </a:r>
              </a:p>
            </p:txBody>
          </p:sp>
          <p:sp>
            <p:nvSpPr>
              <p:cNvPr id="29" name="Text Box 327">
                <a:extLst>
                  <a:ext uri="{FF2B5EF4-FFF2-40B4-BE49-F238E27FC236}">
                    <a16:creationId xmlns:a16="http://schemas.microsoft.com/office/drawing/2014/main" id="{9698A92D-8859-4EE1-0A59-14C67ECB1978}"/>
                  </a:ext>
                </a:extLst>
              </p:cNvPr>
              <p:cNvSpPr/>
              <p:nvPr/>
            </p:nvSpPr>
            <p:spPr>
              <a:xfrm>
                <a:off x="5702300" y="2743200"/>
                <a:ext cx="127000" cy="2921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223838" rIns="0" bIns="74612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2400">
                    <a:solidFill>
                      <a:schemeClr val="tx1"/>
                    </a:solidFill>
                    <a:latin typeface="Times New Roman" pitchFamily="34" charset="0"/>
                  </a:rPr>
                  <a:t>)</a:t>
                </a:r>
              </a:p>
            </p:txBody>
          </p:sp>
          <p:sp>
            <p:nvSpPr>
              <p:cNvPr id="30" name="Text Box 328">
                <a:extLst>
                  <a:ext uri="{FF2B5EF4-FFF2-40B4-BE49-F238E27FC236}">
                    <a16:creationId xmlns:a16="http://schemas.microsoft.com/office/drawing/2014/main" id="{7FE3CC89-7D59-D998-3DE4-C1EF778FEB0F}"/>
                  </a:ext>
                </a:extLst>
              </p:cNvPr>
              <p:cNvSpPr/>
              <p:nvPr/>
            </p:nvSpPr>
            <p:spPr>
              <a:xfrm>
                <a:off x="6108700" y="2667000"/>
                <a:ext cx="330200" cy="889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211138" rIns="0" bIns="0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3400">
                    <a:solidFill>
                      <a:schemeClr val="tx1"/>
                    </a:solidFill>
                    <a:latin typeface="Times New Roman" pitchFamily="34" charset="0"/>
                  </a:rPr>
                  <a:t>=</a:t>
                </a:r>
              </a:p>
            </p:txBody>
          </p:sp>
          <p:sp>
            <p:nvSpPr>
              <p:cNvPr id="31" name="Text Box 329">
                <a:extLst>
                  <a:ext uri="{FF2B5EF4-FFF2-40B4-BE49-F238E27FC236}">
                    <a16:creationId xmlns:a16="http://schemas.microsoft.com/office/drawing/2014/main" id="{6BD75453-037E-BA5E-2B60-97E657D96FE4}"/>
                  </a:ext>
                </a:extLst>
              </p:cNvPr>
              <p:cNvSpPr/>
              <p:nvPr/>
            </p:nvSpPr>
            <p:spPr>
              <a:xfrm>
                <a:off x="6565900" y="2527300"/>
                <a:ext cx="330200" cy="2794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290512" rIns="0" bIns="0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3400">
                    <a:solidFill>
                      <a:schemeClr val="tx1"/>
                    </a:solidFill>
                    <a:latin typeface="Times New Roman" pitchFamily="34" charset="0"/>
                  </a:rPr>
                  <a:t>Θ</a:t>
                </a:r>
              </a:p>
            </p:txBody>
          </p:sp>
          <p:sp>
            <p:nvSpPr>
              <p:cNvPr id="37017" name="Text Box 330">
                <a:extLst>
                  <a:ext uri="{FF2B5EF4-FFF2-40B4-BE49-F238E27FC236}">
                    <a16:creationId xmlns:a16="http://schemas.microsoft.com/office/drawing/2014/main" id="{AA2AB3AD-EEDC-6EE0-B028-2CF83F7991A3}"/>
                  </a:ext>
                </a:extLst>
              </p:cNvPr>
              <p:cNvSpPr/>
              <p:nvPr/>
            </p:nvSpPr>
            <p:spPr>
              <a:xfrm>
                <a:off x="6896100" y="2501900"/>
                <a:ext cx="165100" cy="4191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319088" rIns="0" bIns="106362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3400">
                    <a:solidFill>
                      <a:schemeClr val="tx1"/>
                    </a:solidFill>
                    <a:latin typeface="Times New Roman" pitchFamily="34" charset="0"/>
                  </a:rPr>
                  <a:t>(</a:t>
                </a:r>
              </a:p>
            </p:txBody>
          </p:sp>
          <p:sp>
            <p:nvSpPr>
              <p:cNvPr id="37018" name="Text Box 331">
                <a:extLst>
                  <a:ext uri="{FF2B5EF4-FFF2-40B4-BE49-F238E27FC236}">
                    <a16:creationId xmlns:a16="http://schemas.microsoft.com/office/drawing/2014/main" id="{12D22E73-0D19-EA8E-E86B-4B869DA6AABC}"/>
                  </a:ext>
                </a:extLst>
              </p:cNvPr>
              <p:cNvSpPr/>
              <p:nvPr/>
            </p:nvSpPr>
            <p:spPr>
              <a:xfrm>
                <a:off x="7188200" y="2463800"/>
                <a:ext cx="165100" cy="1905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192088" rIns="0" bIns="0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2400">
                    <a:solidFill>
                      <a:schemeClr val="tx1"/>
                    </a:solidFill>
                    <a:latin typeface="Times New Roman" pitchFamily="34" charset="0"/>
                  </a:rPr>
                  <a:t>1</a:t>
                </a:r>
              </a:p>
            </p:txBody>
          </p:sp>
          <p:cxnSp>
            <p:nvCxnSpPr>
              <p:cNvPr id="37019" name="Line 332">
                <a:extLst>
                  <a:ext uri="{FF2B5EF4-FFF2-40B4-BE49-F238E27FC236}">
                    <a16:creationId xmlns:a16="http://schemas.microsoft.com/office/drawing/2014/main" id="{380436BF-BCF5-E969-F71A-D0D9E5770992}"/>
                  </a:ext>
                </a:extLst>
              </p:cNvPr>
              <p:cNvCxnSpPr/>
              <p:nvPr/>
            </p:nvCxnSpPr>
            <p:spPr>
              <a:xfrm>
                <a:off x="7112000" y="2654300"/>
                <a:ext cx="304800" cy="0"/>
              </a:xfrm>
              <a:prstGeom prst="line">
                <a:avLst/>
              </a:prstGeom>
              <a:noFill/>
              <a:ln w="17090" cap="flat" cmpd="sng" algn="ctr">
                <a:solidFill>
                  <a:schemeClr val="tx1"/>
                </a:solidFill>
                <a:prstDash val="solid"/>
                <a:miter lim="800000"/>
              </a:ln>
            </p:spPr>
          </p:cxnSp>
          <p:sp>
            <p:nvSpPr>
              <p:cNvPr id="37020" name="Text Box 333">
                <a:extLst>
                  <a:ext uri="{FF2B5EF4-FFF2-40B4-BE49-F238E27FC236}">
                    <a16:creationId xmlns:a16="http://schemas.microsoft.com/office/drawing/2014/main" id="{AE8C0847-C57A-529C-DCFF-558C5D1D393E}"/>
                  </a:ext>
                </a:extLst>
              </p:cNvPr>
              <p:cNvSpPr/>
              <p:nvPr/>
            </p:nvSpPr>
            <p:spPr>
              <a:xfrm>
                <a:off x="7112000" y="2832100"/>
                <a:ext cx="139700" cy="1270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128588" rIns="0" bIns="0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2400" i="1">
                    <a:solidFill>
                      <a:schemeClr val="tx1"/>
                    </a:solidFill>
                    <a:latin typeface="Times New Roman" pitchFamily="34" charset="0"/>
                  </a:rPr>
                  <a:t>ε</a:t>
                </a:r>
              </a:p>
            </p:txBody>
          </p:sp>
          <p:sp>
            <p:nvSpPr>
              <p:cNvPr id="37021" name="Text Box 334">
                <a:extLst>
                  <a:ext uri="{FF2B5EF4-FFF2-40B4-BE49-F238E27FC236}">
                    <a16:creationId xmlns:a16="http://schemas.microsoft.com/office/drawing/2014/main" id="{8B248A99-4A80-F533-7E14-57E8461F3366}"/>
                  </a:ext>
                </a:extLst>
              </p:cNvPr>
              <p:cNvSpPr/>
              <p:nvPr/>
            </p:nvSpPr>
            <p:spPr>
              <a:xfrm>
                <a:off x="7251700" y="2743200"/>
                <a:ext cx="139700" cy="1270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136525" rIns="0" bIns="0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1700">
                    <a:solidFill>
                      <a:schemeClr val="tx1"/>
                    </a:solidFill>
                    <a:latin typeface="Times New Roman" pitchFamily="34" charset="0"/>
                  </a:rPr>
                  <a:t>2</a:t>
                </a:r>
              </a:p>
            </p:txBody>
          </p:sp>
          <p:sp>
            <p:nvSpPr>
              <p:cNvPr id="37022" name="Text Box 335">
                <a:extLst>
                  <a:ext uri="{FF2B5EF4-FFF2-40B4-BE49-F238E27FC236}">
                    <a16:creationId xmlns:a16="http://schemas.microsoft.com/office/drawing/2014/main" id="{BE804BFB-7924-155C-5416-A67B71DDEBB2}"/>
                  </a:ext>
                </a:extLst>
              </p:cNvPr>
              <p:cNvSpPr/>
              <p:nvPr/>
            </p:nvSpPr>
            <p:spPr>
              <a:xfrm>
                <a:off x="7467600" y="2501900"/>
                <a:ext cx="165100" cy="4191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319088" rIns="0" bIns="106362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3400">
                    <a:solidFill>
                      <a:schemeClr val="tx1"/>
                    </a:solidFill>
                    <a:latin typeface="Times New Roman" pitchFamily="34" charset="0"/>
                  </a:rPr>
                  <a:t>)</a:t>
                </a: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Pct val="0"/>
                                  </p:iterate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Pct val="0"/>
                                  </p:iterate>
                                  <p:childTnLst>
                                    <p:set>
                                      <p:cBhvr additive="base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0"/>
                                  </p:iterate>
                                  <p:childTnLst>
                                    <p:set>
                                      <p:cBhvr additive="base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Pct val="0"/>
                                  </p:iterate>
                                  <p:childTnLst>
                                    <p:set>
                                      <p:cBhvr additive="base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0"/>
                                  </p:iterate>
                                  <p:childTnLst>
                                    <p:set>
                                      <p:cBhvr additive="base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Pct val="0"/>
                                  </p:iterate>
                                  <p:childTnLst>
                                    <p:set>
                                      <p:cBhvr additive="base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  <p:bldP spid="36866" grpId="1"/>
      <p:bldP spid="36868" grpId="0"/>
      <p:bldP spid="36869" grpId="0"/>
      <p:bldP spid="36870" grpId="0"/>
      <p:bldP spid="36871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-165100"/>
            <a:ext cx="8229600" cy="1143000"/>
          </a:xfrm>
          <a:prstGeom prst="rect">
            <a:avLst/>
          </a:prstGeom>
          <a:noFill/>
          <a:ln algn="ctr">
            <a:noFill/>
          </a:ln>
        </p:spPr>
        <p:txBody>
          <a:bodyPr vert="horz" wrap="square" lIns="91440" tIns="45720" rIns="91440" bIns="45720" anchor="ctr" anchorCtr="0">
            <a:noAutofit/>
          </a:bodyPr>
          <a:lstStyle/>
          <a:p>
            <a:pPr marL="0" marR="0" lvl="0" algn="ctr" defTabSz="914400" rtl="0" eaLnBrk="1" fontAlgn="auto" latinLnBrk="0" hangingPunct="0">
              <a:lnSpc>
                <a:spcPct val="100000"/>
              </a:lnSpc>
              <a:spcBef>
                <a:spcPct val="0"/>
              </a:spcBef>
              <a:buClr>
                <a:schemeClr val="bg1"/>
              </a:buClr>
              <a:buSzTx/>
              <a:buFont typeface="Arial" charset="0"/>
              <a:buNone/>
              <a:defRPr sz="3600" baseline="0">
                <a:solidFill>
                  <a:srgbClr val="6600CC"/>
                </a:solidFill>
                <a:latin typeface="Comic Sans MS" pitchFamily="66" charset="0"/>
                <a:ea typeface="Arial" charset="0"/>
              </a:defRPr>
            </a:pPr>
            <a:r>
              <a:t>Performance vs Load Threshold</a:t>
            </a:r>
          </a:p>
        </p:txBody>
      </p:sp>
      <p:sp>
        <p:nvSpPr>
          <p:cNvPr id="38915" name="Text Box 5"/>
          <p:cNvSpPr/>
          <p:nvPr/>
        </p:nvSpPr>
        <p:spPr>
          <a:xfrm>
            <a:off x="444500" y="711200"/>
            <a:ext cx="6426200" cy="812800"/>
          </a:xfrm>
          <a:prstGeom prst="rect">
            <a:avLst/>
          </a:prstGeom>
          <a:noFill/>
          <a:ln algn="ctr">
            <a:noFill/>
          </a:ln>
        </p:spPr>
        <p:txBody>
          <a:bodyPr wrap="none" lIns="90000" tIns="46800" rIns="90000" bIns="46800">
            <a:spAutoFit/>
          </a:bodyPr>
          <a:lstStyle>
            <a:lvl1pPr marL="0"/>
            <a:lvl2pPr marL="742950"/>
            <a:lvl3pPr marL="1143000"/>
            <a:lvl4pPr marL="1600200"/>
            <a:lvl5pPr marL="2057400"/>
          </a:lstStyle>
          <a:p>
            <a:pPr marL="342900" marR="0" lvl="0" indent="-342900" algn="l" defTabSz="914400" rtl="0" eaLnBrk="1" fontAlgn="auto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 typeface="Arial" charset="0"/>
              <a:buNone/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r>
              <a:rPr sz="2400">
                <a:solidFill>
                  <a:schemeClr val="hlink"/>
                </a:solidFill>
              </a:rPr>
              <a:t>Def</a:t>
            </a:r>
            <a:r>
              <a:rPr sz="2400" baseline="30000">
                <a:solidFill>
                  <a:schemeClr val="hlink"/>
                </a:solidFill>
              </a:rPr>
              <a:t>n</a:t>
            </a:r>
            <a:r>
              <a:rPr sz="2400">
                <a:solidFill>
                  <a:schemeClr val="hlink"/>
                </a:solidFill>
              </a:rPr>
              <a:t>: A set of jobs has load </a:t>
            </a:r>
            <a:r>
              <a:rPr sz="2400">
                <a:solidFill>
                  <a:schemeClr val="tx2"/>
                </a:solidFill>
                <a:latin typeface="Times New Roman" pitchFamily="18" charset="0"/>
              </a:rPr>
              <a:t>               </a:t>
            </a:r>
            <a:r>
              <a:rPr sz="2400">
                <a:solidFill>
                  <a:schemeClr val="hlink"/>
                </a:solidFill>
              </a:rPr>
              <a:t> if</a:t>
            </a:r>
          </a:p>
          <a:p>
            <a:pPr marL="342900" marR="0" lvl="0" indent="-342900" algn="l" defTabSz="914400" rtl="0" eaLnBrk="1" fontAlgn="auto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 typeface="Arial" charset="0"/>
              <a:buNone/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r>
              <a:rPr sz="2400">
                <a:solidFill>
                  <a:schemeClr val="hlink"/>
                </a:solidFill>
              </a:rPr>
              <a:t>   i.e. can be optimally handled with speed </a:t>
            </a:r>
            <a:r>
              <a:rPr sz="2000">
                <a:solidFill>
                  <a:schemeClr val="tx2"/>
                </a:solidFill>
                <a:latin typeface="Times New Roman" pitchFamily="18" charset="0"/>
              </a:rPr>
              <a:t>L</a:t>
            </a:r>
            <a:r>
              <a:rPr sz="2000">
                <a:solidFill>
                  <a:schemeClr val="tx2"/>
                </a:solidFill>
              </a:rPr>
              <a:t>.</a:t>
            </a:r>
            <a:r>
              <a:rPr sz="2400">
                <a:solidFill>
                  <a:schemeClr val="hlink"/>
                </a:solidFill>
              </a:rPr>
              <a:t> </a:t>
            </a:r>
          </a:p>
        </p:txBody>
      </p:sp>
      <p:pic>
        <p:nvPicPr>
          <p:cNvPr id="38916" name="Picture 30"/>
          <p:cNvPicPr/>
          <p:nvPr/>
        </p:nvPicPr>
        <p:blipFill dpi="0">
          <a:blip r:embed="rId3"/>
          <a:srcRect/>
          <a:stretch>
            <a:fillRect/>
          </a:stretch>
        </p:blipFill>
        <p:spPr>
          <a:xfrm>
            <a:off x="127000" y="2349500"/>
            <a:ext cx="9029700" cy="3848100"/>
          </a:xfrm>
          <a:prstGeom prst="rect">
            <a:avLst/>
          </a:prstGeom>
          <a:noFill/>
          <a:ln algn="ctr">
            <a:noFill/>
          </a:ln>
        </p:spPr>
      </p:pic>
      <p:sp>
        <p:nvSpPr>
          <p:cNvPr id="38917" name="Text Box 74"/>
          <p:cNvSpPr/>
          <p:nvPr/>
        </p:nvSpPr>
        <p:spPr>
          <a:xfrm>
            <a:off x="444500" y="1562100"/>
            <a:ext cx="914400" cy="812800"/>
          </a:xfrm>
          <a:prstGeom prst="rect">
            <a:avLst/>
          </a:prstGeom>
          <a:noFill/>
          <a:ln algn="ctr">
            <a:noFill/>
          </a:ln>
        </p:spPr>
        <p:txBody>
          <a:bodyPr wrap="none" lIns="90000" tIns="46800" rIns="90000" bIns="46800">
            <a:spAutoFit/>
          </a:bodyPr>
          <a:lstStyle>
            <a:lvl1pPr marL="0"/>
            <a:lvl2pPr marL="742950"/>
            <a:lvl3pPr marL="1143000"/>
            <a:lvl4pPr marL="1600200"/>
            <a:lvl5pPr marL="2057400"/>
          </a:lstStyle>
          <a:p>
            <a:pPr marL="342900" marR="0" lvl="0" indent="-342900" algn="l" defTabSz="914400" rtl="0" eaLnBrk="1" fontAlgn="auto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 typeface="Arial" charset="0"/>
              <a:buNone/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r>
              <a:rPr sz="2400">
                <a:solidFill>
                  <a:schemeClr val="hlink"/>
                </a:solidFill>
              </a:rPr>
              <a:t>Def</a:t>
            </a:r>
            <a:r>
              <a:rPr sz="2400" baseline="30000">
                <a:solidFill>
                  <a:schemeClr val="hlink"/>
                </a:solidFill>
              </a:rPr>
              <a:t>n</a:t>
            </a:r>
            <a:r>
              <a:rPr sz="2400">
                <a:solidFill>
                  <a:schemeClr val="hlink"/>
                </a:solidFill>
              </a:rPr>
              <a:t>:</a:t>
            </a:r>
          </a:p>
          <a:p>
            <a:pPr marL="342900" marR="0" lvl="0" indent="-342900" algn="l" defTabSz="914400" rtl="0" eaLnBrk="1" fontAlgn="auto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 typeface="Arial" charset="0"/>
              <a:buNone/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endParaRPr sz="2400">
              <a:solidFill>
                <a:schemeClr val="hlink"/>
              </a:solidFill>
            </a:endParaRPr>
          </a:p>
        </p:txBody>
      </p:sp>
      <p:grpSp>
        <p:nvGrpSpPr>
          <p:cNvPr id="38918" name="Group 121"/>
          <p:cNvGrpSpPr/>
          <p:nvPr/>
        </p:nvGrpSpPr>
        <p:grpSpPr>
          <a:xfrm>
            <a:off x="393700" y="4864100"/>
            <a:ext cx="7823200" cy="711200"/>
            <a:chOff x="393700" y="5511800"/>
            <a:chExt cx="7823200" cy="711200"/>
          </a:xfrm>
        </p:grpSpPr>
        <p:grpSp>
          <p:nvGrpSpPr>
            <p:cNvPr id="38998" name="Group 122"/>
            <p:cNvGrpSpPr/>
            <p:nvPr/>
          </p:nvGrpSpPr>
          <p:grpSpPr>
            <a:xfrm>
              <a:off x="7556500" y="5892800"/>
              <a:ext cx="215900" cy="330200"/>
              <a:chOff x="2527300" y="1930400"/>
              <a:chExt cx="215900" cy="330200"/>
            </a:xfrm>
          </p:grpSpPr>
          <p:sp>
            <p:nvSpPr>
              <p:cNvPr id="39005" name="Rectangle 127"/>
              <p:cNvSpPr/>
              <p:nvPr/>
            </p:nvSpPr>
            <p:spPr>
              <a:xfrm>
                <a:off x="2527300" y="1930400"/>
                <a:ext cx="215900" cy="330200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 cap="flat" cmpd="sng" algn="ctr">
                <a:solidFill>
                  <a:schemeClr val="tx1">
                    <a:alpha val="0"/>
                  </a:schemeClr>
                </a:solidFill>
                <a:prstDash val="solid"/>
                <a:miter lim="800000"/>
              </a:ln>
            </p:spPr>
            <p:txBody>
              <a:bodyPr wrap="none" anchor="ctr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1" fontAlgn="auto" latinLnBrk="0" hangingPunct="0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endParaRPr sz="18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8999" name="Rectangle 128"/>
            <p:cNvSpPr/>
            <p:nvPr/>
          </p:nvSpPr>
          <p:spPr>
            <a:xfrm>
              <a:off x="5842000" y="5511800"/>
              <a:ext cx="2387600" cy="6350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90000" tIns="46800" rIns="90000" bIns="46800">
              <a:sp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1" fontAlgn="auto" latin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1800" dirty="0">
                  <a:solidFill>
                    <a:schemeClr val="hlink"/>
                  </a:solidFill>
                </a:rPr>
                <a:t>but its performance </a:t>
              </a:r>
              <a:br>
                <a:rPr sz="1800" dirty="0">
                  <a:solidFill>
                    <a:schemeClr val="hlink"/>
                  </a:solidFill>
                </a:rPr>
              </a:br>
              <a:r>
                <a:rPr sz="1800" dirty="0">
                  <a:solidFill>
                    <a:schemeClr val="hlink"/>
                  </a:solidFill>
                </a:rPr>
                <a:t>degrades with</a:t>
              </a:r>
              <a:r>
                <a:rPr sz="1800" dirty="0">
                  <a:solidFill>
                    <a:schemeClr val="tx1"/>
                  </a:solidFill>
                </a:rPr>
                <a:t> </a:t>
              </a:r>
            </a:p>
          </p:txBody>
        </p:sp>
        <p:cxnSp>
          <p:nvCxnSpPr>
            <p:cNvPr id="39000" name="Line 129"/>
            <p:cNvCxnSpPr/>
            <p:nvPr/>
          </p:nvCxnSpPr>
          <p:spPr>
            <a:xfrm>
              <a:off x="393700" y="6223000"/>
              <a:ext cx="4470400" cy="0"/>
            </a:xfrm>
            <a:prstGeom prst="line">
              <a:avLst/>
            </a:prstGeom>
            <a:noFill/>
            <a:ln w="25400" cap="flat" cmpd="sng" algn="ctr">
              <a:solidFill>
                <a:srgbClr val="6600CC"/>
              </a:solidFill>
              <a:prstDash val="solid"/>
              <a:miter lim="800000"/>
            </a:ln>
          </p:spPr>
        </p:cxnSp>
      </p:grpSp>
      <p:grpSp>
        <p:nvGrpSpPr>
          <p:cNvPr id="38919" name="Group 141"/>
          <p:cNvGrpSpPr/>
          <p:nvPr/>
        </p:nvGrpSpPr>
        <p:grpSpPr>
          <a:xfrm>
            <a:off x="6146800" y="901700"/>
            <a:ext cx="1752600" cy="241300"/>
            <a:chOff x="2501900" y="1955800"/>
            <a:chExt cx="1752600" cy="241300"/>
          </a:xfrm>
        </p:grpSpPr>
        <p:sp>
          <p:nvSpPr>
            <p:cNvPr id="38985" name="Text Box 142"/>
            <p:cNvSpPr/>
            <p:nvPr/>
          </p:nvSpPr>
          <p:spPr>
            <a:xfrm>
              <a:off x="2501900" y="1981200"/>
              <a:ext cx="152400" cy="1651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171450" rIns="0" bIns="0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2000" i="1">
                  <a:solidFill>
                    <a:schemeClr val="tx1"/>
                  </a:solidFill>
                  <a:latin typeface="Times New Roman" pitchFamily="34" charset="0"/>
                </a:rPr>
                <a:t>F</a:t>
              </a:r>
            </a:p>
          </p:txBody>
        </p:sp>
        <p:sp>
          <p:nvSpPr>
            <p:cNvPr id="38986" name="Text Box 143"/>
            <p:cNvSpPr/>
            <p:nvPr/>
          </p:nvSpPr>
          <p:spPr>
            <a:xfrm>
              <a:off x="2705100" y="1955800"/>
              <a:ext cx="88900" cy="2413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188912" rIns="0" bIns="61912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2000">
                  <a:solidFill>
                    <a:schemeClr val="tx1"/>
                  </a:solidFill>
                  <a:latin typeface="Times New Roman" pitchFamily="34" charset="0"/>
                </a:rPr>
                <a:t>(</a:t>
              </a:r>
            </a:p>
          </p:txBody>
        </p:sp>
        <p:sp>
          <p:nvSpPr>
            <p:cNvPr id="38987" name="Text Box 144"/>
            <p:cNvSpPr/>
            <p:nvPr/>
          </p:nvSpPr>
          <p:spPr>
            <a:xfrm>
              <a:off x="2794000" y="1981200"/>
              <a:ext cx="190500" cy="1651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171450" rIns="0" bIns="0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2000" i="1">
                  <a:solidFill>
                    <a:schemeClr val="tx1"/>
                  </a:solidFill>
                  <a:latin typeface="Times New Roman" pitchFamily="34" charset="0"/>
                </a:rPr>
                <a:t>O</a:t>
              </a:r>
            </a:p>
          </p:txBody>
        </p:sp>
        <p:sp>
          <p:nvSpPr>
            <p:cNvPr id="38988" name="Text Box 145"/>
            <p:cNvSpPr/>
            <p:nvPr/>
          </p:nvSpPr>
          <p:spPr>
            <a:xfrm>
              <a:off x="2997200" y="2044700"/>
              <a:ext cx="127000" cy="1524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107950" rIns="0" bIns="47625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2000" i="1">
                  <a:solidFill>
                    <a:schemeClr val="tx1"/>
                  </a:solidFill>
                  <a:latin typeface="Times New Roman" pitchFamily="34" charset="0"/>
                </a:rPr>
                <a:t>p</a:t>
              </a:r>
            </a:p>
          </p:txBody>
        </p:sp>
        <p:sp>
          <p:nvSpPr>
            <p:cNvPr id="38989" name="Text Box 146"/>
            <p:cNvSpPr/>
            <p:nvPr/>
          </p:nvSpPr>
          <p:spPr>
            <a:xfrm>
              <a:off x="3124200" y="1993900"/>
              <a:ext cx="88900" cy="1524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155575" rIns="0" bIns="0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2000" i="1">
                  <a:solidFill>
                    <a:schemeClr val="tx1"/>
                  </a:solidFill>
                  <a:latin typeface="Times New Roman" pitchFamily="34" charset="0"/>
                </a:rPr>
                <a:t>t</a:t>
              </a:r>
            </a:p>
          </p:txBody>
        </p:sp>
        <p:sp>
          <p:nvSpPr>
            <p:cNvPr id="38990" name="Text Box 147"/>
            <p:cNvSpPr/>
            <p:nvPr/>
          </p:nvSpPr>
          <p:spPr>
            <a:xfrm>
              <a:off x="3213100" y="2070100"/>
              <a:ext cx="127000" cy="1143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120650" rIns="0" bIns="0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1400" i="1">
                  <a:solidFill>
                    <a:schemeClr val="tx1"/>
                  </a:solidFill>
                  <a:latin typeface="Times New Roman" pitchFamily="34" charset="0"/>
                </a:rPr>
                <a:t>L</a:t>
              </a:r>
            </a:p>
          </p:txBody>
        </p:sp>
        <p:sp>
          <p:nvSpPr>
            <p:cNvPr id="38991" name="Text Box 148"/>
            <p:cNvSpPr/>
            <p:nvPr/>
          </p:nvSpPr>
          <p:spPr>
            <a:xfrm>
              <a:off x="3365500" y="1955800"/>
              <a:ext cx="88900" cy="2413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188912" rIns="0" bIns="61912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2000">
                  <a:solidFill>
                    <a:schemeClr val="tx1"/>
                  </a:solidFill>
                  <a:latin typeface="Times New Roman" pitchFamily="34" charset="0"/>
                </a:rPr>
                <a:t>(</a:t>
              </a:r>
            </a:p>
          </p:txBody>
        </p:sp>
        <p:sp>
          <p:nvSpPr>
            <p:cNvPr id="38992" name="Text Box 149"/>
            <p:cNvSpPr/>
            <p:nvPr/>
          </p:nvSpPr>
          <p:spPr>
            <a:xfrm>
              <a:off x="3467100" y="1981200"/>
              <a:ext cx="101600" cy="1651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171450" rIns="0" bIns="0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2000" i="1">
                  <a:solidFill>
                    <a:schemeClr val="tx1"/>
                  </a:solidFill>
                  <a:latin typeface="Times New Roman" pitchFamily="34" charset="0"/>
                </a:rPr>
                <a:t>I</a:t>
              </a:r>
            </a:p>
          </p:txBody>
        </p:sp>
        <p:sp>
          <p:nvSpPr>
            <p:cNvPr id="38993" name="Text Box 150"/>
            <p:cNvSpPr/>
            <p:nvPr/>
          </p:nvSpPr>
          <p:spPr>
            <a:xfrm>
              <a:off x="3594100" y="1955800"/>
              <a:ext cx="88900" cy="2413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188912" rIns="0" bIns="61912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2000">
                  <a:solidFill>
                    <a:schemeClr val="tx1"/>
                  </a:solidFill>
                  <a:latin typeface="Times New Roman" pitchFamily="34" charset="0"/>
                </a:rPr>
                <a:t>)</a:t>
              </a:r>
            </a:p>
          </p:txBody>
        </p:sp>
        <p:sp>
          <p:nvSpPr>
            <p:cNvPr id="38994" name="Text Box 151"/>
            <p:cNvSpPr/>
            <p:nvPr/>
          </p:nvSpPr>
          <p:spPr>
            <a:xfrm>
              <a:off x="3695700" y="1955800"/>
              <a:ext cx="88900" cy="2413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188912" rIns="0" bIns="61912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2000">
                  <a:solidFill>
                    <a:schemeClr val="tx1"/>
                  </a:solidFill>
                  <a:latin typeface="Times New Roman" pitchFamily="34" charset="0"/>
                </a:rPr>
                <a:t>)</a:t>
              </a:r>
            </a:p>
          </p:txBody>
        </p:sp>
        <p:sp>
          <p:nvSpPr>
            <p:cNvPr id="38995" name="Text Box 152"/>
            <p:cNvSpPr/>
            <p:nvPr/>
          </p:nvSpPr>
          <p:spPr>
            <a:xfrm>
              <a:off x="3860800" y="2057400"/>
              <a:ext cx="190500" cy="508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125412" rIns="0" bIns="0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2000">
                  <a:solidFill>
                    <a:schemeClr val="tx1"/>
                  </a:solidFill>
                  <a:latin typeface="Times New Roman" pitchFamily="34" charset="0"/>
                </a:rPr>
                <a:t>=</a:t>
              </a:r>
            </a:p>
          </p:txBody>
        </p:sp>
        <p:sp>
          <p:nvSpPr>
            <p:cNvPr id="38996" name="Text Box 153"/>
            <p:cNvSpPr/>
            <p:nvPr/>
          </p:nvSpPr>
          <p:spPr>
            <a:xfrm>
              <a:off x="4127500" y="1981200"/>
              <a:ext cx="127000" cy="1524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161925" rIns="0" bIns="0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2000">
                  <a:solidFill>
                    <a:schemeClr val="tx1"/>
                  </a:solidFill>
                  <a:latin typeface="Times New Roman" pitchFamily="34" charset="0"/>
                </a:rPr>
                <a:t>1</a:t>
              </a:r>
            </a:p>
          </p:txBody>
        </p:sp>
        <p:sp>
          <p:nvSpPr>
            <p:cNvPr id="38997" name="Rectangle 154"/>
            <p:cNvSpPr/>
            <p:nvPr/>
          </p:nvSpPr>
          <p:spPr>
            <a:xfrm>
              <a:off x="2501900" y="1955800"/>
              <a:ext cx="1752600" cy="24130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 cap="flat" cmpd="sng" algn="ctr">
              <a:solidFill>
                <a:schemeClr val="tx1">
                  <a:alpha val="0"/>
                </a:schemeClr>
              </a:solidFill>
              <a:prstDash val="solid"/>
              <a:miter lim="800000"/>
            </a:ln>
          </p:spPr>
          <p:txBody>
            <a:bodyPr wrap="none" anchor="ctr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1" fontAlgn="auto" latin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endParaRPr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38920" name="Group 156"/>
          <p:cNvGrpSpPr/>
          <p:nvPr/>
        </p:nvGrpSpPr>
        <p:grpSpPr>
          <a:xfrm>
            <a:off x="1422400" y="1714500"/>
            <a:ext cx="4876800" cy="279400"/>
            <a:chOff x="2501900" y="1955800"/>
            <a:chExt cx="4876800" cy="279400"/>
          </a:xfrm>
        </p:grpSpPr>
        <p:sp>
          <p:nvSpPr>
            <p:cNvPr id="38984" name="Rectangle 191"/>
            <p:cNvSpPr/>
            <p:nvPr/>
          </p:nvSpPr>
          <p:spPr>
            <a:xfrm>
              <a:off x="2501900" y="1955800"/>
              <a:ext cx="4876800" cy="27940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 cap="flat" cmpd="sng" algn="ctr">
              <a:solidFill>
                <a:schemeClr val="tx1">
                  <a:alpha val="0"/>
                </a:schemeClr>
              </a:solidFill>
              <a:prstDash val="solid"/>
              <a:miter lim="800000"/>
            </a:ln>
          </p:spPr>
          <p:txBody>
            <a:bodyPr wrap="none" anchor="ctr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1" fontAlgn="auto" latin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endParaRPr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38921" name="Group 200"/>
          <p:cNvGrpSpPr/>
          <p:nvPr/>
        </p:nvGrpSpPr>
        <p:grpSpPr>
          <a:xfrm>
            <a:off x="774700" y="2451100"/>
            <a:ext cx="4521200" cy="3467100"/>
            <a:chOff x="774700" y="2451100"/>
            <a:chExt cx="4521200" cy="3467100"/>
          </a:xfrm>
        </p:grpSpPr>
        <p:sp>
          <p:nvSpPr>
            <p:cNvPr id="38941" name="Text Box 112"/>
            <p:cNvSpPr/>
            <p:nvPr/>
          </p:nvSpPr>
          <p:spPr>
            <a:xfrm>
              <a:off x="774700" y="2781300"/>
              <a:ext cx="3505200" cy="9144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90000" tIns="46800" rIns="90000" bIns="46800">
              <a:sp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342900" marR="0" lvl="0" indent="-342900" algn="ctr" defTabSz="914400" rtl="0" eaLnBrk="1" fontAlgn="auto" latin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1800" i="1">
                  <a:solidFill>
                    <a:schemeClr val="hlink"/>
                  </a:solidFill>
                  <a:latin typeface="Times New Roman" pitchFamily="18" charset="0"/>
                </a:rPr>
                <a:t>Equi (β=1)</a:t>
              </a:r>
              <a:r>
                <a:rPr sz="1800">
                  <a:solidFill>
                    <a:schemeClr val="hlink"/>
                  </a:solidFill>
                </a:rPr>
                <a:t> </a:t>
              </a:r>
            </a:p>
            <a:p>
              <a:pPr marL="342900" marR="0" lvl="0" indent="-342900" algn="ctr" defTabSz="914400" rtl="0" eaLnBrk="1" fontAlgn="auto" latin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1800">
                  <a:solidFill>
                    <a:schemeClr val="hlink"/>
                  </a:solidFill>
                </a:rPr>
                <a:t>has the best performance,</a:t>
              </a:r>
            </a:p>
            <a:p>
              <a:pPr marL="342900" marR="0" lvl="0" indent="-342900" algn="ctr" defTabSz="914400" rtl="0" eaLnBrk="1" fontAlgn="auto" latin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1800">
                  <a:solidFill>
                    <a:schemeClr val="hlink"/>
                  </a:solidFill>
                </a:rPr>
                <a:t>but it only can handle half load.</a:t>
              </a:r>
            </a:p>
          </p:txBody>
        </p:sp>
        <p:cxnSp>
          <p:nvCxnSpPr>
            <p:cNvPr id="38942" name="Line 113"/>
            <p:cNvCxnSpPr/>
            <p:nvPr/>
          </p:nvCxnSpPr>
          <p:spPr>
            <a:xfrm flipV="1">
              <a:off x="4660900" y="2451100"/>
              <a:ext cx="0" cy="3467100"/>
            </a:xfrm>
            <a:prstGeom prst="line">
              <a:avLst/>
            </a:prstGeom>
            <a:noFill/>
            <a:ln w="25400" cap="flat" cmpd="sng" algn="ctr">
              <a:solidFill>
                <a:srgbClr val="6600CC"/>
              </a:solidFill>
              <a:prstDash val="solid"/>
              <a:miter lim="800000"/>
            </a:ln>
          </p:spPr>
        </p:cxnSp>
        <p:grpSp>
          <p:nvGrpSpPr>
            <p:cNvPr id="38943" name="Group 193"/>
            <p:cNvGrpSpPr/>
            <p:nvPr/>
          </p:nvGrpSpPr>
          <p:grpSpPr>
            <a:xfrm>
              <a:off x="4660900" y="3810000"/>
              <a:ext cx="635000" cy="292100"/>
              <a:chOff x="2501900" y="1930400"/>
              <a:chExt cx="635000" cy="292100"/>
            </a:xfrm>
          </p:grpSpPr>
          <p:sp>
            <p:nvSpPr>
              <p:cNvPr id="38949" name="Rectangle 199"/>
              <p:cNvSpPr/>
              <p:nvPr/>
            </p:nvSpPr>
            <p:spPr>
              <a:xfrm>
                <a:off x="2501900" y="1930400"/>
                <a:ext cx="635000" cy="292100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 cap="flat" cmpd="sng" algn="ctr">
                <a:solidFill>
                  <a:schemeClr val="tx1">
                    <a:alpha val="0"/>
                  </a:schemeClr>
                </a:solidFill>
                <a:prstDash val="solid"/>
                <a:miter lim="800000"/>
              </a:ln>
            </p:spPr>
            <p:txBody>
              <a:bodyPr wrap="none" anchor="ctr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1" fontAlgn="auto" latinLnBrk="0" hangingPunct="0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endParaRPr sz="180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38922" name="Group 217"/>
          <p:cNvGrpSpPr/>
          <p:nvPr/>
        </p:nvGrpSpPr>
        <p:grpSpPr>
          <a:xfrm>
            <a:off x="5803900" y="2438400"/>
            <a:ext cx="3073400" cy="3467100"/>
            <a:chOff x="5803900" y="2438400"/>
            <a:chExt cx="3073400" cy="3467100"/>
          </a:xfrm>
        </p:grpSpPr>
        <p:sp>
          <p:nvSpPr>
            <p:cNvPr id="38932" name="Text Box 65"/>
            <p:cNvSpPr/>
            <p:nvPr/>
          </p:nvSpPr>
          <p:spPr>
            <a:xfrm>
              <a:off x="5803900" y="4216400"/>
              <a:ext cx="2209800" cy="914400"/>
            </a:xfrm>
            <a:prstGeom prst="rect">
              <a:avLst/>
            </a:prstGeom>
            <a:noFill/>
            <a:ln algn="ctr">
              <a:noFill/>
            </a:ln>
          </p:spPr>
          <p:txBody>
            <a:bodyPr lIns="90000" tIns="46800" rIns="90000" bIns="46800">
              <a:sp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ctr" defTabSz="914400" rtl="0" eaLnBrk="1" fontAlgn="auto" latin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1800" dirty="0">
                  <a:solidFill>
                    <a:schemeClr val="hlink"/>
                  </a:solidFill>
                </a:rPr>
                <a:t>Small β can handle </a:t>
              </a:r>
              <a:br>
                <a:rPr sz="1800" dirty="0">
                  <a:solidFill>
                    <a:schemeClr val="hlink"/>
                  </a:solidFill>
                </a:rPr>
              </a:br>
              <a:r>
                <a:rPr sz="1800" dirty="0">
                  <a:solidFill>
                    <a:schemeClr val="hlink"/>
                  </a:solidFill>
                </a:rPr>
                <a:t>almost full load </a:t>
              </a:r>
              <a:br>
                <a:rPr sz="1800" dirty="0">
                  <a:solidFill>
                    <a:schemeClr val="hlink"/>
                  </a:solidFill>
                </a:rPr>
              </a:br>
              <a:endParaRPr sz="1800" dirty="0">
                <a:solidFill>
                  <a:schemeClr val="hlink"/>
                </a:solidFill>
              </a:endParaRPr>
            </a:p>
          </p:txBody>
        </p:sp>
        <p:cxnSp>
          <p:nvCxnSpPr>
            <p:cNvPr id="38933" name="Line 66"/>
            <p:cNvCxnSpPr/>
            <p:nvPr/>
          </p:nvCxnSpPr>
          <p:spPr>
            <a:xfrm flipV="1">
              <a:off x="8877300" y="2438400"/>
              <a:ext cx="0" cy="3467100"/>
            </a:xfrm>
            <a:prstGeom prst="line">
              <a:avLst/>
            </a:prstGeom>
            <a:noFill/>
            <a:ln w="25400" cap="flat" cmpd="sng" algn="ctr">
              <a:solidFill>
                <a:srgbClr val="6600CC"/>
              </a:solidFill>
              <a:prstDash val="solid"/>
              <a:miter lim="800000"/>
            </a:ln>
          </p:spPr>
        </p:cxnSp>
        <p:grpSp>
          <p:nvGrpSpPr>
            <p:cNvPr id="38934" name="Group 210"/>
            <p:cNvGrpSpPr/>
            <p:nvPr/>
          </p:nvGrpSpPr>
          <p:grpSpPr>
            <a:xfrm>
              <a:off x="7797800" y="4584700"/>
              <a:ext cx="1003300" cy="304800"/>
              <a:chOff x="2501900" y="1968500"/>
              <a:chExt cx="1003300" cy="304800"/>
            </a:xfrm>
          </p:grpSpPr>
          <p:sp>
            <p:nvSpPr>
              <p:cNvPr id="38940" name="Rectangle 216"/>
              <p:cNvSpPr/>
              <p:nvPr/>
            </p:nvSpPr>
            <p:spPr>
              <a:xfrm>
                <a:off x="2501900" y="1968500"/>
                <a:ext cx="1003300" cy="215900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 cap="flat" cmpd="sng" algn="ctr">
                <a:solidFill>
                  <a:schemeClr val="tx1">
                    <a:alpha val="0"/>
                  </a:schemeClr>
                </a:solidFill>
                <a:prstDash val="solid"/>
                <a:miter lim="800000"/>
              </a:ln>
            </p:spPr>
            <p:txBody>
              <a:bodyPr wrap="none" anchor="ctr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1" fontAlgn="auto" latinLnBrk="0" hangingPunct="0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endParaRPr sz="1800">
                  <a:solidFill>
                    <a:schemeClr val="tx1"/>
                  </a:solidFill>
                </a:endParaRPr>
              </a:p>
            </p:txBody>
          </p:sp>
        </p:grpSp>
      </p:grpSp>
      <p:sp useBgFill="1">
        <p:nvSpPr>
          <p:cNvPr id="38923" name="Text Box 218"/>
          <p:cNvSpPr/>
          <p:nvPr/>
        </p:nvSpPr>
        <p:spPr>
          <a:xfrm>
            <a:off x="4343400" y="6032500"/>
            <a:ext cx="355600" cy="203200"/>
          </a:xfrm>
          <a:prstGeom prst="rect">
            <a:avLst/>
          </a:prstGeom>
          <a:ln algn="ctr">
            <a:noFill/>
          </a:ln>
        </p:spPr>
        <p:txBody>
          <a:bodyPr lIns="90000" tIns="46800" rIns="90000" bIns="46800">
            <a:spAutoFit/>
          </a:bodyPr>
          <a:lstStyle>
            <a:lvl1pPr marL="0"/>
            <a:lvl2pPr marL="742950"/>
            <a:lvl3pPr marL="1143000"/>
            <a:lvl4pPr marL="1600200"/>
            <a:lvl5pPr marL="2057400"/>
          </a:lstStyle>
          <a:p>
            <a:pPr marL="0" marR="0" lvl="0" indent="-342900" algn="l" defTabSz="914400" rtl="0" eaLnBrk="1" fontAlgn="auto" latinLnBrk="0" hangingPunct="0">
              <a:lnSpc>
                <a:spcPct val="100000"/>
              </a:lnSpc>
              <a:spcBef>
                <a:spcPct val="50000"/>
              </a:spcBef>
              <a:buClrTx/>
              <a:buSzTx/>
              <a:buFont typeface="Arial" charset="0"/>
              <a:buNone/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r>
              <a:rPr sz="800">
                <a:solidFill>
                  <a:schemeClr val="tx1"/>
                </a:solidFill>
              </a:rPr>
              <a:t>L</a:t>
            </a:r>
          </a:p>
        </p:txBody>
      </p:sp>
      <p:grpSp>
        <p:nvGrpSpPr>
          <p:cNvPr id="38924" name="Group 220"/>
          <p:cNvGrpSpPr/>
          <p:nvPr/>
        </p:nvGrpSpPr>
        <p:grpSpPr>
          <a:xfrm>
            <a:off x="4533900" y="914400"/>
            <a:ext cx="1193800" cy="304800"/>
            <a:chOff x="2908300" y="2247900"/>
            <a:chExt cx="1193800" cy="304800"/>
          </a:xfrm>
        </p:grpSpPr>
        <p:sp>
          <p:nvSpPr>
            <p:cNvPr id="38925" name="Text Box 221"/>
            <p:cNvSpPr/>
            <p:nvPr/>
          </p:nvSpPr>
          <p:spPr>
            <a:xfrm>
              <a:off x="2908300" y="2273300"/>
              <a:ext cx="203200" cy="2032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207962" rIns="0" bIns="0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2400" i="1">
                  <a:solidFill>
                    <a:schemeClr val="tx1"/>
                  </a:solidFill>
                  <a:latin typeface="Times New Roman" pitchFamily="34" charset="0"/>
                </a:rPr>
                <a:t>L</a:t>
              </a:r>
            </a:p>
          </p:txBody>
        </p:sp>
        <p:sp>
          <p:nvSpPr>
            <p:cNvPr id="38926" name="Text Box 222"/>
            <p:cNvSpPr/>
            <p:nvPr/>
          </p:nvSpPr>
          <p:spPr>
            <a:xfrm>
              <a:off x="3200400" y="2387600"/>
              <a:ext cx="203200" cy="1651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163512" rIns="0" bIns="11112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2400">
                  <a:solidFill>
                    <a:schemeClr val="tx1"/>
                  </a:solidFill>
                  <a:latin typeface="Cambria Math" pitchFamily="34" charset="0"/>
                </a:rPr>
                <a:t>∈</a:t>
              </a:r>
            </a:p>
          </p:txBody>
        </p:sp>
        <p:sp>
          <p:nvSpPr>
            <p:cNvPr id="38927" name="Text Box 223"/>
            <p:cNvSpPr/>
            <p:nvPr/>
          </p:nvSpPr>
          <p:spPr>
            <a:xfrm>
              <a:off x="3492500" y="2247900"/>
              <a:ext cx="76200" cy="3048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228600" rIns="0" bIns="76200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2400">
                  <a:solidFill>
                    <a:schemeClr val="tx1"/>
                  </a:solidFill>
                  <a:latin typeface="Times New Roman" pitchFamily="34" charset="0"/>
                </a:rPr>
                <a:t>[</a:t>
              </a:r>
            </a:p>
          </p:txBody>
        </p:sp>
        <p:sp>
          <p:nvSpPr>
            <p:cNvPr id="38928" name="Text Box 224"/>
            <p:cNvSpPr/>
            <p:nvPr/>
          </p:nvSpPr>
          <p:spPr>
            <a:xfrm>
              <a:off x="3581400" y="2286000"/>
              <a:ext cx="152400" cy="1905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196850" rIns="0" bIns="0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2400">
                  <a:solidFill>
                    <a:schemeClr val="tx1"/>
                  </a:solidFill>
                  <a:latin typeface="Times New Roman" pitchFamily="34" charset="0"/>
                </a:rPr>
                <a:t>0</a:t>
              </a:r>
            </a:p>
          </p:txBody>
        </p:sp>
        <p:sp>
          <p:nvSpPr>
            <p:cNvPr id="38929" name="Text Box 225"/>
            <p:cNvSpPr/>
            <p:nvPr/>
          </p:nvSpPr>
          <p:spPr>
            <a:xfrm>
              <a:off x="3733800" y="2451100"/>
              <a:ext cx="76200" cy="889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31750" rIns="0" bIns="58738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2400" i="1">
                  <a:solidFill>
                    <a:schemeClr val="tx1"/>
                  </a:solidFill>
                  <a:latin typeface="Times New Roman" pitchFamily="34" charset="0"/>
                </a:rPr>
                <a:t>,</a:t>
              </a:r>
            </a:p>
          </p:txBody>
        </p:sp>
        <p:sp>
          <p:nvSpPr>
            <p:cNvPr id="38930" name="Text Box 226"/>
            <p:cNvSpPr/>
            <p:nvPr/>
          </p:nvSpPr>
          <p:spPr>
            <a:xfrm>
              <a:off x="3860800" y="2286000"/>
              <a:ext cx="152400" cy="1905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196850" rIns="0" bIns="0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2400">
                  <a:solidFill>
                    <a:schemeClr val="tx1"/>
                  </a:solidFill>
                  <a:latin typeface="Times New Roman" pitchFamily="34" charset="0"/>
                </a:rPr>
                <a:t>1</a:t>
              </a:r>
            </a:p>
          </p:txBody>
        </p:sp>
        <p:sp>
          <p:nvSpPr>
            <p:cNvPr id="38931" name="Text Box 227"/>
            <p:cNvSpPr/>
            <p:nvPr/>
          </p:nvSpPr>
          <p:spPr>
            <a:xfrm>
              <a:off x="4013200" y="2247900"/>
              <a:ext cx="76200" cy="3048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228600" rIns="0" bIns="76200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2400">
                  <a:solidFill>
                    <a:schemeClr val="tx1"/>
                  </a:solidFill>
                  <a:latin typeface="Times New Roman" pitchFamily="34" charset="0"/>
                </a:rPr>
                <a:t>]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0028" name="EqMath_90028"/>
              <p:cNvSpPr txBox="1">
                <a:spLocks noGrp="1"/>
              </p:cNvSpPr>
              <p:nvPr/>
            </p:nvSpPr>
            <p:spPr>
              <a:xfrm>
                <a:off x="7496500" y="5068596"/>
                <a:ext cx="348600" cy="45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ctr"/>
              <a:lstStyle/>
              <a:p>
                <a:pPr>
                  <a:defRPr sz="1800" b="0" i="0" dirty="0">
                    <a:latin typeface="Cambria Math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𝛽</m:t>
                          </m:r>
                        </m:den>
                      </m:f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90028" name="EqMath_90028"/>
              <p:cNvSpPr txBox="1"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6500" y="5068596"/>
                <a:ext cx="348600" cy="450200"/>
              </a:xfrm>
              <a:prstGeom prst="rect">
                <a:avLst/>
              </a:prstGeom>
              <a:blipFill>
                <a:blip r:embed="rId4"/>
                <a:stretch>
                  <a:fillRect l="-84211" t="-85135" r="-156140" b="-13783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029" name="EqMath_90029"/>
              <p:cNvSpPr txBox="1">
                <a:spLocks noGrp="1"/>
              </p:cNvSpPr>
              <p:nvPr/>
            </p:nvSpPr>
            <p:spPr>
              <a:xfrm>
                <a:off x="1362400" y="1654500"/>
                <a:ext cx="4996800" cy="399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ctr"/>
              <a:lstStyle/>
              <a:p>
                <a:pPr>
                  <a:defRPr sz="1800" b="0" i="0" dirty="0">
                    <a:latin typeface="Cambria Math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𝐴</m:t>
                          </m:r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90029" name="EqMath_90029"/>
              <p:cNvSpPr txBox="1"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2400" y="1654500"/>
                <a:ext cx="4996800" cy="3994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030" name="EqMath_90030"/>
              <p:cNvSpPr txBox="1">
                <a:spLocks noGrp="1"/>
              </p:cNvSpPr>
              <p:nvPr/>
            </p:nvSpPr>
            <p:spPr>
              <a:xfrm>
                <a:off x="4600900" y="3750000"/>
                <a:ext cx="767700" cy="412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ctr"/>
              <a:lstStyle/>
              <a:p>
                <a:pPr>
                  <a:defRPr sz="1800" b="0" i="0" dirty="0">
                    <a:latin typeface="Cambria Math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90030" name="EqMath_90030"/>
              <p:cNvSpPr txBox="1"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0900" y="3750000"/>
                <a:ext cx="767700" cy="412100"/>
              </a:xfrm>
              <a:prstGeom prst="rect">
                <a:avLst/>
              </a:prstGeom>
              <a:blipFill>
                <a:blip r:embed="rId6"/>
                <a:stretch>
                  <a:fillRect l="-11111" t="-97059" r="-83333" b="-15441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031" name="EqMath_90031"/>
              <p:cNvSpPr txBox="1">
                <a:spLocks noGrp="1"/>
              </p:cNvSpPr>
              <p:nvPr/>
            </p:nvSpPr>
            <p:spPr>
              <a:xfrm>
                <a:off x="7737800" y="4441570"/>
                <a:ext cx="1123300" cy="437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ctr"/>
              <a:lstStyle/>
              <a:p>
                <a:pPr>
                  <a:defRPr sz="1800" b="0" i="0" dirty="0">
                    <a:latin typeface="Cambria Math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r>
                        <a:rPr>
                          <a:latin typeface="Cambria Math" panose="02040503050406030204" pitchFamily="18" charset="0"/>
                        </a:rPr>
                        <m:t>1</m:t>
                      </m:r>
                      <m:r>
                        <a:rPr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90031" name="EqMath_90031"/>
              <p:cNvSpPr txBox="1"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7800" y="4441570"/>
                <a:ext cx="1123300" cy="437500"/>
              </a:xfrm>
              <a:prstGeom prst="rect">
                <a:avLst/>
              </a:prstGeom>
              <a:blipFill>
                <a:blip r:embed="rId7"/>
                <a:stretch>
                  <a:fillRect l="-541" r="-2162" b="-563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0"/>
                                  </p:iterate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0"/>
                                  </p:iterate>
                                  <p:childTnLst>
                                    <p:set>
                                      <p:cBhvr additive="base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Pct val="0"/>
                                  </p:iterate>
                                  <p:childTnLst>
                                    <p:set>
                                      <p:cBhvr additive="base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0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0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0"/>
                                  </p:iterate>
                                  <p:childTnLst>
                                    <p:set>
                                      <p:cBhvr additive="base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Pct val="0"/>
                                  </p:iterate>
                                  <p:childTnLst>
                                    <p:set>
                                      <p:cBhvr additive="base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0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0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8" grpId="0"/>
      <p:bldP spid="38921" grpId="0"/>
      <p:bldP spid="38921" grpId="1"/>
      <p:bldP spid="38922" grpId="0"/>
      <p:bldP spid="38922" grpId="1"/>
      <p:bldP spid="90028" grpId="0"/>
      <p:bldP spid="90031" grpId="0"/>
      <p:bldP spid="90031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-165100"/>
            <a:ext cx="8229600" cy="1143000"/>
          </a:xfrm>
          <a:prstGeom prst="rect">
            <a:avLst/>
          </a:prstGeom>
          <a:noFill/>
          <a:ln algn="ctr">
            <a:noFill/>
          </a:ln>
        </p:spPr>
        <p:txBody>
          <a:bodyPr vert="horz" wrap="square" lIns="91440" tIns="45720" rIns="91440" bIns="45720" anchor="ctr" anchorCtr="0">
            <a:noAutofit/>
          </a:bodyPr>
          <a:lstStyle/>
          <a:p>
            <a:pPr marL="0" marR="0" lvl="0" algn="ctr" defTabSz="914400" rtl="0" eaLnBrk="1" fontAlgn="auto" latinLnBrk="0" hangingPunct="0">
              <a:lnSpc>
                <a:spcPct val="100000"/>
              </a:lnSpc>
              <a:spcBef>
                <a:spcPct val="0"/>
              </a:spcBef>
              <a:buClr>
                <a:schemeClr val="bg1"/>
              </a:buClr>
              <a:buSzTx/>
              <a:buFont typeface="Arial" charset="0"/>
              <a:buNone/>
              <a:defRPr sz="3600" baseline="0">
                <a:solidFill>
                  <a:srgbClr val="6600CC"/>
                </a:solidFill>
                <a:latin typeface="Comic Sans MS" pitchFamily="66" charset="0"/>
                <a:ea typeface="Arial" charset="0"/>
              </a:defRPr>
            </a:pPr>
            <a:r>
              <a:t>Proof Sketch</a:t>
            </a:r>
          </a:p>
        </p:txBody>
      </p:sp>
      <p:grpSp>
        <p:nvGrpSpPr>
          <p:cNvPr id="40963" name="Group 1"/>
          <p:cNvGrpSpPr/>
          <p:nvPr/>
        </p:nvGrpSpPr>
        <p:grpSpPr>
          <a:xfrm>
            <a:off x="1257300" y="965200"/>
            <a:ext cx="6616700" cy="762000"/>
            <a:chOff x="368300" y="4749800"/>
            <a:chExt cx="6616700" cy="762000"/>
          </a:xfrm>
        </p:grpSpPr>
        <p:sp>
          <p:nvSpPr>
            <p:cNvPr id="40964" name="Text Box 534"/>
            <p:cNvSpPr/>
            <p:nvPr/>
          </p:nvSpPr>
          <p:spPr>
            <a:xfrm>
              <a:off x="368300" y="4749800"/>
              <a:ext cx="1346200" cy="6350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90000" tIns="46800" rIns="90000" bIns="46800">
              <a:sp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342900" marR="0" lvl="0" indent="-342900" algn="ctr" defTabSz="914400" rtl="0" eaLnBrk="1" fontAlgn="auto" latin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1800">
                  <a:solidFill>
                    <a:srgbClr val="FF3300"/>
                  </a:solidFill>
                </a:rPr>
                <a:t>New result</a:t>
              </a:r>
            </a:p>
            <a:p>
              <a:pPr marL="342900" marR="0" lvl="0" indent="-342900" algn="ctr" defTabSz="914400" rtl="0" eaLnBrk="1" fontAlgn="auto" latin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1800">
                  <a:solidFill>
                    <a:srgbClr val="FF3300"/>
                  </a:solidFill>
                </a:rPr>
                <a:t>[EP]</a:t>
              </a:r>
            </a:p>
          </p:txBody>
        </p:sp>
        <p:sp>
          <p:nvSpPr>
            <p:cNvPr id="40965" name="Text Box 799"/>
            <p:cNvSpPr/>
            <p:nvPr/>
          </p:nvSpPr>
          <p:spPr>
            <a:xfrm>
              <a:off x="2209800" y="4851400"/>
              <a:ext cx="215900" cy="2032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203200" rIns="0" bIns="0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2400" i="1">
                  <a:solidFill>
                    <a:schemeClr val="tx1"/>
                  </a:solidFill>
                  <a:latin typeface="Times New Roman" pitchFamily="34" charset="0"/>
                </a:rPr>
                <a:t>F</a:t>
              </a:r>
            </a:p>
          </p:txBody>
        </p:sp>
        <p:sp>
          <p:nvSpPr>
            <p:cNvPr id="40966" name="Text Box 800"/>
            <p:cNvSpPr/>
            <p:nvPr/>
          </p:nvSpPr>
          <p:spPr>
            <a:xfrm>
              <a:off x="2476500" y="4826000"/>
              <a:ext cx="127000" cy="2921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223838" rIns="0" bIns="74612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2400">
                  <a:solidFill>
                    <a:schemeClr val="tx1"/>
                  </a:solidFill>
                  <a:latin typeface="Times New Roman" pitchFamily="34" charset="0"/>
                </a:rPr>
                <a:t>(</a:t>
              </a:r>
            </a:p>
          </p:txBody>
        </p:sp>
        <p:sp>
          <p:nvSpPr>
            <p:cNvPr id="40967" name="Text Box 801"/>
            <p:cNvSpPr/>
            <p:nvPr/>
          </p:nvSpPr>
          <p:spPr>
            <a:xfrm>
              <a:off x="2603500" y="4851400"/>
              <a:ext cx="228600" cy="2032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203200" rIns="0" bIns="0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2400" i="1">
                  <a:solidFill>
                    <a:schemeClr val="tx1"/>
                  </a:solidFill>
                  <a:latin typeface="Times New Roman" pitchFamily="34" charset="0"/>
                </a:rPr>
                <a:t>L</a:t>
              </a:r>
            </a:p>
          </p:txBody>
        </p:sp>
        <p:sp>
          <p:nvSpPr>
            <p:cNvPr id="40968" name="Text Box 802"/>
            <p:cNvSpPr/>
            <p:nvPr/>
          </p:nvSpPr>
          <p:spPr>
            <a:xfrm>
              <a:off x="2844800" y="4851400"/>
              <a:ext cx="254000" cy="2032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203200" rIns="0" bIns="0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2400" i="1">
                  <a:solidFill>
                    <a:schemeClr val="tx1"/>
                  </a:solidFill>
                  <a:latin typeface="Times New Roman" pitchFamily="34" charset="0"/>
                </a:rPr>
                <a:t>A</a:t>
              </a:r>
            </a:p>
          </p:txBody>
        </p:sp>
        <p:sp>
          <p:nvSpPr>
            <p:cNvPr id="40969" name="Text Box 803"/>
            <p:cNvSpPr/>
            <p:nvPr/>
          </p:nvSpPr>
          <p:spPr>
            <a:xfrm>
              <a:off x="3098800" y="4851400"/>
              <a:ext cx="215900" cy="2032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203200" rIns="0" bIns="0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2400" i="1">
                  <a:solidFill>
                    <a:schemeClr val="tx1"/>
                  </a:solidFill>
                  <a:latin typeface="Times New Roman" pitchFamily="34" charset="0"/>
                </a:rPr>
                <a:t>P</a:t>
              </a:r>
            </a:p>
          </p:txBody>
        </p:sp>
        <p:sp>
          <p:nvSpPr>
            <p:cNvPr id="40970" name="Text Box 804"/>
            <p:cNvSpPr/>
            <p:nvPr/>
          </p:nvSpPr>
          <p:spPr>
            <a:xfrm>
              <a:off x="3365500" y="4851400"/>
              <a:ext cx="203200" cy="2032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203200" rIns="0" bIns="0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2400" i="1">
                  <a:solidFill>
                    <a:schemeClr val="tx1"/>
                  </a:solidFill>
                  <a:latin typeface="Times New Roman" pitchFamily="34" charset="0"/>
                </a:rPr>
                <a:t>S</a:t>
              </a:r>
            </a:p>
          </p:txBody>
        </p:sp>
        <p:sp>
          <p:nvSpPr>
            <p:cNvPr id="40971" name="Text Box 805"/>
            <p:cNvSpPr/>
            <p:nvPr/>
          </p:nvSpPr>
          <p:spPr>
            <a:xfrm>
              <a:off x="3568700" y="4953000"/>
              <a:ext cx="127000" cy="2032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158750" rIns="0" bIns="52388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1700">
                  <a:solidFill>
                    <a:schemeClr val="tx1"/>
                  </a:solidFill>
                  <a:latin typeface="Cambria Math" pitchFamily="34" charset="0"/>
                </a:rPr>
                <a:t>⟨</a:t>
              </a:r>
            </a:p>
          </p:txBody>
        </p:sp>
        <p:sp>
          <p:nvSpPr>
            <p:cNvPr id="40972" name="Text Box 806"/>
            <p:cNvSpPr/>
            <p:nvPr/>
          </p:nvSpPr>
          <p:spPr>
            <a:xfrm>
              <a:off x="3695700" y="4965700"/>
              <a:ext cx="165100" cy="1778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147638" rIns="0" bIns="41275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1700" i="1">
                  <a:solidFill>
                    <a:schemeClr val="tx1"/>
                  </a:solidFill>
                  <a:latin typeface="Times New Roman" pitchFamily="34" charset="0"/>
                </a:rPr>
                <a:t>β</a:t>
              </a:r>
            </a:p>
          </p:txBody>
        </p:sp>
        <p:sp>
          <p:nvSpPr>
            <p:cNvPr id="40973" name="Text Box 807"/>
            <p:cNvSpPr/>
            <p:nvPr/>
          </p:nvSpPr>
          <p:spPr>
            <a:xfrm>
              <a:off x="3886200" y="5080000"/>
              <a:ext cx="88900" cy="635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25400" rIns="0" bIns="41275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1700" i="1">
                  <a:solidFill>
                    <a:schemeClr val="tx1"/>
                  </a:solidFill>
                  <a:latin typeface="Times New Roman" pitchFamily="34" charset="0"/>
                </a:rPr>
                <a:t>,</a:t>
              </a:r>
            </a:p>
          </p:txBody>
        </p:sp>
        <p:sp>
          <p:nvSpPr>
            <p:cNvPr id="40974" name="Text Box 808"/>
            <p:cNvSpPr/>
            <p:nvPr/>
          </p:nvSpPr>
          <p:spPr>
            <a:xfrm>
              <a:off x="3975100" y="4978400"/>
              <a:ext cx="139700" cy="1270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136525" rIns="0" bIns="0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1700">
                  <a:solidFill>
                    <a:schemeClr val="tx1"/>
                  </a:solidFill>
                  <a:latin typeface="Times New Roman" pitchFamily="34" charset="0"/>
                </a:rPr>
                <a:t>1</a:t>
              </a:r>
            </a:p>
          </p:txBody>
        </p:sp>
        <p:sp>
          <p:nvSpPr>
            <p:cNvPr id="40975" name="Text Box 809"/>
            <p:cNvSpPr/>
            <p:nvPr/>
          </p:nvSpPr>
          <p:spPr>
            <a:xfrm>
              <a:off x="4127500" y="4965700"/>
              <a:ext cx="215900" cy="1651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141288" rIns="0" bIns="34925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1700">
                  <a:solidFill>
                    <a:schemeClr val="tx1"/>
                  </a:solidFill>
                  <a:latin typeface="Times New Roman" pitchFamily="34" charset="0"/>
                </a:rPr>
                <a:t>+</a:t>
              </a:r>
            </a:p>
          </p:txBody>
        </p:sp>
        <p:sp>
          <p:nvSpPr>
            <p:cNvPr id="40976" name="Text Box 810"/>
            <p:cNvSpPr/>
            <p:nvPr/>
          </p:nvSpPr>
          <p:spPr>
            <a:xfrm>
              <a:off x="4343400" y="4965700"/>
              <a:ext cx="165100" cy="1778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147638" rIns="0" bIns="41275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1700" i="1">
                  <a:solidFill>
                    <a:schemeClr val="tx1"/>
                  </a:solidFill>
                  <a:latin typeface="Times New Roman" pitchFamily="34" charset="0"/>
                </a:rPr>
                <a:t>β</a:t>
              </a:r>
            </a:p>
          </p:txBody>
        </p:sp>
        <p:sp>
          <p:nvSpPr>
            <p:cNvPr id="40977" name="Text Box 811"/>
            <p:cNvSpPr/>
            <p:nvPr/>
          </p:nvSpPr>
          <p:spPr>
            <a:xfrm>
              <a:off x="4521200" y="4965700"/>
              <a:ext cx="215900" cy="1651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141288" rIns="0" bIns="34925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1700">
                  <a:solidFill>
                    <a:schemeClr val="tx1"/>
                  </a:solidFill>
                  <a:latin typeface="Times New Roman" pitchFamily="34" charset="0"/>
                </a:rPr>
                <a:t>+</a:t>
              </a:r>
            </a:p>
          </p:txBody>
        </p:sp>
        <p:sp>
          <p:nvSpPr>
            <p:cNvPr id="40978" name="Text Box 812"/>
            <p:cNvSpPr/>
            <p:nvPr/>
          </p:nvSpPr>
          <p:spPr>
            <a:xfrm>
              <a:off x="4749800" y="5016500"/>
              <a:ext cx="127000" cy="889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90488" rIns="0" bIns="0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1700" i="1">
                  <a:solidFill>
                    <a:schemeClr val="tx1"/>
                  </a:solidFill>
                  <a:latin typeface="Times New Roman" pitchFamily="34" charset="0"/>
                </a:rPr>
                <a:t>ε</a:t>
              </a:r>
            </a:p>
          </p:txBody>
        </p:sp>
        <p:sp>
          <p:nvSpPr>
            <p:cNvPr id="40979" name="Text Box 813"/>
            <p:cNvSpPr/>
            <p:nvPr/>
          </p:nvSpPr>
          <p:spPr>
            <a:xfrm>
              <a:off x="4876800" y="5080000"/>
              <a:ext cx="88900" cy="635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25400" rIns="0" bIns="41275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1700" i="1">
                  <a:solidFill>
                    <a:schemeClr val="tx1"/>
                  </a:solidFill>
                  <a:latin typeface="Times New Roman" pitchFamily="34" charset="0"/>
                </a:rPr>
                <a:t>,</a:t>
              </a:r>
            </a:p>
          </p:txBody>
        </p:sp>
        <p:sp>
          <p:nvSpPr>
            <p:cNvPr id="40980" name="Text Box 814"/>
            <p:cNvSpPr/>
            <p:nvPr/>
          </p:nvSpPr>
          <p:spPr>
            <a:xfrm>
              <a:off x="4978400" y="4953000"/>
              <a:ext cx="127000" cy="2032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158750" rIns="0" bIns="52388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1700">
                  <a:solidFill>
                    <a:schemeClr val="tx1"/>
                  </a:solidFill>
                  <a:latin typeface="Cambria Math" pitchFamily="34" charset="0"/>
                </a:rPr>
                <a:t>⟩</a:t>
              </a:r>
            </a:p>
          </p:txBody>
        </p:sp>
        <p:sp>
          <p:nvSpPr>
            <p:cNvPr id="40981" name="Text Box 815"/>
            <p:cNvSpPr/>
            <p:nvPr/>
          </p:nvSpPr>
          <p:spPr>
            <a:xfrm>
              <a:off x="5118100" y="4826000"/>
              <a:ext cx="127000" cy="2921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223838" rIns="0" bIns="74612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2400">
                  <a:solidFill>
                    <a:schemeClr val="tx1"/>
                  </a:solidFill>
                  <a:latin typeface="Times New Roman" pitchFamily="34" charset="0"/>
                </a:rPr>
                <a:t>)</a:t>
              </a:r>
            </a:p>
          </p:txBody>
        </p:sp>
        <p:cxnSp>
          <p:nvCxnSpPr>
            <p:cNvPr id="40982" name="Line 816"/>
            <p:cNvCxnSpPr/>
            <p:nvPr/>
          </p:nvCxnSpPr>
          <p:spPr>
            <a:xfrm>
              <a:off x="2209800" y="5092700"/>
              <a:ext cx="3035300" cy="0"/>
            </a:xfrm>
            <a:prstGeom prst="line">
              <a:avLst/>
            </a:prstGeom>
            <a:noFill/>
            <a:ln w="17090" cap="flat" cmpd="sng" algn="ctr">
              <a:solidFill>
                <a:schemeClr val="tx1"/>
              </a:solidFill>
              <a:prstDash val="solid"/>
              <a:miter lim="800000"/>
            </a:ln>
          </p:spPr>
        </p:cxnSp>
        <p:sp>
          <p:nvSpPr>
            <p:cNvPr id="40983" name="Text Box 817"/>
            <p:cNvSpPr/>
            <p:nvPr/>
          </p:nvSpPr>
          <p:spPr>
            <a:xfrm>
              <a:off x="3098800" y="5245100"/>
              <a:ext cx="215900" cy="2032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203200" rIns="0" bIns="0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2400" i="1">
                  <a:solidFill>
                    <a:schemeClr val="tx1"/>
                  </a:solidFill>
                  <a:latin typeface="Times New Roman" pitchFamily="34" charset="0"/>
                </a:rPr>
                <a:t>F</a:t>
              </a:r>
            </a:p>
          </p:txBody>
        </p:sp>
        <p:sp>
          <p:nvSpPr>
            <p:cNvPr id="40984" name="Text Box 818"/>
            <p:cNvSpPr/>
            <p:nvPr/>
          </p:nvSpPr>
          <p:spPr>
            <a:xfrm>
              <a:off x="3365500" y="5219700"/>
              <a:ext cx="127000" cy="2921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223838" rIns="0" bIns="74612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2400">
                  <a:solidFill>
                    <a:schemeClr val="tx1"/>
                  </a:solidFill>
                  <a:latin typeface="Times New Roman" pitchFamily="34" charset="0"/>
                </a:rPr>
                <a:t>(</a:t>
              </a:r>
            </a:p>
          </p:txBody>
        </p:sp>
        <p:sp>
          <p:nvSpPr>
            <p:cNvPr id="40985" name="Text Box 819"/>
            <p:cNvSpPr/>
            <p:nvPr/>
          </p:nvSpPr>
          <p:spPr>
            <a:xfrm>
              <a:off x="3492500" y="5245100"/>
              <a:ext cx="254000" cy="2032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203200" rIns="0" bIns="0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2400" i="1">
                  <a:solidFill>
                    <a:schemeClr val="tx1"/>
                  </a:solidFill>
                  <a:latin typeface="Times New Roman" pitchFamily="34" charset="0"/>
                </a:rPr>
                <a:t>O</a:t>
              </a:r>
            </a:p>
          </p:txBody>
        </p:sp>
        <p:sp>
          <p:nvSpPr>
            <p:cNvPr id="40986" name="Text Box 820"/>
            <p:cNvSpPr/>
            <p:nvPr/>
          </p:nvSpPr>
          <p:spPr>
            <a:xfrm>
              <a:off x="3759200" y="5321300"/>
              <a:ext cx="165100" cy="1778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128588" rIns="0" bIns="57150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2400" i="1">
                  <a:solidFill>
                    <a:schemeClr val="tx1"/>
                  </a:solidFill>
                  <a:latin typeface="Times New Roman" pitchFamily="34" charset="0"/>
                </a:rPr>
                <a:t>p</a:t>
              </a:r>
            </a:p>
          </p:txBody>
        </p:sp>
        <p:sp>
          <p:nvSpPr>
            <p:cNvPr id="40987" name="Text Box 821"/>
            <p:cNvSpPr/>
            <p:nvPr/>
          </p:nvSpPr>
          <p:spPr>
            <a:xfrm>
              <a:off x="3937000" y="5257800"/>
              <a:ext cx="127000" cy="1778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182562" rIns="0" bIns="0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2400" i="1">
                  <a:solidFill>
                    <a:schemeClr val="tx1"/>
                  </a:solidFill>
                  <a:latin typeface="Times New Roman" pitchFamily="34" charset="0"/>
                </a:rPr>
                <a:t>t</a:t>
              </a:r>
            </a:p>
          </p:txBody>
        </p:sp>
        <p:sp>
          <p:nvSpPr>
            <p:cNvPr id="40988" name="Text Box 822"/>
            <p:cNvSpPr/>
            <p:nvPr/>
          </p:nvSpPr>
          <p:spPr>
            <a:xfrm>
              <a:off x="4064000" y="5346700"/>
              <a:ext cx="139700" cy="1270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136525" rIns="0" bIns="0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1700">
                  <a:solidFill>
                    <a:schemeClr val="tx1"/>
                  </a:solidFill>
                  <a:latin typeface="Times New Roman" pitchFamily="34" charset="0"/>
                </a:rPr>
                <a:t>1</a:t>
              </a:r>
            </a:p>
          </p:txBody>
        </p:sp>
        <p:sp>
          <p:nvSpPr>
            <p:cNvPr id="40989" name="Text Box 823"/>
            <p:cNvSpPr/>
            <p:nvPr/>
          </p:nvSpPr>
          <p:spPr>
            <a:xfrm>
              <a:off x="4241800" y="5219700"/>
              <a:ext cx="127000" cy="2921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223838" rIns="0" bIns="74612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2400">
                  <a:solidFill>
                    <a:schemeClr val="tx1"/>
                  </a:solidFill>
                  <a:latin typeface="Times New Roman" pitchFamily="34" charset="0"/>
                </a:rPr>
                <a:t>)</a:t>
              </a:r>
            </a:p>
          </p:txBody>
        </p:sp>
        <p:sp>
          <p:nvSpPr>
            <p:cNvPr id="40990" name="Text Box 824"/>
            <p:cNvSpPr/>
            <p:nvPr/>
          </p:nvSpPr>
          <p:spPr>
            <a:xfrm>
              <a:off x="5422900" y="5143500"/>
              <a:ext cx="330200" cy="889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211138" rIns="0" bIns="0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3400">
                  <a:solidFill>
                    <a:schemeClr val="tx1"/>
                  </a:solidFill>
                  <a:latin typeface="Times New Roman" pitchFamily="34" charset="0"/>
                </a:rPr>
                <a:t>=</a:t>
              </a:r>
            </a:p>
          </p:txBody>
        </p:sp>
        <p:sp>
          <p:nvSpPr>
            <p:cNvPr id="40991" name="Text Box 825"/>
            <p:cNvSpPr/>
            <p:nvPr/>
          </p:nvSpPr>
          <p:spPr>
            <a:xfrm>
              <a:off x="5880100" y="5003800"/>
              <a:ext cx="330200" cy="2794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290512" rIns="0" bIns="0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3400">
                  <a:solidFill>
                    <a:schemeClr val="tx1"/>
                  </a:solidFill>
                  <a:latin typeface="Times New Roman" pitchFamily="34" charset="0"/>
                </a:rPr>
                <a:t>Θ</a:t>
              </a:r>
            </a:p>
          </p:txBody>
        </p:sp>
        <p:sp>
          <p:nvSpPr>
            <p:cNvPr id="40992" name="Text Box 826"/>
            <p:cNvSpPr/>
            <p:nvPr/>
          </p:nvSpPr>
          <p:spPr>
            <a:xfrm>
              <a:off x="6210300" y="4978400"/>
              <a:ext cx="165100" cy="4191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319088" rIns="0" bIns="106362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3400">
                  <a:solidFill>
                    <a:schemeClr val="tx1"/>
                  </a:solidFill>
                  <a:latin typeface="Times New Roman" pitchFamily="34" charset="0"/>
                </a:rPr>
                <a:t>(</a:t>
              </a:r>
            </a:p>
          </p:txBody>
        </p:sp>
        <p:sp>
          <p:nvSpPr>
            <p:cNvPr id="40993" name="Text Box 827"/>
            <p:cNvSpPr/>
            <p:nvPr/>
          </p:nvSpPr>
          <p:spPr>
            <a:xfrm>
              <a:off x="6515100" y="4940300"/>
              <a:ext cx="165100" cy="1905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192088" rIns="0" bIns="0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2400">
                  <a:solidFill>
                    <a:schemeClr val="tx1"/>
                  </a:solidFill>
                  <a:latin typeface="Times New Roman" pitchFamily="34" charset="0"/>
                </a:rPr>
                <a:t>1</a:t>
              </a:r>
            </a:p>
          </p:txBody>
        </p:sp>
        <p:cxnSp>
          <p:nvCxnSpPr>
            <p:cNvPr id="40994" name="Line 828"/>
            <p:cNvCxnSpPr/>
            <p:nvPr/>
          </p:nvCxnSpPr>
          <p:spPr>
            <a:xfrm>
              <a:off x="6426200" y="5105400"/>
              <a:ext cx="342900" cy="0"/>
            </a:xfrm>
            <a:prstGeom prst="line">
              <a:avLst/>
            </a:prstGeom>
            <a:noFill/>
            <a:ln w="17090" cap="flat" cmpd="sng" algn="ctr">
              <a:solidFill>
                <a:schemeClr val="tx1"/>
              </a:solidFill>
              <a:prstDash val="solid"/>
              <a:miter lim="800000"/>
            </a:ln>
          </p:spPr>
        </p:cxnSp>
        <p:sp>
          <p:nvSpPr>
            <p:cNvPr id="40995" name="Text Box 829"/>
            <p:cNvSpPr/>
            <p:nvPr/>
          </p:nvSpPr>
          <p:spPr>
            <a:xfrm>
              <a:off x="6426200" y="5232400"/>
              <a:ext cx="190500" cy="2540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206375" rIns="0" bIns="57150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2400" i="1">
                  <a:solidFill>
                    <a:schemeClr val="tx1"/>
                  </a:solidFill>
                  <a:latin typeface="Times New Roman" pitchFamily="34" charset="0"/>
                </a:rPr>
                <a:t>β</a:t>
              </a:r>
            </a:p>
          </p:txBody>
        </p:sp>
        <p:sp>
          <p:nvSpPr>
            <p:cNvPr id="40996" name="Text Box 830"/>
            <p:cNvSpPr/>
            <p:nvPr/>
          </p:nvSpPr>
          <p:spPr>
            <a:xfrm>
              <a:off x="6629400" y="5321300"/>
              <a:ext cx="139700" cy="1270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128588" rIns="0" bIns="0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2400" i="1">
                  <a:solidFill>
                    <a:schemeClr val="tx1"/>
                  </a:solidFill>
                  <a:latin typeface="Times New Roman" pitchFamily="34" charset="0"/>
                </a:rPr>
                <a:t>ε</a:t>
              </a:r>
            </a:p>
          </p:txBody>
        </p:sp>
        <p:sp>
          <p:nvSpPr>
            <p:cNvPr id="40997" name="Text Box 831"/>
            <p:cNvSpPr/>
            <p:nvPr/>
          </p:nvSpPr>
          <p:spPr>
            <a:xfrm>
              <a:off x="6832600" y="4978400"/>
              <a:ext cx="165100" cy="4191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319088" rIns="0" bIns="106362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3400">
                  <a:solidFill>
                    <a:schemeClr val="tx1"/>
                  </a:solidFill>
                  <a:latin typeface="Times New Roman" pitchFamily="34" charset="0"/>
                </a:rPr>
                <a:t>)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Pct val="0"/>
                                  </p:iterate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Pct val="0"/>
                                  </p:iterate>
                                  <p:childTnLst>
                                    <p:set>
                                      <p:cBhvr additive="base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  <p:bldP spid="40962" grpId="1"/>
      <p:bldP spid="4096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-165100"/>
            <a:ext cx="8229600" cy="1143000"/>
          </a:xfrm>
          <a:prstGeom prst="rect">
            <a:avLst/>
          </a:prstGeom>
          <a:noFill/>
          <a:ln algn="ctr">
            <a:noFill/>
          </a:ln>
        </p:spPr>
        <p:txBody>
          <a:bodyPr vert="horz" wrap="square" lIns="91440" tIns="45720" rIns="91440" bIns="45720" anchor="ctr" anchorCtr="0">
            <a:noAutofit/>
          </a:bodyPr>
          <a:lstStyle/>
          <a:p>
            <a:pPr marL="0" marR="0" lvl="0" algn="ctr" defTabSz="914400" rtl="0" eaLnBrk="1" fontAlgn="auto" latinLnBrk="0" hangingPunct="0">
              <a:lnSpc>
                <a:spcPct val="100000"/>
              </a:lnSpc>
              <a:spcBef>
                <a:spcPct val="0"/>
              </a:spcBef>
              <a:buClr>
                <a:schemeClr val="bg1"/>
              </a:buClr>
              <a:buSzTx/>
              <a:buFont typeface="Arial" charset="0"/>
              <a:buNone/>
              <a:defRPr sz="3600" baseline="0">
                <a:solidFill>
                  <a:srgbClr val="6600CC"/>
                </a:solidFill>
                <a:latin typeface="Comic Sans MS" pitchFamily="66" charset="0"/>
                <a:ea typeface="Arial" charset="0"/>
              </a:defRPr>
            </a:pPr>
            <a:r>
              <a:t>Proof Sketch</a:t>
            </a:r>
          </a:p>
        </p:txBody>
      </p:sp>
      <p:sp>
        <p:nvSpPr>
          <p:cNvPr id="43011" name="Rectangle 3"/>
          <p:cNvSpPr>
            <a:spLocks noGrp="1"/>
          </p:cNvSpPr>
          <p:nvPr>
            <p:ph type="body" idx="4294967295"/>
          </p:nvPr>
        </p:nvSpPr>
        <p:spPr>
          <a:xfrm>
            <a:off x="342900" y="812800"/>
            <a:ext cx="8445500" cy="5867400"/>
          </a:xfrm>
          <a:prstGeom prst="rect">
            <a:avLst/>
          </a:prstGeom>
          <a:noFill/>
          <a:ln algn="ctr">
            <a:noFill/>
          </a:ln>
        </p:spPr>
        <p:txBody>
          <a:bodyPr vert="horz" wrap="square" lIns="91440" tIns="45720" rIns="91440" bIns="45720" anchor="t" anchorCtr="0">
            <a:noAutofit/>
          </a:bodyPr>
          <a:lstStyle/>
          <a:p>
            <a:pPr marL="342900" marR="0" lvl="0" indent="-342900" algn="l" defTabSz="914400" rtl="0" eaLnBrk="1" fontAlgn="auto" latinLnBrk="0" hangingPunct="0">
              <a:lnSpc>
                <a:spcPct val="100000"/>
              </a:lnSpc>
              <a:spcBef>
                <a:spcPct val="20000"/>
              </a:spcBef>
              <a:buClr>
                <a:schemeClr val="bg1"/>
              </a:buClr>
              <a:buSzTx/>
              <a:buFont typeface="Arial" charset="0"/>
              <a:buChar char="•"/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r>
              <a:t>In the worst cast inputs, each phase is either sequential or parallelizable. </a:t>
            </a:r>
          </a:p>
        </p:txBody>
      </p:sp>
      <p:pic>
        <p:nvPicPr>
          <p:cNvPr id="43012" name="Picture 4"/>
          <p:cNvPicPr/>
          <p:nvPr/>
        </p:nvPicPr>
        <p:blipFill dpi="0">
          <a:blip r:embed="rId3"/>
          <a:srcRect/>
          <a:stretch>
            <a:fillRect/>
          </a:stretch>
        </p:blipFill>
        <p:spPr>
          <a:xfrm>
            <a:off x="1460500" y="2451100"/>
            <a:ext cx="5829300" cy="2870200"/>
          </a:xfrm>
          <a:prstGeom prst="rect">
            <a:avLst/>
          </a:prstGeom>
          <a:noFill/>
          <a:ln algn="ctr">
            <a:noFill/>
          </a:ln>
        </p:spPr>
      </p:pic>
      <p:sp useBgFill="1">
        <p:nvSpPr>
          <p:cNvPr id="43013" name="Rectangle 5"/>
          <p:cNvSpPr/>
          <p:nvPr/>
        </p:nvSpPr>
        <p:spPr>
          <a:xfrm>
            <a:off x="1765300" y="5143500"/>
            <a:ext cx="635000" cy="190500"/>
          </a:xfrm>
          <a:prstGeom prst="rect">
            <a:avLst/>
          </a:prstGeom>
          <a:ln algn="ctr">
            <a:noFill/>
          </a:ln>
        </p:spPr>
        <p:txBody>
          <a:bodyPr wrap="none" lIns="90000" tIns="46800" rIns="90000" bIns="46800" anchor="ctr" anchorCtr="0">
            <a:noAutofit/>
          </a:bodyPr>
          <a:lstStyle>
            <a:lvl1pPr marL="0"/>
            <a:lvl2pPr marL="742950"/>
            <a:lvl3pPr marL="1143000"/>
            <a:lvl4pPr marL="1600200"/>
            <a:lvl5pPr marL="2057400"/>
          </a:lstStyle>
          <a:p>
            <a:pPr marL="0" marR="0" lvl="0" indent="-342900" algn="l" defTabSz="914400" rtl="0" eaLnBrk="1" fontAlgn="auto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 typeface="Arial" charset="0"/>
              <a:buNone/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endParaRPr sz="1800">
              <a:solidFill>
                <a:schemeClr val="tx1"/>
              </a:solidFill>
            </a:endParaRPr>
          </a:p>
        </p:txBody>
      </p:sp>
      <p:sp>
        <p:nvSpPr>
          <p:cNvPr id="43014" name="Text Box 6"/>
          <p:cNvSpPr/>
          <p:nvPr/>
        </p:nvSpPr>
        <p:spPr>
          <a:xfrm>
            <a:off x="1765300" y="5067300"/>
            <a:ext cx="698500" cy="330200"/>
          </a:xfrm>
          <a:prstGeom prst="rect">
            <a:avLst/>
          </a:prstGeom>
          <a:noFill/>
          <a:ln algn="ctr">
            <a:noFill/>
          </a:ln>
        </p:spPr>
        <p:txBody>
          <a:bodyPr wrap="none" lIns="90000" tIns="46800" rIns="90000" bIns="46800">
            <a:spAutoFit/>
          </a:bodyPr>
          <a:lstStyle>
            <a:lvl1pPr marL="0"/>
            <a:lvl2pPr marL="742950"/>
            <a:lvl3pPr marL="1143000"/>
            <a:lvl4pPr marL="1600200"/>
            <a:lvl5pPr marL="2057400"/>
          </a:lstStyle>
          <a:p>
            <a:pPr marL="0" marR="0" lvl="0" indent="-342900" algn="l" defTabSz="914400" rtl="0" eaLnBrk="1" fontAlgn="auto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 typeface="Arial" charset="0"/>
              <a:buNone/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r>
              <a:rPr sz="1600" b="1">
                <a:solidFill>
                  <a:schemeClr val="tx1"/>
                </a:solidFill>
                <a:latin typeface="Times New Roman" pitchFamily="18" charset="0"/>
              </a:rPr>
              <a:t>LAPS</a:t>
            </a:r>
          </a:p>
        </p:txBody>
      </p:sp>
      <p:grpSp>
        <p:nvGrpSpPr>
          <p:cNvPr id="43015" name="Group 9"/>
          <p:cNvGrpSpPr/>
          <p:nvPr/>
        </p:nvGrpSpPr>
        <p:grpSpPr>
          <a:xfrm>
            <a:off x="6096000" y="5054600"/>
            <a:ext cx="698500" cy="330200"/>
            <a:chOff x="2730500" y="5219700"/>
            <a:chExt cx="698500" cy="330200"/>
          </a:xfrm>
        </p:grpSpPr>
        <p:sp useBgFill="1">
          <p:nvSpPr>
            <p:cNvPr id="43016" name="Rectangle 7"/>
            <p:cNvSpPr/>
            <p:nvPr/>
          </p:nvSpPr>
          <p:spPr>
            <a:xfrm>
              <a:off x="2730500" y="5295900"/>
              <a:ext cx="635000" cy="190500"/>
            </a:xfrm>
            <a:prstGeom prst="rect">
              <a:avLst/>
            </a:prstGeom>
            <a:ln algn="ctr">
              <a:noFill/>
            </a:ln>
          </p:spPr>
          <p:txBody>
            <a:bodyPr wrap="none" lIns="90000" tIns="46800" rIns="90000" bIns="46800" anchor="ctr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1" fontAlgn="auto" latin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endParaRPr sz="1800">
                <a:solidFill>
                  <a:schemeClr val="tx1"/>
                </a:solidFill>
              </a:endParaRPr>
            </a:p>
          </p:txBody>
        </p:sp>
        <p:sp>
          <p:nvSpPr>
            <p:cNvPr id="43017" name="Text Box 8"/>
            <p:cNvSpPr/>
            <p:nvPr/>
          </p:nvSpPr>
          <p:spPr>
            <a:xfrm>
              <a:off x="2730500" y="5219700"/>
              <a:ext cx="698500" cy="3302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90000" tIns="46800" rIns="90000" bIns="46800">
              <a:sp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1" fontAlgn="auto" latin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1600" b="1">
                  <a:solidFill>
                    <a:schemeClr val="tx1"/>
                  </a:solidFill>
                  <a:latin typeface="Times New Roman" pitchFamily="18" charset="0"/>
                </a:rPr>
                <a:t>LAPS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Pct val="0"/>
                                  </p:iterate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Pct val="0"/>
                                  </p:iterate>
                                  <p:childTnLst>
                                    <p:set>
                                      <p:cBhvr additive="base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Pct val="0"/>
                                  </p:iterate>
                                  <p:childTnLst>
                                    <p:set>
                                      <p:cBhvr additive="base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Pct val="0"/>
                                  </p:iterate>
                                  <p:childTnLst>
                                    <p:set>
                                      <p:cBhvr additive="base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Pct val="0"/>
                                  </p:iterate>
                                  <p:childTnLst>
                                    <p:set>
                                      <p:cBhvr additive="base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cust"/>
      <p:bldP spid="43011" grpId="1" build="p"/>
      <p:bldP spid="43012" grpId="0"/>
      <p:bldP spid="43013" grpId="0" animBg="1"/>
      <p:bldP spid="43013" grpId="1"/>
      <p:bldP spid="43014" grpId="0"/>
      <p:bldP spid="43014" grpId="1"/>
      <p:bldP spid="430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8"/>
          <p:cNvPicPr/>
          <p:nvPr/>
        </p:nvPicPr>
        <p:blipFill dpi="0">
          <a:blip r:embed="rId3"/>
          <a:srcRect/>
          <a:stretch>
            <a:fillRect/>
          </a:stretch>
        </p:blipFill>
        <p:spPr>
          <a:xfrm>
            <a:off x="1524000" y="596900"/>
            <a:ext cx="6083300" cy="5664200"/>
          </a:xfrm>
          <a:prstGeom prst="rect">
            <a:avLst/>
          </a:prstGeom>
          <a:noFill/>
          <a:ln algn="ctr">
            <a:noFill/>
          </a:ln>
        </p:spPr>
      </p:pic>
      <p:sp useBgFill="1">
        <p:nvSpPr>
          <p:cNvPr id="45059" name="Rectangle 9"/>
          <p:cNvSpPr/>
          <p:nvPr/>
        </p:nvSpPr>
        <p:spPr>
          <a:xfrm>
            <a:off x="1346200" y="5003800"/>
            <a:ext cx="355600" cy="292100"/>
          </a:xfrm>
          <a:prstGeom prst="rect">
            <a:avLst/>
          </a:prstGeom>
          <a:ln algn="ctr">
            <a:noFill/>
          </a:ln>
        </p:spPr>
        <p:txBody>
          <a:bodyPr wrap="none" lIns="90000" tIns="46800" rIns="90000" bIns="46800" anchor="ctr" anchorCtr="0">
            <a:noAutofit/>
          </a:bodyPr>
          <a:lstStyle>
            <a:lvl1pPr marL="0"/>
            <a:lvl2pPr marL="742950"/>
            <a:lvl3pPr marL="1143000"/>
            <a:lvl4pPr marL="1600200"/>
            <a:lvl5pPr marL="2057400"/>
          </a:lstStyle>
          <a:p>
            <a:pPr marL="0" marR="0" lvl="0" indent="-342900" algn="l" defTabSz="914400" rtl="0" eaLnBrk="1" fontAlgn="auto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 typeface="Arial" charset="0"/>
              <a:buNone/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endParaRPr sz="1800">
              <a:solidFill>
                <a:schemeClr val="tx1"/>
              </a:solidFill>
            </a:endParaRPr>
          </a:p>
        </p:txBody>
      </p:sp>
      <p:sp>
        <p:nvSpPr>
          <p:cNvPr id="45060" name="Rectangle 10"/>
          <p:cNvSpPr>
            <a:spLocks noGrp="1"/>
          </p:cNvSpPr>
          <p:nvPr>
            <p:ph type="title" idx="4294967295"/>
          </p:nvPr>
        </p:nvSpPr>
        <p:spPr>
          <a:xfrm>
            <a:off x="457200" y="-165100"/>
            <a:ext cx="8229600" cy="1143000"/>
          </a:xfrm>
          <a:prstGeom prst="rect">
            <a:avLst/>
          </a:prstGeom>
          <a:noFill/>
          <a:ln algn="ctr">
            <a:noFill/>
          </a:ln>
        </p:spPr>
        <p:txBody>
          <a:bodyPr vert="horz" wrap="square" lIns="91440" tIns="45720" rIns="91440" bIns="45720" anchor="ctr" anchorCtr="0">
            <a:noAutofit/>
          </a:bodyPr>
          <a:lstStyle/>
          <a:p>
            <a:pPr marL="0" marR="0" lvl="0" algn="ctr" defTabSz="914400" rtl="0" eaLnBrk="1" fontAlgn="auto" latinLnBrk="0" hangingPunct="0">
              <a:lnSpc>
                <a:spcPct val="100000"/>
              </a:lnSpc>
              <a:spcBef>
                <a:spcPct val="0"/>
              </a:spcBef>
              <a:buClr>
                <a:schemeClr val="bg1"/>
              </a:buClr>
              <a:buSzTx/>
              <a:buFont typeface="Arial" charset="0"/>
              <a:buNone/>
              <a:defRPr sz="3600" baseline="0">
                <a:solidFill>
                  <a:srgbClr val="6600CC"/>
                </a:solidFill>
                <a:latin typeface="Comic Sans MS" pitchFamily="66" charset="0"/>
                <a:ea typeface="Arial" charset="0"/>
              </a:defRPr>
            </a:pPr>
            <a:r>
              <a:t>Proof Sketch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Pct val="0"/>
                                  </p:iterate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Pct val="0"/>
                                  </p:iterate>
                                  <p:childTnLst>
                                    <p:set>
                                      <p:cBhvr additive="base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  <p:bldP spid="45059" grpId="0" animBg="1"/>
      <p:bldP spid="45059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-165100"/>
            <a:ext cx="8229600" cy="1143000"/>
          </a:xfrm>
          <a:prstGeom prst="rect">
            <a:avLst/>
          </a:prstGeom>
          <a:noFill/>
          <a:ln algn="ctr">
            <a:noFill/>
          </a:ln>
        </p:spPr>
        <p:txBody>
          <a:bodyPr vert="horz" wrap="square" lIns="91440" tIns="45720" rIns="91440" bIns="45720" anchor="ctr" anchorCtr="0">
            <a:noAutofit/>
          </a:bodyPr>
          <a:lstStyle/>
          <a:p>
            <a:pPr marL="0" marR="0" lvl="0" algn="ctr" defTabSz="914400" rtl="0" eaLnBrk="1" fontAlgn="auto" latinLnBrk="0" hangingPunct="0">
              <a:lnSpc>
                <a:spcPct val="100000"/>
              </a:lnSpc>
              <a:spcBef>
                <a:spcPct val="0"/>
              </a:spcBef>
              <a:buClr>
                <a:schemeClr val="bg1"/>
              </a:buClr>
              <a:buSzTx/>
              <a:buFont typeface="Arial" charset="0"/>
              <a:buNone/>
              <a:defRPr sz="3600" baseline="0">
                <a:solidFill>
                  <a:srgbClr val="6600CC"/>
                </a:solidFill>
                <a:latin typeface="Comic Sans MS" pitchFamily="66" charset="0"/>
                <a:ea typeface="Arial" charset="0"/>
              </a:defRPr>
            </a:pPr>
            <a:r>
              <a:t>Potential Function</a:t>
            </a:r>
          </a:p>
        </p:txBody>
      </p:sp>
      <p:sp>
        <p:nvSpPr>
          <p:cNvPr id="47107" name="Rectangle 3"/>
          <p:cNvSpPr>
            <a:spLocks noGrp="1"/>
          </p:cNvSpPr>
          <p:nvPr>
            <p:ph type="body" idx="4294967295"/>
          </p:nvPr>
        </p:nvSpPr>
        <p:spPr>
          <a:xfrm>
            <a:off x="342900" y="812800"/>
            <a:ext cx="8445500" cy="5867400"/>
          </a:xfrm>
          <a:prstGeom prst="rect">
            <a:avLst/>
          </a:prstGeom>
          <a:noFill/>
          <a:ln algn="ctr">
            <a:noFill/>
          </a:ln>
        </p:spPr>
        <p:txBody>
          <a:bodyPr vert="horz" wrap="square" lIns="91440" tIns="45720" rIns="91440" bIns="45720" anchor="t" anchorCtr="0">
            <a:noAutofit/>
          </a:bodyPr>
          <a:lstStyle/>
          <a:p>
            <a:pPr marL="342900" marR="0" lvl="0" indent="-342900" algn="l" defTabSz="914400" rtl="0" eaLnBrk="1" fontAlgn="auto" latinLnBrk="0" hangingPunct="0">
              <a:lnSpc>
                <a:spcPct val="100000"/>
              </a:lnSpc>
              <a:spcBef>
                <a:spcPct val="20000"/>
              </a:spcBef>
              <a:buClr>
                <a:schemeClr val="bg1"/>
              </a:buClr>
              <a:buSzTx/>
              <a:buFont typeface="Arial" charset="0"/>
              <a:buChar char="•"/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r>
              <a:t>Define a potential function </a:t>
            </a:r>
            <a:r>
              <a:rPr>
                <a:ea typeface="Dotum" pitchFamily="34" charset="-127"/>
              </a:rPr>
              <a:t>Φ</a:t>
            </a:r>
            <a:r>
              <a:rPr baseline="-25000">
                <a:ea typeface="Dotum" pitchFamily="34" charset="-127"/>
              </a:rPr>
              <a:t>t</a:t>
            </a:r>
            <a:r>
              <a:rPr>
                <a:ea typeface="Dotum" pitchFamily="34" charset="-127"/>
              </a:rPr>
              <a:t>.</a:t>
            </a:r>
          </a:p>
          <a:p>
            <a:pPr marL="342900" marR="0" lvl="0" indent="-342900" algn="l" defTabSz="914400" rtl="0" eaLnBrk="1" fontAlgn="auto" latinLnBrk="0" hangingPunct="0">
              <a:lnSpc>
                <a:spcPct val="100000"/>
              </a:lnSpc>
              <a:spcBef>
                <a:spcPct val="20000"/>
              </a:spcBef>
              <a:buClr>
                <a:schemeClr val="bg1"/>
              </a:buClr>
              <a:buSzTx/>
              <a:buFont typeface="Arial" charset="0"/>
              <a:buChar char="•"/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r>
              <a:t>It says how much debt Laps has in the bank.</a:t>
            </a:r>
          </a:p>
          <a:p>
            <a:pPr marL="342900" marR="0" lvl="0" indent="-342900" algn="l" defTabSz="914400" rtl="0" eaLnBrk="1" fontAlgn="auto" latinLnBrk="0" hangingPunct="0">
              <a:lnSpc>
                <a:spcPct val="100000"/>
              </a:lnSpc>
              <a:spcBef>
                <a:spcPct val="20000"/>
              </a:spcBef>
              <a:buClr>
                <a:schemeClr val="bg1"/>
              </a:buClr>
              <a:buSzTx/>
              <a:buFont typeface="Arial" charset="0"/>
              <a:buChar char="•"/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r>
              <a:rPr>
                <a:ea typeface="Dotum" pitchFamily="34" charset="-127"/>
              </a:rPr>
              <a:t>Φ</a:t>
            </a:r>
            <a:r>
              <a:rPr baseline="-25000">
                <a:ea typeface="Dotum" pitchFamily="34" charset="-127"/>
              </a:rPr>
              <a:t>0 </a:t>
            </a:r>
            <a:r>
              <a:rPr>
                <a:ea typeface="Dotum" pitchFamily="34" charset="-127"/>
              </a:rPr>
              <a:t>=</a:t>
            </a:r>
            <a:r>
              <a:rPr baseline="-25000">
                <a:ea typeface="Dotum" pitchFamily="34" charset="-127"/>
              </a:rPr>
              <a:t> </a:t>
            </a:r>
            <a:r>
              <a:rPr>
                <a:ea typeface="Dotum" pitchFamily="34" charset="-127"/>
              </a:rPr>
              <a:t>Φ</a:t>
            </a:r>
            <a:r>
              <a:rPr baseline="-25000">
                <a:ea typeface="Dotum" pitchFamily="34" charset="-127"/>
              </a:rPr>
              <a:t>final </a:t>
            </a:r>
            <a:r>
              <a:rPr>
                <a:ea typeface="Dotum" pitchFamily="34" charset="-127"/>
              </a:rPr>
              <a:t>= 0.</a:t>
            </a:r>
          </a:p>
          <a:p>
            <a:pPr marL="342900" marR="0" lvl="0" indent="-342900" algn="l" defTabSz="914400" rtl="0" eaLnBrk="1" fontAlgn="auto" latinLnBrk="0" hangingPunct="0">
              <a:lnSpc>
                <a:spcPct val="100000"/>
              </a:lnSpc>
              <a:spcBef>
                <a:spcPct val="20000"/>
              </a:spcBef>
              <a:buClr>
                <a:schemeClr val="bg1"/>
              </a:buClr>
              <a:buSzTx/>
              <a:buFont typeface="Arial" charset="0"/>
              <a:buChar char="•"/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r>
              <a:rPr>
                <a:ea typeface="Dotum" pitchFamily="34" charset="-127"/>
              </a:rPr>
              <a:t>Φ</a:t>
            </a:r>
            <a:r>
              <a:rPr baseline="-25000">
                <a:ea typeface="Dotum" pitchFamily="34" charset="-127"/>
              </a:rPr>
              <a:t>t </a:t>
            </a:r>
            <a:r>
              <a:rPr>
                <a:ea typeface="Dotum" pitchFamily="34" charset="-127"/>
              </a:rPr>
              <a:t>does not increase as jobs arrive or complete.</a:t>
            </a:r>
          </a:p>
          <a:p>
            <a:pPr marL="342900" marR="0" lvl="0" indent="-342900" algn="l" defTabSz="914400" rtl="0" eaLnBrk="1" fontAlgn="auto" latinLnBrk="0" hangingPunct="0">
              <a:lnSpc>
                <a:spcPct val="100000"/>
              </a:lnSpc>
              <a:spcBef>
                <a:spcPct val="20000"/>
              </a:spcBef>
              <a:buClr>
                <a:schemeClr val="bg1"/>
              </a:buClr>
              <a:buSzTx/>
              <a:buFont typeface="Arial" charset="0"/>
              <a:buChar char="•"/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r>
              <a:rPr>
                <a:ea typeface="Dotum" pitchFamily="34" charset="-127"/>
              </a:rPr>
              <a:t>At other times,</a:t>
            </a:r>
          </a:p>
          <a:p>
            <a:pPr marL="342900" marR="0" lvl="0" indent="-342900" algn="l" defTabSz="914400" rtl="0" eaLnBrk="1" fontAlgn="auto" latinLnBrk="0" hangingPunct="0">
              <a:lnSpc>
                <a:spcPct val="100000"/>
              </a:lnSpc>
              <a:spcBef>
                <a:spcPct val="20000"/>
              </a:spcBef>
              <a:buClr>
                <a:schemeClr val="bg1"/>
              </a:buClr>
              <a:buSzTx/>
              <a:buFont typeface="Arial" charset="0"/>
              <a:buChar char="•"/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endParaRPr>
              <a:ea typeface="Dotum" pitchFamily="34" charset="-127"/>
            </a:endParaRPr>
          </a:p>
          <a:p>
            <a:pPr marL="342900" marR="0" lvl="0" indent="-342900" algn="l" defTabSz="914400" rtl="0" eaLnBrk="1" fontAlgn="auto" latinLnBrk="0" hangingPunct="0">
              <a:lnSpc>
                <a:spcPct val="100000"/>
              </a:lnSpc>
              <a:spcBef>
                <a:spcPct val="20000"/>
              </a:spcBef>
              <a:buClr>
                <a:schemeClr val="bg1"/>
              </a:buClr>
              <a:buSzTx/>
              <a:buFont typeface="Arial" charset="0"/>
              <a:buChar char="•"/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endParaRPr sz="1800"/>
          </a:p>
          <a:p>
            <a:pPr marL="342900" marR="0" lvl="0" indent="-342900" algn="l" defTabSz="914400" rtl="0" eaLnBrk="1" fontAlgn="auto" latinLnBrk="0" hangingPunct="0">
              <a:lnSpc>
                <a:spcPct val="100000"/>
              </a:lnSpc>
              <a:spcBef>
                <a:spcPct val="20000"/>
              </a:spcBef>
              <a:buClr>
                <a:schemeClr val="bg1"/>
              </a:buClr>
              <a:buSzTx/>
              <a:buFont typeface="Arial" charset="0"/>
              <a:buChar char="•"/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r>
              <a:t>Result follows by integrating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EqMath_90033">
                <a:extLst>
                  <a:ext uri="{FF2B5EF4-FFF2-40B4-BE49-F238E27FC236}">
                    <a16:creationId xmlns:a16="http://schemas.microsoft.com/office/drawing/2014/main" id="{252E3DD9-B6AF-D700-C05F-7EB5EC052820}"/>
                  </a:ext>
                </a:extLst>
              </p:cNvPr>
              <p:cNvSpPr txBox="1">
                <a:spLocks noGrp="1"/>
              </p:cNvSpPr>
              <p:nvPr/>
            </p:nvSpPr>
            <p:spPr>
              <a:xfrm>
                <a:off x="2200600" y="3432500"/>
                <a:ext cx="4984100" cy="742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ctr"/>
              <a:lstStyle/>
              <a:p>
                <a:pPr>
                  <a:defRPr sz="1800" b="0" i="0" dirty="0">
                    <a:latin typeface="Cambria Math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𝑑𝐹</m:t>
                          </m:r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>
                                  <a:latin typeface="Cambria Math" panose="02040503050406030204" pitchFamily="18" charset="0"/>
                                </a:rPr>
                                <m:t>LAPS</m:t>
                              </m:r>
                            </m:e>
                          </m:d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𝛷</m:t>
                          </m:r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𝑑𝐹</m:t>
                          </m:r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>
                                  <a:latin typeface="Cambria Math" panose="02040503050406030204" pitchFamily="18" charset="0"/>
                                </a:rPr>
                                <m:t>Opt</m:t>
                              </m:r>
                            </m:e>
                          </m:d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2" name="EqMath_90033">
                <a:extLst>
                  <a:ext uri="{FF2B5EF4-FFF2-40B4-BE49-F238E27FC236}">
                    <a16:creationId xmlns:a16="http://schemas.microsoft.com/office/drawing/2014/main" id="{252E3DD9-B6AF-D700-C05F-7EB5EC052820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0600" y="3432500"/>
                <a:ext cx="4984100" cy="7423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EqMath_90034">
                <a:extLst>
                  <a:ext uri="{FF2B5EF4-FFF2-40B4-BE49-F238E27FC236}">
                    <a16:creationId xmlns:a16="http://schemas.microsoft.com/office/drawing/2014/main" id="{19D9701F-B410-32DE-BB1A-75EA7CD37510}"/>
                  </a:ext>
                </a:extLst>
              </p:cNvPr>
              <p:cNvSpPr txBox="1">
                <a:spLocks noGrp="1"/>
              </p:cNvSpPr>
              <p:nvPr/>
            </p:nvSpPr>
            <p:spPr>
              <a:xfrm>
                <a:off x="1476700" y="4880300"/>
                <a:ext cx="6851000" cy="589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ctr"/>
              <a:lstStyle/>
              <a:p>
                <a:pPr>
                  <a:defRPr sz="1800" b="0" i="0" dirty="0">
                    <a:latin typeface="Cambria Math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>
                              <a:latin typeface="Cambria Math" panose="02040503050406030204" pitchFamily="18" charset="0"/>
                            </a:rPr>
                            <m:t>LAPS</m:t>
                          </m:r>
                        </m:e>
                      </m:d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𝛷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>
                              <a:latin typeface="Cambria Math" panose="02040503050406030204" pitchFamily="18" charset="0"/>
                            </a:rPr>
                            <m:t>final</m:t>
                          </m:r>
                        </m:sub>
                      </m:sSub>
                      <m:r>
                        <a:rPr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𝛷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>
                              <a:latin typeface="Cambria Math" panose="02040503050406030204" pitchFamily="18" charset="0"/>
                            </a:rPr>
                            <m:t>Opt</m:t>
                          </m:r>
                        </m:e>
                      </m:d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3" name="EqMath_90034">
                <a:extLst>
                  <a:ext uri="{FF2B5EF4-FFF2-40B4-BE49-F238E27FC236}">
                    <a16:creationId xmlns:a16="http://schemas.microsoft.com/office/drawing/2014/main" id="{19D9701F-B410-32DE-BB1A-75EA7CD37510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6700" y="4880300"/>
                <a:ext cx="6851000" cy="5899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Pct val="0"/>
                                  </p:iterate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Pct val="0"/>
                                  </p:iterate>
                                  <p:childTnLst>
                                    <p:set>
                                      <p:cBhvr additive="base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Pct val="0"/>
                                  </p:iterate>
                                  <p:childTnLst>
                                    <p:set>
                                      <p:cBhvr additive="base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Pct val="0"/>
                                  </p:iterate>
                                  <p:childTnLst>
                                    <p:set>
                                      <p:cBhvr additive="base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Pct val="0"/>
                                  </p:iterate>
                                  <p:childTnLst>
                                    <p:set>
                                      <p:cBhvr additive="base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Pct val="0"/>
                                  </p:iterate>
                                  <p:childTnLst>
                                    <p:set>
                                      <p:cBhvr additive="base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Pct val="0"/>
                                  </p:iterate>
                                  <p:childTnLst>
                                    <p:set>
                                      <p:cBhvr additive="base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  <p:bldP spid="47106" grpId="1"/>
      <p:bldP spid="47107" grpId="0" build="cust"/>
      <p:bldP spid="47107" grpId="1" build="cust"/>
      <p:bldP spid="47107" grpId="2" build="cust"/>
      <p:bldP spid="47107" grpId="3" build="cust"/>
      <p:bldP spid="47107" grpId="4" build="cust"/>
      <p:bldP spid="47107" grpId="5" build="cust"/>
      <p:bldP spid="2" grpId="0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-165100"/>
            <a:ext cx="8229600" cy="1143000"/>
          </a:xfrm>
          <a:prstGeom prst="rect">
            <a:avLst/>
          </a:prstGeom>
          <a:noFill/>
          <a:ln algn="ctr">
            <a:noFill/>
          </a:ln>
        </p:spPr>
        <p:txBody>
          <a:bodyPr vert="horz" wrap="square" lIns="91440" tIns="45720" rIns="91440" bIns="45720" anchor="ctr" anchorCtr="0">
            <a:noAutofit/>
          </a:bodyPr>
          <a:lstStyle/>
          <a:p>
            <a:pPr marL="0" marR="0" lvl="0" algn="ctr" defTabSz="914400" rtl="0" eaLnBrk="1" fontAlgn="auto" latinLnBrk="0" hangingPunct="0">
              <a:lnSpc>
                <a:spcPct val="100000"/>
              </a:lnSpc>
              <a:spcBef>
                <a:spcPct val="0"/>
              </a:spcBef>
              <a:buClr>
                <a:schemeClr val="bg1"/>
              </a:buClr>
              <a:buSzTx/>
              <a:buFont typeface="Arial" charset="0"/>
              <a:buNone/>
              <a:defRPr sz="3600" baseline="0">
                <a:solidFill>
                  <a:srgbClr val="6600CC"/>
                </a:solidFill>
                <a:latin typeface="Comic Sans MS" pitchFamily="66" charset="0"/>
                <a:ea typeface="Arial" charset="0"/>
              </a:defRPr>
            </a:pPr>
            <a:r>
              <a:t>Potential Function</a:t>
            </a:r>
          </a:p>
        </p:txBody>
      </p:sp>
      <p:grpSp>
        <p:nvGrpSpPr>
          <p:cNvPr id="49155" name="Group 205"/>
          <p:cNvGrpSpPr/>
          <p:nvPr/>
        </p:nvGrpSpPr>
        <p:grpSpPr>
          <a:xfrm>
            <a:off x="2400300" y="685800"/>
            <a:ext cx="4889500" cy="1511300"/>
            <a:chOff x="2400300" y="723900"/>
            <a:chExt cx="4889500" cy="1511300"/>
          </a:xfrm>
        </p:grpSpPr>
        <p:sp>
          <p:nvSpPr>
            <p:cNvPr id="49229" name="Rectangle 4"/>
            <p:cNvSpPr/>
            <p:nvPr/>
          </p:nvSpPr>
          <p:spPr>
            <a:xfrm>
              <a:off x="3619500" y="723900"/>
              <a:ext cx="2895600" cy="635000"/>
            </a:xfrm>
            <a:prstGeom prst="rect">
              <a:avLst/>
            </a:prstGeom>
            <a:noFill/>
            <a:ln algn="ctr">
              <a:noFill/>
            </a:ln>
          </p:spPr>
          <p:txBody>
            <a:bodyPr lIns="90000" tIns="46800" rIns="90000" bIns="46800">
              <a:sp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ctr" defTabSz="914400" rtl="0" eaLnBrk="1" fontAlgn="auto" latin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1800" i="1">
                  <a:latin typeface="Times New Roman" pitchFamily="18" charset="0"/>
                </a:rPr>
                <a:t>n</a:t>
              </a:r>
              <a:r>
                <a:rPr sz="1800" i="1" baseline="-25000">
                  <a:latin typeface="Times New Roman" pitchFamily="18" charset="0"/>
                </a:rPr>
                <a:t>t</a:t>
              </a:r>
              <a:r>
                <a:rPr sz="1800"/>
                <a:t> jobs currently alive </a:t>
              </a:r>
              <a:br>
                <a:rPr sz="1800"/>
              </a:br>
              <a:r>
                <a:rPr sz="1800"/>
                <a:t>sorted by arrival time.</a:t>
              </a:r>
            </a:p>
          </p:txBody>
        </p:sp>
        <p:pic>
          <p:nvPicPr>
            <p:cNvPr id="49230" name="Picture 5"/>
            <p:cNvPicPr/>
            <p:nvPr/>
          </p:nvPicPr>
          <p:blipFill dpi="0">
            <a:blip r:embed="rId3"/>
            <a:srcRect/>
            <a:stretch>
              <a:fillRect/>
            </a:stretch>
          </p:blipFill>
          <p:spPr>
            <a:xfrm rot="16200000">
              <a:off x="5594350" y="1593850"/>
              <a:ext cx="660400" cy="292100"/>
            </a:xfrm>
            <a:prstGeom prst="rect">
              <a:avLst/>
            </a:prstGeom>
            <a:noFill/>
            <a:ln algn="ctr">
              <a:noFill/>
            </a:ln>
          </p:spPr>
        </p:pic>
        <p:pic>
          <p:nvPicPr>
            <p:cNvPr id="49231" name="Picture 6"/>
            <p:cNvPicPr/>
            <p:nvPr/>
          </p:nvPicPr>
          <p:blipFill dpi="0">
            <a:blip r:embed="rId3"/>
            <a:srcRect/>
            <a:stretch>
              <a:fillRect/>
            </a:stretch>
          </p:blipFill>
          <p:spPr>
            <a:xfrm rot="16200000">
              <a:off x="5886450" y="1593850"/>
              <a:ext cx="660400" cy="292100"/>
            </a:xfrm>
            <a:prstGeom prst="rect">
              <a:avLst/>
            </a:prstGeom>
            <a:noFill/>
            <a:ln algn="ctr">
              <a:noFill/>
            </a:ln>
          </p:spPr>
        </p:pic>
        <p:pic>
          <p:nvPicPr>
            <p:cNvPr id="49232" name="Picture 7"/>
            <p:cNvPicPr/>
            <p:nvPr/>
          </p:nvPicPr>
          <p:blipFill dpi="0">
            <a:blip r:embed="rId3"/>
            <a:srcRect/>
            <a:stretch>
              <a:fillRect/>
            </a:stretch>
          </p:blipFill>
          <p:spPr>
            <a:xfrm rot="16200000">
              <a:off x="6191250" y="1593850"/>
              <a:ext cx="660400" cy="292100"/>
            </a:xfrm>
            <a:prstGeom prst="rect">
              <a:avLst/>
            </a:prstGeom>
            <a:noFill/>
            <a:ln algn="ctr">
              <a:noFill/>
            </a:ln>
          </p:spPr>
        </p:pic>
        <p:pic>
          <p:nvPicPr>
            <p:cNvPr id="49233" name="Picture 8"/>
            <p:cNvPicPr/>
            <p:nvPr/>
          </p:nvPicPr>
          <p:blipFill dpi="0">
            <a:blip r:embed="rId3"/>
            <a:srcRect/>
            <a:stretch>
              <a:fillRect/>
            </a:stretch>
          </p:blipFill>
          <p:spPr>
            <a:xfrm rot="16200000">
              <a:off x="6496050" y="1593850"/>
              <a:ext cx="660400" cy="292100"/>
            </a:xfrm>
            <a:prstGeom prst="rect">
              <a:avLst/>
            </a:prstGeom>
            <a:noFill/>
            <a:ln algn="ctr">
              <a:noFill/>
            </a:ln>
          </p:spPr>
        </p:pic>
        <p:sp>
          <p:nvSpPr>
            <p:cNvPr id="49234" name="Rectangle 9"/>
            <p:cNvSpPr/>
            <p:nvPr/>
          </p:nvSpPr>
          <p:spPr>
            <a:xfrm rot="16200000">
              <a:off x="5162550" y="1720850"/>
              <a:ext cx="838200" cy="139700"/>
            </a:xfrm>
            <a:prstGeom prst="rect">
              <a:avLst/>
            </a:prstGeom>
            <a:solidFill>
              <a:srgbClr val="FF9900"/>
            </a:solidFill>
            <a:ln w="15875" cap="flat" cmpd="sng" algn="ctr">
              <a:solidFill>
                <a:schemeClr val="tx1"/>
              </a:solidFill>
              <a:prstDash val="solid"/>
              <a:miter lim="800000"/>
            </a:ln>
          </p:spPr>
          <p:txBody>
            <a:bodyPr vert="vert" wrap="none" anchor="ctr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ctr" defTabSz="914400" rtl="0" eaLnBrk="1" fontAlgn="auto" latin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endParaRPr sz="32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49235" name="Rectangle 10"/>
            <p:cNvSpPr/>
            <p:nvPr/>
          </p:nvSpPr>
          <p:spPr>
            <a:xfrm rot="16200000">
              <a:off x="4883150" y="1720850"/>
              <a:ext cx="838200" cy="139700"/>
            </a:xfrm>
            <a:prstGeom prst="rect">
              <a:avLst/>
            </a:prstGeom>
            <a:solidFill>
              <a:srgbClr val="FF9900"/>
            </a:solidFill>
            <a:ln w="15875" cap="flat" cmpd="sng" algn="ctr">
              <a:solidFill>
                <a:schemeClr val="tx1"/>
              </a:solidFill>
              <a:prstDash val="solid"/>
              <a:miter lim="800000"/>
            </a:ln>
          </p:spPr>
          <p:txBody>
            <a:bodyPr vert="vert" wrap="none" anchor="ctr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ctr" defTabSz="914400" rtl="0" eaLnBrk="1" fontAlgn="auto" latin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endParaRPr sz="32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49236" name="Rectangle 11"/>
            <p:cNvSpPr/>
            <p:nvPr/>
          </p:nvSpPr>
          <p:spPr>
            <a:xfrm rot="16200000">
              <a:off x="4641850" y="1720850"/>
              <a:ext cx="838200" cy="139700"/>
            </a:xfrm>
            <a:prstGeom prst="rect">
              <a:avLst/>
            </a:prstGeom>
            <a:solidFill>
              <a:srgbClr val="FF9900"/>
            </a:solidFill>
            <a:ln w="15875" cap="flat" cmpd="sng" algn="ctr">
              <a:solidFill>
                <a:schemeClr val="tx1"/>
              </a:solidFill>
              <a:prstDash val="solid"/>
              <a:miter lim="800000"/>
            </a:ln>
          </p:spPr>
          <p:txBody>
            <a:bodyPr vert="vert" wrap="none" anchor="ctr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ctr" defTabSz="914400" rtl="0" eaLnBrk="1" fontAlgn="auto" latin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endParaRPr sz="32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49237" name="Rectangle 12"/>
            <p:cNvSpPr/>
            <p:nvPr/>
          </p:nvSpPr>
          <p:spPr>
            <a:xfrm rot="16200000">
              <a:off x="4413250" y="1733550"/>
              <a:ext cx="838200" cy="139700"/>
            </a:xfrm>
            <a:prstGeom prst="rect">
              <a:avLst/>
            </a:prstGeom>
            <a:solidFill>
              <a:srgbClr val="FF9900"/>
            </a:solidFill>
            <a:ln w="15875" cap="flat" cmpd="sng" algn="ctr">
              <a:solidFill>
                <a:schemeClr val="tx1"/>
              </a:solidFill>
              <a:prstDash val="solid"/>
              <a:miter lim="800000"/>
            </a:ln>
          </p:spPr>
          <p:txBody>
            <a:bodyPr vert="vert" wrap="none" anchor="ctr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ctr" defTabSz="914400" rtl="0" eaLnBrk="1" fontAlgn="auto" latin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endParaRPr sz="32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49238" name="Rectangle 13"/>
            <p:cNvSpPr/>
            <p:nvPr/>
          </p:nvSpPr>
          <p:spPr>
            <a:xfrm rot="16200000">
              <a:off x="4171950" y="1733550"/>
              <a:ext cx="838200" cy="139700"/>
            </a:xfrm>
            <a:prstGeom prst="rect">
              <a:avLst/>
            </a:prstGeom>
            <a:solidFill>
              <a:srgbClr val="FF9900"/>
            </a:solidFill>
            <a:ln w="15875" cap="flat" cmpd="sng" algn="ctr">
              <a:solidFill>
                <a:schemeClr val="tx1"/>
              </a:solidFill>
              <a:prstDash val="solid"/>
              <a:miter lim="800000"/>
            </a:ln>
          </p:spPr>
          <p:txBody>
            <a:bodyPr vert="vert" wrap="none" anchor="ctr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ctr" defTabSz="914400" rtl="0" eaLnBrk="1" fontAlgn="auto" latin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endParaRPr sz="32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49239" name="Rectangle 14"/>
            <p:cNvSpPr/>
            <p:nvPr/>
          </p:nvSpPr>
          <p:spPr>
            <a:xfrm rot="16200000">
              <a:off x="3943350" y="1733550"/>
              <a:ext cx="838200" cy="139700"/>
            </a:xfrm>
            <a:prstGeom prst="rect">
              <a:avLst/>
            </a:prstGeom>
            <a:solidFill>
              <a:srgbClr val="FF9900"/>
            </a:solidFill>
            <a:ln w="15875" cap="flat" cmpd="sng" algn="ctr">
              <a:solidFill>
                <a:schemeClr val="tx1"/>
              </a:solidFill>
              <a:prstDash val="solid"/>
              <a:miter lim="800000"/>
            </a:ln>
          </p:spPr>
          <p:txBody>
            <a:bodyPr vert="vert" wrap="none" anchor="ctr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ctr" defTabSz="914400" rtl="0" eaLnBrk="1" fontAlgn="auto" latin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endParaRPr sz="32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49240" name="Rectangle 15"/>
            <p:cNvSpPr/>
            <p:nvPr/>
          </p:nvSpPr>
          <p:spPr>
            <a:xfrm rot="16200000">
              <a:off x="3702050" y="1733550"/>
              <a:ext cx="838200" cy="139700"/>
            </a:xfrm>
            <a:prstGeom prst="rect">
              <a:avLst/>
            </a:prstGeom>
            <a:solidFill>
              <a:srgbClr val="FF9900"/>
            </a:solidFill>
            <a:ln w="15875" cap="flat" cmpd="sng" algn="ctr">
              <a:solidFill>
                <a:schemeClr val="tx1"/>
              </a:solidFill>
              <a:prstDash val="solid"/>
              <a:miter lim="800000"/>
            </a:ln>
          </p:spPr>
          <p:txBody>
            <a:bodyPr vert="vert" wrap="none" anchor="ctr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ctr" defTabSz="914400" rtl="0" eaLnBrk="1" fontAlgn="auto" latin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endParaRPr sz="32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49241" name="Rectangle 16"/>
            <p:cNvSpPr/>
            <p:nvPr/>
          </p:nvSpPr>
          <p:spPr>
            <a:xfrm rot="16200000">
              <a:off x="3460750" y="1733550"/>
              <a:ext cx="838200" cy="139700"/>
            </a:xfrm>
            <a:prstGeom prst="rect">
              <a:avLst/>
            </a:prstGeom>
            <a:solidFill>
              <a:srgbClr val="FF9900"/>
            </a:solidFill>
            <a:ln w="15875" cap="flat" cmpd="sng" algn="ctr">
              <a:solidFill>
                <a:schemeClr val="tx1"/>
              </a:solidFill>
              <a:prstDash val="solid"/>
              <a:miter lim="800000"/>
            </a:ln>
          </p:spPr>
          <p:txBody>
            <a:bodyPr vert="vert" wrap="none" anchor="ctr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ctr" defTabSz="914400" rtl="0" eaLnBrk="1" fontAlgn="auto" latin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endParaRPr sz="32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49242" name="Rectangle 17"/>
            <p:cNvSpPr/>
            <p:nvPr/>
          </p:nvSpPr>
          <p:spPr>
            <a:xfrm rot="16200000">
              <a:off x="3232150" y="1733550"/>
              <a:ext cx="838200" cy="139700"/>
            </a:xfrm>
            <a:prstGeom prst="rect">
              <a:avLst/>
            </a:prstGeom>
            <a:solidFill>
              <a:srgbClr val="FF9900"/>
            </a:solidFill>
            <a:ln w="15875" cap="flat" cmpd="sng" algn="ctr">
              <a:solidFill>
                <a:schemeClr val="tx1"/>
              </a:solidFill>
              <a:prstDash val="solid"/>
              <a:miter lim="800000"/>
            </a:ln>
          </p:spPr>
          <p:txBody>
            <a:bodyPr vert="vert" wrap="none" anchor="ctr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ctr" defTabSz="914400" rtl="0" eaLnBrk="1" fontAlgn="auto" latin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endParaRPr sz="32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49243" name="Rectangle 18"/>
            <p:cNvSpPr/>
            <p:nvPr/>
          </p:nvSpPr>
          <p:spPr>
            <a:xfrm rot="16200000">
              <a:off x="2990850" y="1733550"/>
              <a:ext cx="838200" cy="139700"/>
            </a:xfrm>
            <a:prstGeom prst="rect">
              <a:avLst/>
            </a:prstGeom>
            <a:solidFill>
              <a:srgbClr val="FF9900"/>
            </a:solidFill>
            <a:ln w="15875" cap="flat" cmpd="sng" algn="ctr">
              <a:solidFill>
                <a:schemeClr val="tx1"/>
              </a:solidFill>
              <a:prstDash val="solid"/>
              <a:miter lim="800000"/>
            </a:ln>
          </p:spPr>
          <p:txBody>
            <a:bodyPr vert="vert" wrap="none" anchor="ctr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ctr" defTabSz="914400" rtl="0" eaLnBrk="1" fontAlgn="auto" latin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endParaRPr sz="32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49244" name="Rectangle 19"/>
            <p:cNvSpPr/>
            <p:nvPr/>
          </p:nvSpPr>
          <p:spPr>
            <a:xfrm rot="16200000">
              <a:off x="2749550" y="1733550"/>
              <a:ext cx="838200" cy="139700"/>
            </a:xfrm>
            <a:prstGeom prst="rect">
              <a:avLst/>
            </a:prstGeom>
            <a:solidFill>
              <a:srgbClr val="FF9900"/>
            </a:solidFill>
            <a:ln w="15875" cap="flat" cmpd="sng" algn="ctr">
              <a:solidFill>
                <a:schemeClr val="tx1"/>
              </a:solidFill>
              <a:prstDash val="solid"/>
              <a:miter lim="800000"/>
            </a:ln>
          </p:spPr>
          <p:txBody>
            <a:bodyPr vert="vert" wrap="none" anchor="ctr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ctr" defTabSz="914400" rtl="0" eaLnBrk="1" fontAlgn="auto" latin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endParaRPr sz="32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49245" name="Rectangle 20"/>
            <p:cNvSpPr/>
            <p:nvPr/>
          </p:nvSpPr>
          <p:spPr>
            <a:xfrm rot="16200000">
              <a:off x="2520950" y="1746250"/>
              <a:ext cx="838200" cy="139700"/>
            </a:xfrm>
            <a:prstGeom prst="rect">
              <a:avLst/>
            </a:prstGeom>
            <a:solidFill>
              <a:srgbClr val="FF9900"/>
            </a:solidFill>
            <a:ln w="15875" cap="flat" cmpd="sng" algn="ctr">
              <a:solidFill>
                <a:schemeClr val="tx1"/>
              </a:solidFill>
              <a:prstDash val="solid"/>
              <a:miter lim="800000"/>
            </a:ln>
          </p:spPr>
          <p:txBody>
            <a:bodyPr vert="vert" wrap="none" anchor="ctr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ctr" defTabSz="914400" rtl="0" eaLnBrk="1" fontAlgn="auto" latin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endParaRPr sz="32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49246" name="Rectangle 21"/>
            <p:cNvSpPr/>
            <p:nvPr/>
          </p:nvSpPr>
          <p:spPr>
            <a:xfrm rot="16200000">
              <a:off x="2279650" y="1746250"/>
              <a:ext cx="838200" cy="139700"/>
            </a:xfrm>
            <a:prstGeom prst="rect">
              <a:avLst/>
            </a:prstGeom>
            <a:solidFill>
              <a:srgbClr val="FF9900"/>
            </a:solidFill>
            <a:ln w="15875" cap="flat" cmpd="sng" algn="ctr">
              <a:solidFill>
                <a:schemeClr val="tx1"/>
              </a:solidFill>
              <a:prstDash val="solid"/>
              <a:miter lim="800000"/>
            </a:ln>
          </p:spPr>
          <p:txBody>
            <a:bodyPr vert="vert" wrap="none" anchor="ctr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ctr" defTabSz="914400" rtl="0" eaLnBrk="1" fontAlgn="auto" latin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endParaRPr sz="32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49247" name="Rectangle 22"/>
            <p:cNvSpPr/>
            <p:nvPr/>
          </p:nvSpPr>
          <p:spPr>
            <a:xfrm rot="16200000">
              <a:off x="2051050" y="1746250"/>
              <a:ext cx="838200" cy="139700"/>
            </a:xfrm>
            <a:prstGeom prst="rect">
              <a:avLst/>
            </a:prstGeom>
            <a:solidFill>
              <a:srgbClr val="FF9900"/>
            </a:solidFill>
            <a:ln w="15875" cap="flat" cmpd="sng" algn="ctr">
              <a:solidFill>
                <a:schemeClr val="tx1"/>
              </a:solidFill>
              <a:prstDash val="solid"/>
              <a:miter lim="800000"/>
            </a:ln>
          </p:spPr>
          <p:txBody>
            <a:bodyPr vert="vert" wrap="none" anchor="ctr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ctr" defTabSz="914400" rtl="0" eaLnBrk="1" fontAlgn="auto" latin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endParaRPr sz="32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49248" name="Rectangle 31"/>
            <p:cNvSpPr/>
            <p:nvPr/>
          </p:nvSpPr>
          <p:spPr>
            <a:xfrm rot="16200000">
              <a:off x="6800850" y="1746250"/>
              <a:ext cx="838200" cy="139700"/>
            </a:xfrm>
            <a:prstGeom prst="rect">
              <a:avLst/>
            </a:prstGeom>
            <a:solidFill>
              <a:srgbClr val="FF9900"/>
            </a:solidFill>
            <a:ln w="15875" cap="flat" cmpd="sng" algn="ctr">
              <a:solidFill>
                <a:schemeClr val="tx1"/>
              </a:solidFill>
              <a:prstDash val="solid"/>
              <a:miter lim="800000"/>
            </a:ln>
          </p:spPr>
          <p:txBody>
            <a:bodyPr vert="vert" wrap="none" anchor="ctr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ctr" defTabSz="914400" rtl="0" eaLnBrk="1" fontAlgn="auto" latin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endParaRPr sz="32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49156" name="Group 2"/>
          <p:cNvGrpSpPr/>
          <p:nvPr/>
        </p:nvGrpSpPr>
        <p:grpSpPr>
          <a:xfrm>
            <a:off x="2489200" y="1358900"/>
            <a:ext cx="5549900" cy="4102100"/>
            <a:chOff x="2489200" y="1358900"/>
            <a:chExt cx="5549900" cy="4102100"/>
          </a:xfrm>
        </p:grpSpPr>
        <p:sp>
          <p:nvSpPr>
            <p:cNvPr id="49215" name="Rectangle 149"/>
            <p:cNvSpPr/>
            <p:nvPr/>
          </p:nvSpPr>
          <p:spPr>
            <a:xfrm rot="16200000">
              <a:off x="7258050" y="1708150"/>
              <a:ext cx="838200" cy="139700"/>
            </a:xfrm>
            <a:prstGeom prst="rect">
              <a:avLst/>
            </a:prstGeom>
            <a:solidFill>
              <a:srgbClr val="FF9900"/>
            </a:solidFill>
            <a:ln w="15875" cap="flat" cmpd="sng" algn="ctr">
              <a:solidFill>
                <a:schemeClr val="tx1"/>
              </a:solidFill>
              <a:prstDash val="solid"/>
              <a:miter lim="800000"/>
            </a:ln>
          </p:spPr>
          <p:txBody>
            <a:bodyPr vert="vert" wrap="none" anchor="ctr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ctr" defTabSz="914400" rtl="0" eaLnBrk="1" fontAlgn="auto" latin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endParaRPr sz="32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grpSp>
          <p:nvGrpSpPr>
            <p:cNvPr id="49216" name="Group 156"/>
            <p:cNvGrpSpPr/>
            <p:nvPr/>
          </p:nvGrpSpPr>
          <p:grpSpPr>
            <a:xfrm>
              <a:off x="7645400" y="2679700"/>
              <a:ext cx="127000" cy="152400"/>
              <a:chOff x="2501900" y="1981200"/>
              <a:chExt cx="127000" cy="152400"/>
            </a:xfrm>
          </p:grpSpPr>
          <p:sp>
            <p:nvSpPr>
              <p:cNvPr id="49227" name="Text Box 157"/>
              <p:cNvSpPr/>
              <p:nvPr/>
            </p:nvSpPr>
            <p:spPr>
              <a:xfrm>
                <a:off x="2501900" y="1981200"/>
                <a:ext cx="127000" cy="1524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161925" rIns="0" bIns="0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2000">
                    <a:solidFill>
                      <a:schemeClr val="tx1"/>
                    </a:solidFill>
                    <a:latin typeface="Times New Roman" pitchFamily="34" charset="0"/>
                  </a:rPr>
                  <a:t>0</a:t>
                </a:r>
              </a:p>
            </p:txBody>
          </p:sp>
          <p:sp>
            <p:nvSpPr>
              <p:cNvPr id="49228" name="Rectangle 158"/>
              <p:cNvSpPr/>
              <p:nvPr/>
            </p:nvSpPr>
            <p:spPr>
              <a:xfrm>
                <a:off x="2501900" y="1981200"/>
                <a:ext cx="127000" cy="152400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 cap="flat" cmpd="sng" algn="ctr">
                <a:solidFill>
                  <a:schemeClr val="tx1">
                    <a:alpha val="0"/>
                  </a:schemeClr>
                </a:solidFill>
                <a:prstDash val="solid"/>
                <a:miter lim="800000"/>
              </a:ln>
            </p:spPr>
            <p:txBody>
              <a:bodyPr wrap="none" anchor="ctr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1" fontAlgn="auto" latinLnBrk="0" hangingPunct="0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endParaRPr sz="18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9217" name="Text Box 159"/>
            <p:cNvSpPr/>
            <p:nvPr/>
          </p:nvSpPr>
          <p:spPr>
            <a:xfrm>
              <a:off x="2489200" y="4965700"/>
              <a:ext cx="1473200" cy="3556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90000" tIns="46800" rIns="90000" bIns="46800">
              <a:sp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1" fontAlgn="auto" latin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1800">
                  <a:solidFill>
                    <a:schemeClr val="hlink"/>
                  </a:solidFill>
                </a:rPr>
                <a:t>Job arrives:</a:t>
              </a:r>
            </a:p>
          </p:txBody>
        </p:sp>
        <p:grpSp>
          <p:nvGrpSpPr>
            <p:cNvPr id="49218" name="Group 1"/>
            <p:cNvGrpSpPr/>
            <p:nvPr/>
          </p:nvGrpSpPr>
          <p:grpSpPr>
            <a:xfrm>
              <a:off x="4089400" y="4927600"/>
              <a:ext cx="1282700" cy="533400"/>
              <a:chOff x="4089400" y="4927600"/>
              <a:chExt cx="1282700" cy="533400"/>
            </a:xfrm>
          </p:grpSpPr>
          <p:sp>
            <p:nvSpPr>
              <p:cNvPr id="49220" name="Text Box 193"/>
              <p:cNvSpPr/>
              <p:nvPr/>
            </p:nvSpPr>
            <p:spPr>
              <a:xfrm>
                <a:off x="4089400" y="4927600"/>
                <a:ext cx="177800" cy="2032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212725" rIns="0" bIns="0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2400" i="1">
                    <a:solidFill>
                      <a:schemeClr val="tx1"/>
                    </a:solidFill>
                    <a:latin typeface="Times New Roman" pitchFamily="34" charset="0"/>
                  </a:rPr>
                  <a:t>d</a:t>
                </a:r>
              </a:p>
            </p:txBody>
          </p:sp>
          <p:sp>
            <p:nvSpPr>
              <p:cNvPr id="49221" name="Text Box 194"/>
              <p:cNvSpPr/>
              <p:nvPr/>
            </p:nvSpPr>
            <p:spPr>
              <a:xfrm>
                <a:off x="4267200" y="4927600"/>
                <a:ext cx="241300" cy="2032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209550" rIns="0" bIns="0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2400">
                    <a:solidFill>
                      <a:schemeClr val="tx1"/>
                    </a:solidFill>
                    <a:latin typeface="Times New Roman" pitchFamily="34" charset="0"/>
                  </a:rPr>
                  <a:t>Φ</a:t>
                </a:r>
              </a:p>
            </p:txBody>
          </p:sp>
          <p:cxnSp>
            <p:nvCxnSpPr>
              <p:cNvPr id="49222" name="Line 195"/>
              <p:cNvCxnSpPr/>
              <p:nvPr/>
            </p:nvCxnSpPr>
            <p:spPr>
              <a:xfrm>
                <a:off x="4089400" y="5118100"/>
                <a:ext cx="431800" cy="0"/>
              </a:xfrm>
              <a:prstGeom prst="line">
                <a:avLst/>
              </a:prstGeom>
              <a:noFill/>
              <a:ln w="17601" cap="flat" cmpd="sng" algn="ctr">
                <a:solidFill>
                  <a:schemeClr val="tx1"/>
                </a:solidFill>
                <a:prstDash val="solid"/>
                <a:miter lim="800000"/>
              </a:ln>
            </p:spPr>
          </p:cxnSp>
          <p:sp>
            <p:nvSpPr>
              <p:cNvPr id="49223" name="Text Box 196"/>
              <p:cNvSpPr/>
              <p:nvPr/>
            </p:nvSpPr>
            <p:spPr>
              <a:xfrm>
                <a:off x="4152900" y="5257800"/>
                <a:ext cx="177800" cy="2032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212725" rIns="0" bIns="0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2400" i="1">
                    <a:solidFill>
                      <a:schemeClr val="tx1"/>
                    </a:solidFill>
                    <a:latin typeface="Times New Roman" pitchFamily="34" charset="0"/>
                  </a:rPr>
                  <a:t>d</a:t>
                </a:r>
              </a:p>
            </p:txBody>
          </p:sp>
          <p:sp>
            <p:nvSpPr>
              <p:cNvPr id="49224" name="Text Box 197"/>
              <p:cNvSpPr/>
              <p:nvPr/>
            </p:nvSpPr>
            <p:spPr>
              <a:xfrm>
                <a:off x="4330700" y="5283200"/>
                <a:ext cx="127000" cy="1778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188912" rIns="0" bIns="0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2400" i="1">
                    <a:solidFill>
                      <a:schemeClr val="tx1"/>
                    </a:solidFill>
                    <a:latin typeface="Times New Roman" pitchFamily="34" charset="0"/>
                  </a:rPr>
                  <a:t>t</a:t>
                </a:r>
              </a:p>
            </p:txBody>
          </p:sp>
          <p:sp>
            <p:nvSpPr>
              <p:cNvPr id="49225" name="Text Box 198"/>
              <p:cNvSpPr/>
              <p:nvPr/>
            </p:nvSpPr>
            <p:spPr>
              <a:xfrm>
                <a:off x="4699000" y="5156200"/>
                <a:ext cx="342900" cy="1016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217488" rIns="0" bIns="0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3500">
                    <a:solidFill>
                      <a:schemeClr val="tx1"/>
                    </a:solidFill>
                    <a:latin typeface="Times New Roman" pitchFamily="34" charset="0"/>
                  </a:rPr>
                  <a:t>=</a:t>
                </a:r>
              </a:p>
            </p:txBody>
          </p:sp>
          <p:sp>
            <p:nvSpPr>
              <p:cNvPr id="49226" name="Text Box 199"/>
              <p:cNvSpPr/>
              <p:nvPr/>
            </p:nvSpPr>
            <p:spPr>
              <a:xfrm>
                <a:off x="5156200" y="5029200"/>
                <a:ext cx="215900" cy="2794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282575" rIns="0" bIns="0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3500" dirty="0">
                    <a:solidFill>
                      <a:schemeClr val="tx1"/>
                    </a:solidFill>
                    <a:latin typeface="Times New Roman" pitchFamily="34" charset="0"/>
                  </a:rPr>
                  <a:t>0</a:t>
                </a:r>
              </a:p>
            </p:txBody>
          </p:sp>
        </p:grpSp>
        <p:sp>
          <p:nvSpPr>
            <p:cNvPr id="49219" name="Text Box 150"/>
            <p:cNvSpPr/>
            <p:nvPr/>
          </p:nvSpPr>
          <p:spPr>
            <a:xfrm>
              <a:off x="7467600" y="2209800"/>
              <a:ext cx="571500" cy="3556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90000" tIns="46800" rIns="90000" bIns="46800">
              <a:sp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1" fontAlgn="auto" latin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1800" i="1">
                  <a:solidFill>
                    <a:schemeClr val="tx1"/>
                  </a:solidFill>
                  <a:latin typeface="Times New Roman" pitchFamily="18" charset="0"/>
                </a:rPr>
                <a:t>n</a:t>
              </a:r>
              <a:r>
                <a:rPr sz="1800" i="1" baseline="-25000">
                  <a:solidFill>
                    <a:schemeClr val="tx1"/>
                  </a:solidFill>
                  <a:latin typeface="Times New Roman" pitchFamily="18" charset="0"/>
                </a:rPr>
                <a:t>t</a:t>
              </a:r>
              <a:r>
                <a:rPr sz="1800">
                  <a:solidFill>
                    <a:schemeClr val="tx1"/>
                  </a:solidFill>
                  <a:latin typeface="Times New Roman" pitchFamily="18" charset="0"/>
                </a:rPr>
                <a:t>+1</a:t>
              </a:r>
            </a:p>
          </p:txBody>
        </p:sp>
      </p:grpSp>
      <p:grpSp>
        <p:nvGrpSpPr>
          <p:cNvPr id="49157" name="Group 314"/>
          <p:cNvGrpSpPr/>
          <p:nvPr/>
        </p:nvGrpSpPr>
        <p:grpSpPr>
          <a:xfrm>
            <a:off x="241300" y="2209800"/>
            <a:ext cx="7162800" cy="368300"/>
            <a:chOff x="254000" y="2209800"/>
            <a:chExt cx="7162800" cy="368300"/>
          </a:xfrm>
        </p:grpSpPr>
        <p:sp>
          <p:nvSpPr>
            <p:cNvPr id="49209" name="Text Box 32"/>
            <p:cNvSpPr/>
            <p:nvPr/>
          </p:nvSpPr>
          <p:spPr>
            <a:xfrm>
              <a:off x="254000" y="2222500"/>
              <a:ext cx="1460500" cy="3556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90000" tIns="46800" rIns="90000" bIns="46800">
              <a:sp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1" fontAlgn="auto" latin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1800">
                  <a:solidFill>
                    <a:schemeClr val="hlink"/>
                  </a:solidFill>
                </a:rPr>
                <a:t>Coefficient:</a:t>
              </a:r>
            </a:p>
          </p:txBody>
        </p:sp>
        <p:sp>
          <p:nvSpPr>
            <p:cNvPr id="49210" name="Text Box 34"/>
            <p:cNvSpPr/>
            <p:nvPr/>
          </p:nvSpPr>
          <p:spPr>
            <a:xfrm>
              <a:off x="2311400" y="2209800"/>
              <a:ext cx="292100" cy="3556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90000" tIns="46800" rIns="90000" bIns="46800">
              <a:sp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1" fontAlgn="auto" latin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1800">
                  <a:solidFill>
                    <a:schemeClr val="tx1"/>
                  </a:solidFill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49211" name="Text Box 35"/>
            <p:cNvSpPr/>
            <p:nvPr/>
          </p:nvSpPr>
          <p:spPr>
            <a:xfrm>
              <a:off x="2552700" y="2209800"/>
              <a:ext cx="292100" cy="3556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90000" tIns="46800" rIns="90000" bIns="46800">
              <a:sp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1" fontAlgn="auto" latin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1800">
                  <a:solidFill>
                    <a:schemeClr val="tx1"/>
                  </a:solidFill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49212" name="Text Box 36"/>
            <p:cNvSpPr/>
            <p:nvPr/>
          </p:nvSpPr>
          <p:spPr>
            <a:xfrm>
              <a:off x="2819400" y="2209800"/>
              <a:ext cx="292100" cy="3556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90000" tIns="46800" rIns="90000" bIns="46800">
              <a:sp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1" fontAlgn="auto" latin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1800">
                  <a:solidFill>
                    <a:schemeClr val="tx1"/>
                  </a:solidFill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49213" name="Text Box 38"/>
            <p:cNvSpPr/>
            <p:nvPr/>
          </p:nvSpPr>
          <p:spPr>
            <a:xfrm>
              <a:off x="3111500" y="2209800"/>
              <a:ext cx="406400" cy="3556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90000" tIns="46800" rIns="90000" bIns="46800">
              <a:sp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1" fontAlgn="auto" latin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1800">
                  <a:solidFill>
                    <a:schemeClr val="tx1"/>
                  </a:solidFill>
                  <a:latin typeface="Times New Roman" pitchFamily="18" charset="0"/>
                </a:rPr>
                <a:t>…</a:t>
              </a:r>
            </a:p>
          </p:txBody>
        </p:sp>
        <p:sp>
          <p:nvSpPr>
            <p:cNvPr id="49214" name="Text Box 250"/>
            <p:cNvSpPr/>
            <p:nvPr/>
          </p:nvSpPr>
          <p:spPr>
            <a:xfrm>
              <a:off x="7086600" y="2209800"/>
              <a:ext cx="330200" cy="3556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90000" tIns="46800" rIns="90000" bIns="46800">
              <a:sp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1" fontAlgn="auto" latin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1800" i="1">
                  <a:solidFill>
                    <a:schemeClr val="tx1"/>
                  </a:solidFill>
                  <a:latin typeface="Times New Roman" pitchFamily="18" charset="0"/>
                </a:rPr>
                <a:t>n</a:t>
              </a:r>
              <a:r>
                <a:rPr sz="1800" i="1" baseline="-25000">
                  <a:solidFill>
                    <a:schemeClr val="tx1"/>
                  </a:solidFill>
                  <a:latin typeface="Times New Roman" pitchFamily="18" charset="0"/>
                </a:rPr>
                <a:t>t</a:t>
              </a:r>
            </a:p>
          </p:txBody>
        </p:sp>
      </p:grpSp>
      <p:grpSp>
        <p:nvGrpSpPr>
          <p:cNvPr id="49158" name="Group 313"/>
          <p:cNvGrpSpPr/>
          <p:nvPr/>
        </p:nvGrpSpPr>
        <p:grpSpPr>
          <a:xfrm>
            <a:off x="2336800" y="2628900"/>
            <a:ext cx="5105400" cy="355600"/>
            <a:chOff x="2336800" y="2565400"/>
            <a:chExt cx="5105400" cy="355600"/>
          </a:xfrm>
        </p:grpSpPr>
        <p:grpSp>
          <p:nvGrpSpPr>
            <p:cNvPr id="49181" name="Group 40"/>
            <p:cNvGrpSpPr/>
            <p:nvPr/>
          </p:nvGrpSpPr>
          <p:grpSpPr>
            <a:xfrm>
              <a:off x="2336800" y="2717800"/>
              <a:ext cx="241300" cy="139700"/>
              <a:chOff x="2501900" y="2044700"/>
              <a:chExt cx="241300" cy="139700"/>
            </a:xfrm>
          </p:grpSpPr>
          <p:sp>
            <p:nvSpPr>
              <p:cNvPr id="49206" name="Text Box 41"/>
              <p:cNvSpPr/>
              <p:nvPr/>
            </p:nvSpPr>
            <p:spPr>
              <a:xfrm>
                <a:off x="2501900" y="2044700"/>
                <a:ext cx="139700" cy="1016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107950" rIns="0" bIns="0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2000" i="1">
                    <a:solidFill>
                      <a:schemeClr val="tx1"/>
                    </a:solidFill>
                    <a:latin typeface="Times New Roman" pitchFamily="34" charset="0"/>
                  </a:rPr>
                  <a:t>x</a:t>
                </a:r>
              </a:p>
            </p:txBody>
          </p:sp>
          <p:sp>
            <p:nvSpPr>
              <p:cNvPr id="49207" name="Text Box 42"/>
              <p:cNvSpPr/>
              <p:nvPr/>
            </p:nvSpPr>
            <p:spPr>
              <a:xfrm>
                <a:off x="2641600" y="2070100"/>
                <a:ext cx="101600" cy="1016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112712" rIns="0" bIns="0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1400">
                    <a:solidFill>
                      <a:schemeClr val="tx1"/>
                    </a:solidFill>
                    <a:latin typeface="Times New Roman" pitchFamily="34" charset="0"/>
                  </a:rPr>
                  <a:t>1</a:t>
                </a:r>
              </a:p>
            </p:txBody>
          </p:sp>
          <p:sp>
            <p:nvSpPr>
              <p:cNvPr id="49208" name="Rectangle 43"/>
              <p:cNvSpPr/>
              <p:nvPr/>
            </p:nvSpPr>
            <p:spPr>
              <a:xfrm>
                <a:off x="2501900" y="2044700"/>
                <a:ext cx="241300" cy="139700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 cap="flat" cmpd="sng" algn="ctr">
                <a:solidFill>
                  <a:schemeClr val="tx1">
                    <a:alpha val="0"/>
                  </a:schemeClr>
                </a:solidFill>
                <a:prstDash val="solid"/>
                <a:miter lim="800000"/>
              </a:ln>
            </p:spPr>
            <p:txBody>
              <a:bodyPr wrap="none" anchor="ctr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1" fontAlgn="auto" latinLnBrk="0" hangingPunct="0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endParaRPr sz="18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9182" name="Group 61"/>
            <p:cNvGrpSpPr/>
            <p:nvPr/>
          </p:nvGrpSpPr>
          <p:grpSpPr>
            <a:xfrm>
              <a:off x="2565400" y="2717800"/>
              <a:ext cx="241300" cy="139700"/>
              <a:chOff x="2501900" y="2044700"/>
              <a:chExt cx="241300" cy="139700"/>
            </a:xfrm>
          </p:grpSpPr>
          <p:sp>
            <p:nvSpPr>
              <p:cNvPr id="49203" name="Text Box 62"/>
              <p:cNvSpPr/>
              <p:nvPr/>
            </p:nvSpPr>
            <p:spPr>
              <a:xfrm>
                <a:off x="2501900" y="2044700"/>
                <a:ext cx="139700" cy="1016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107950" rIns="0" bIns="0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2000" i="1">
                    <a:solidFill>
                      <a:schemeClr val="tx1"/>
                    </a:solidFill>
                    <a:latin typeface="Times New Roman" pitchFamily="34" charset="0"/>
                  </a:rPr>
                  <a:t>x</a:t>
                </a:r>
              </a:p>
            </p:txBody>
          </p:sp>
          <p:sp>
            <p:nvSpPr>
              <p:cNvPr id="49204" name="Text Box 63"/>
              <p:cNvSpPr/>
              <p:nvPr/>
            </p:nvSpPr>
            <p:spPr>
              <a:xfrm>
                <a:off x="2641600" y="2070100"/>
                <a:ext cx="101600" cy="1016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112712" rIns="0" bIns="0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1400">
                    <a:solidFill>
                      <a:schemeClr val="tx1"/>
                    </a:solidFill>
                    <a:latin typeface="Times New Roman" pitchFamily="34" charset="0"/>
                  </a:rPr>
                  <a:t>2</a:t>
                </a:r>
              </a:p>
            </p:txBody>
          </p:sp>
          <p:sp>
            <p:nvSpPr>
              <p:cNvPr id="49205" name="Rectangle 64"/>
              <p:cNvSpPr/>
              <p:nvPr/>
            </p:nvSpPr>
            <p:spPr>
              <a:xfrm>
                <a:off x="2501900" y="2044700"/>
                <a:ext cx="241300" cy="139700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 cap="flat" cmpd="sng" algn="ctr">
                <a:solidFill>
                  <a:schemeClr val="tx1">
                    <a:alpha val="0"/>
                  </a:schemeClr>
                </a:solidFill>
                <a:prstDash val="solid"/>
                <a:miter lim="800000"/>
              </a:ln>
            </p:spPr>
            <p:txBody>
              <a:bodyPr wrap="none" anchor="ctr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1" fontAlgn="auto" latinLnBrk="0" hangingPunct="0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endParaRPr sz="18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9183" name="Group 66"/>
            <p:cNvGrpSpPr/>
            <p:nvPr/>
          </p:nvGrpSpPr>
          <p:grpSpPr>
            <a:xfrm>
              <a:off x="2794000" y="2717800"/>
              <a:ext cx="241300" cy="139700"/>
              <a:chOff x="2501900" y="2044700"/>
              <a:chExt cx="241300" cy="139700"/>
            </a:xfrm>
          </p:grpSpPr>
          <p:sp>
            <p:nvSpPr>
              <p:cNvPr id="49200" name="Text Box 67"/>
              <p:cNvSpPr/>
              <p:nvPr/>
            </p:nvSpPr>
            <p:spPr>
              <a:xfrm>
                <a:off x="2501900" y="2044700"/>
                <a:ext cx="139700" cy="1016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107950" rIns="0" bIns="0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2000" i="1">
                    <a:solidFill>
                      <a:schemeClr val="tx1"/>
                    </a:solidFill>
                    <a:latin typeface="Times New Roman" pitchFamily="34" charset="0"/>
                  </a:rPr>
                  <a:t>x</a:t>
                </a:r>
              </a:p>
            </p:txBody>
          </p:sp>
          <p:sp>
            <p:nvSpPr>
              <p:cNvPr id="49201" name="Text Box 68"/>
              <p:cNvSpPr/>
              <p:nvPr/>
            </p:nvSpPr>
            <p:spPr>
              <a:xfrm>
                <a:off x="2641600" y="2070100"/>
                <a:ext cx="101600" cy="1016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112712" rIns="0" bIns="0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1400">
                    <a:solidFill>
                      <a:schemeClr val="tx1"/>
                    </a:solidFill>
                    <a:latin typeface="Times New Roman" pitchFamily="34" charset="0"/>
                  </a:rPr>
                  <a:t>3</a:t>
                </a:r>
              </a:p>
            </p:txBody>
          </p:sp>
          <p:sp>
            <p:nvSpPr>
              <p:cNvPr id="49202" name="Rectangle 69"/>
              <p:cNvSpPr/>
              <p:nvPr/>
            </p:nvSpPr>
            <p:spPr>
              <a:xfrm>
                <a:off x="2501900" y="2044700"/>
                <a:ext cx="241300" cy="139700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 cap="flat" cmpd="sng" algn="ctr">
                <a:solidFill>
                  <a:schemeClr val="tx1">
                    <a:alpha val="0"/>
                  </a:schemeClr>
                </a:solidFill>
                <a:prstDash val="solid"/>
                <a:miter lim="800000"/>
              </a:ln>
            </p:spPr>
            <p:txBody>
              <a:bodyPr wrap="none" anchor="ctr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1" fontAlgn="auto" latinLnBrk="0" hangingPunct="0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endParaRPr sz="18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9184" name="Text Box 148"/>
            <p:cNvSpPr/>
            <p:nvPr/>
          </p:nvSpPr>
          <p:spPr>
            <a:xfrm>
              <a:off x="3124200" y="2565400"/>
              <a:ext cx="406400" cy="3556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90000" tIns="46800" rIns="90000" bIns="46800">
              <a:sp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1" fontAlgn="auto" latin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1800">
                  <a:solidFill>
                    <a:schemeClr val="tx1"/>
                  </a:solidFill>
                  <a:latin typeface="Times New Roman" pitchFamily="18" charset="0"/>
                </a:rPr>
                <a:t>…</a:t>
              </a:r>
            </a:p>
          </p:txBody>
        </p:sp>
        <p:grpSp>
          <p:nvGrpSpPr>
            <p:cNvPr id="49185" name="Group 251"/>
            <p:cNvGrpSpPr/>
            <p:nvPr/>
          </p:nvGrpSpPr>
          <p:grpSpPr>
            <a:xfrm>
              <a:off x="7112000" y="2603500"/>
              <a:ext cx="330200" cy="165100"/>
              <a:chOff x="2501900" y="2044700"/>
              <a:chExt cx="330200" cy="165100"/>
            </a:xfrm>
          </p:grpSpPr>
          <p:sp>
            <p:nvSpPr>
              <p:cNvPr id="49196" name="Text Box 252"/>
              <p:cNvSpPr/>
              <p:nvPr/>
            </p:nvSpPr>
            <p:spPr>
              <a:xfrm>
                <a:off x="2501900" y="2044700"/>
                <a:ext cx="139700" cy="1016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107950" rIns="0" bIns="0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2000" i="1">
                    <a:solidFill>
                      <a:schemeClr val="tx1"/>
                    </a:solidFill>
                    <a:latin typeface="Times New Roman" pitchFamily="34" charset="0"/>
                  </a:rPr>
                  <a:t>x</a:t>
                </a:r>
              </a:p>
            </p:txBody>
          </p:sp>
          <p:sp>
            <p:nvSpPr>
              <p:cNvPr id="49197" name="Text Box 253"/>
              <p:cNvSpPr/>
              <p:nvPr/>
            </p:nvSpPr>
            <p:spPr>
              <a:xfrm>
                <a:off x="2641600" y="2108200"/>
                <a:ext cx="114300" cy="762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76200" rIns="0" bIns="0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1400" i="1">
                    <a:solidFill>
                      <a:schemeClr val="tx1"/>
                    </a:solidFill>
                    <a:latin typeface="Times New Roman" pitchFamily="34" charset="0"/>
                  </a:rPr>
                  <a:t>n</a:t>
                </a:r>
              </a:p>
            </p:txBody>
          </p:sp>
          <p:sp>
            <p:nvSpPr>
              <p:cNvPr id="49198" name="Text Box 254"/>
              <p:cNvSpPr/>
              <p:nvPr/>
            </p:nvSpPr>
            <p:spPr>
              <a:xfrm>
                <a:off x="2768600" y="2133600"/>
                <a:ext cx="63500" cy="762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77788" rIns="0" bIns="0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1000" i="1">
                    <a:solidFill>
                      <a:schemeClr val="tx1"/>
                    </a:solidFill>
                    <a:latin typeface="Times New Roman" pitchFamily="34" charset="0"/>
                  </a:rPr>
                  <a:t>t</a:t>
                </a:r>
              </a:p>
            </p:txBody>
          </p:sp>
          <p:sp>
            <p:nvSpPr>
              <p:cNvPr id="49199" name="Rectangle 255"/>
              <p:cNvSpPr/>
              <p:nvPr/>
            </p:nvSpPr>
            <p:spPr>
              <a:xfrm>
                <a:off x="2501900" y="2044700"/>
                <a:ext cx="330200" cy="165100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 cap="flat" cmpd="sng" algn="ctr">
                <a:solidFill>
                  <a:schemeClr val="tx1">
                    <a:alpha val="0"/>
                  </a:schemeClr>
                </a:solidFill>
                <a:prstDash val="solid"/>
                <a:miter lim="800000"/>
              </a:ln>
            </p:spPr>
            <p:txBody>
              <a:bodyPr wrap="none" anchor="ctr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1" fontAlgn="auto" latinLnBrk="0" hangingPunct="0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endParaRPr sz="18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9186" name="Group 256"/>
            <p:cNvGrpSpPr/>
            <p:nvPr/>
          </p:nvGrpSpPr>
          <p:grpSpPr>
            <a:xfrm>
              <a:off x="7112000" y="2603500"/>
              <a:ext cx="330200" cy="165100"/>
              <a:chOff x="2501900" y="2044700"/>
              <a:chExt cx="330200" cy="165100"/>
            </a:xfrm>
          </p:grpSpPr>
          <p:sp>
            <p:nvSpPr>
              <p:cNvPr id="49192" name="Text Box 257"/>
              <p:cNvSpPr/>
              <p:nvPr/>
            </p:nvSpPr>
            <p:spPr>
              <a:xfrm>
                <a:off x="2501900" y="2044700"/>
                <a:ext cx="139700" cy="1016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107950" rIns="0" bIns="0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2000" i="1">
                    <a:solidFill>
                      <a:schemeClr val="tx1"/>
                    </a:solidFill>
                    <a:latin typeface="Times New Roman" pitchFamily="34" charset="0"/>
                  </a:rPr>
                  <a:t>x</a:t>
                </a:r>
              </a:p>
            </p:txBody>
          </p:sp>
          <p:sp>
            <p:nvSpPr>
              <p:cNvPr id="49193" name="Text Box 258"/>
              <p:cNvSpPr/>
              <p:nvPr/>
            </p:nvSpPr>
            <p:spPr>
              <a:xfrm>
                <a:off x="2641600" y="2108200"/>
                <a:ext cx="114300" cy="762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76200" rIns="0" bIns="0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1400" i="1">
                    <a:solidFill>
                      <a:schemeClr val="tx1"/>
                    </a:solidFill>
                    <a:latin typeface="Times New Roman" pitchFamily="34" charset="0"/>
                  </a:rPr>
                  <a:t>n</a:t>
                </a:r>
              </a:p>
            </p:txBody>
          </p:sp>
          <p:sp>
            <p:nvSpPr>
              <p:cNvPr id="49194" name="Text Box 259"/>
              <p:cNvSpPr/>
              <p:nvPr/>
            </p:nvSpPr>
            <p:spPr>
              <a:xfrm>
                <a:off x="2768600" y="2133600"/>
                <a:ext cx="63500" cy="762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77788" rIns="0" bIns="0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1000" i="1">
                    <a:solidFill>
                      <a:schemeClr val="tx1"/>
                    </a:solidFill>
                    <a:latin typeface="Times New Roman" pitchFamily="34" charset="0"/>
                  </a:rPr>
                  <a:t>t</a:t>
                </a:r>
              </a:p>
            </p:txBody>
          </p:sp>
          <p:sp>
            <p:nvSpPr>
              <p:cNvPr id="49195" name="Rectangle 260"/>
              <p:cNvSpPr/>
              <p:nvPr/>
            </p:nvSpPr>
            <p:spPr>
              <a:xfrm>
                <a:off x="2501900" y="2044700"/>
                <a:ext cx="330200" cy="165100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 cap="flat" cmpd="sng" algn="ctr">
                <a:solidFill>
                  <a:schemeClr val="tx1">
                    <a:alpha val="0"/>
                  </a:schemeClr>
                </a:solidFill>
                <a:prstDash val="solid"/>
                <a:miter lim="800000"/>
              </a:ln>
            </p:spPr>
            <p:txBody>
              <a:bodyPr wrap="none" anchor="ctr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1" fontAlgn="auto" latinLnBrk="0" hangingPunct="0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endParaRPr sz="18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9187" name="Group 261"/>
            <p:cNvGrpSpPr/>
            <p:nvPr/>
          </p:nvGrpSpPr>
          <p:grpSpPr>
            <a:xfrm>
              <a:off x="7112000" y="2603500"/>
              <a:ext cx="330200" cy="165100"/>
              <a:chOff x="2501900" y="2044700"/>
              <a:chExt cx="330200" cy="165100"/>
            </a:xfrm>
          </p:grpSpPr>
          <p:sp>
            <p:nvSpPr>
              <p:cNvPr id="49188" name="Text Box 262"/>
              <p:cNvSpPr/>
              <p:nvPr/>
            </p:nvSpPr>
            <p:spPr>
              <a:xfrm>
                <a:off x="2501900" y="2044700"/>
                <a:ext cx="139700" cy="1016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107950" rIns="0" bIns="0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2000" i="1">
                    <a:solidFill>
                      <a:schemeClr val="tx1"/>
                    </a:solidFill>
                    <a:latin typeface="Times New Roman" pitchFamily="34" charset="0"/>
                  </a:rPr>
                  <a:t>x</a:t>
                </a:r>
              </a:p>
            </p:txBody>
          </p:sp>
          <p:sp>
            <p:nvSpPr>
              <p:cNvPr id="49189" name="Text Box 263"/>
              <p:cNvSpPr/>
              <p:nvPr/>
            </p:nvSpPr>
            <p:spPr>
              <a:xfrm>
                <a:off x="2641600" y="2108200"/>
                <a:ext cx="114300" cy="762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76200" rIns="0" bIns="0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1400" i="1">
                    <a:solidFill>
                      <a:schemeClr val="tx1"/>
                    </a:solidFill>
                    <a:latin typeface="Times New Roman" pitchFamily="34" charset="0"/>
                  </a:rPr>
                  <a:t>n</a:t>
                </a:r>
              </a:p>
            </p:txBody>
          </p:sp>
          <p:sp>
            <p:nvSpPr>
              <p:cNvPr id="49190" name="Text Box 264"/>
              <p:cNvSpPr/>
              <p:nvPr/>
            </p:nvSpPr>
            <p:spPr>
              <a:xfrm>
                <a:off x="2768600" y="2133600"/>
                <a:ext cx="63500" cy="762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77788" rIns="0" bIns="0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1000" i="1">
                    <a:solidFill>
                      <a:schemeClr val="tx1"/>
                    </a:solidFill>
                    <a:latin typeface="Times New Roman" pitchFamily="34" charset="0"/>
                  </a:rPr>
                  <a:t>t</a:t>
                </a:r>
              </a:p>
            </p:txBody>
          </p:sp>
          <p:sp>
            <p:nvSpPr>
              <p:cNvPr id="49191" name="Rectangle 265"/>
              <p:cNvSpPr/>
              <p:nvPr/>
            </p:nvSpPr>
            <p:spPr>
              <a:xfrm>
                <a:off x="2501900" y="2044700"/>
                <a:ext cx="330200" cy="165100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 cap="flat" cmpd="sng" algn="ctr">
                <a:solidFill>
                  <a:schemeClr val="tx1">
                    <a:alpha val="0"/>
                  </a:schemeClr>
                </a:solidFill>
                <a:prstDash val="solid"/>
                <a:miter lim="800000"/>
              </a:ln>
            </p:spPr>
            <p:txBody>
              <a:bodyPr wrap="none" anchor="ctr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1" fontAlgn="auto" latinLnBrk="0" hangingPunct="0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endParaRPr sz="180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49159" name="Group 3"/>
          <p:cNvGrpSpPr/>
          <p:nvPr/>
        </p:nvGrpSpPr>
        <p:grpSpPr>
          <a:xfrm>
            <a:off x="2908300" y="3416300"/>
            <a:ext cx="4229100" cy="609600"/>
            <a:chOff x="2908300" y="3416300"/>
            <a:chExt cx="4229100" cy="609600"/>
          </a:xfrm>
        </p:grpSpPr>
        <p:sp>
          <p:nvSpPr>
            <p:cNvPr id="49161" name="Text Box 290"/>
            <p:cNvSpPr/>
            <p:nvPr/>
          </p:nvSpPr>
          <p:spPr>
            <a:xfrm>
              <a:off x="2908300" y="3441700"/>
              <a:ext cx="266700" cy="2540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257175" rIns="0" bIns="0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3000">
                  <a:solidFill>
                    <a:schemeClr val="tx1"/>
                  </a:solidFill>
                  <a:latin typeface="Times New Roman" pitchFamily="34" charset="0"/>
                </a:rPr>
                <a:t>Φ</a:t>
              </a:r>
            </a:p>
          </p:txBody>
        </p:sp>
        <p:sp>
          <p:nvSpPr>
            <p:cNvPr id="49162" name="Text Box 291"/>
            <p:cNvSpPr/>
            <p:nvPr/>
          </p:nvSpPr>
          <p:spPr>
            <a:xfrm>
              <a:off x="3289300" y="3556000"/>
              <a:ext cx="292100" cy="889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187325" rIns="0" bIns="0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3000">
                  <a:solidFill>
                    <a:schemeClr val="tx1"/>
                  </a:solidFill>
                  <a:latin typeface="Times New Roman" pitchFamily="34" charset="0"/>
                </a:rPr>
                <a:t>=</a:t>
              </a:r>
            </a:p>
          </p:txBody>
        </p:sp>
        <p:sp>
          <p:nvSpPr>
            <p:cNvPr id="49163" name="Text Box 293"/>
            <p:cNvSpPr/>
            <p:nvPr/>
          </p:nvSpPr>
          <p:spPr>
            <a:xfrm>
              <a:off x="3721100" y="3657600"/>
              <a:ext cx="393700" cy="3683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0" rIns="0" bIns="376238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3000">
                  <a:solidFill>
                    <a:schemeClr val="tx1"/>
                  </a:solidFill>
                  <a:latin typeface="Cambria Math" pitchFamily="34" charset="0"/>
                </a:rPr>
                <a:t>∑</a:t>
              </a:r>
            </a:p>
          </p:txBody>
        </p:sp>
        <p:sp>
          <p:nvSpPr>
            <p:cNvPr id="49164" name="Text Box 294"/>
            <p:cNvSpPr/>
            <p:nvPr/>
          </p:nvSpPr>
          <p:spPr>
            <a:xfrm>
              <a:off x="4127500" y="3632200"/>
              <a:ext cx="101600" cy="1651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174625" rIns="0" bIns="0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2100" i="1">
                  <a:solidFill>
                    <a:schemeClr val="tx1"/>
                  </a:solidFill>
                  <a:latin typeface="Times New Roman" pitchFamily="34" charset="0"/>
                </a:rPr>
                <a:t>i</a:t>
              </a:r>
            </a:p>
          </p:txBody>
        </p:sp>
        <p:sp>
          <p:nvSpPr>
            <p:cNvPr id="49165" name="Text Box 295"/>
            <p:cNvSpPr/>
            <p:nvPr/>
          </p:nvSpPr>
          <p:spPr>
            <a:xfrm>
              <a:off x="4229100" y="3721100"/>
              <a:ext cx="203200" cy="1651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150812" rIns="0" bIns="19050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2100">
                  <a:solidFill>
                    <a:schemeClr val="tx1"/>
                  </a:solidFill>
                  <a:latin typeface="Cambria Math" pitchFamily="34" charset="0"/>
                </a:rPr>
                <a:t>∈</a:t>
              </a:r>
            </a:p>
          </p:txBody>
        </p:sp>
        <p:sp>
          <p:nvSpPr>
            <p:cNvPr id="49166" name="Text Box 296"/>
            <p:cNvSpPr/>
            <p:nvPr/>
          </p:nvSpPr>
          <p:spPr>
            <a:xfrm>
              <a:off x="4432300" y="3619500"/>
              <a:ext cx="76200" cy="2540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196850" rIns="0" bIns="65088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2100">
                  <a:solidFill>
                    <a:schemeClr val="tx1"/>
                  </a:solidFill>
                  <a:latin typeface="Times New Roman" pitchFamily="34" charset="0"/>
                </a:rPr>
                <a:t>[</a:t>
              </a:r>
            </a:p>
          </p:txBody>
        </p:sp>
        <p:sp>
          <p:nvSpPr>
            <p:cNvPr id="49167" name="Text Box 297"/>
            <p:cNvSpPr/>
            <p:nvPr/>
          </p:nvSpPr>
          <p:spPr>
            <a:xfrm>
              <a:off x="4521200" y="3695700"/>
              <a:ext cx="177800" cy="1016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112712" rIns="0" bIns="0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2100" i="1">
                  <a:solidFill>
                    <a:schemeClr val="tx1"/>
                  </a:solidFill>
                  <a:latin typeface="Times New Roman" pitchFamily="34" charset="0"/>
                </a:rPr>
                <a:t>n</a:t>
              </a:r>
            </a:p>
          </p:txBody>
        </p:sp>
        <p:sp>
          <p:nvSpPr>
            <p:cNvPr id="49168" name="Text Box 298"/>
            <p:cNvSpPr/>
            <p:nvPr/>
          </p:nvSpPr>
          <p:spPr>
            <a:xfrm>
              <a:off x="4711700" y="3733800"/>
              <a:ext cx="101600" cy="1143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115888" rIns="0" bIns="0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1500" i="1">
                  <a:solidFill>
                    <a:schemeClr val="tx1"/>
                  </a:solidFill>
                  <a:latin typeface="Times New Roman" pitchFamily="34" charset="0"/>
                </a:rPr>
                <a:t>t</a:t>
              </a:r>
            </a:p>
          </p:txBody>
        </p:sp>
        <p:sp>
          <p:nvSpPr>
            <p:cNvPr id="49169" name="Text Box 299"/>
            <p:cNvSpPr/>
            <p:nvPr/>
          </p:nvSpPr>
          <p:spPr>
            <a:xfrm>
              <a:off x="4838700" y="3619500"/>
              <a:ext cx="76200" cy="2540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196850" rIns="0" bIns="65088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2100">
                  <a:solidFill>
                    <a:schemeClr val="tx1"/>
                  </a:solidFill>
                  <a:latin typeface="Times New Roman" pitchFamily="34" charset="0"/>
                </a:rPr>
                <a:t>]</a:t>
              </a:r>
            </a:p>
          </p:txBody>
        </p:sp>
        <p:sp>
          <p:nvSpPr>
            <p:cNvPr id="49170" name="Text Box 300"/>
            <p:cNvSpPr/>
            <p:nvPr/>
          </p:nvSpPr>
          <p:spPr>
            <a:xfrm>
              <a:off x="5003800" y="3454400"/>
              <a:ext cx="127000" cy="2413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247650" rIns="0" bIns="0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3000" i="1">
                  <a:solidFill>
                    <a:schemeClr val="tx1"/>
                  </a:solidFill>
                  <a:latin typeface="Times New Roman" pitchFamily="34" charset="0"/>
                </a:rPr>
                <a:t>i</a:t>
              </a:r>
            </a:p>
          </p:txBody>
        </p:sp>
        <p:sp>
          <p:nvSpPr>
            <p:cNvPr id="49171" name="Text Box 301"/>
            <p:cNvSpPr/>
            <p:nvPr/>
          </p:nvSpPr>
          <p:spPr>
            <a:xfrm>
              <a:off x="5219700" y="3487153"/>
              <a:ext cx="101600" cy="1397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187325" rIns="0" bIns="0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3000" dirty="0">
                  <a:solidFill>
                    <a:schemeClr val="tx1"/>
                  </a:solidFill>
                  <a:latin typeface="Cambria Math" pitchFamily="34" charset="0"/>
                </a:rPr>
                <a:t>·</a:t>
              </a:r>
            </a:p>
          </p:txBody>
        </p:sp>
        <p:sp>
          <p:nvSpPr>
            <p:cNvPr id="49172" name="Text Box 302"/>
            <p:cNvSpPr/>
            <p:nvPr/>
          </p:nvSpPr>
          <p:spPr>
            <a:xfrm>
              <a:off x="5465936" y="3530600"/>
              <a:ext cx="330200" cy="1524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161925" rIns="0" bIns="0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3000" i="1">
                  <a:solidFill>
                    <a:schemeClr val="tx1"/>
                  </a:solidFill>
                  <a:latin typeface="Times New Roman" pitchFamily="34" charset="0"/>
                </a:rPr>
                <a:t>m</a:t>
              </a:r>
            </a:p>
          </p:txBody>
        </p:sp>
        <p:sp>
          <p:nvSpPr>
            <p:cNvPr id="49173" name="Text Box 303"/>
            <p:cNvSpPr/>
            <p:nvPr/>
          </p:nvSpPr>
          <p:spPr>
            <a:xfrm>
              <a:off x="5740400" y="3530600"/>
              <a:ext cx="190500" cy="1524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161925" rIns="0" bIns="0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3000" i="1">
                  <a:solidFill>
                    <a:schemeClr val="tx1"/>
                  </a:solidFill>
                  <a:latin typeface="Times New Roman" pitchFamily="34" charset="0"/>
                </a:rPr>
                <a:t>a</a:t>
              </a:r>
            </a:p>
          </p:txBody>
        </p:sp>
        <p:sp>
          <p:nvSpPr>
            <p:cNvPr id="49174" name="Text Box 304"/>
            <p:cNvSpPr/>
            <p:nvPr/>
          </p:nvSpPr>
          <p:spPr>
            <a:xfrm>
              <a:off x="5930900" y="3530600"/>
              <a:ext cx="215900" cy="1524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161925" rIns="0" bIns="0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3000" i="1">
                  <a:solidFill>
                    <a:schemeClr val="tx1"/>
                  </a:solidFill>
                  <a:latin typeface="Times New Roman" pitchFamily="34" charset="0"/>
                </a:rPr>
                <a:t>x</a:t>
              </a:r>
            </a:p>
          </p:txBody>
        </p:sp>
        <p:sp>
          <p:nvSpPr>
            <p:cNvPr id="49175" name="Text Box 305"/>
            <p:cNvSpPr/>
            <p:nvPr/>
          </p:nvSpPr>
          <p:spPr>
            <a:xfrm>
              <a:off x="6146800" y="3416300"/>
              <a:ext cx="139700" cy="3683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282575" rIns="0" bIns="93662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3000">
                  <a:solidFill>
                    <a:schemeClr val="tx1"/>
                  </a:solidFill>
                  <a:latin typeface="Times New Roman" pitchFamily="34" charset="0"/>
                </a:rPr>
                <a:t>(</a:t>
              </a:r>
            </a:p>
          </p:txBody>
        </p:sp>
        <p:sp>
          <p:nvSpPr>
            <p:cNvPr id="49176" name="Text Box 306"/>
            <p:cNvSpPr/>
            <p:nvPr/>
          </p:nvSpPr>
          <p:spPr>
            <a:xfrm>
              <a:off x="6299200" y="3530600"/>
              <a:ext cx="215900" cy="1524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161925" rIns="0" bIns="0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3000" i="1">
                  <a:solidFill>
                    <a:schemeClr val="tx1"/>
                  </a:solidFill>
                  <a:latin typeface="Times New Roman" pitchFamily="34" charset="0"/>
                </a:rPr>
                <a:t>x</a:t>
              </a:r>
            </a:p>
          </p:txBody>
        </p:sp>
        <p:sp>
          <p:nvSpPr>
            <p:cNvPr id="49177" name="Text Box 307"/>
            <p:cNvSpPr/>
            <p:nvPr/>
          </p:nvSpPr>
          <p:spPr>
            <a:xfrm>
              <a:off x="6515100" y="3581400"/>
              <a:ext cx="101600" cy="1651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174625" rIns="0" bIns="0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2100" i="1">
                  <a:solidFill>
                    <a:schemeClr val="tx1"/>
                  </a:solidFill>
                  <a:latin typeface="Times New Roman" pitchFamily="34" charset="0"/>
                </a:rPr>
                <a:t>i</a:t>
              </a:r>
            </a:p>
          </p:txBody>
        </p:sp>
        <p:sp>
          <p:nvSpPr>
            <p:cNvPr id="49178" name="Text Box 308"/>
            <p:cNvSpPr/>
            <p:nvPr/>
          </p:nvSpPr>
          <p:spPr>
            <a:xfrm>
              <a:off x="6642100" y="3657600"/>
              <a:ext cx="101600" cy="1016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39688" rIns="0" bIns="73025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3000" i="1">
                  <a:solidFill>
                    <a:schemeClr val="tx1"/>
                  </a:solidFill>
                  <a:latin typeface="Times New Roman" pitchFamily="34" charset="0"/>
                </a:rPr>
                <a:t>,</a:t>
              </a:r>
            </a:p>
          </p:txBody>
        </p:sp>
        <p:sp>
          <p:nvSpPr>
            <p:cNvPr id="49179" name="Text Box 309"/>
            <p:cNvSpPr/>
            <p:nvPr/>
          </p:nvSpPr>
          <p:spPr>
            <a:xfrm>
              <a:off x="6807200" y="3454400"/>
              <a:ext cx="177800" cy="2413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242888" rIns="0" bIns="0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3000">
                  <a:solidFill>
                    <a:schemeClr val="tx1"/>
                  </a:solidFill>
                  <a:latin typeface="Times New Roman" pitchFamily="34" charset="0"/>
                </a:rPr>
                <a:t>0</a:t>
              </a:r>
            </a:p>
          </p:txBody>
        </p:sp>
        <p:sp>
          <p:nvSpPr>
            <p:cNvPr id="49180" name="Text Box 310"/>
            <p:cNvSpPr/>
            <p:nvPr/>
          </p:nvSpPr>
          <p:spPr>
            <a:xfrm>
              <a:off x="6997700" y="3416300"/>
              <a:ext cx="139700" cy="3683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282575" rIns="0" bIns="93662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3000">
                  <a:solidFill>
                    <a:schemeClr val="tx1"/>
                  </a:solidFill>
                  <a:latin typeface="Times New Roman" pitchFamily="34" charset="0"/>
                </a:rPr>
                <a:t>)</a:t>
              </a:r>
            </a:p>
          </p:txBody>
        </p:sp>
      </p:grpSp>
      <p:sp>
        <p:nvSpPr>
          <p:cNvPr id="49160" name="Text Box 46"/>
          <p:cNvSpPr/>
          <p:nvPr/>
        </p:nvSpPr>
        <p:spPr>
          <a:xfrm>
            <a:off x="0" y="2501900"/>
            <a:ext cx="2159000" cy="914400"/>
          </a:xfrm>
          <a:prstGeom prst="rect">
            <a:avLst/>
          </a:prstGeom>
          <a:noFill/>
          <a:ln algn="ctr">
            <a:noFill/>
          </a:ln>
        </p:spPr>
        <p:txBody>
          <a:bodyPr wrap="none" lIns="90000" tIns="46800" rIns="90000" bIns="46800">
            <a:spAutoFit/>
          </a:bodyPr>
          <a:lstStyle>
            <a:lvl1pPr marL="0"/>
            <a:lvl2pPr marL="742950"/>
            <a:lvl3pPr marL="1143000"/>
            <a:lvl4pPr marL="1600200"/>
            <a:lvl5pPr marL="2057400"/>
          </a:lstStyle>
          <a:p>
            <a:pPr marL="0" marR="0" lvl="0" indent="-342900" algn="ctr" defTabSz="914400" rtl="0" eaLnBrk="1" fontAlgn="auto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 typeface="Arial" charset="0"/>
              <a:buNone/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r>
              <a:rPr sz="1800">
                <a:solidFill>
                  <a:schemeClr val="hlink"/>
                </a:solidFill>
              </a:rPr>
              <a:t>Parallelizable work</a:t>
            </a:r>
            <a:br>
              <a:rPr sz="1800">
                <a:solidFill>
                  <a:schemeClr val="hlink"/>
                </a:solidFill>
              </a:rPr>
            </a:br>
            <a:r>
              <a:rPr sz="1800">
                <a:solidFill>
                  <a:schemeClr val="hlink"/>
                </a:solidFill>
              </a:rPr>
              <a:t>done by </a:t>
            </a:r>
            <a:r>
              <a:rPr sz="1800" i="1">
                <a:solidFill>
                  <a:schemeClr val="hlink"/>
                </a:solidFill>
                <a:latin typeface="Times New Roman" pitchFamily="18" charset="0"/>
              </a:rPr>
              <a:t>Opt</a:t>
            </a:r>
            <a:br>
              <a:rPr sz="1800">
                <a:solidFill>
                  <a:schemeClr val="hlink"/>
                </a:solidFill>
              </a:rPr>
            </a:br>
            <a:r>
              <a:rPr sz="1800">
                <a:solidFill>
                  <a:schemeClr val="hlink"/>
                </a:solidFill>
              </a:rPr>
              <a:t>not by </a:t>
            </a:r>
            <a:r>
              <a:rPr sz="1800" i="1">
                <a:solidFill>
                  <a:schemeClr val="hlink"/>
                </a:solidFill>
                <a:latin typeface="Times New Roman" pitchFamily="18" charset="0"/>
              </a:rPr>
              <a:t>LAPS</a:t>
            </a:r>
            <a:r>
              <a:rPr sz="1800">
                <a:solidFill>
                  <a:schemeClr val="hlink"/>
                </a:solidFill>
              </a:rPr>
              <a:t>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Pct val="0"/>
                                  </p:iterate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0"/>
                                  </p:iterate>
                                  <p:childTnLst>
                                    <p:set>
                                      <p:cBhvr additive="base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0"/>
                                  </p:iterate>
                                  <p:childTnLst>
                                    <p:set>
                                      <p:cBhvr additive="base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Pct val="0"/>
                                  </p:iterate>
                                  <p:childTnLst>
                                    <p:set>
                                      <p:cBhvr additive="base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0"/>
                                  </p:iterate>
                                  <p:childTnLst>
                                    <p:set>
                                      <p:cBhvr additive="base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0"/>
                                  </p:iterate>
                                  <p:childTnLst>
                                    <p:set>
                                      <p:cBhvr additive="base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/>
      <p:bldP spid="49156" grpId="0"/>
      <p:bldP spid="49157" grpId="0"/>
      <p:bldP spid="49158" grpId="0"/>
      <p:bldP spid="49159" grpId="0"/>
      <p:bldP spid="49160" grpId="0"/>
      <p:bldP spid="49160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-165100"/>
            <a:ext cx="8229600" cy="1143000"/>
          </a:xfrm>
          <a:prstGeom prst="rect">
            <a:avLst/>
          </a:prstGeom>
          <a:noFill/>
          <a:ln algn="ctr">
            <a:noFill/>
          </a:ln>
        </p:spPr>
        <p:txBody>
          <a:bodyPr vert="horz" wrap="square" lIns="91440" tIns="45720" rIns="91440" bIns="45720" anchor="ctr" anchorCtr="0">
            <a:noAutofit/>
          </a:bodyPr>
          <a:lstStyle/>
          <a:p>
            <a:pPr marL="0" marR="0" lvl="0" algn="ctr" defTabSz="914400" rtl="0" eaLnBrk="1" fontAlgn="auto" latinLnBrk="0" hangingPunct="0">
              <a:lnSpc>
                <a:spcPct val="100000"/>
              </a:lnSpc>
              <a:spcBef>
                <a:spcPct val="0"/>
              </a:spcBef>
              <a:buClr>
                <a:schemeClr val="bg1"/>
              </a:buClr>
              <a:buSzTx/>
              <a:buFont typeface="Arial" charset="0"/>
              <a:buNone/>
              <a:defRPr sz="3600" baseline="0">
                <a:solidFill>
                  <a:srgbClr val="6600CC"/>
                </a:solidFill>
                <a:latin typeface="Comic Sans MS" pitchFamily="66" charset="0"/>
                <a:ea typeface="Arial" charset="0"/>
              </a:defRPr>
            </a:pPr>
            <a:r>
              <a:t>Potential Function</a:t>
            </a:r>
          </a:p>
        </p:txBody>
      </p:sp>
      <p:sp>
        <p:nvSpPr>
          <p:cNvPr id="51203" name="Rectangle 4"/>
          <p:cNvSpPr/>
          <p:nvPr/>
        </p:nvSpPr>
        <p:spPr>
          <a:xfrm>
            <a:off x="3619500" y="685800"/>
            <a:ext cx="2895600" cy="635000"/>
          </a:xfrm>
          <a:prstGeom prst="rect">
            <a:avLst/>
          </a:prstGeom>
          <a:noFill/>
          <a:ln algn="ctr">
            <a:noFill/>
          </a:ln>
        </p:spPr>
        <p:txBody>
          <a:bodyPr lIns="90000" tIns="46800" rIns="90000" bIns="46800">
            <a:spAutoFit/>
          </a:bodyPr>
          <a:lstStyle>
            <a:lvl1pPr marL="0"/>
            <a:lvl2pPr marL="742950"/>
            <a:lvl3pPr marL="1143000"/>
            <a:lvl4pPr marL="1600200"/>
            <a:lvl5pPr marL="2057400"/>
          </a:lstStyle>
          <a:p>
            <a:pPr marL="0" marR="0" lvl="0" indent="-342900" algn="ctr" defTabSz="914400" rtl="0" eaLnBrk="1" fontAlgn="auto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 typeface="Arial" charset="0"/>
              <a:buNone/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r>
              <a:rPr sz="1800" i="1"/>
              <a:t>n</a:t>
            </a:r>
            <a:r>
              <a:rPr sz="1800"/>
              <a:t> jobs currently alive </a:t>
            </a:r>
            <a:br>
              <a:rPr sz="1800"/>
            </a:br>
            <a:r>
              <a:rPr sz="1800"/>
              <a:t>sorted by arrival time.</a:t>
            </a:r>
          </a:p>
        </p:txBody>
      </p:sp>
      <p:pic>
        <p:nvPicPr>
          <p:cNvPr id="51204" name="Picture 5"/>
          <p:cNvPicPr/>
          <p:nvPr/>
        </p:nvPicPr>
        <p:blipFill dpi="0">
          <a:blip r:embed="rId3"/>
          <a:srcRect/>
          <a:stretch>
            <a:fillRect/>
          </a:stretch>
        </p:blipFill>
        <p:spPr>
          <a:xfrm rot="16200000">
            <a:off x="5594350" y="1555750"/>
            <a:ext cx="660400" cy="292100"/>
          </a:xfrm>
          <a:prstGeom prst="rect">
            <a:avLst/>
          </a:prstGeom>
          <a:noFill/>
          <a:ln algn="ctr">
            <a:noFill/>
          </a:ln>
        </p:spPr>
      </p:pic>
      <p:pic>
        <p:nvPicPr>
          <p:cNvPr id="51205" name="Picture 6"/>
          <p:cNvPicPr/>
          <p:nvPr/>
        </p:nvPicPr>
        <p:blipFill dpi="0">
          <a:blip r:embed="rId3"/>
          <a:srcRect/>
          <a:stretch>
            <a:fillRect/>
          </a:stretch>
        </p:blipFill>
        <p:spPr>
          <a:xfrm rot="16200000">
            <a:off x="5886450" y="1555750"/>
            <a:ext cx="660400" cy="292100"/>
          </a:xfrm>
          <a:prstGeom prst="rect">
            <a:avLst/>
          </a:prstGeom>
          <a:noFill/>
          <a:ln algn="ctr">
            <a:noFill/>
          </a:ln>
        </p:spPr>
      </p:pic>
      <p:pic>
        <p:nvPicPr>
          <p:cNvPr id="51206" name="Picture 7"/>
          <p:cNvPicPr/>
          <p:nvPr/>
        </p:nvPicPr>
        <p:blipFill dpi="0">
          <a:blip r:embed="rId3"/>
          <a:srcRect/>
          <a:stretch>
            <a:fillRect/>
          </a:stretch>
        </p:blipFill>
        <p:spPr>
          <a:xfrm rot="16200000">
            <a:off x="6191250" y="1555750"/>
            <a:ext cx="660400" cy="292100"/>
          </a:xfrm>
          <a:prstGeom prst="rect">
            <a:avLst/>
          </a:prstGeom>
          <a:noFill/>
          <a:ln algn="ctr">
            <a:noFill/>
          </a:ln>
        </p:spPr>
      </p:pic>
      <p:pic>
        <p:nvPicPr>
          <p:cNvPr id="51207" name="Picture 8"/>
          <p:cNvPicPr/>
          <p:nvPr/>
        </p:nvPicPr>
        <p:blipFill dpi="0">
          <a:blip r:embed="rId3"/>
          <a:srcRect/>
          <a:stretch>
            <a:fillRect/>
          </a:stretch>
        </p:blipFill>
        <p:spPr>
          <a:xfrm rot="16200000">
            <a:off x="6496050" y="1555750"/>
            <a:ext cx="660400" cy="292100"/>
          </a:xfrm>
          <a:prstGeom prst="rect">
            <a:avLst/>
          </a:prstGeom>
          <a:noFill/>
          <a:ln algn="ctr">
            <a:noFill/>
          </a:ln>
        </p:spPr>
      </p:pic>
      <p:sp>
        <p:nvSpPr>
          <p:cNvPr id="51208" name="Rectangle 9"/>
          <p:cNvSpPr/>
          <p:nvPr/>
        </p:nvSpPr>
        <p:spPr>
          <a:xfrm rot="16200000">
            <a:off x="5162550" y="1682750"/>
            <a:ext cx="838200" cy="139700"/>
          </a:xfrm>
          <a:prstGeom prst="rect">
            <a:avLst/>
          </a:prstGeom>
          <a:solidFill>
            <a:srgbClr val="FF9900"/>
          </a:solidFill>
          <a:ln w="15875" cap="flat" cmpd="sng" algn="ctr">
            <a:solidFill>
              <a:schemeClr val="tx1"/>
            </a:solidFill>
            <a:prstDash val="solid"/>
            <a:miter lim="800000"/>
          </a:ln>
        </p:spPr>
        <p:txBody>
          <a:bodyPr vert="vert" wrap="none" anchor="ctr" anchorCtr="0">
            <a:noAutofit/>
          </a:bodyPr>
          <a:lstStyle>
            <a:lvl1pPr marL="0"/>
            <a:lvl2pPr marL="742950"/>
            <a:lvl3pPr marL="1143000"/>
            <a:lvl4pPr marL="1600200"/>
            <a:lvl5pPr marL="2057400"/>
          </a:lstStyle>
          <a:p>
            <a:pPr marL="0" marR="0" lvl="0" indent="-342900" algn="ctr" defTabSz="914400" rtl="0" eaLnBrk="1" fontAlgn="auto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 typeface="Arial" charset="0"/>
              <a:buNone/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endParaRPr sz="3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1209" name="Rectangle 10"/>
          <p:cNvSpPr/>
          <p:nvPr/>
        </p:nvSpPr>
        <p:spPr>
          <a:xfrm rot="16200000">
            <a:off x="4883150" y="1682750"/>
            <a:ext cx="838200" cy="139700"/>
          </a:xfrm>
          <a:prstGeom prst="rect">
            <a:avLst/>
          </a:prstGeom>
          <a:solidFill>
            <a:srgbClr val="FF9900"/>
          </a:solidFill>
          <a:ln w="15875" cap="flat" cmpd="sng" algn="ctr">
            <a:solidFill>
              <a:schemeClr val="tx1"/>
            </a:solidFill>
            <a:prstDash val="solid"/>
            <a:miter lim="800000"/>
          </a:ln>
        </p:spPr>
        <p:txBody>
          <a:bodyPr vert="vert" wrap="none" anchor="ctr" anchorCtr="0">
            <a:noAutofit/>
          </a:bodyPr>
          <a:lstStyle>
            <a:lvl1pPr marL="0"/>
            <a:lvl2pPr marL="742950"/>
            <a:lvl3pPr marL="1143000"/>
            <a:lvl4pPr marL="1600200"/>
            <a:lvl5pPr marL="2057400"/>
          </a:lstStyle>
          <a:p>
            <a:pPr marL="0" marR="0" lvl="0" indent="-342900" algn="ctr" defTabSz="914400" rtl="0" eaLnBrk="1" fontAlgn="auto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 typeface="Arial" charset="0"/>
              <a:buNone/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endParaRPr sz="3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1210" name="Rectangle 11"/>
          <p:cNvSpPr/>
          <p:nvPr/>
        </p:nvSpPr>
        <p:spPr>
          <a:xfrm rot="16200000">
            <a:off x="4641850" y="1695450"/>
            <a:ext cx="838200" cy="139700"/>
          </a:xfrm>
          <a:prstGeom prst="rect">
            <a:avLst/>
          </a:prstGeom>
          <a:solidFill>
            <a:srgbClr val="FF9900"/>
          </a:solidFill>
          <a:ln w="15875" cap="flat" cmpd="sng" algn="ctr">
            <a:solidFill>
              <a:schemeClr val="tx1"/>
            </a:solidFill>
            <a:prstDash val="solid"/>
            <a:miter lim="800000"/>
          </a:ln>
        </p:spPr>
        <p:txBody>
          <a:bodyPr vert="vert" wrap="none" anchor="ctr" anchorCtr="0">
            <a:noAutofit/>
          </a:bodyPr>
          <a:lstStyle>
            <a:lvl1pPr marL="0"/>
            <a:lvl2pPr marL="742950"/>
            <a:lvl3pPr marL="1143000"/>
            <a:lvl4pPr marL="1600200"/>
            <a:lvl5pPr marL="2057400"/>
          </a:lstStyle>
          <a:p>
            <a:pPr marL="0" marR="0" lvl="0" indent="-342900" algn="ctr" defTabSz="914400" rtl="0" eaLnBrk="1" fontAlgn="auto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 typeface="Arial" charset="0"/>
              <a:buNone/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endParaRPr sz="3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1211" name="Rectangle 12"/>
          <p:cNvSpPr/>
          <p:nvPr/>
        </p:nvSpPr>
        <p:spPr>
          <a:xfrm rot="16200000">
            <a:off x="4413250" y="1695450"/>
            <a:ext cx="838200" cy="139700"/>
          </a:xfrm>
          <a:prstGeom prst="rect">
            <a:avLst/>
          </a:prstGeom>
          <a:solidFill>
            <a:srgbClr val="FF9900"/>
          </a:solidFill>
          <a:ln w="15875" cap="flat" cmpd="sng" algn="ctr">
            <a:solidFill>
              <a:schemeClr val="tx1"/>
            </a:solidFill>
            <a:prstDash val="solid"/>
            <a:miter lim="800000"/>
          </a:ln>
        </p:spPr>
        <p:txBody>
          <a:bodyPr vert="vert" wrap="none" anchor="ctr" anchorCtr="0">
            <a:noAutofit/>
          </a:bodyPr>
          <a:lstStyle>
            <a:lvl1pPr marL="0"/>
            <a:lvl2pPr marL="742950"/>
            <a:lvl3pPr marL="1143000"/>
            <a:lvl4pPr marL="1600200"/>
            <a:lvl5pPr marL="2057400"/>
          </a:lstStyle>
          <a:p>
            <a:pPr marL="0" marR="0" lvl="0" indent="-342900" algn="ctr" defTabSz="914400" rtl="0" eaLnBrk="1" fontAlgn="auto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 typeface="Arial" charset="0"/>
              <a:buNone/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endParaRPr sz="3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1212" name="Rectangle 13"/>
          <p:cNvSpPr/>
          <p:nvPr/>
        </p:nvSpPr>
        <p:spPr>
          <a:xfrm rot="16200000">
            <a:off x="4171950" y="1695450"/>
            <a:ext cx="838200" cy="139700"/>
          </a:xfrm>
          <a:prstGeom prst="rect">
            <a:avLst/>
          </a:prstGeom>
          <a:solidFill>
            <a:srgbClr val="FF9900"/>
          </a:solidFill>
          <a:ln w="15875" cap="flat" cmpd="sng" algn="ctr">
            <a:solidFill>
              <a:schemeClr val="tx1"/>
            </a:solidFill>
            <a:prstDash val="solid"/>
            <a:miter lim="800000"/>
          </a:ln>
        </p:spPr>
        <p:txBody>
          <a:bodyPr vert="vert" wrap="none" anchor="ctr" anchorCtr="0">
            <a:noAutofit/>
          </a:bodyPr>
          <a:lstStyle>
            <a:lvl1pPr marL="0"/>
            <a:lvl2pPr marL="742950"/>
            <a:lvl3pPr marL="1143000"/>
            <a:lvl4pPr marL="1600200"/>
            <a:lvl5pPr marL="2057400"/>
          </a:lstStyle>
          <a:p>
            <a:pPr marL="0" marR="0" lvl="0" indent="-342900" algn="ctr" defTabSz="914400" rtl="0" eaLnBrk="1" fontAlgn="auto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 typeface="Arial" charset="0"/>
              <a:buNone/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endParaRPr sz="3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1213" name="Rectangle 15"/>
          <p:cNvSpPr/>
          <p:nvPr/>
        </p:nvSpPr>
        <p:spPr>
          <a:xfrm rot="16200000">
            <a:off x="3702050" y="1695450"/>
            <a:ext cx="838200" cy="139700"/>
          </a:xfrm>
          <a:prstGeom prst="rect">
            <a:avLst/>
          </a:prstGeom>
          <a:solidFill>
            <a:srgbClr val="FF9900"/>
          </a:solidFill>
          <a:ln w="15875" cap="flat" cmpd="sng" algn="ctr">
            <a:solidFill>
              <a:schemeClr val="tx1"/>
            </a:solidFill>
            <a:prstDash val="solid"/>
            <a:miter lim="800000"/>
          </a:ln>
        </p:spPr>
        <p:txBody>
          <a:bodyPr vert="vert" wrap="none" anchor="ctr" anchorCtr="0">
            <a:noAutofit/>
          </a:bodyPr>
          <a:lstStyle>
            <a:lvl1pPr marL="0"/>
            <a:lvl2pPr marL="742950"/>
            <a:lvl3pPr marL="1143000"/>
            <a:lvl4pPr marL="1600200"/>
            <a:lvl5pPr marL="2057400"/>
          </a:lstStyle>
          <a:p>
            <a:pPr marL="0" marR="0" lvl="0" indent="-342900" algn="ctr" defTabSz="914400" rtl="0" eaLnBrk="1" fontAlgn="auto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 typeface="Arial" charset="0"/>
              <a:buNone/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endParaRPr sz="3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1214" name="Rectangle 16"/>
          <p:cNvSpPr/>
          <p:nvPr/>
        </p:nvSpPr>
        <p:spPr>
          <a:xfrm rot="16200000">
            <a:off x="3460750" y="1695450"/>
            <a:ext cx="838200" cy="139700"/>
          </a:xfrm>
          <a:prstGeom prst="rect">
            <a:avLst/>
          </a:prstGeom>
          <a:solidFill>
            <a:srgbClr val="FF9900"/>
          </a:solidFill>
          <a:ln w="15875" cap="flat" cmpd="sng" algn="ctr">
            <a:solidFill>
              <a:schemeClr val="tx1"/>
            </a:solidFill>
            <a:prstDash val="solid"/>
            <a:miter lim="800000"/>
          </a:ln>
        </p:spPr>
        <p:txBody>
          <a:bodyPr vert="vert" wrap="none" anchor="ctr" anchorCtr="0">
            <a:noAutofit/>
          </a:bodyPr>
          <a:lstStyle>
            <a:lvl1pPr marL="0"/>
            <a:lvl2pPr marL="742950"/>
            <a:lvl3pPr marL="1143000"/>
            <a:lvl4pPr marL="1600200"/>
            <a:lvl5pPr marL="2057400"/>
          </a:lstStyle>
          <a:p>
            <a:pPr marL="0" marR="0" lvl="0" indent="-342900" algn="ctr" defTabSz="914400" rtl="0" eaLnBrk="1" fontAlgn="auto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 typeface="Arial" charset="0"/>
              <a:buNone/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endParaRPr sz="3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1215" name="Rectangle 17"/>
          <p:cNvSpPr/>
          <p:nvPr/>
        </p:nvSpPr>
        <p:spPr>
          <a:xfrm rot="16200000">
            <a:off x="3232150" y="1695450"/>
            <a:ext cx="838200" cy="139700"/>
          </a:xfrm>
          <a:prstGeom prst="rect">
            <a:avLst/>
          </a:prstGeom>
          <a:solidFill>
            <a:srgbClr val="FF9900"/>
          </a:solidFill>
          <a:ln w="15875" cap="flat" cmpd="sng" algn="ctr">
            <a:solidFill>
              <a:schemeClr val="tx1"/>
            </a:solidFill>
            <a:prstDash val="solid"/>
            <a:miter lim="800000"/>
          </a:ln>
        </p:spPr>
        <p:txBody>
          <a:bodyPr vert="vert" wrap="none" anchor="ctr" anchorCtr="0">
            <a:noAutofit/>
          </a:bodyPr>
          <a:lstStyle>
            <a:lvl1pPr marL="0"/>
            <a:lvl2pPr marL="742950"/>
            <a:lvl3pPr marL="1143000"/>
            <a:lvl4pPr marL="1600200"/>
            <a:lvl5pPr marL="2057400"/>
          </a:lstStyle>
          <a:p>
            <a:pPr marL="0" marR="0" lvl="0" indent="-342900" algn="ctr" defTabSz="914400" rtl="0" eaLnBrk="1" fontAlgn="auto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 typeface="Arial" charset="0"/>
              <a:buNone/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endParaRPr sz="3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1216" name="Rectangle 18"/>
          <p:cNvSpPr/>
          <p:nvPr/>
        </p:nvSpPr>
        <p:spPr>
          <a:xfrm rot="16200000">
            <a:off x="2990850" y="1695450"/>
            <a:ext cx="838200" cy="139700"/>
          </a:xfrm>
          <a:prstGeom prst="rect">
            <a:avLst/>
          </a:prstGeom>
          <a:solidFill>
            <a:srgbClr val="FF9900"/>
          </a:solidFill>
          <a:ln w="15875" cap="flat" cmpd="sng" algn="ctr">
            <a:solidFill>
              <a:schemeClr val="tx1"/>
            </a:solidFill>
            <a:prstDash val="solid"/>
            <a:miter lim="800000"/>
          </a:ln>
        </p:spPr>
        <p:txBody>
          <a:bodyPr vert="vert" wrap="none" anchor="ctr" anchorCtr="0">
            <a:noAutofit/>
          </a:bodyPr>
          <a:lstStyle>
            <a:lvl1pPr marL="0"/>
            <a:lvl2pPr marL="742950"/>
            <a:lvl3pPr marL="1143000"/>
            <a:lvl4pPr marL="1600200"/>
            <a:lvl5pPr marL="2057400"/>
          </a:lstStyle>
          <a:p>
            <a:pPr marL="0" marR="0" lvl="0" indent="-342900" algn="ctr" defTabSz="914400" rtl="0" eaLnBrk="1" fontAlgn="auto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 typeface="Arial" charset="0"/>
              <a:buNone/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endParaRPr sz="3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1217" name="Rectangle 19"/>
          <p:cNvSpPr/>
          <p:nvPr/>
        </p:nvSpPr>
        <p:spPr>
          <a:xfrm rot="16200000">
            <a:off x="2749550" y="1708150"/>
            <a:ext cx="838200" cy="139700"/>
          </a:xfrm>
          <a:prstGeom prst="rect">
            <a:avLst/>
          </a:prstGeom>
          <a:solidFill>
            <a:srgbClr val="FF9900"/>
          </a:solidFill>
          <a:ln w="15875" cap="flat" cmpd="sng" algn="ctr">
            <a:solidFill>
              <a:schemeClr val="tx1"/>
            </a:solidFill>
            <a:prstDash val="solid"/>
            <a:miter lim="800000"/>
          </a:ln>
        </p:spPr>
        <p:txBody>
          <a:bodyPr vert="vert" wrap="none" anchor="ctr" anchorCtr="0">
            <a:noAutofit/>
          </a:bodyPr>
          <a:lstStyle>
            <a:lvl1pPr marL="0"/>
            <a:lvl2pPr marL="742950"/>
            <a:lvl3pPr marL="1143000"/>
            <a:lvl4pPr marL="1600200"/>
            <a:lvl5pPr marL="2057400"/>
          </a:lstStyle>
          <a:p>
            <a:pPr marL="0" marR="0" lvl="0" indent="-342900" algn="ctr" defTabSz="914400" rtl="0" eaLnBrk="1" fontAlgn="auto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 typeface="Arial" charset="0"/>
              <a:buNone/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endParaRPr sz="3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1218" name="Rectangle 20"/>
          <p:cNvSpPr/>
          <p:nvPr/>
        </p:nvSpPr>
        <p:spPr>
          <a:xfrm rot="16200000">
            <a:off x="2520950" y="1708150"/>
            <a:ext cx="838200" cy="139700"/>
          </a:xfrm>
          <a:prstGeom prst="rect">
            <a:avLst/>
          </a:prstGeom>
          <a:solidFill>
            <a:srgbClr val="FF9900"/>
          </a:solidFill>
          <a:ln w="15875" cap="flat" cmpd="sng" algn="ctr">
            <a:solidFill>
              <a:schemeClr val="tx1"/>
            </a:solidFill>
            <a:prstDash val="solid"/>
            <a:miter lim="800000"/>
          </a:ln>
        </p:spPr>
        <p:txBody>
          <a:bodyPr vert="vert" wrap="none" anchor="ctr" anchorCtr="0">
            <a:noAutofit/>
          </a:bodyPr>
          <a:lstStyle>
            <a:lvl1pPr marL="0"/>
            <a:lvl2pPr marL="742950"/>
            <a:lvl3pPr marL="1143000"/>
            <a:lvl4pPr marL="1600200"/>
            <a:lvl5pPr marL="2057400"/>
          </a:lstStyle>
          <a:p>
            <a:pPr marL="0" marR="0" lvl="0" indent="-342900" algn="ctr" defTabSz="914400" rtl="0" eaLnBrk="1" fontAlgn="auto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 typeface="Arial" charset="0"/>
              <a:buNone/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endParaRPr sz="3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1219" name="Rectangle 21"/>
          <p:cNvSpPr/>
          <p:nvPr/>
        </p:nvSpPr>
        <p:spPr>
          <a:xfrm rot="16200000">
            <a:off x="2279650" y="1708150"/>
            <a:ext cx="838200" cy="139700"/>
          </a:xfrm>
          <a:prstGeom prst="rect">
            <a:avLst/>
          </a:prstGeom>
          <a:solidFill>
            <a:srgbClr val="FF9900"/>
          </a:solidFill>
          <a:ln w="15875" cap="flat" cmpd="sng" algn="ctr">
            <a:solidFill>
              <a:schemeClr val="tx1"/>
            </a:solidFill>
            <a:prstDash val="solid"/>
            <a:miter lim="800000"/>
          </a:ln>
        </p:spPr>
        <p:txBody>
          <a:bodyPr vert="vert" wrap="none" anchor="ctr" anchorCtr="0">
            <a:noAutofit/>
          </a:bodyPr>
          <a:lstStyle>
            <a:lvl1pPr marL="0"/>
            <a:lvl2pPr marL="742950"/>
            <a:lvl3pPr marL="1143000"/>
            <a:lvl4pPr marL="1600200"/>
            <a:lvl5pPr marL="2057400"/>
          </a:lstStyle>
          <a:p>
            <a:pPr marL="0" marR="0" lvl="0" indent="-342900" algn="ctr" defTabSz="914400" rtl="0" eaLnBrk="1" fontAlgn="auto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 typeface="Arial" charset="0"/>
              <a:buNone/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endParaRPr sz="3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1220" name="Rectangle 22"/>
          <p:cNvSpPr/>
          <p:nvPr/>
        </p:nvSpPr>
        <p:spPr>
          <a:xfrm rot="16200000">
            <a:off x="2051050" y="1708150"/>
            <a:ext cx="838200" cy="139700"/>
          </a:xfrm>
          <a:prstGeom prst="rect">
            <a:avLst/>
          </a:prstGeom>
          <a:solidFill>
            <a:srgbClr val="FF9900"/>
          </a:solidFill>
          <a:ln w="15875" cap="flat" cmpd="sng" algn="ctr">
            <a:solidFill>
              <a:schemeClr val="tx1"/>
            </a:solidFill>
            <a:prstDash val="solid"/>
            <a:miter lim="800000"/>
          </a:ln>
        </p:spPr>
        <p:txBody>
          <a:bodyPr vert="vert" wrap="none" anchor="ctr" anchorCtr="0">
            <a:noAutofit/>
          </a:bodyPr>
          <a:lstStyle>
            <a:lvl1pPr marL="0"/>
            <a:lvl2pPr marL="742950"/>
            <a:lvl3pPr marL="1143000"/>
            <a:lvl4pPr marL="1600200"/>
            <a:lvl5pPr marL="2057400"/>
          </a:lstStyle>
          <a:p>
            <a:pPr marL="0" marR="0" lvl="0" indent="-342900" algn="ctr" defTabSz="914400" rtl="0" eaLnBrk="1" fontAlgn="auto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 typeface="Arial" charset="0"/>
              <a:buNone/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endParaRPr sz="3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1221" name="Rectangle 23"/>
          <p:cNvSpPr/>
          <p:nvPr/>
        </p:nvSpPr>
        <p:spPr>
          <a:xfrm rot="16200000">
            <a:off x="6800850" y="1708150"/>
            <a:ext cx="838200" cy="139700"/>
          </a:xfrm>
          <a:prstGeom prst="rect">
            <a:avLst/>
          </a:prstGeom>
          <a:solidFill>
            <a:srgbClr val="FF9900"/>
          </a:solidFill>
          <a:ln w="15875" cap="flat" cmpd="sng" algn="ctr">
            <a:solidFill>
              <a:schemeClr val="tx1"/>
            </a:solidFill>
            <a:prstDash val="solid"/>
            <a:miter lim="800000"/>
          </a:ln>
        </p:spPr>
        <p:txBody>
          <a:bodyPr vert="vert" wrap="none" anchor="ctr" anchorCtr="0">
            <a:noAutofit/>
          </a:bodyPr>
          <a:lstStyle>
            <a:lvl1pPr marL="0"/>
            <a:lvl2pPr marL="742950"/>
            <a:lvl3pPr marL="1143000"/>
            <a:lvl4pPr marL="1600200"/>
            <a:lvl5pPr marL="2057400"/>
          </a:lstStyle>
          <a:p>
            <a:pPr marL="0" marR="0" lvl="0" indent="-342900" algn="ctr" defTabSz="914400" rtl="0" eaLnBrk="1" fontAlgn="auto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 typeface="Arial" charset="0"/>
              <a:buNone/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endParaRPr sz="3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1222" name="Text Box 25"/>
          <p:cNvSpPr/>
          <p:nvPr/>
        </p:nvSpPr>
        <p:spPr>
          <a:xfrm>
            <a:off x="254000" y="2222500"/>
            <a:ext cx="1460500" cy="355600"/>
          </a:xfrm>
          <a:prstGeom prst="rect">
            <a:avLst/>
          </a:prstGeom>
          <a:noFill/>
          <a:ln algn="ctr">
            <a:noFill/>
          </a:ln>
        </p:spPr>
        <p:txBody>
          <a:bodyPr wrap="none" lIns="90000" tIns="46800" rIns="90000" bIns="46800">
            <a:spAutoFit/>
          </a:bodyPr>
          <a:lstStyle>
            <a:lvl1pPr marL="0"/>
            <a:lvl2pPr marL="742950"/>
            <a:lvl3pPr marL="1143000"/>
            <a:lvl4pPr marL="1600200"/>
            <a:lvl5pPr marL="2057400"/>
          </a:lstStyle>
          <a:p>
            <a:pPr marL="0" marR="0" lvl="0" indent="-342900" algn="l" defTabSz="914400" rtl="0" eaLnBrk="1" fontAlgn="auto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 typeface="Arial" charset="0"/>
              <a:buNone/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r>
              <a:rPr sz="1800">
                <a:solidFill>
                  <a:schemeClr val="hlink"/>
                </a:solidFill>
              </a:rPr>
              <a:t>Coefficient:</a:t>
            </a:r>
          </a:p>
        </p:txBody>
      </p:sp>
      <p:sp>
        <p:nvSpPr>
          <p:cNvPr id="51223" name="Text Box 26"/>
          <p:cNvSpPr/>
          <p:nvPr/>
        </p:nvSpPr>
        <p:spPr>
          <a:xfrm>
            <a:off x="2311400" y="2209800"/>
            <a:ext cx="292100" cy="355600"/>
          </a:xfrm>
          <a:prstGeom prst="rect">
            <a:avLst/>
          </a:prstGeom>
          <a:noFill/>
          <a:ln algn="ctr">
            <a:noFill/>
          </a:ln>
        </p:spPr>
        <p:txBody>
          <a:bodyPr wrap="none" lIns="90000" tIns="46800" rIns="90000" bIns="46800">
            <a:spAutoFit/>
          </a:bodyPr>
          <a:lstStyle>
            <a:lvl1pPr marL="0"/>
            <a:lvl2pPr marL="742950"/>
            <a:lvl3pPr marL="1143000"/>
            <a:lvl4pPr marL="1600200"/>
            <a:lvl5pPr marL="2057400"/>
          </a:lstStyle>
          <a:p>
            <a:pPr marL="0" marR="0" lvl="0" indent="-342900" algn="l" defTabSz="914400" rtl="0" eaLnBrk="1" fontAlgn="auto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 typeface="Arial" charset="0"/>
              <a:buNone/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r>
              <a:rPr sz="1800">
                <a:solidFill>
                  <a:schemeClr val="tx1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51224" name="Text Box 27"/>
          <p:cNvSpPr/>
          <p:nvPr/>
        </p:nvSpPr>
        <p:spPr>
          <a:xfrm>
            <a:off x="2552700" y="2209800"/>
            <a:ext cx="292100" cy="355600"/>
          </a:xfrm>
          <a:prstGeom prst="rect">
            <a:avLst/>
          </a:prstGeom>
          <a:noFill/>
          <a:ln algn="ctr">
            <a:noFill/>
          </a:ln>
        </p:spPr>
        <p:txBody>
          <a:bodyPr wrap="none" lIns="90000" tIns="46800" rIns="90000" bIns="46800">
            <a:spAutoFit/>
          </a:bodyPr>
          <a:lstStyle>
            <a:lvl1pPr marL="0"/>
            <a:lvl2pPr marL="742950"/>
            <a:lvl3pPr marL="1143000"/>
            <a:lvl4pPr marL="1600200"/>
            <a:lvl5pPr marL="2057400"/>
          </a:lstStyle>
          <a:p>
            <a:pPr marL="0" marR="0" lvl="0" indent="-342900" algn="l" defTabSz="914400" rtl="0" eaLnBrk="1" fontAlgn="auto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 typeface="Arial" charset="0"/>
              <a:buNone/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r>
              <a:rPr sz="1800">
                <a:solidFill>
                  <a:schemeClr val="tx1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51225" name="Text Box 28"/>
          <p:cNvSpPr/>
          <p:nvPr/>
        </p:nvSpPr>
        <p:spPr>
          <a:xfrm>
            <a:off x="2819400" y="2209800"/>
            <a:ext cx="292100" cy="355600"/>
          </a:xfrm>
          <a:prstGeom prst="rect">
            <a:avLst/>
          </a:prstGeom>
          <a:noFill/>
          <a:ln algn="ctr">
            <a:noFill/>
          </a:ln>
        </p:spPr>
        <p:txBody>
          <a:bodyPr wrap="none" lIns="90000" tIns="46800" rIns="90000" bIns="46800">
            <a:spAutoFit/>
          </a:bodyPr>
          <a:lstStyle>
            <a:lvl1pPr marL="0"/>
            <a:lvl2pPr marL="742950"/>
            <a:lvl3pPr marL="1143000"/>
            <a:lvl4pPr marL="1600200"/>
            <a:lvl5pPr marL="2057400"/>
          </a:lstStyle>
          <a:p>
            <a:pPr marL="0" marR="0" lvl="0" indent="-342900" algn="l" defTabSz="914400" rtl="0" eaLnBrk="1" fontAlgn="auto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 typeface="Arial" charset="0"/>
              <a:buNone/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r>
              <a:rPr sz="1800">
                <a:solidFill>
                  <a:schemeClr val="tx1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51226" name="Text Box 30"/>
          <p:cNvSpPr/>
          <p:nvPr/>
        </p:nvSpPr>
        <p:spPr>
          <a:xfrm>
            <a:off x="3111500" y="2209800"/>
            <a:ext cx="406400" cy="355600"/>
          </a:xfrm>
          <a:prstGeom prst="rect">
            <a:avLst/>
          </a:prstGeom>
          <a:noFill/>
          <a:ln algn="ctr">
            <a:noFill/>
          </a:ln>
        </p:spPr>
        <p:txBody>
          <a:bodyPr wrap="none" lIns="90000" tIns="46800" rIns="90000" bIns="46800">
            <a:spAutoFit/>
          </a:bodyPr>
          <a:lstStyle>
            <a:lvl1pPr marL="0"/>
            <a:lvl2pPr marL="742950"/>
            <a:lvl3pPr marL="1143000"/>
            <a:lvl4pPr marL="1600200"/>
            <a:lvl5pPr marL="2057400"/>
          </a:lstStyle>
          <a:p>
            <a:pPr marL="0" marR="0" lvl="0" indent="-342900" algn="l" defTabSz="914400" rtl="0" eaLnBrk="1" fontAlgn="auto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 typeface="Arial" charset="0"/>
              <a:buNone/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r>
              <a:rPr sz="1800">
                <a:solidFill>
                  <a:schemeClr val="tx1"/>
                </a:solidFill>
                <a:latin typeface="Times New Roman" pitchFamily="18" charset="0"/>
              </a:rPr>
              <a:t>…</a:t>
            </a:r>
          </a:p>
        </p:txBody>
      </p:sp>
      <p:sp>
        <p:nvSpPr>
          <p:cNvPr id="51227" name="Text Box 46"/>
          <p:cNvSpPr/>
          <p:nvPr/>
        </p:nvSpPr>
        <p:spPr>
          <a:xfrm>
            <a:off x="0" y="2501900"/>
            <a:ext cx="2159000" cy="914400"/>
          </a:xfrm>
          <a:prstGeom prst="rect">
            <a:avLst/>
          </a:prstGeom>
          <a:noFill/>
          <a:ln algn="ctr">
            <a:noFill/>
          </a:ln>
        </p:spPr>
        <p:txBody>
          <a:bodyPr wrap="none" lIns="90000" tIns="46800" rIns="90000" bIns="46800">
            <a:spAutoFit/>
          </a:bodyPr>
          <a:lstStyle>
            <a:lvl1pPr marL="0"/>
            <a:lvl2pPr marL="742950"/>
            <a:lvl3pPr marL="1143000"/>
            <a:lvl4pPr marL="1600200"/>
            <a:lvl5pPr marL="2057400"/>
          </a:lstStyle>
          <a:p>
            <a:pPr marL="0" marR="0" lvl="0" indent="-342900" algn="ctr" defTabSz="914400" rtl="0" eaLnBrk="1" fontAlgn="auto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 typeface="Arial" charset="0"/>
              <a:buNone/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r>
              <a:rPr sz="1800">
                <a:solidFill>
                  <a:schemeClr val="hlink"/>
                </a:solidFill>
              </a:rPr>
              <a:t>Parallelizable work</a:t>
            </a:r>
            <a:br>
              <a:rPr sz="1800">
                <a:solidFill>
                  <a:schemeClr val="hlink"/>
                </a:solidFill>
              </a:rPr>
            </a:br>
            <a:r>
              <a:rPr sz="1800">
                <a:solidFill>
                  <a:schemeClr val="hlink"/>
                </a:solidFill>
              </a:rPr>
              <a:t>done by </a:t>
            </a:r>
            <a:r>
              <a:rPr sz="1800" i="1">
                <a:solidFill>
                  <a:schemeClr val="hlink"/>
                </a:solidFill>
                <a:latin typeface="Times New Roman" pitchFamily="18" charset="0"/>
              </a:rPr>
              <a:t>Opt</a:t>
            </a:r>
            <a:br>
              <a:rPr sz="1800">
                <a:solidFill>
                  <a:schemeClr val="hlink"/>
                </a:solidFill>
              </a:rPr>
            </a:br>
            <a:r>
              <a:rPr sz="1800">
                <a:solidFill>
                  <a:schemeClr val="hlink"/>
                </a:solidFill>
              </a:rPr>
              <a:t>not by </a:t>
            </a:r>
            <a:r>
              <a:rPr sz="1800" i="1">
                <a:solidFill>
                  <a:schemeClr val="hlink"/>
                </a:solidFill>
                <a:latin typeface="Times New Roman" pitchFamily="18" charset="0"/>
              </a:rPr>
              <a:t>LAPS</a:t>
            </a:r>
            <a:r>
              <a:rPr sz="1800">
                <a:solidFill>
                  <a:schemeClr val="hlink"/>
                </a:solidFill>
              </a:rPr>
              <a:t>:</a:t>
            </a:r>
          </a:p>
        </p:txBody>
      </p:sp>
      <p:sp>
        <p:nvSpPr>
          <p:cNvPr id="51228" name="Text Box 70"/>
          <p:cNvSpPr/>
          <p:nvPr/>
        </p:nvSpPr>
        <p:spPr>
          <a:xfrm>
            <a:off x="2235200" y="4914900"/>
            <a:ext cx="1790700" cy="355600"/>
          </a:xfrm>
          <a:prstGeom prst="rect">
            <a:avLst/>
          </a:prstGeom>
          <a:noFill/>
          <a:ln algn="ctr">
            <a:noFill/>
          </a:ln>
        </p:spPr>
        <p:txBody>
          <a:bodyPr wrap="none" lIns="90000" tIns="46800" rIns="90000" bIns="46800">
            <a:spAutoFit/>
          </a:bodyPr>
          <a:lstStyle>
            <a:lvl1pPr marL="0"/>
            <a:lvl2pPr marL="742950"/>
            <a:lvl3pPr marL="1143000"/>
            <a:lvl4pPr marL="1600200"/>
            <a:lvl5pPr marL="2057400"/>
          </a:lstStyle>
          <a:p>
            <a:pPr marL="0" marR="0" lvl="0" indent="-342900" algn="l" defTabSz="914400" rtl="0" eaLnBrk="1" fontAlgn="auto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 typeface="Arial" charset="0"/>
              <a:buNone/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r>
              <a:rPr sz="1800">
                <a:solidFill>
                  <a:schemeClr val="hlink"/>
                </a:solidFill>
              </a:rPr>
              <a:t>Job completes:</a:t>
            </a:r>
          </a:p>
        </p:txBody>
      </p:sp>
      <p:sp>
        <p:nvSpPr>
          <p:cNvPr id="51229" name="Text Box 81"/>
          <p:cNvSpPr/>
          <p:nvPr/>
        </p:nvSpPr>
        <p:spPr>
          <a:xfrm>
            <a:off x="4368800" y="2197100"/>
            <a:ext cx="482600" cy="355600"/>
          </a:xfrm>
          <a:prstGeom prst="rect">
            <a:avLst/>
          </a:prstGeom>
          <a:noFill/>
          <a:ln algn="ctr">
            <a:noFill/>
          </a:ln>
        </p:spPr>
        <p:txBody>
          <a:bodyPr wrap="none" lIns="90000" tIns="46800" rIns="90000" bIns="46800">
            <a:spAutoFit/>
          </a:bodyPr>
          <a:lstStyle>
            <a:lvl1pPr marL="0"/>
            <a:lvl2pPr marL="742950"/>
            <a:lvl3pPr marL="1143000"/>
            <a:lvl4pPr marL="1600200"/>
            <a:lvl5pPr marL="2057400"/>
          </a:lstStyle>
          <a:p>
            <a:pPr marL="0" marR="0" lvl="0" indent="-342900" algn="l" defTabSz="914400" rtl="0" eaLnBrk="1" fontAlgn="auto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 typeface="Arial" charset="0"/>
              <a:buNone/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r>
              <a:rPr sz="1800">
                <a:solidFill>
                  <a:schemeClr val="tx1"/>
                </a:solidFill>
                <a:latin typeface="Times New Roman" pitchFamily="18" charset="0"/>
              </a:rPr>
              <a:t>i+1</a:t>
            </a:r>
          </a:p>
        </p:txBody>
      </p:sp>
      <p:grpSp>
        <p:nvGrpSpPr>
          <p:cNvPr id="51231" name="Group 98"/>
          <p:cNvGrpSpPr/>
          <p:nvPr/>
        </p:nvGrpSpPr>
        <p:grpSpPr>
          <a:xfrm>
            <a:off x="4368800" y="2247900"/>
            <a:ext cx="3429000" cy="393700"/>
            <a:chOff x="4368800" y="2247900"/>
            <a:chExt cx="3429000" cy="393700"/>
          </a:xfrm>
        </p:grpSpPr>
        <p:cxnSp>
          <p:nvCxnSpPr>
            <p:cNvPr id="51287" name="Line 94"/>
            <p:cNvCxnSpPr/>
            <p:nvPr/>
          </p:nvCxnSpPr>
          <p:spPr>
            <a:xfrm flipH="1">
              <a:off x="4368800" y="2247900"/>
              <a:ext cx="431800" cy="241300"/>
            </a:xfrm>
            <a:prstGeom prst="lin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miter lim="800000"/>
            </a:ln>
          </p:spPr>
        </p:cxnSp>
        <p:cxnSp>
          <p:nvCxnSpPr>
            <p:cNvPr id="51288" name="Line 95"/>
            <p:cNvCxnSpPr/>
            <p:nvPr/>
          </p:nvCxnSpPr>
          <p:spPr>
            <a:xfrm flipH="1">
              <a:off x="7061200" y="2336800"/>
              <a:ext cx="330200" cy="165100"/>
            </a:xfrm>
            <a:prstGeom prst="lin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miter lim="800000"/>
            </a:ln>
          </p:spPr>
        </p:cxnSp>
        <p:sp>
          <p:nvSpPr>
            <p:cNvPr id="51289" name="Text Box 96"/>
            <p:cNvSpPr/>
            <p:nvPr/>
          </p:nvSpPr>
          <p:spPr>
            <a:xfrm>
              <a:off x="7264400" y="2260600"/>
              <a:ext cx="520700" cy="3556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90000" tIns="46800" rIns="90000" bIns="46800">
              <a:sp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1" fontAlgn="auto" latin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1800" i="1">
                  <a:solidFill>
                    <a:schemeClr val="tx1"/>
                  </a:solidFill>
                  <a:latin typeface="Times New Roman" pitchFamily="18" charset="0"/>
                </a:rPr>
                <a:t>n</a:t>
              </a:r>
              <a:r>
                <a:rPr sz="1800" i="1" baseline="-25000">
                  <a:solidFill>
                    <a:schemeClr val="tx1"/>
                  </a:solidFill>
                  <a:latin typeface="Times New Roman" pitchFamily="18" charset="0"/>
                </a:rPr>
                <a:t>t</a:t>
              </a:r>
              <a:r>
                <a:rPr sz="1800" i="1">
                  <a:solidFill>
                    <a:schemeClr val="tx1"/>
                  </a:solidFill>
                  <a:latin typeface="Times New Roman" pitchFamily="18" charset="0"/>
                </a:rPr>
                <a:t>-1</a:t>
              </a:r>
            </a:p>
          </p:txBody>
        </p:sp>
        <p:sp>
          <p:nvSpPr>
            <p:cNvPr id="51290" name="Text Box 97"/>
            <p:cNvSpPr/>
            <p:nvPr/>
          </p:nvSpPr>
          <p:spPr>
            <a:xfrm>
              <a:off x="4686300" y="2286000"/>
              <a:ext cx="241300" cy="3556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90000" tIns="46800" rIns="90000" bIns="46800">
              <a:sp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1" fontAlgn="auto" latin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1800">
                  <a:solidFill>
                    <a:schemeClr val="tx1"/>
                  </a:solidFill>
                  <a:latin typeface="Times New Roman" pitchFamily="18" charset="0"/>
                </a:rPr>
                <a:t>i</a:t>
              </a:r>
            </a:p>
          </p:txBody>
        </p:sp>
      </p:grpSp>
      <p:grpSp>
        <p:nvGrpSpPr>
          <p:cNvPr id="51232" name="Group 146"/>
          <p:cNvGrpSpPr/>
          <p:nvPr/>
        </p:nvGrpSpPr>
        <p:grpSpPr>
          <a:xfrm>
            <a:off x="4216400" y="1346200"/>
            <a:ext cx="292100" cy="1524000"/>
            <a:chOff x="4216400" y="1346200"/>
            <a:chExt cx="292100" cy="1524000"/>
          </a:xfrm>
        </p:grpSpPr>
        <p:sp>
          <p:nvSpPr>
            <p:cNvPr id="51284" name="Rectangle 14"/>
            <p:cNvSpPr/>
            <p:nvPr/>
          </p:nvSpPr>
          <p:spPr>
            <a:xfrm rot="16200000">
              <a:off x="3943350" y="1695450"/>
              <a:ext cx="838200" cy="139700"/>
            </a:xfrm>
            <a:prstGeom prst="rect">
              <a:avLst/>
            </a:prstGeom>
            <a:solidFill>
              <a:srgbClr val="FF9900"/>
            </a:solidFill>
            <a:ln w="15875" cap="flat" cmpd="sng" algn="ctr">
              <a:solidFill>
                <a:schemeClr val="tx1"/>
              </a:solidFill>
              <a:prstDash val="solid"/>
              <a:miter lim="800000"/>
            </a:ln>
          </p:spPr>
          <p:txBody>
            <a:bodyPr vert="vert" wrap="none" anchor="ctr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ctr" defTabSz="914400" rtl="0" eaLnBrk="1" fontAlgn="auto" latin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endParaRPr sz="32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51285" name="Text Box 80"/>
            <p:cNvSpPr/>
            <p:nvPr/>
          </p:nvSpPr>
          <p:spPr>
            <a:xfrm>
              <a:off x="4241800" y="2184400"/>
              <a:ext cx="241300" cy="3556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90000" tIns="46800" rIns="90000" bIns="46800">
              <a:sp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1" fontAlgn="auto" latin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1800">
                  <a:solidFill>
                    <a:schemeClr val="tx1"/>
                  </a:solidFill>
                  <a:latin typeface="Times New Roman" pitchFamily="18" charset="0"/>
                </a:rPr>
                <a:t>i</a:t>
              </a:r>
            </a:p>
          </p:txBody>
        </p:sp>
        <p:sp>
          <p:nvSpPr>
            <p:cNvPr id="51286" name="Text Box 144"/>
            <p:cNvSpPr/>
            <p:nvPr/>
          </p:nvSpPr>
          <p:spPr>
            <a:xfrm>
              <a:off x="4216400" y="2501900"/>
              <a:ext cx="292100" cy="3556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90000" tIns="46800" rIns="90000" bIns="46800">
              <a:sp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1" fontAlgn="auto" latin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1800">
                  <a:solidFill>
                    <a:schemeClr val="tx1"/>
                  </a:solidFill>
                  <a:latin typeface="Times New Roman" pitchFamily="18" charset="0"/>
                </a:rPr>
                <a:t>0</a:t>
              </a:r>
            </a:p>
          </p:txBody>
        </p:sp>
      </p:grpSp>
      <p:sp>
        <p:nvSpPr>
          <p:cNvPr id="51233" name="Text Box 147"/>
          <p:cNvSpPr/>
          <p:nvPr/>
        </p:nvSpPr>
        <p:spPr>
          <a:xfrm>
            <a:off x="7086600" y="2209800"/>
            <a:ext cx="330200" cy="355600"/>
          </a:xfrm>
          <a:prstGeom prst="rect">
            <a:avLst/>
          </a:prstGeom>
          <a:noFill/>
          <a:ln algn="ctr">
            <a:noFill/>
          </a:ln>
        </p:spPr>
        <p:txBody>
          <a:bodyPr wrap="none" lIns="90000" tIns="46800" rIns="90000" bIns="46800">
            <a:spAutoFit/>
          </a:bodyPr>
          <a:lstStyle>
            <a:lvl1pPr marL="0"/>
            <a:lvl2pPr marL="742950"/>
            <a:lvl3pPr marL="1143000"/>
            <a:lvl4pPr marL="1600200"/>
            <a:lvl5pPr marL="2057400"/>
          </a:lstStyle>
          <a:p>
            <a:pPr marL="0" marR="0" lvl="0" indent="-342900" algn="l" defTabSz="914400" rtl="0" eaLnBrk="1" fontAlgn="auto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 typeface="Arial" charset="0"/>
              <a:buNone/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r>
              <a:rPr sz="1800" i="1">
                <a:solidFill>
                  <a:schemeClr val="tx1"/>
                </a:solidFill>
                <a:latin typeface="Times New Roman" pitchFamily="18" charset="0"/>
              </a:rPr>
              <a:t>n</a:t>
            </a:r>
            <a:r>
              <a:rPr sz="1800" i="1" baseline="-25000">
                <a:solidFill>
                  <a:schemeClr val="tx1"/>
                </a:solidFill>
                <a:latin typeface="Times New Roman" pitchFamily="18" charset="0"/>
              </a:rPr>
              <a:t>t</a:t>
            </a:r>
          </a:p>
        </p:txBody>
      </p:sp>
      <p:grpSp>
        <p:nvGrpSpPr>
          <p:cNvPr id="51235" name="Group 313"/>
          <p:cNvGrpSpPr/>
          <p:nvPr/>
        </p:nvGrpSpPr>
        <p:grpSpPr>
          <a:xfrm>
            <a:off x="2336800" y="2628900"/>
            <a:ext cx="5105400" cy="355600"/>
            <a:chOff x="2336800" y="2565400"/>
            <a:chExt cx="5105400" cy="355600"/>
          </a:xfrm>
        </p:grpSpPr>
        <p:grpSp>
          <p:nvGrpSpPr>
            <p:cNvPr id="51236" name="Group 40"/>
            <p:cNvGrpSpPr/>
            <p:nvPr/>
          </p:nvGrpSpPr>
          <p:grpSpPr>
            <a:xfrm>
              <a:off x="2336800" y="2717800"/>
              <a:ext cx="241300" cy="139700"/>
              <a:chOff x="2501900" y="2044700"/>
              <a:chExt cx="241300" cy="139700"/>
            </a:xfrm>
          </p:grpSpPr>
          <p:sp>
            <p:nvSpPr>
              <p:cNvPr id="51261" name="Text Box 41"/>
              <p:cNvSpPr/>
              <p:nvPr/>
            </p:nvSpPr>
            <p:spPr>
              <a:xfrm>
                <a:off x="2501900" y="2044700"/>
                <a:ext cx="139700" cy="1016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107950" rIns="0" bIns="0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2000" i="1">
                    <a:solidFill>
                      <a:schemeClr val="tx1"/>
                    </a:solidFill>
                    <a:latin typeface="Times New Roman" pitchFamily="34" charset="0"/>
                  </a:rPr>
                  <a:t>x</a:t>
                </a:r>
              </a:p>
            </p:txBody>
          </p:sp>
          <p:sp>
            <p:nvSpPr>
              <p:cNvPr id="51262" name="Text Box 42"/>
              <p:cNvSpPr/>
              <p:nvPr/>
            </p:nvSpPr>
            <p:spPr>
              <a:xfrm>
                <a:off x="2641600" y="2070100"/>
                <a:ext cx="101600" cy="1016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112712" rIns="0" bIns="0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1400">
                    <a:solidFill>
                      <a:schemeClr val="tx1"/>
                    </a:solidFill>
                    <a:latin typeface="Times New Roman" pitchFamily="34" charset="0"/>
                  </a:rPr>
                  <a:t>1</a:t>
                </a:r>
              </a:p>
            </p:txBody>
          </p:sp>
          <p:sp>
            <p:nvSpPr>
              <p:cNvPr id="51263" name="Rectangle 43"/>
              <p:cNvSpPr/>
              <p:nvPr/>
            </p:nvSpPr>
            <p:spPr>
              <a:xfrm>
                <a:off x="2501900" y="2044700"/>
                <a:ext cx="241300" cy="139700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 cap="flat" cmpd="sng" algn="ctr">
                <a:solidFill>
                  <a:schemeClr val="tx1">
                    <a:alpha val="0"/>
                  </a:schemeClr>
                </a:solidFill>
                <a:prstDash val="solid"/>
                <a:miter lim="800000"/>
              </a:ln>
            </p:spPr>
            <p:txBody>
              <a:bodyPr wrap="none" anchor="ctr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1" fontAlgn="auto" latinLnBrk="0" hangingPunct="0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endParaRPr sz="18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1237" name="Group 61"/>
            <p:cNvGrpSpPr/>
            <p:nvPr/>
          </p:nvGrpSpPr>
          <p:grpSpPr>
            <a:xfrm>
              <a:off x="2565400" y="2717800"/>
              <a:ext cx="241300" cy="139700"/>
              <a:chOff x="2501900" y="2044700"/>
              <a:chExt cx="241300" cy="139700"/>
            </a:xfrm>
          </p:grpSpPr>
          <p:sp>
            <p:nvSpPr>
              <p:cNvPr id="51258" name="Text Box 62"/>
              <p:cNvSpPr/>
              <p:nvPr/>
            </p:nvSpPr>
            <p:spPr>
              <a:xfrm>
                <a:off x="2501900" y="2044700"/>
                <a:ext cx="139700" cy="1016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107950" rIns="0" bIns="0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2000" i="1">
                    <a:solidFill>
                      <a:schemeClr val="tx1"/>
                    </a:solidFill>
                    <a:latin typeface="Times New Roman" pitchFamily="34" charset="0"/>
                  </a:rPr>
                  <a:t>x</a:t>
                </a:r>
              </a:p>
            </p:txBody>
          </p:sp>
          <p:sp>
            <p:nvSpPr>
              <p:cNvPr id="51259" name="Text Box 63"/>
              <p:cNvSpPr/>
              <p:nvPr/>
            </p:nvSpPr>
            <p:spPr>
              <a:xfrm>
                <a:off x="2641600" y="2070100"/>
                <a:ext cx="101600" cy="1016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112712" rIns="0" bIns="0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1400">
                    <a:solidFill>
                      <a:schemeClr val="tx1"/>
                    </a:solidFill>
                    <a:latin typeface="Times New Roman" pitchFamily="34" charset="0"/>
                  </a:rPr>
                  <a:t>2</a:t>
                </a:r>
              </a:p>
            </p:txBody>
          </p:sp>
          <p:sp>
            <p:nvSpPr>
              <p:cNvPr id="51260" name="Rectangle 64"/>
              <p:cNvSpPr/>
              <p:nvPr/>
            </p:nvSpPr>
            <p:spPr>
              <a:xfrm>
                <a:off x="2501900" y="2044700"/>
                <a:ext cx="241300" cy="139700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 cap="flat" cmpd="sng" algn="ctr">
                <a:solidFill>
                  <a:schemeClr val="tx1">
                    <a:alpha val="0"/>
                  </a:schemeClr>
                </a:solidFill>
                <a:prstDash val="solid"/>
                <a:miter lim="800000"/>
              </a:ln>
            </p:spPr>
            <p:txBody>
              <a:bodyPr wrap="none" anchor="ctr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1" fontAlgn="auto" latinLnBrk="0" hangingPunct="0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endParaRPr sz="18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1238" name="Group 66"/>
            <p:cNvGrpSpPr/>
            <p:nvPr/>
          </p:nvGrpSpPr>
          <p:grpSpPr>
            <a:xfrm>
              <a:off x="2794000" y="2717800"/>
              <a:ext cx="241300" cy="139700"/>
              <a:chOff x="2501900" y="2044700"/>
              <a:chExt cx="241300" cy="139700"/>
            </a:xfrm>
          </p:grpSpPr>
          <p:sp>
            <p:nvSpPr>
              <p:cNvPr id="51255" name="Text Box 67"/>
              <p:cNvSpPr/>
              <p:nvPr/>
            </p:nvSpPr>
            <p:spPr>
              <a:xfrm>
                <a:off x="2501900" y="2044700"/>
                <a:ext cx="139700" cy="1016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107950" rIns="0" bIns="0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2000" i="1">
                    <a:solidFill>
                      <a:schemeClr val="tx1"/>
                    </a:solidFill>
                    <a:latin typeface="Times New Roman" pitchFamily="34" charset="0"/>
                  </a:rPr>
                  <a:t>x</a:t>
                </a:r>
              </a:p>
            </p:txBody>
          </p:sp>
          <p:sp>
            <p:nvSpPr>
              <p:cNvPr id="51256" name="Text Box 68"/>
              <p:cNvSpPr/>
              <p:nvPr/>
            </p:nvSpPr>
            <p:spPr>
              <a:xfrm>
                <a:off x="2641600" y="2070100"/>
                <a:ext cx="101600" cy="1016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112712" rIns="0" bIns="0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1400">
                    <a:solidFill>
                      <a:schemeClr val="tx1"/>
                    </a:solidFill>
                    <a:latin typeface="Times New Roman" pitchFamily="34" charset="0"/>
                  </a:rPr>
                  <a:t>3</a:t>
                </a:r>
              </a:p>
            </p:txBody>
          </p:sp>
          <p:sp>
            <p:nvSpPr>
              <p:cNvPr id="51257" name="Rectangle 69"/>
              <p:cNvSpPr/>
              <p:nvPr/>
            </p:nvSpPr>
            <p:spPr>
              <a:xfrm>
                <a:off x="2501900" y="2044700"/>
                <a:ext cx="241300" cy="139700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 cap="flat" cmpd="sng" algn="ctr">
                <a:solidFill>
                  <a:schemeClr val="tx1">
                    <a:alpha val="0"/>
                  </a:schemeClr>
                </a:solidFill>
                <a:prstDash val="solid"/>
                <a:miter lim="800000"/>
              </a:ln>
            </p:spPr>
            <p:txBody>
              <a:bodyPr wrap="none" anchor="ctr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1" fontAlgn="auto" latinLnBrk="0" hangingPunct="0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endParaRPr sz="18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1239" name="Text Box 148"/>
            <p:cNvSpPr/>
            <p:nvPr/>
          </p:nvSpPr>
          <p:spPr>
            <a:xfrm>
              <a:off x="3124200" y="2565400"/>
              <a:ext cx="406400" cy="3556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90000" tIns="46800" rIns="90000" bIns="46800">
              <a:sp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1" fontAlgn="auto" latin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1800">
                  <a:solidFill>
                    <a:schemeClr val="tx1"/>
                  </a:solidFill>
                  <a:latin typeface="Times New Roman" pitchFamily="18" charset="0"/>
                </a:rPr>
                <a:t>…</a:t>
              </a:r>
            </a:p>
          </p:txBody>
        </p:sp>
        <p:grpSp>
          <p:nvGrpSpPr>
            <p:cNvPr id="51240" name="Group 251"/>
            <p:cNvGrpSpPr/>
            <p:nvPr/>
          </p:nvGrpSpPr>
          <p:grpSpPr>
            <a:xfrm>
              <a:off x="7112000" y="2603500"/>
              <a:ext cx="330200" cy="165100"/>
              <a:chOff x="2501900" y="2044700"/>
              <a:chExt cx="330200" cy="165100"/>
            </a:xfrm>
          </p:grpSpPr>
          <p:sp>
            <p:nvSpPr>
              <p:cNvPr id="51251" name="Text Box 252"/>
              <p:cNvSpPr/>
              <p:nvPr/>
            </p:nvSpPr>
            <p:spPr>
              <a:xfrm>
                <a:off x="2501900" y="2044700"/>
                <a:ext cx="139700" cy="1016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107950" rIns="0" bIns="0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2000" i="1">
                    <a:solidFill>
                      <a:schemeClr val="tx1"/>
                    </a:solidFill>
                    <a:latin typeface="Times New Roman" pitchFamily="34" charset="0"/>
                  </a:rPr>
                  <a:t>x</a:t>
                </a:r>
              </a:p>
            </p:txBody>
          </p:sp>
          <p:sp>
            <p:nvSpPr>
              <p:cNvPr id="51252" name="Text Box 253"/>
              <p:cNvSpPr/>
              <p:nvPr/>
            </p:nvSpPr>
            <p:spPr>
              <a:xfrm>
                <a:off x="2641600" y="2108200"/>
                <a:ext cx="114300" cy="762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76200" rIns="0" bIns="0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1400" i="1">
                    <a:solidFill>
                      <a:schemeClr val="tx1"/>
                    </a:solidFill>
                    <a:latin typeface="Times New Roman" pitchFamily="34" charset="0"/>
                  </a:rPr>
                  <a:t>n</a:t>
                </a:r>
              </a:p>
            </p:txBody>
          </p:sp>
          <p:sp>
            <p:nvSpPr>
              <p:cNvPr id="51253" name="Text Box 254"/>
              <p:cNvSpPr/>
              <p:nvPr/>
            </p:nvSpPr>
            <p:spPr>
              <a:xfrm>
                <a:off x="2768600" y="2133600"/>
                <a:ext cx="63500" cy="762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77788" rIns="0" bIns="0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1000" i="1">
                    <a:solidFill>
                      <a:schemeClr val="tx1"/>
                    </a:solidFill>
                    <a:latin typeface="Times New Roman" pitchFamily="34" charset="0"/>
                  </a:rPr>
                  <a:t>t</a:t>
                </a:r>
              </a:p>
            </p:txBody>
          </p:sp>
          <p:sp>
            <p:nvSpPr>
              <p:cNvPr id="51254" name="Rectangle 255"/>
              <p:cNvSpPr/>
              <p:nvPr/>
            </p:nvSpPr>
            <p:spPr>
              <a:xfrm>
                <a:off x="2501900" y="2044700"/>
                <a:ext cx="330200" cy="165100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 cap="flat" cmpd="sng" algn="ctr">
                <a:solidFill>
                  <a:schemeClr val="tx1">
                    <a:alpha val="0"/>
                  </a:schemeClr>
                </a:solidFill>
                <a:prstDash val="solid"/>
                <a:miter lim="800000"/>
              </a:ln>
            </p:spPr>
            <p:txBody>
              <a:bodyPr wrap="none" anchor="ctr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1" fontAlgn="auto" latinLnBrk="0" hangingPunct="0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endParaRPr sz="18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1241" name="Group 256"/>
            <p:cNvGrpSpPr/>
            <p:nvPr/>
          </p:nvGrpSpPr>
          <p:grpSpPr>
            <a:xfrm>
              <a:off x="7112000" y="2603500"/>
              <a:ext cx="330200" cy="165100"/>
              <a:chOff x="2501900" y="2044700"/>
              <a:chExt cx="330200" cy="165100"/>
            </a:xfrm>
          </p:grpSpPr>
          <p:sp>
            <p:nvSpPr>
              <p:cNvPr id="51247" name="Text Box 257"/>
              <p:cNvSpPr/>
              <p:nvPr/>
            </p:nvSpPr>
            <p:spPr>
              <a:xfrm>
                <a:off x="2501900" y="2044700"/>
                <a:ext cx="139700" cy="1016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107950" rIns="0" bIns="0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2000" i="1">
                    <a:solidFill>
                      <a:schemeClr val="tx1"/>
                    </a:solidFill>
                    <a:latin typeface="Times New Roman" pitchFamily="34" charset="0"/>
                  </a:rPr>
                  <a:t>x</a:t>
                </a:r>
              </a:p>
            </p:txBody>
          </p:sp>
          <p:sp>
            <p:nvSpPr>
              <p:cNvPr id="51248" name="Text Box 258"/>
              <p:cNvSpPr/>
              <p:nvPr/>
            </p:nvSpPr>
            <p:spPr>
              <a:xfrm>
                <a:off x="2641600" y="2108200"/>
                <a:ext cx="114300" cy="762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76200" rIns="0" bIns="0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1400" i="1">
                    <a:solidFill>
                      <a:schemeClr val="tx1"/>
                    </a:solidFill>
                    <a:latin typeface="Times New Roman" pitchFamily="34" charset="0"/>
                  </a:rPr>
                  <a:t>n</a:t>
                </a:r>
              </a:p>
            </p:txBody>
          </p:sp>
          <p:sp>
            <p:nvSpPr>
              <p:cNvPr id="51249" name="Text Box 259"/>
              <p:cNvSpPr/>
              <p:nvPr/>
            </p:nvSpPr>
            <p:spPr>
              <a:xfrm>
                <a:off x="2768600" y="2133600"/>
                <a:ext cx="63500" cy="762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77788" rIns="0" bIns="0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1000" i="1">
                    <a:solidFill>
                      <a:schemeClr val="tx1"/>
                    </a:solidFill>
                    <a:latin typeface="Times New Roman" pitchFamily="34" charset="0"/>
                  </a:rPr>
                  <a:t>t</a:t>
                </a:r>
              </a:p>
            </p:txBody>
          </p:sp>
          <p:sp>
            <p:nvSpPr>
              <p:cNvPr id="51250" name="Rectangle 260"/>
              <p:cNvSpPr/>
              <p:nvPr/>
            </p:nvSpPr>
            <p:spPr>
              <a:xfrm>
                <a:off x="2501900" y="2044700"/>
                <a:ext cx="330200" cy="165100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 cap="flat" cmpd="sng" algn="ctr">
                <a:solidFill>
                  <a:schemeClr val="tx1">
                    <a:alpha val="0"/>
                  </a:schemeClr>
                </a:solidFill>
                <a:prstDash val="solid"/>
                <a:miter lim="800000"/>
              </a:ln>
            </p:spPr>
            <p:txBody>
              <a:bodyPr wrap="none" anchor="ctr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1" fontAlgn="auto" latinLnBrk="0" hangingPunct="0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endParaRPr sz="18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1242" name="Group 261"/>
            <p:cNvGrpSpPr/>
            <p:nvPr/>
          </p:nvGrpSpPr>
          <p:grpSpPr>
            <a:xfrm>
              <a:off x="7112000" y="2603500"/>
              <a:ext cx="330200" cy="165100"/>
              <a:chOff x="2501900" y="2044700"/>
              <a:chExt cx="330200" cy="165100"/>
            </a:xfrm>
          </p:grpSpPr>
          <p:sp>
            <p:nvSpPr>
              <p:cNvPr id="51243" name="Text Box 262"/>
              <p:cNvSpPr/>
              <p:nvPr/>
            </p:nvSpPr>
            <p:spPr>
              <a:xfrm>
                <a:off x="2501900" y="2044700"/>
                <a:ext cx="139700" cy="1016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107950" rIns="0" bIns="0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2000" i="1">
                    <a:solidFill>
                      <a:schemeClr val="tx1"/>
                    </a:solidFill>
                    <a:latin typeface="Times New Roman" pitchFamily="34" charset="0"/>
                  </a:rPr>
                  <a:t>x</a:t>
                </a:r>
              </a:p>
            </p:txBody>
          </p:sp>
          <p:sp>
            <p:nvSpPr>
              <p:cNvPr id="51244" name="Text Box 263"/>
              <p:cNvSpPr/>
              <p:nvPr/>
            </p:nvSpPr>
            <p:spPr>
              <a:xfrm>
                <a:off x="2641600" y="2108200"/>
                <a:ext cx="114300" cy="762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76200" rIns="0" bIns="0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1400" i="1">
                    <a:solidFill>
                      <a:schemeClr val="tx1"/>
                    </a:solidFill>
                    <a:latin typeface="Times New Roman" pitchFamily="34" charset="0"/>
                  </a:rPr>
                  <a:t>n</a:t>
                </a:r>
              </a:p>
            </p:txBody>
          </p:sp>
          <p:sp>
            <p:nvSpPr>
              <p:cNvPr id="51245" name="Text Box 264"/>
              <p:cNvSpPr/>
              <p:nvPr/>
            </p:nvSpPr>
            <p:spPr>
              <a:xfrm>
                <a:off x="2768600" y="2133600"/>
                <a:ext cx="63500" cy="762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77788" rIns="0" bIns="0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1000" i="1">
                    <a:solidFill>
                      <a:schemeClr val="tx1"/>
                    </a:solidFill>
                    <a:latin typeface="Times New Roman" pitchFamily="34" charset="0"/>
                  </a:rPr>
                  <a:t>t</a:t>
                </a:r>
              </a:p>
            </p:txBody>
          </p:sp>
          <p:sp>
            <p:nvSpPr>
              <p:cNvPr id="51246" name="Rectangle 265"/>
              <p:cNvSpPr/>
              <p:nvPr/>
            </p:nvSpPr>
            <p:spPr>
              <a:xfrm>
                <a:off x="2501900" y="2044700"/>
                <a:ext cx="330200" cy="165100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 cap="flat" cmpd="sng" algn="ctr">
                <a:solidFill>
                  <a:schemeClr val="tx1">
                    <a:alpha val="0"/>
                  </a:schemeClr>
                </a:solidFill>
                <a:prstDash val="solid"/>
                <a:miter lim="800000"/>
              </a:ln>
            </p:spPr>
            <p:txBody>
              <a:bodyPr wrap="none" anchor="ctr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1" fontAlgn="auto" latinLnBrk="0" hangingPunct="0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endParaRPr sz="180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2" name="Group 3">
            <a:extLst>
              <a:ext uri="{FF2B5EF4-FFF2-40B4-BE49-F238E27FC236}">
                <a16:creationId xmlns:a16="http://schemas.microsoft.com/office/drawing/2014/main" id="{99FA940A-2391-AE2A-8108-506818A0B38F}"/>
              </a:ext>
            </a:extLst>
          </p:cNvPr>
          <p:cNvGrpSpPr/>
          <p:nvPr/>
        </p:nvGrpSpPr>
        <p:grpSpPr>
          <a:xfrm>
            <a:off x="2908300" y="3416300"/>
            <a:ext cx="4229100" cy="609600"/>
            <a:chOff x="2908300" y="3416300"/>
            <a:chExt cx="4229100" cy="609600"/>
          </a:xfrm>
        </p:grpSpPr>
        <p:sp>
          <p:nvSpPr>
            <p:cNvPr id="3" name="Text Box 290">
              <a:extLst>
                <a:ext uri="{FF2B5EF4-FFF2-40B4-BE49-F238E27FC236}">
                  <a16:creationId xmlns:a16="http://schemas.microsoft.com/office/drawing/2014/main" id="{A699591E-3CB8-F4FE-F6A6-3C6E85ADAB93}"/>
                </a:ext>
              </a:extLst>
            </p:cNvPr>
            <p:cNvSpPr/>
            <p:nvPr/>
          </p:nvSpPr>
          <p:spPr>
            <a:xfrm>
              <a:off x="2908300" y="3441700"/>
              <a:ext cx="266700" cy="2540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257175" rIns="0" bIns="0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3000">
                  <a:solidFill>
                    <a:schemeClr val="tx1"/>
                  </a:solidFill>
                  <a:latin typeface="Times New Roman" pitchFamily="34" charset="0"/>
                </a:rPr>
                <a:t>Φ</a:t>
              </a:r>
            </a:p>
          </p:txBody>
        </p:sp>
        <p:sp>
          <p:nvSpPr>
            <p:cNvPr id="4" name="Text Box 291">
              <a:extLst>
                <a:ext uri="{FF2B5EF4-FFF2-40B4-BE49-F238E27FC236}">
                  <a16:creationId xmlns:a16="http://schemas.microsoft.com/office/drawing/2014/main" id="{4CFC88AF-A15F-F229-A2FC-F0B6AAB3913B}"/>
                </a:ext>
              </a:extLst>
            </p:cNvPr>
            <p:cNvSpPr/>
            <p:nvPr/>
          </p:nvSpPr>
          <p:spPr>
            <a:xfrm>
              <a:off x="3289300" y="3556000"/>
              <a:ext cx="292100" cy="889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187325" rIns="0" bIns="0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3000">
                  <a:solidFill>
                    <a:schemeClr val="tx1"/>
                  </a:solidFill>
                  <a:latin typeface="Times New Roman" pitchFamily="34" charset="0"/>
                </a:rPr>
                <a:t>=</a:t>
              </a:r>
            </a:p>
          </p:txBody>
        </p:sp>
        <p:sp>
          <p:nvSpPr>
            <p:cNvPr id="5" name="Text Box 293">
              <a:extLst>
                <a:ext uri="{FF2B5EF4-FFF2-40B4-BE49-F238E27FC236}">
                  <a16:creationId xmlns:a16="http://schemas.microsoft.com/office/drawing/2014/main" id="{B1B99A79-DB3C-1C51-6DBA-C845DD78F271}"/>
                </a:ext>
              </a:extLst>
            </p:cNvPr>
            <p:cNvSpPr/>
            <p:nvPr/>
          </p:nvSpPr>
          <p:spPr>
            <a:xfrm>
              <a:off x="3721100" y="3657600"/>
              <a:ext cx="393700" cy="3683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0" rIns="0" bIns="376238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3000">
                  <a:solidFill>
                    <a:schemeClr val="tx1"/>
                  </a:solidFill>
                  <a:latin typeface="Cambria Math" pitchFamily="34" charset="0"/>
                </a:rPr>
                <a:t>∑</a:t>
              </a:r>
            </a:p>
          </p:txBody>
        </p:sp>
        <p:sp>
          <p:nvSpPr>
            <p:cNvPr id="6" name="Text Box 294">
              <a:extLst>
                <a:ext uri="{FF2B5EF4-FFF2-40B4-BE49-F238E27FC236}">
                  <a16:creationId xmlns:a16="http://schemas.microsoft.com/office/drawing/2014/main" id="{16BBB2DA-818F-CA3C-67C2-107BB833FE18}"/>
                </a:ext>
              </a:extLst>
            </p:cNvPr>
            <p:cNvSpPr/>
            <p:nvPr/>
          </p:nvSpPr>
          <p:spPr>
            <a:xfrm>
              <a:off x="4127500" y="3632200"/>
              <a:ext cx="101600" cy="1651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174625" rIns="0" bIns="0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2100" i="1">
                  <a:solidFill>
                    <a:schemeClr val="tx1"/>
                  </a:solidFill>
                  <a:latin typeface="Times New Roman" pitchFamily="34" charset="0"/>
                </a:rPr>
                <a:t>i</a:t>
              </a:r>
            </a:p>
          </p:txBody>
        </p:sp>
        <p:sp>
          <p:nvSpPr>
            <p:cNvPr id="7" name="Text Box 295">
              <a:extLst>
                <a:ext uri="{FF2B5EF4-FFF2-40B4-BE49-F238E27FC236}">
                  <a16:creationId xmlns:a16="http://schemas.microsoft.com/office/drawing/2014/main" id="{E4970DD2-61C6-44B4-BEDD-32C45C8050F5}"/>
                </a:ext>
              </a:extLst>
            </p:cNvPr>
            <p:cNvSpPr/>
            <p:nvPr/>
          </p:nvSpPr>
          <p:spPr>
            <a:xfrm>
              <a:off x="4229100" y="3721100"/>
              <a:ext cx="203200" cy="1651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150812" rIns="0" bIns="19050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2100">
                  <a:solidFill>
                    <a:schemeClr val="tx1"/>
                  </a:solidFill>
                  <a:latin typeface="Cambria Math" pitchFamily="34" charset="0"/>
                </a:rPr>
                <a:t>∈</a:t>
              </a:r>
            </a:p>
          </p:txBody>
        </p:sp>
        <p:sp>
          <p:nvSpPr>
            <p:cNvPr id="8" name="Text Box 296">
              <a:extLst>
                <a:ext uri="{FF2B5EF4-FFF2-40B4-BE49-F238E27FC236}">
                  <a16:creationId xmlns:a16="http://schemas.microsoft.com/office/drawing/2014/main" id="{148E5668-2BA8-36A5-3BB6-4672FDA7A54E}"/>
                </a:ext>
              </a:extLst>
            </p:cNvPr>
            <p:cNvSpPr/>
            <p:nvPr/>
          </p:nvSpPr>
          <p:spPr>
            <a:xfrm>
              <a:off x="4432300" y="3619500"/>
              <a:ext cx="76200" cy="2540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196850" rIns="0" bIns="65088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2100">
                  <a:solidFill>
                    <a:schemeClr val="tx1"/>
                  </a:solidFill>
                  <a:latin typeface="Times New Roman" pitchFamily="34" charset="0"/>
                </a:rPr>
                <a:t>[</a:t>
              </a:r>
            </a:p>
          </p:txBody>
        </p:sp>
        <p:sp>
          <p:nvSpPr>
            <p:cNvPr id="9" name="Text Box 297">
              <a:extLst>
                <a:ext uri="{FF2B5EF4-FFF2-40B4-BE49-F238E27FC236}">
                  <a16:creationId xmlns:a16="http://schemas.microsoft.com/office/drawing/2014/main" id="{CC8CB83A-569B-BCAB-AFAF-9121D2767745}"/>
                </a:ext>
              </a:extLst>
            </p:cNvPr>
            <p:cNvSpPr/>
            <p:nvPr/>
          </p:nvSpPr>
          <p:spPr>
            <a:xfrm>
              <a:off x="4521200" y="3695700"/>
              <a:ext cx="177800" cy="1016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112712" rIns="0" bIns="0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2100" i="1">
                  <a:solidFill>
                    <a:schemeClr val="tx1"/>
                  </a:solidFill>
                  <a:latin typeface="Times New Roman" pitchFamily="34" charset="0"/>
                </a:rPr>
                <a:t>n</a:t>
              </a:r>
            </a:p>
          </p:txBody>
        </p:sp>
        <p:sp>
          <p:nvSpPr>
            <p:cNvPr id="10" name="Text Box 298">
              <a:extLst>
                <a:ext uri="{FF2B5EF4-FFF2-40B4-BE49-F238E27FC236}">
                  <a16:creationId xmlns:a16="http://schemas.microsoft.com/office/drawing/2014/main" id="{40E899EE-7800-74A7-3FAB-2A0B11432296}"/>
                </a:ext>
              </a:extLst>
            </p:cNvPr>
            <p:cNvSpPr/>
            <p:nvPr/>
          </p:nvSpPr>
          <p:spPr>
            <a:xfrm>
              <a:off x="4711700" y="3733800"/>
              <a:ext cx="101600" cy="1143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115888" rIns="0" bIns="0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1500" i="1">
                  <a:solidFill>
                    <a:schemeClr val="tx1"/>
                  </a:solidFill>
                  <a:latin typeface="Times New Roman" pitchFamily="34" charset="0"/>
                </a:rPr>
                <a:t>t</a:t>
              </a:r>
            </a:p>
          </p:txBody>
        </p:sp>
        <p:sp>
          <p:nvSpPr>
            <p:cNvPr id="11" name="Text Box 299">
              <a:extLst>
                <a:ext uri="{FF2B5EF4-FFF2-40B4-BE49-F238E27FC236}">
                  <a16:creationId xmlns:a16="http://schemas.microsoft.com/office/drawing/2014/main" id="{9AE410A7-F777-98EF-8946-82BCD3643289}"/>
                </a:ext>
              </a:extLst>
            </p:cNvPr>
            <p:cNvSpPr/>
            <p:nvPr/>
          </p:nvSpPr>
          <p:spPr>
            <a:xfrm>
              <a:off x="4838700" y="3619500"/>
              <a:ext cx="76200" cy="2540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196850" rIns="0" bIns="65088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2100">
                  <a:solidFill>
                    <a:schemeClr val="tx1"/>
                  </a:solidFill>
                  <a:latin typeface="Times New Roman" pitchFamily="34" charset="0"/>
                </a:rPr>
                <a:t>]</a:t>
              </a:r>
            </a:p>
          </p:txBody>
        </p:sp>
        <p:sp>
          <p:nvSpPr>
            <p:cNvPr id="12" name="Text Box 300">
              <a:extLst>
                <a:ext uri="{FF2B5EF4-FFF2-40B4-BE49-F238E27FC236}">
                  <a16:creationId xmlns:a16="http://schemas.microsoft.com/office/drawing/2014/main" id="{19119D62-FB72-24BF-E9B3-F90AE48D1E21}"/>
                </a:ext>
              </a:extLst>
            </p:cNvPr>
            <p:cNvSpPr/>
            <p:nvPr/>
          </p:nvSpPr>
          <p:spPr>
            <a:xfrm>
              <a:off x="5003800" y="3454400"/>
              <a:ext cx="127000" cy="2413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247650" rIns="0" bIns="0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3000" i="1">
                  <a:solidFill>
                    <a:schemeClr val="tx1"/>
                  </a:solidFill>
                  <a:latin typeface="Times New Roman" pitchFamily="34" charset="0"/>
                </a:rPr>
                <a:t>i</a:t>
              </a:r>
            </a:p>
          </p:txBody>
        </p:sp>
        <p:sp>
          <p:nvSpPr>
            <p:cNvPr id="13" name="Text Box 301">
              <a:extLst>
                <a:ext uri="{FF2B5EF4-FFF2-40B4-BE49-F238E27FC236}">
                  <a16:creationId xmlns:a16="http://schemas.microsoft.com/office/drawing/2014/main" id="{D3509836-08FF-02E9-E322-C57EE7E5F799}"/>
                </a:ext>
              </a:extLst>
            </p:cNvPr>
            <p:cNvSpPr/>
            <p:nvPr/>
          </p:nvSpPr>
          <p:spPr>
            <a:xfrm>
              <a:off x="5219700" y="3487153"/>
              <a:ext cx="101600" cy="1397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187325" rIns="0" bIns="0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3000" dirty="0">
                  <a:solidFill>
                    <a:schemeClr val="tx1"/>
                  </a:solidFill>
                  <a:latin typeface="Cambria Math" pitchFamily="34" charset="0"/>
                </a:rPr>
                <a:t>·</a:t>
              </a:r>
            </a:p>
          </p:txBody>
        </p:sp>
        <p:sp>
          <p:nvSpPr>
            <p:cNvPr id="14" name="Text Box 302">
              <a:extLst>
                <a:ext uri="{FF2B5EF4-FFF2-40B4-BE49-F238E27FC236}">
                  <a16:creationId xmlns:a16="http://schemas.microsoft.com/office/drawing/2014/main" id="{68D73834-FD5F-A387-72D0-0F1D9DAF825D}"/>
                </a:ext>
              </a:extLst>
            </p:cNvPr>
            <p:cNvSpPr/>
            <p:nvPr/>
          </p:nvSpPr>
          <p:spPr>
            <a:xfrm>
              <a:off x="5465936" y="3530600"/>
              <a:ext cx="330200" cy="1524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161925" rIns="0" bIns="0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3000" i="1">
                  <a:solidFill>
                    <a:schemeClr val="tx1"/>
                  </a:solidFill>
                  <a:latin typeface="Times New Roman" pitchFamily="34" charset="0"/>
                </a:rPr>
                <a:t>m</a:t>
              </a:r>
            </a:p>
          </p:txBody>
        </p:sp>
        <p:sp>
          <p:nvSpPr>
            <p:cNvPr id="15" name="Text Box 303">
              <a:extLst>
                <a:ext uri="{FF2B5EF4-FFF2-40B4-BE49-F238E27FC236}">
                  <a16:creationId xmlns:a16="http://schemas.microsoft.com/office/drawing/2014/main" id="{FAFA9562-1FD8-2810-696F-75F011D37D5D}"/>
                </a:ext>
              </a:extLst>
            </p:cNvPr>
            <p:cNvSpPr/>
            <p:nvPr/>
          </p:nvSpPr>
          <p:spPr>
            <a:xfrm>
              <a:off x="5740400" y="3530600"/>
              <a:ext cx="190500" cy="1524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161925" rIns="0" bIns="0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3000" i="1">
                  <a:solidFill>
                    <a:schemeClr val="tx1"/>
                  </a:solidFill>
                  <a:latin typeface="Times New Roman" pitchFamily="34" charset="0"/>
                </a:rPr>
                <a:t>a</a:t>
              </a:r>
            </a:p>
          </p:txBody>
        </p:sp>
        <p:sp>
          <p:nvSpPr>
            <p:cNvPr id="16" name="Text Box 304">
              <a:extLst>
                <a:ext uri="{FF2B5EF4-FFF2-40B4-BE49-F238E27FC236}">
                  <a16:creationId xmlns:a16="http://schemas.microsoft.com/office/drawing/2014/main" id="{F3485803-CE0A-691C-6B9A-EC8867CB81AE}"/>
                </a:ext>
              </a:extLst>
            </p:cNvPr>
            <p:cNvSpPr/>
            <p:nvPr/>
          </p:nvSpPr>
          <p:spPr>
            <a:xfrm>
              <a:off x="5930900" y="3530600"/>
              <a:ext cx="215900" cy="1524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161925" rIns="0" bIns="0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3000" i="1">
                  <a:solidFill>
                    <a:schemeClr val="tx1"/>
                  </a:solidFill>
                  <a:latin typeface="Times New Roman" pitchFamily="34" charset="0"/>
                </a:rPr>
                <a:t>x</a:t>
              </a:r>
            </a:p>
          </p:txBody>
        </p:sp>
        <p:sp>
          <p:nvSpPr>
            <p:cNvPr id="17" name="Text Box 305">
              <a:extLst>
                <a:ext uri="{FF2B5EF4-FFF2-40B4-BE49-F238E27FC236}">
                  <a16:creationId xmlns:a16="http://schemas.microsoft.com/office/drawing/2014/main" id="{85A34978-CB4F-9B0A-AB20-C123A1935DA7}"/>
                </a:ext>
              </a:extLst>
            </p:cNvPr>
            <p:cNvSpPr/>
            <p:nvPr/>
          </p:nvSpPr>
          <p:spPr>
            <a:xfrm>
              <a:off x="6146800" y="3416300"/>
              <a:ext cx="139700" cy="3683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282575" rIns="0" bIns="93662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3000">
                  <a:solidFill>
                    <a:schemeClr val="tx1"/>
                  </a:solidFill>
                  <a:latin typeface="Times New Roman" pitchFamily="34" charset="0"/>
                </a:rPr>
                <a:t>(</a:t>
              </a:r>
            </a:p>
          </p:txBody>
        </p:sp>
        <p:sp>
          <p:nvSpPr>
            <p:cNvPr id="18" name="Text Box 306">
              <a:extLst>
                <a:ext uri="{FF2B5EF4-FFF2-40B4-BE49-F238E27FC236}">
                  <a16:creationId xmlns:a16="http://schemas.microsoft.com/office/drawing/2014/main" id="{FA9DAFBE-E72B-6B52-4758-8DB62F0A2A9F}"/>
                </a:ext>
              </a:extLst>
            </p:cNvPr>
            <p:cNvSpPr/>
            <p:nvPr/>
          </p:nvSpPr>
          <p:spPr>
            <a:xfrm>
              <a:off x="6299200" y="3530600"/>
              <a:ext cx="215900" cy="1524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161925" rIns="0" bIns="0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3000" i="1">
                  <a:solidFill>
                    <a:schemeClr val="tx1"/>
                  </a:solidFill>
                  <a:latin typeface="Times New Roman" pitchFamily="34" charset="0"/>
                </a:rPr>
                <a:t>x</a:t>
              </a:r>
            </a:p>
          </p:txBody>
        </p:sp>
        <p:sp>
          <p:nvSpPr>
            <p:cNvPr id="19" name="Text Box 307">
              <a:extLst>
                <a:ext uri="{FF2B5EF4-FFF2-40B4-BE49-F238E27FC236}">
                  <a16:creationId xmlns:a16="http://schemas.microsoft.com/office/drawing/2014/main" id="{F09B0133-D295-6A38-DEEF-85DF9A6F24DA}"/>
                </a:ext>
              </a:extLst>
            </p:cNvPr>
            <p:cNvSpPr/>
            <p:nvPr/>
          </p:nvSpPr>
          <p:spPr>
            <a:xfrm>
              <a:off x="6515100" y="3581400"/>
              <a:ext cx="101600" cy="1651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174625" rIns="0" bIns="0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2100" i="1">
                  <a:solidFill>
                    <a:schemeClr val="tx1"/>
                  </a:solidFill>
                  <a:latin typeface="Times New Roman" pitchFamily="34" charset="0"/>
                </a:rPr>
                <a:t>i</a:t>
              </a:r>
            </a:p>
          </p:txBody>
        </p:sp>
        <p:sp>
          <p:nvSpPr>
            <p:cNvPr id="20" name="Text Box 308">
              <a:extLst>
                <a:ext uri="{FF2B5EF4-FFF2-40B4-BE49-F238E27FC236}">
                  <a16:creationId xmlns:a16="http://schemas.microsoft.com/office/drawing/2014/main" id="{F1410A36-8061-6C7A-E295-BAF5555ED637}"/>
                </a:ext>
              </a:extLst>
            </p:cNvPr>
            <p:cNvSpPr/>
            <p:nvPr/>
          </p:nvSpPr>
          <p:spPr>
            <a:xfrm>
              <a:off x="6642100" y="3657600"/>
              <a:ext cx="101600" cy="1016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39688" rIns="0" bIns="73025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3000" i="1">
                  <a:solidFill>
                    <a:schemeClr val="tx1"/>
                  </a:solidFill>
                  <a:latin typeface="Times New Roman" pitchFamily="34" charset="0"/>
                </a:rPr>
                <a:t>,</a:t>
              </a:r>
            </a:p>
          </p:txBody>
        </p:sp>
        <p:sp>
          <p:nvSpPr>
            <p:cNvPr id="21" name="Text Box 309">
              <a:extLst>
                <a:ext uri="{FF2B5EF4-FFF2-40B4-BE49-F238E27FC236}">
                  <a16:creationId xmlns:a16="http://schemas.microsoft.com/office/drawing/2014/main" id="{850222A6-65F8-A00A-159F-8201121F07B5}"/>
                </a:ext>
              </a:extLst>
            </p:cNvPr>
            <p:cNvSpPr/>
            <p:nvPr/>
          </p:nvSpPr>
          <p:spPr>
            <a:xfrm>
              <a:off x="6807200" y="3454400"/>
              <a:ext cx="177800" cy="2413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242888" rIns="0" bIns="0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3000">
                  <a:solidFill>
                    <a:schemeClr val="tx1"/>
                  </a:solidFill>
                  <a:latin typeface="Times New Roman" pitchFamily="34" charset="0"/>
                </a:rPr>
                <a:t>0</a:t>
              </a:r>
            </a:p>
          </p:txBody>
        </p:sp>
        <p:sp>
          <p:nvSpPr>
            <p:cNvPr id="22" name="Text Box 310">
              <a:extLst>
                <a:ext uri="{FF2B5EF4-FFF2-40B4-BE49-F238E27FC236}">
                  <a16:creationId xmlns:a16="http://schemas.microsoft.com/office/drawing/2014/main" id="{D9992960-817F-68E0-AF1D-7CD92A927000}"/>
                </a:ext>
              </a:extLst>
            </p:cNvPr>
            <p:cNvSpPr/>
            <p:nvPr/>
          </p:nvSpPr>
          <p:spPr>
            <a:xfrm>
              <a:off x="6997700" y="3416300"/>
              <a:ext cx="139700" cy="3683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282575" rIns="0" bIns="93662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3000">
                  <a:solidFill>
                    <a:schemeClr val="tx1"/>
                  </a:solidFill>
                  <a:latin typeface="Times New Roman" pitchFamily="34" charset="0"/>
                </a:rPr>
                <a:t>)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EqMath_90037">
                <a:extLst>
                  <a:ext uri="{FF2B5EF4-FFF2-40B4-BE49-F238E27FC236}">
                    <a16:creationId xmlns:a16="http://schemas.microsoft.com/office/drawing/2014/main" id="{1D07B97F-867F-B83B-6CC6-1B1838695604}"/>
                  </a:ext>
                </a:extLst>
              </p:cNvPr>
              <p:cNvSpPr txBox="1">
                <a:spLocks noGrp="1"/>
              </p:cNvSpPr>
              <p:nvPr/>
            </p:nvSpPr>
            <p:spPr>
              <a:xfrm>
                <a:off x="4029400" y="4725144"/>
                <a:ext cx="1402700" cy="76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ctr"/>
              <a:lstStyle/>
              <a:p>
                <a:pPr>
                  <a:defRPr sz="1800" b="0" i="0" dirty="0">
                    <a:latin typeface="Cambria Math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AE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𝛷</m:t>
                          </m:r>
                        </m:num>
                        <m:den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ar-AE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25" name="EqMath_90037">
                <a:extLst>
                  <a:ext uri="{FF2B5EF4-FFF2-40B4-BE49-F238E27FC236}">
                    <a16:creationId xmlns:a16="http://schemas.microsoft.com/office/drawing/2014/main" id="{1D07B97F-867F-B83B-6CC6-1B1838695604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9400" y="4725144"/>
                <a:ext cx="1402700" cy="7677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Pct val="0"/>
                                  </p:iterate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base">
                                        <p:cTn id="14" dur="500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0"/>
                                  </p:iterate>
                                  <p:childTnLst>
                                    <p:set>
                                      <p:cBhvr additive="base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8" grpId="0"/>
      <p:bldP spid="51228" grpId="1"/>
      <p:bldP spid="51231" grpId="0"/>
      <p:bldP spid="51232" grpId="0"/>
      <p:bldP spid="2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-165100"/>
            <a:ext cx="8229600" cy="1143000"/>
          </a:xfrm>
          <a:prstGeom prst="rect">
            <a:avLst/>
          </a:prstGeom>
          <a:noFill/>
          <a:ln algn="ctr">
            <a:noFill/>
          </a:ln>
        </p:spPr>
        <p:txBody>
          <a:bodyPr vert="horz" wrap="square" lIns="91440" tIns="45720" rIns="91440" bIns="45720" anchor="ctr" anchorCtr="0">
            <a:noAutofit/>
          </a:bodyPr>
          <a:lstStyle/>
          <a:p>
            <a:pPr marL="0" marR="0" lvl="0" algn="ctr" defTabSz="914400" rtl="0" eaLnBrk="1" fontAlgn="auto" latinLnBrk="0" hangingPunct="0">
              <a:lnSpc>
                <a:spcPct val="100000"/>
              </a:lnSpc>
              <a:spcBef>
                <a:spcPct val="0"/>
              </a:spcBef>
              <a:buClr>
                <a:schemeClr val="bg1"/>
              </a:buClr>
              <a:buSzTx/>
              <a:buFont typeface="Arial" charset="0"/>
              <a:buNone/>
              <a:defRPr sz="3600" baseline="0">
                <a:solidFill>
                  <a:srgbClr val="6600CC"/>
                </a:solidFill>
                <a:latin typeface="Comic Sans MS" pitchFamily="66" charset="0"/>
                <a:ea typeface="Arial" charset="0"/>
              </a:defRPr>
            </a:pPr>
            <a:r>
              <a:t>Potential Function</a:t>
            </a:r>
          </a:p>
        </p:txBody>
      </p:sp>
      <p:sp>
        <p:nvSpPr>
          <p:cNvPr id="53251" name="Rectangle 3"/>
          <p:cNvSpPr/>
          <p:nvPr/>
        </p:nvSpPr>
        <p:spPr>
          <a:xfrm>
            <a:off x="3619500" y="685800"/>
            <a:ext cx="2895600" cy="635000"/>
          </a:xfrm>
          <a:prstGeom prst="rect">
            <a:avLst/>
          </a:prstGeom>
          <a:noFill/>
          <a:ln algn="ctr">
            <a:noFill/>
          </a:ln>
        </p:spPr>
        <p:txBody>
          <a:bodyPr lIns="90000" tIns="46800" rIns="90000" bIns="46800">
            <a:spAutoFit/>
          </a:bodyPr>
          <a:lstStyle>
            <a:lvl1pPr marL="0"/>
            <a:lvl2pPr marL="742950"/>
            <a:lvl3pPr marL="1143000"/>
            <a:lvl4pPr marL="1600200"/>
            <a:lvl5pPr marL="2057400"/>
          </a:lstStyle>
          <a:p>
            <a:pPr marL="0" marR="0" lvl="0" indent="-342900" algn="ctr" defTabSz="914400" rtl="0" eaLnBrk="1" fontAlgn="auto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 typeface="Arial" charset="0"/>
              <a:buNone/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r>
              <a:rPr sz="1800" i="1"/>
              <a:t>n</a:t>
            </a:r>
            <a:r>
              <a:rPr sz="1800"/>
              <a:t> jobs currently alive </a:t>
            </a:r>
            <a:br>
              <a:rPr sz="1800"/>
            </a:br>
            <a:r>
              <a:rPr sz="1800"/>
              <a:t>sorted by arrival time.</a:t>
            </a:r>
          </a:p>
        </p:txBody>
      </p:sp>
      <p:pic>
        <p:nvPicPr>
          <p:cNvPr id="53252" name="Picture 4"/>
          <p:cNvPicPr/>
          <p:nvPr/>
        </p:nvPicPr>
        <p:blipFill dpi="0">
          <a:blip r:embed="rId3"/>
          <a:srcRect/>
          <a:stretch>
            <a:fillRect/>
          </a:stretch>
        </p:blipFill>
        <p:spPr>
          <a:xfrm rot="16200000">
            <a:off x="5594350" y="1555750"/>
            <a:ext cx="660400" cy="292100"/>
          </a:xfrm>
          <a:prstGeom prst="rect">
            <a:avLst/>
          </a:prstGeom>
          <a:noFill/>
          <a:ln algn="ctr">
            <a:noFill/>
          </a:ln>
        </p:spPr>
      </p:pic>
      <p:pic>
        <p:nvPicPr>
          <p:cNvPr id="53253" name="Picture 5"/>
          <p:cNvPicPr/>
          <p:nvPr/>
        </p:nvPicPr>
        <p:blipFill dpi="0">
          <a:blip r:embed="rId3"/>
          <a:srcRect/>
          <a:stretch>
            <a:fillRect/>
          </a:stretch>
        </p:blipFill>
        <p:spPr>
          <a:xfrm rot="16200000">
            <a:off x="5886450" y="1555750"/>
            <a:ext cx="660400" cy="292100"/>
          </a:xfrm>
          <a:prstGeom prst="rect">
            <a:avLst/>
          </a:prstGeom>
          <a:noFill/>
          <a:ln algn="ctr">
            <a:noFill/>
          </a:ln>
        </p:spPr>
      </p:pic>
      <p:pic>
        <p:nvPicPr>
          <p:cNvPr id="53254" name="Picture 6"/>
          <p:cNvPicPr/>
          <p:nvPr/>
        </p:nvPicPr>
        <p:blipFill dpi="0">
          <a:blip r:embed="rId3"/>
          <a:srcRect/>
          <a:stretch>
            <a:fillRect/>
          </a:stretch>
        </p:blipFill>
        <p:spPr>
          <a:xfrm rot="16200000">
            <a:off x="6191250" y="1555750"/>
            <a:ext cx="660400" cy="292100"/>
          </a:xfrm>
          <a:prstGeom prst="rect">
            <a:avLst/>
          </a:prstGeom>
          <a:noFill/>
          <a:ln algn="ctr">
            <a:noFill/>
          </a:ln>
        </p:spPr>
      </p:pic>
      <p:pic>
        <p:nvPicPr>
          <p:cNvPr id="53255" name="Picture 7"/>
          <p:cNvPicPr/>
          <p:nvPr/>
        </p:nvPicPr>
        <p:blipFill dpi="0">
          <a:blip r:embed="rId3"/>
          <a:srcRect/>
          <a:stretch>
            <a:fillRect/>
          </a:stretch>
        </p:blipFill>
        <p:spPr>
          <a:xfrm rot="16200000">
            <a:off x="6496050" y="1555750"/>
            <a:ext cx="660400" cy="292100"/>
          </a:xfrm>
          <a:prstGeom prst="rect">
            <a:avLst/>
          </a:prstGeom>
          <a:noFill/>
          <a:ln algn="ctr">
            <a:noFill/>
          </a:ln>
        </p:spPr>
      </p:pic>
      <p:sp>
        <p:nvSpPr>
          <p:cNvPr id="53256" name="Rectangle 8"/>
          <p:cNvSpPr/>
          <p:nvPr/>
        </p:nvSpPr>
        <p:spPr>
          <a:xfrm rot="16200000">
            <a:off x="5162550" y="1682750"/>
            <a:ext cx="838200" cy="139700"/>
          </a:xfrm>
          <a:prstGeom prst="rect">
            <a:avLst/>
          </a:prstGeom>
          <a:solidFill>
            <a:srgbClr val="FF9900"/>
          </a:solidFill>
          <a:ln w="15875" cap="flat" cmpd="sng" algn="ctr">
            <a:solidFill>
              <a:schemeClr val="tx1"/>
            </a:solidFill>
            <a:prstDash val="solid"/>
            <a:miter lim="800000"/>
          </a:ln>
        </p:spPr>
        <p:txBody>
          <a:bodyPr vert="vert" wrap="none" anchor="ctr" anchorCtr="0">
            <a:noAutofit/>
          </a:bodyPr>
          <a:lstStyle>
            <a:lvl1pPr marL="0"/>
            <a:lvl2pPr marL="742950"/>
            <a:lvl3pPr marL="1143000"/>
            <a:lvl4pPr marL="1600200"/>
            <a:lvl5pPr marL="2057400"/>
          </a:lstStyle>
          <a:p>
            <a:pPr marL="0" marR="0" lvl="0" indent="-342900" algn="ctr" defTabSz="914400" rtl="0" eaLnBrk="1" fontAlgn="auto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 typeface="Arial" charset="0"/>
              <a:buNone/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endParaRPr sz="3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3257" name="Rectangle 9"/>
          <p:cNvSpPr/>
          <p:nvPr/>
        </p:nvSpPr>
        <p:spPr>
          <a:xfrm rot="16200000">
            <a:off x="4883150" y="1682750"/>
            <a:ext cx="838200" cy="139700"/>
          </a:xfrm>
          <a:prstGeom prst="rect">
            <a:avLst/>
          </a:prstGeom>
          <a:solidFill>
            <a:srgbClr val="FF9900"/>
          </a:solidFill>
          <a:ln w="15875" cap="flat" cmpd="sng" algn="ctr">
            <a:solidFill>
              <a:schemeClr val="tx1"/>
            </a:solidFill>
            <a:prstDash val="solid"/>
            <a:miter lim="800000"/>
          </a:ln>
        </p:spPr>
        <p:txBody>
          <a:bodyPr vert="vert" wrap="none" anchor="ctr" anchorCtr="0">
            <a:noAutofit/>
          </a:bodyPr>
          <a:lstStyle>
            <a:lvl1pPr marL="0"/>
            <a:lvl2pPr marL="742950"/>
            <a:lvl3pPr marL="1143000"/>
            <a:lvl4pPr marL="1600200"/>
            <a:lvl5pPr marL="2057400"/>
          </a:lstStyle>
          <a:p>
            <a:pPr marL="0" marR="0" lvl="0" indent="-342900" algn="ctr" defTabSz="914400" rtl="0" eaLnBrk="1" fontAlgn="auto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 typeface="Arial" charset="0"/>
              <a:buNone/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endParaRPr sz="3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3258" name="Rectangle 10"/>
          <p:cNvSpPr/>
          <p:nvPr/>
        </p:nvSpPr>
        <p:spPr>
          <a:xfrm rot="16200000">
            <a:off x="4641850" y="1695450"/>
            <a:ext cx="838200" cy="139700"/>
          </a:xfrm>
          <a:prstGeom prst="rect">
            <a:avLst/>
          </a:prstGeom>
          <a:solidFill>
            <a:srgbClr val="FF9900"/>
          </a:solidFill>
          <a:ln w="15875" cap="flat" cmpd="sng" algn="ctr">
            <a:solidFill>
              <a:schemeClr val="tx1"/>
            </a:solidFill>
            <a:prstDash val="solid"/>
            <a:miter lim="800000"/>
          </a:ln>
        </p:spPr>
        <p:txBody>
          <a:bodyPr vert="vert" wrap="none" anchor="ctr" anchorCtr="0">
            <a:noAutofit/>
          </a:bodyPr>
          <a:lstStyle>
            <a:lvl1pPr marL="0"/>
            <a:lvl2pPr marL="742950"/>
            <a:lvl3pPr marL="1143000"/>
            <a:lvl4pPr marL="1600200"/>
            <a:lvl5pPr marL="2057400"/>
          </a:lstStyle>
          <a:p>
            <a:pPr marL="0" marR="0" lvl="0" indent="-342900" algn="ctr" defTabSz="914400" rtl="0" eaLnBrk="1" fontAlgn="auto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 typeface="Arial" charset="0"/>
              <a:buNone/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endParaRPr sz="3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3259" name="Rectangle 11"/>
          <p:cNvSpPr/>
          <p:nvPr/>
        </p:nvSpPr>
        <p:spPr>
          <a:xfrm rot="16200000">
            <a:off x="4413250" y="1695450"/>
            <a:ext cx="838200" cy="139700"/>
          </a:xfrm>
          <a:prstGeom prst="rect">
            <a:avLst/>
          </a:prstGeom>
          <a:solidFill>
            <a:srgbClr val="FF9900"/>
          </a:solidFill>
          <a:ln w="15875" cap="flat" cmpd="sng" algn="ctr">
            <a:solidFill>
              <a:schemeClr val="tx1"/>
            </a:solidFill>
            <a:prstDash val="solid"/>
            <a:miter lim="800000"/>
          </a:ln>
        </p:spPr>
        <p:txBody>
          <a:bodyPr vert="vert" wrap="none" anchor="ctr" anchorCtr="0">
            <a:noAutofit/>
          </a:bodyPr>
          <a:lstStyle>
            <a:lvl1pPr marL="0"/>
            <a:lvl2pPr marL="742950"/>
            <a:lvl3pPr marL="1143000"/>
            <a:lvl4pPr marL="1600200"/>
            <a:lvl5pPr marL="2057400"/>
          </a:lstStyle>
          <a:p>
            <a:pPr marL="0" marR="0" lvl="0" indent="-342900" algn="ctr" defTabSz="914400" rtl="0" eaLnBrk="1" fontAlgn="auto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 typeface="Arial" charset="0"/>
              <a:buNone/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endParaRPr sz="3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3260" name="Rectangle 12"/>
          <p:cNvSpPr/>
          <p:nvPr/>
        </p:nvSpPr>
        <p:spPr>
          <a:xfrm rot="16200000">
            <a:off x="4171950" y="1695450"/>
            <a:ext cx="838200" cy="139700"/>
          </a:xfrm>
          <a:prstGeom prst="rect">
            <a:avLst/>
          </a:prstGeom>
          <a:solidFill>
            <a:srgbClr val="FF9900"/>
          </a:solidFill>
          <a:ln w="15875" cap="flat" cmpd="sng" algn="ctr">
            <a:solidFill>
              <a:schemeClr val="tx1"/>
            </a:solidFill>
            <a:prstDash val="solid"/>
            <a:miter lim="800000"/>
          </a:ln>
        </p:spPr>
        <p:txBody>
          <a:bodyPr vert="vert" wrap="none" anchor="ctr" anchorCtr="0">
            <a:noAutofit/>
          </a:bodyPr>
          <a:lstStyle>
            <a:lvl1pPr marL="0"/>
            <a:lvl2pPr marL="742950"/>
            <a:lvl3pPr marL="1143000"/>
            <a:lvl4pPr marL="1600200"/>
            <a:lvl5pPr marL="2057400"/>
          </a:lstStyle>
          <a:p>
            <a:pPr marL="0" marR="0" lvl="0" indent="-342900" algn="ctr" defTabSz="914400" rtl="0" eaLnBrk="1" fontAlgn="auto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 typeface="Arial" charset="0"/>
              <a:buNone/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endParaRPr sz="3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3261" name="Rectangle 13"/>
          <p:cNvSpPr/>
          <p:nvPr/>
        </p:nvSpPr>
        <p:spPr>
          <a:xfrm rot="16200000">
            <a:off x="3702050" y="1695450"/>
            <a:ext cx="838200" cy="139700"/>
          </a:xfrm>
          <a:prstGeom prst="rect">
            <a:avLst/>
          </a:prstGeom>
          <a:solidFill>
            <a:srgbClr val="FF9900"/>
          </a:solidFill>
          <a:ln w="15875" cap="flat" cmpd="sng" algn="ctr">
            <a:solidFill>
              <a:schemeClr val="tx1"/>
            </a:solidFill>
            <a:prstDash val="solid"/>
            <a:miter lim="800000"/>
          </a:ln>
        </p:spPr>
        <p:txBody>
          <a:bodyPr vert="vert" wrap="none" anchor="ctr" anchorCtr="0">
            <a:noAutofit/>
          </a:bodyPr>
          <a:lstStyle>
            <a:lvl1pPr marL="0"/>
            <a:lvl2pPr marL="742950"/>
            <a:lvl3pPr marL="1143000"/>
            <a:lvl4pPr marL="1600200"/>
            <a:lvl5pPr marL="2057400"/>
          </a:lstStyle>
          <a:p>
            <a:pPr marL="0" marR="0" lvl="0" indent="-342900" algn="ctr" defTabSz="914400" rtl="0" eaLnBrk="1" fontAlgn="auto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 typeface="Arial" charset="0"/>
              <a:buNone/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endParaRPr sz="3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3262" name="Rectangle 14"/>
          <p:cNvSpPr/>
          <p:nvPr/>
        </p:nvSpPr>
        <p:spPr>
          <a:xfrm rot="16200000">
            <a:off x="3460750" y="1695450"/>
            <a:ext cx="838200" cy="139700"/>
          </a:xfrm>
          <a:prstGeom prst="rect">
            <a:avLst/>
          </a:prstGeom>
          <a:solidFill>
            <a:srgbClr val="FF9900"/>
          </a:solidFill>
          <a:ln w="15875" cap="flat" cmpd="sng" algn="ctr">
            <a:solidFill>
              <a:schemeClr val="tx1"/>
            </a:solidFill>
            <a:prstDash val="solid"/>
            <a:miter lim="800000"/>
          </a:ln>
        </p:spPr>
        <p:txBody>
          <a:bodyPr vert="vert" wrap="none" anchor="ctr" anchorCtr="0">
            <a:noAutofit/>
          </a:bodyPr>
          <a:lstStyle>
            <a:lvl1pPr marL="0"/>
            <a:lvl2pPr marL="742950"/>
            <a:lvl3pPr marL="1143000"/>
            <a:lvl4pPr marL="1600200"/>
            <a:lvl5pPr marL="2057400"/>
          </a:lstStyle>
          <a:p>
            <a:pPr marL="0" marR="0" lvl="0" indent="-342900" algn="ctr" defTabSz="914400" rtl="0" eaLnBrk="1" fontAlgn="auto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 typeface="Arial" charset="0"/>
              <a:buNone/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endParaRPr sz="3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3263" name="Rectangle 15"/>
          <p:cNvSpPr/>
          <p:nvPr/>
        </p:nvSpPr>
        <p:spPr>
          <a:xfrm rot="16200000">
            <a:off x="3232150" y="1695450"/>
            <a:ext cx="838200" cy="139700"/>
          </a:xfrm>
          <a:prstGeom prst="rect">
            <a:avLst/>
          </a:prstGeom>
          <a:solidFill>
            <a:srgbClr val="FF9900"/>
          </a:solidFill>
          <a:ln w="15875" cap="flat" cmpd="sng" algn="ctr">
            <a:solidFill>
              <a:schemeClr val="tx1"/>
            </a:solidFill>
            <a:prstDash val="solid"/>
            <a:miter lim="800000"/>
          </a:ln>
        </p:spPr>
        <p:txBody>
          <a:bodyPr vert="vert" wrap="none" anchor="ctr" anchorCtr="0">
            <a:noAutofit/>
          </a:bodyPr>
          <a:lstStyle>
            <a:lvl1pPr marL="0"/>
            <a:lvl2pPr marL="742950"/>
            <a:lvl3pPr marL="1143000"/>
            <a:lvl4pPr marL="1600200"/>
            <a:lvl5pPr marL="2057400"/>
          </a:lstStyle>
          <a:p>
            <a:pPr marL="0" marR="0" lvl="0" indent="-342900" algn="ctr" defTabSz="914400" rtl="0" eaLnBrk="1" fontAlgn="auto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 typeface="Arial" charset="0"/>
              <a:buNone/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endParaRPr sz="3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3264" name="Rectangle 16"/>
          <p:cNvSpPr/>
          <p:nvPr/>
        </p:nvSpPr>
        <p:spPr>
          <a:xfrm rot="16200000">
            <a:off x="2990850" y="1695450"/>
            <a:ext cx="838200" cy="139700"/>
          </a:xfrm>
          <a:prstGeom prst="rect">
            <a:avLst/>
          </a:prstGeom>
          <a:solidFill>
            <a:srgbClr val="FF9900"/>
          </a:solidFill>
          <a:ln w="15875" cap="flat" cmpd="sng" algn="ctr">
            <a:solidFill>
              <a:schemeClr val="tx1"/>
            </a:solidFill>
            <a:prstDash val="solid"/>
            <a:miter lim="800000"/>
          </a:ln>
        </p:spPr>
        <p:txBody>
          <a:bodyPr vert="vert" wrap="none" anchor="ctr" anchorCtr="0">
            <a:noAutofit/>
          </a:bodyPr>
          <a:lstStyle>
            <a:lvl1pPr marL="0"/>
            <a:lvl2pPr marL="742950"/>
            <a:lvl3pPr marL="1143000"/>
            <a:lvl4pPr marL="1600200"/>
            <a:lvl5pPr marL="2057400"/>
          </a:lstStyle>
          <a:p>
            <a:pPr marL="0" marR="0" lvl="0" indent="-342900" algn="ctr" defTabSz="914400" rtl="0" eaLnBrk="1" fontAlgn="auto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 typeface="Arial" charset="0"/>
              <a:buNone/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endParaRPr sz="3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3265" name="Rectangle 17"/>
          <p:cNvSpPr/>
          <p:nvPr/>
        </p:nvSpPr>
        <p:spPr>
          <a:xfrm rot="16200000">
            <a:off x="2749550" y="1708150"/>
            <a:ext cx="838200" cy="139700"/>
          </a:xfrm>
          <a:prstGeom prst="rect">
            <a:avLst/>
          </a:prstGeom>
          <a:solidFill>
            <a:srgbClr val="FF9900"/>
          </a:solidFill>
          <a:ln w="15875" cap="flat" cmpd="sng" algn="ctr">
            <a:solidFill>
              <a:schemeClr val="tx1"/>
            </a:solidFill>
            <a:prstDash val="solid"/>
            <a:miter lim="800000"/>
          </a:ln>
        </p:spPr>
        <p:txBody>
          <a:bodyPr vert="vert" wrap="none" anchor="ctr" anchorCtr="0">
            <a:noAutofit/>
          </a:bodyPr>
          <a:lstStyle>
            <a:lvl1pPr marL="0"/>
            <a:lvl2pPr marL="742950"/>
            <a:lvl3pPr marL="1143000"/>
            <a:lvl4pPr marL="1600200"/>
            <a:lvl5pPr marL="2057400"/>
          </a:lstStyle>
          <a:p>
            <a:pPr marL="0" marR="0" lvl="0" indent="-342900" algn="ctr" defTabSz="914400" rtl="0" eaLnBrk="1" fontAlgn="auto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 typeface="Arial" charset="0"/>
              <a:buNone/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endParaRPr sz="3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3266" name="Rectangle 18"/>
          <p:cNvSpPr/>
          <p:nvPr/>
        </p:nvSpPr>
        <p:spPr>
          <a:xfrm rot="16200000">
            <a:off x="2520950" y="1708150"/>
            <a:ext cx="838200" cy="139700"/>
          </a:xfrm>
          <a:prstGeom prst="rect">
            <a:avLst/>
          </a:prstGeom>
          <a:solidFill>
            <a:srgbClr val="FF9900"/>
          </a:solidFill>
          <a:ln w="15875" cap="flat" cmpd="sng" algn="ctr">
            <a:solidFill>
              <a:schemeClr val="tx1"/>
            </a:solidFill>
            <a:prstDash val="solid"/>
            <a:miter lim="800000"/>
          </a:ln>
        </p:spPr>
        <p:txBody>
          <a:bodyPr vert="vert" wrap="none" anchor="ctr" anchorCtr="0">
            <a:noAutofit/>
          </a:bodyPr>
          <a:lstStyle>
            <a:lvl1pPr marL="0"/>
            <a:lvl2pPr marL="742950"/>
            <a:lvl3pPr marL="1143000"/>
            <a:lvl4pPr marL="1600200"/>
            <a:lvl5pPr marL="2057400"/>
          </a:lstStyle>
          <a:p>
            <a:pPr marL="0" marR="0" lvl="0" indent="-342900" algn="ctr" defTabSz="914400" rtl="0" eaLnBrk="1" fontAlgn="auto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 typeface="Arial" charset="0"/>
              <a:buNone/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endParaRPr sz="3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3267" name="Rectangle 19"/>
          <p:cNvSpPr/>
          <p:nvPr/>
        </p:nvSpPr>
        <p:spPr>
          <a:xfrm rot="16200000">
            <a:off x="2279650" y="1708150"/>
            <a:ext cx="838200" cy="139700"/>
          </a:xfrm>
          <a:prstGeom prst="rect">
            <a:avLst/>
          </a:prstGeom>
          <a:solidFill>
            <a:srgbClr val="FF9900"/>
          </a:solidFill>
          <a:ln w="15875" cap="flat" cmpd="sng" algn="ctr">
            <a:solidFill>
              <a:schemeClr val="tx1"/>
            </a:solidFill>
            <a:prstDash val="solid"/>
            <a:miter lim="800000"/>
          </a:ln>
        </p:spPr>
        <p:txBody>
          <a:bodyPr vert="vert" wrap="none" anchor="ctr" anchorCtr="0">
            <a:noAutofit/>
          </a:bodyPr>
          <a:lstStyle>
            <a:lvl1pPr marL="0"/>
            <a:lvl2pPr marL="742950"/>
            <a:lvl3pPr marL="1143000"/>
            <a:lvl4pPr marL="1600200"/>
            <a:lvl5pPr marL="2057400"/>
          </a:lstStyle>
          <a:p>
            <a:pPr marL="0" marR="0" lvl="0" indent="-342900" algn="ctr" defTabSz="914400" rtl="0" eaLnBrk="1" fontAlgn="auto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 typeface="Arial" charset="0"/>
              <a:buNone/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endParaRPr sz="3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3268" name="Rectangle 20"/>
          <p:cNvSpPr/>
          <p:nvPr/>
        </p:nvSpPr>
        <p:spPr>
          <a:xfrm rot="16200000">
            <a:off x="2051050" y="1708150"/>
            <a:ext cx="838200" cy="139700"/>
          </a:xfrm>
          <a:prstGeom prst="rect">
            <a:avLst/>
          </a:prstGeom>
          <a:solidFill>
            <a:srgbClr val="FF9900"/>
          </a:solidFill>
          <a:ln w="15875" cap="flat" cmpd="sng" algn="ctr">
            <a:solidFill>
              <a:schemeClr val="tx1"/>
            </a:solidFill>
            <a:prstDash val="solid"/>
            <a:miter lim="800000"/>
          </a:ln>
        </p:spPr>
        <p:txBody>
          <a:bodyPr vert="vert" wrap="none" anchor="ctr" anchorCtr="0">
            <a:noAutofit/>
          </a:bodyPr>
          <a:lstStyle>
            <a:lvl1pPr marL="0"/>
            <a:lvl2pPr marL="742950"/>
            <a:lvl3pPr marL="1143000"/>
            <a:lvl4pPr marL="1600200"/>
            <a:lvl5pPr marL="2057400"/>
          </a:lstStyle>
          <a:p>
            <a:pPr marL="0" marR="0" lvl="0" indent="-342900" algn="ctr" defTabSz="914400" rtl="0" eaLnBrk="1" fontAlgn="auto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 typeface="Arial" charset="0"/>
              <a:buNone/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endParaRPr sz="3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3269" name="Rectangle 21"/>
          <p:cNvSpPr/>
          <p:nvPr/>
        </p:nvSpPr>
        <p:spPr>
          <a:xfrm rot="16200000">
            <a:off x="6800850" y="1708150"/>
            <a:ext cx="838200" cy="139700"/>
          </a:xfrm>
          <a:prstGeom prst="rect">
            <a:avLst/>
          </a:prstGeom>
          <a:solidFill>
            <a:srgbClr val="FF9900"/>
          </a:solidFill>
          <a:ln w="15875" cap="flat" cmpd="sng" algn="ctr">
            <a:solidFill>
              <a:schemeClr val="tx1"/>
            </a:solidFill>
            <a:prstDash val="solid"/>
            <a:miter lim="800000"/>
          </a:ln>
        </p:spPr>
        <p:txBody>
          <a:bodyPr vert="vert" wrap="none" anchor="ctr" anchorCtr="0">
            <a:noAutofit/>
          </a:bodyPr>
          <a:lstStyle>
            <a:lvl1pPr marL="0"/>
            <a:lvl2pPr marL="742950"/>
            <a:lvl3pPr marL="1143000"/>
            <a:lvl4pPr marL="1600200"/>
            <a:lvl5pPr marL="2057400"/>
          </a:lstStyle>
          <a:p>
            <a:pPr marL="0" marR="0" lvl="0" indent="-342900" algn="ctr" defTabSz="914400" rtl="0" eaLnBrk="1" fontAlgn="auto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 typeface="Arial" charset="0"/>
              <a:buNone/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endParaRPr sz="3200" i="1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3270" name="Text Box 23"/>
          <p:cNvSpPr/>
          <p:nvPr/>
        </p:nvSpPr>
        <p:spPr>
          <a:xfrm>
            <a:off x="254000" y="2222500"/>
            <a:ext cx="1460500" cy="355600"/>
          </a:xfrm>
          <a:prstGeom prst="rect">
            <a:avLst/>
          </a:prstGeom>
          <a:noFill/>
          <a:ln algn="ctr">
            <a:noFill/>
          </a:ln>
        </p:spPr>
        <p:txBody>
          <a:bodyPr wrap="none" lIns="90000" tIns="46800" rIns="90000" bIns="46800">
            <a:spAutoFit/>
          </a:bodyPr>
          <a:lstStyle>
            <a:lvl1pPr marL="0"/>
            <a:lvl2pPr marL="742950"/>
            <a:lvl3pPr marL="1143000"/>
            <a:lvl4pPr marL="1600200"/>
            <a:lvl5pPr marL="2057400"/>
          </a:lstStyle>
          <a:p>
            <a:pPr marL="0" marR="0" lvl="0" indent="-342900" algn="l" defTabSz="914400" rtl="0" eaLnBrk="1" fontAlgn="auto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 typeface="Arial" charset="0"/>
              <a:buNone/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r>
              <a:rPr sz="1800">
                <a:solidFill>
                  <a:schemeClr val="hlink"/>
                </a:solidFill>
              </a:rPr>
              <a:t>Coefficient:</a:t>
            </a:r>
          </a:p>
        </p:txBody>
      </p:sp>
      <p:sp>
        <p:nvSpPr>
          <p:cNvPr id="53271" name="Text Box 24"/>
          <p:cNvSpPr/>
          <p:nvPr/>
        </p:nvSpPr>
        <p:spPr>
          <a:xfrm>
            <a:off x="2311400" y="2209800"/>
            <a:ext cx="292100" cy="355600"/>
          </a:xfrm>
          <a:prstGeom prst="rect">
            <a:avLst/>
          </a:prstGeom>
          <a:noFill/>
          <a:ln algn="ctr">
            <a:noFill/>
          </a:ln>
        </p:spPr>
        <p:txBody>
          <a:bodyPr wrap="none" lIns="90000" tIns="46800" rIns="90000" bIns="46800">
            <a:spAutoFit/>
          </a:bodyPr>
          <a:lstStyle>
            <a:lvl1pPr marL="0"/>
            <a:lvl2pPr marL="742950"/>
            <a:lvl3pPr marL="1143000"/>
            <a:lvl4pPr marL="1600200"/>
            <a:lvl5pPr marL="2057400"/>
          </a:lstStyle>
          <a:p>
            <a:pPr marL="0" marR="0" lvl="0" indent="-342900" algn="l" defTabSz="914400" rtl="0" eaLnBrk="1" fontAlgn="auto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 typeface="Arial" charset="0"/>
              <a:buNone/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r>
              <a:rPr sz="1800">
                <a:solidFill>
                  <a:schemeClr val="tx1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53272" name="Text Box 25"/>
          <p:cNvSpPr/>
          <p:nvPr/>
        </p:nvSpPr>
        <p:spPr>
          <a:xfrm>
            <a:off x="2552700" y="2209800"/>
            <a:ext cx="292100" cy="355600"/>
          </a:xfrm>
          <a:prstGeom prst="rect">
            <a:avLst/>
          </a:prstGeom>
          <a:noFill/>
          <a:ln algn="ctr">
            <a:noFill/>
          </a:ln>
        </p:spPr>
        <p:txBody>
          <a:bodyPr wrap="none" lIns="90000" tIns="46800" rIns="90000" bIns="46800">
            <a:spAutoFit/>
          </a:bodyPr>
          <a:lstStyle>
            <a:lvl1pPr marL="0"/>
            <a:lvl2pPr marL="742950"/>
            <a:lvl3pPr marL="1143000"/>
            <a:lvl4pPr marL="1600200"/>
            <a:lvl5pPr marL="2057400"/>
          </a:lstStyle>
          <a:p>
            <a:pPr marL="0" marR="0" lvl="0" indent="-342900" algn="l" defTabSz="914400" rtl="0" eaLnBrk="1" fontAlgn="auto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 typeface="Arial" charset="0"/>
              <a:buNone/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r>
              <a:rPr sz="1800">
                <a:solidFill>
                  <a:schemeClr val="tx1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53273" name="Text Box 26"/>
          <p:cNvSpPr/>
          <p:nvPr/>
        </p:nvSpPr>
        <p:spPr>
          <a:xfrm>
            <a:off x="2819400" y="2209800"/>
            <a:ext cx="292100" cy="355600"/>
          </a:xfrm>
          <a:prstGeom prst="rect">
            <a:avLst/>
          </a:prstGeom>
          <a:noFill/>
          <a:ln algn="ctr">
            <a:noFill/>
          </a:ln>
        </p:spPr>
        <p:txBody>
          <a:bodyPr wrap="none" lIns="90000" tIns="46800" rIns="90000" bIns="46800">
            <a:spAutoFit/>
          </a:bodyPr>
          <a:lstStyle>
            <a:lvl1pPr marL="0"/>
            <a:lvl2pPr marL="742950"/>
            <a:lvl3pPr marL="1143000"/>
            <a:lvl4pPr marL="1600200"/>
            <a:lvl5pPr marL="2057400"/>
          </a:lstStyle>
          <a:p>
            <a:pPr marL="0" marR="0" lvl="0" indent="-342900" algn="l" defTabSz="914400" rtl="0" eaLnBrk="1" fontAlgn="auto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 typeface="Arial" charset="0"/>
              <a:buNone/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r>
              <a:rPr sz="1800">
                <a:solidFill>
                  <a:schemeClr val="tx1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53274" name="Text Box 27"/>
          <p:cNvSpPr/>
          <p:nvPr/>
        </p:nvSpPr>
        <p:spPr>
          <a:xfrm>
            <a:off x="7086600" y="2209800"/>
            <a:ext cx="330200" cy="355600"/>
          </a:xfrm>
          <a:prstGeom prst="rect">
            <a:avLst/>
          </a:prstGeom>
          <a:noFill/>
          <a:ln algn="ctr">
            <a:noFill/>
          </a:ln>
        </p:spPr>
        <p:txBody>
          <a:bodyPr wrap="none" lIns="90000" tIns="46800" rIns="90000" bIns="46800">
            <a:spAutoFit/>
          </a:bodyPr>
          <a:lstStyle>
            <a:lvl1pPr marL="0"/>
            <a:lvl2pPr marL="742950"/>
            <a:lvl3pPr marL="1143000"/>
            <a:lvl4pPr marL="1600200"/>
            <a:lvl5pPr marL="2057400"/>
          </a:lstStyle>
          <a:p>
            <a:pPr marL="0" marR="0" lvl="0" indent="-342900" algn="l" defTabSz="914400" rtl="0" eaLnBrk="1" fontAlgn="auto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 typeface="Arial" charset="0"/>
              <a:buNone/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r>
              <a:rPr sz="1800" i="1">
                <a:solidFill>
                  <a:schemeClr val="tx1"/>
                </a:solidFill>
                <a:latin typeface="Times New Roman" pitchFamily="18" charset="0"/>
              </a:rPr>
              <a:t>n</a:t>
            </a:r>
            <a:r>
              <a:rPr sz="1800" i="1" baseline="-25000">
                <a:solidFill>
                  <a:schemeClr val="tx1"/>
                </a:solidFill>
                <a:latin typeface="Times New Roman" pitchFamily="18" charset="0"/>
              </a:rPr>
              <a:t>t</a:t>
            </a:r>
          </a:p>
        </p:txBody>
      </p:sp>
      <p:sp>
        <p:nvSpPr>
          <p:cNvPr id="53275" name="Text Box 28"/>
          <p:cNvSpPr/>
          <p:nvPr/>
        </p:nvSpPr>
        <p:spPr>
          <a:xfrm>
            <a:off x="3111500" y="2209800"/>
            <a:ext cx="406400" cy="355600"/>
          </a:xfrm>
          <a:prstGeom prst="rect">
            <a:avLst/>
          </a:prstGeom>
          <a:noFill/>
          <a:ln algn="ctr">
            <a:noFill/>
          </a:ln>
        </p:spPr>
        <p:txBody>
          <a:bodyPr wrap="none" lIns="90000" tIns="46800" rIns="90000" bIns="46800">
            <a:spAutoFit/>
          </a:bodyPr>
          <a:lstStyle>
            <a:lvl1pPr marL="0"/>
            <a:lvl2pPr marL="742950"/>
            <a:lvl3pPr marL="1143000"/>
            <a:lvl4pPr marL="1600200"/>
            <a:lvl5pPr marL="2057400"/>
          </a:lstStyle>
          <a:p>
            <a:pPr marL="0" marR="0" lvl="0" indent="-342900" algn="l" defTabSz="914400" rtl="0" eaLnBrk="1" fontAlgn="auto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 typeface="Arial" charset="0"/>
              <a:buNone/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r>
              <a:rPr sz="1800">
                <a:solidFill>
                  <a:schemeClr val="tx1"/>
                </a:solidFill>
                <a:latin typeface="Times New Roman" pitchFamily="18" charset="0"/>
              </a:rPr>
              <a:t>…</a:t>
            </a:r>
          </a:p>
        </p:txBody>
      </p:sp>
      <p:sp>
        <p:nvSpPr>
          <p:cNvPr id="53276" name="Text Box 30"/>
          <p:cNvSpPr/>
          <p:nvPr/>
        </p:nvSpPr>
        <p:spPr>
          <a:xfrm>
            <a:off x="0" y="2501900"/>
            <a:ext cx="2159000" cy="914400"/>
          </a:xfrm>
          <a:prstGeom prst="rect">
            <a:avLst/>
          </a:prstGeom>
          <a:noFill/>
          <a:ln algn="ctr">
            <a:noFill/>
          </a:ln>
        </p:spPr>
        <p:txBody>
          <a:bodyPr wrap="none" lIns="90000" tIns="46800" rIns="90000" bIns="46800">
            <a:spAutoFit/>
          </a:bodyPr>
          <a:lstStyle>
            <a:lvl1pPr marL="0"/>
            <a:lvl2pPr marL="742950"/>
            <a:lvl3pPr marL="1143000"/>
            <a:lvl4pPr marL="1600200"/>
            <a:lvl5pPr marL="2057400"/>
          </a:lstStyle>
          <a:p>
            <a:pPr marL="0" marR="0" lvl="0" indent="-342900" algn="ctr" defTabSz="914400" rtl="0" eaLnBrk="1" fontAlgn="auto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 typeface="Arial" charset="0"/>
              <a:buNone/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r>
              <a:rPr sz="1800">
                <a:solidFill>
                  <a:schemeClr val="hlink"/>
                </a:solidFill>
              </a:rPr>
              <a:t>Parallelizable work</a:t>
            </a:r>
            <a:br>
              <a:rPr sz="1800">
                <a:solidFill>
                  <a:schemeClr val="hlink"/>
                </a:solidFill>
              </a:rPr>
            </a:br>
            <a:r>
              <a:rPr sz="1800">
                <a:solidFill>
                  <a:schemeClr val="hlink"/>
                </a:solidFill>
              </a:rPr>
              <a:t>done by </a:t>
            </a:r>
            <a:r>
              <a:rPr sz="1800" i="1">
                <a:solidFill>
                  <a:schemeClr val="hlink"/>
                </a:solidFill>
                <a:latin typeface="Times New Roman" pitchFamily="18" charset="0"/>
              </a:rPr>
              <a:t>Opt</a:t>
            </a:r>
            <a:br>
              <a:rPr sz="1800">
                <a:solidFill>
                  <a:schemeClr val="hlink"/>
                </a:solidFill>
              </a:rPr>
            </a:br>
            <a:r>
              <a:rPr sz="1800">
                <a:solidFill>
                  <a:schemeClr val="hlink"/>
                </a:solidFill>
              </a:rPr>
              <a:t>not by </a:t>
            </a:r>
            <a:r>
              <a:rPr sz="1800" i="1">
                <a:solidFill>
                  <a:schemeClr val="hlink"/>
                </a:solidFill>
                <a:latin typeface="Times New Roman" pitchFamily="18" charset="0"/>
              </a:rPr>
              <a:t>LAPS</a:t>
            </a:r>
            <a:r>
              <a:rPr sz="1800">
                <a:solidFill>
                  <a:schemeClr val="hlink"/>
                </a:solidFill>
              </a:rPr>
              <a:t>:</a:t>
            </a:r>
          </a:p>
        </p:txBody>
      </p:sp>
      <p:sp>
        <p:nvSpPr>
          <p:cNvPr id="53277" name="Rectangle 88"/>
          <p:cNvSpPr/>
          <p:nvPr/>
        </p:nvSpPr>
        <p:spPr>
          <a:xfrm rot="16200000">
            <a:off x="3943350" y="1695450"/>
            <a:ext cx="838200" cy="139700"/>
          </a:xfrm>
          <a:prstGeom prst="rect">
            <a:avLst/>
          </a:prstGeom>
          <a:solidFill>
            <a:srgbClr val="FF9900"/>
          </a:solidFill>
          <a:ln w="15875" cap="flat" cmpd="sng" algn="ctr">
            <a:solidFill>
              <a:schemeClr val="tx1"/>
            </a:solidFill>
            <a:prstDash val="solid"/>
            <a:miter lim="800000"/>
          </a:ln>
        </p:spPr>
        <p:txBody>
          <a:bodyPr vert="vert" wrap="none" anchor="ctr" anchorCtr="0">
            <a:noAutofit/>
          </a:bodyPr>
          <a:lstStyle>
            <a:lvl1pPr marL="0"/>
            <a:lvl2pPr marL="742950"/>
            <a:lvl3pPr marL="1143000"/>
            <a:lvl4pPr marL="1600200"/>
            <a:lvl5pPr marL="2057400"/>
          </a:lstStyle>
          <a:p>
            <a:pPr marL="0" marR="0" lvl="0" indent="-342900" algn="ctr" defTabSz="914400" rtl="0" eaLnBrk="1" fontAlgn="auto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 typeface="Arial" charset="0"/>
              <a:buNone/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endParaRPr sz="3200">
              <a:solidFill>
                <a:schemeClr val="tx1"/>
              </a:solidFill>
              <a:latin typeface="Times New Roman" pitchFamily="18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D07F790-150F-769E-0C48-6510F759AF52}"/>
              </a:ext>
            </a:extLst>
          </p:cNvPr>
          <p:cNvGrpSpPr/>
          <p:nvPr/>
        </p:nvGrpSpPr>
        <p:grpSpPr>
          <a:xfrm>
            <a:off x="2463800" y="2235200"/>
            <a:ext cx="5651500" cy="3035300"/>
            <a:chOff x="2463800" y="2235200"/>
            <a:chExt cx="5651500" cy="3035300"/>
          </a:xfrm>
        </p:grpSpPr>
        <p:sp>
          <p:nvSpPr>
            <p:cNvPr id="53329" name="Text Box 48"/>
            <p:cNvSpPr/>
            <p:nvPr/>
          </p:nvSpPr>
          <p:spPr>
            <a:xfrm>
              <a:off x="2463800" y="4914900"/>
              <a:ext cx="1282700" cy="3556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90000" tIns="46800" rIns="90000" bIns="46800">
              <a:sp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1" fontAlgn="auto" latin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1800" i="1" dirty="0" err="1">
                  <a:solidFill>
                    <a:schemeClr val="hlink"/>
                  </a:solidFill>
                  <a:latin typeface="Times New Roman" pitchFamily="18" charset="0"/>
                </a:rPr>
                <a:t>Opt</a:t>
              </a:r>
              <a:r>
                <a:rPr sz="1800" dirty="0">
                  <a:solidFill>
                    <a:schemeClr val="hlink"/>
                  </a:solidFill>
                </a:rPr>
                <a:t> works:</a:t>
              </a:r>
            </a:p>
          </p:txBody>
        </p:sp>
        <p:grpSp>
          <p:nvGrpSpPr>
            <p:cNvPr id="53330" name="Group 99"/>
            <p:cNvGrpSpPr/>
            <p:nvPr/>
          </p:nvGrpSpPr>
          <p:grpSpPr>
            <a:xfrm>
              <a:off x="7391400" y="2235200"/>
              <a:ext cx="723900" cy="927100"/>
              <a:chOff x="3873500" y="4648200"/>
              <a:chExt cx="723900" cy="927100"/>
            </a:xfrm>
          </p:grpSpPr>
          <p:pic>
            <p:nvPicPr>
              <p:cNvPr id="53342" name="Picture 92"/>
              <p:cNvPicPr/>
              <p:nvPr/>
            </p:nvPicPr>
            <p:blipFill dpi="0">
              <a:blip r:embed="rId4"/>
              <a:srcRect/>
              <a:stretch>
                <a:fillRect/>
              </a:stretch>
            </p:blipFill>
            <p:spPr>
              <a:xfrm>
                <a:off x="3873500" y="4648200"/>
                <a:ext cx="368300" cy="927100"/>
              </a:xfrm>
              <a:prstGeom prst="rect">
                <a:avLst/>
              </a:prstGeom>
              <a:noFill/>
              <a:ln algn="ctr">
                <a:noFill/>
              </a:ln>
            </p:spPr>
          </p:pic>
          <p:grpSp>
            <p:nvGrpSpPr>
              <p:cNvPr id="53343" name="Group 93"/>
              <p:cNvGrpSpPr/>
              <p:nvPr/>
            </p:nvGrpSpPr>
            <p:grpSpPr>
              <a:xfrm>
                <a:off x="4191000" y="5257800"/>
                <a:ext cx="419100" cy="215900"/>
                <a:chOff x="2501900" y="1968500"/>
                <a:chExt cx="419100" cy="215900"/>
              </a:xfrm>
            </p:grpSpPr>
            <p:sp>
              <p:nvSpPr>
                <p:cNvPr id="53344" name="Text Box 94"/>
                <p:cNvSpPr/>
                <p:nvPr/>
              </p:nvSpPr>
              <p:spPr>
                <a:xfrm>
                  <a:off x="2501900" y="1981200"/>
                  <a:ext cx="190500" cy="165100"/>
                </a:xfrm>
                <a:prstGeom prst="rect">
                  <a:avLst/>
                </a:prstGeom>
                <a:noFill/>
                <a:ln algn="ctr">
                  <a:noFill/>
                </a:ln>
              </p:spPr>
              <p:txBody>
                <a:bodyPr wrap="none" lIns="0" tIns="171450" rIns="0" bIns="0" anchor="b" anchorCtr="0">
                  <a:noAutofit/>
                </a:bodyPr>
                <a:lstStyle>
                  <a:lvl1pPr marL="0"/>
                  <a:lvl2pPr marL="742950"/>
                  <a:lvl3pPr marL="1143000"/>
                  <a:lvl4pPr marL="1600200"/>
                  <a:lvl5pPr marL="2057400"/>
                </a:lstStyle>
                <a:p>
                  <a:pPr marL="0" marR="0" lvl="0" indent="-342900" algn="l" defTabSz="914400" rtl="0" eaLnBrk="0" fontAlgn="auto" latinLnBrk="0" hangingPunct="0">
                    <a:lnSpc>
                      <a:spcPct val="300000"/>
                    </a:lnSpc>
                    <a:spcBef>
                      <a:spcPct val="0"/>
                    </a:spcBef>
                    <a:buClrTx/>
                    <a:buSzTx/>
                    <a:buFont typeface="Arial" charset="0"/>
                    <a:buNone/>
                    <a:defRPr sz="2800" baseline="0">
                      <a:solidFill>
                        <a:srgbClr val="0033CC"/>
                      </a:solidFill>
                      <a:latin typeface="Comic Sans MS" pitchFamily="66" charset="0"/>
                      <a:ea typeface="Arial" charset="0"/>
                    </a:defRPr>
                  </a:pPr>
                  <a:r>
                    <a:rPr sz="2000" i="1">
                      <a:solidFill>
                        <a:schemeClr val="tx1"/>
                      </a:solidFill>
                      <a:latin typeface="Times New Roman" pitchFamily="34" charset="0"/>
                    </a:rPr>
                    <a:t>O</a:t>
                  </a:r>
                </a:p>
              </p:txBody>
            </p:sp>
            <p:sp>
              <p:nvSpPr>
                <p:cNvPr id="53345" name="Text Box 95"/>
                <p:cNvSpPr/>
                <p:nvPr/>
              </p:nvSpPr>
              <p:spPr>
                <a:xfrm>
                  <a:off x="2705100" y="2044700"/>
                  <a:ext cx="127000" cy="152400"/>
                </a:xfrm>
                <a:prstGeom prst="rect">
                  <a:avLst/>
                </a:prstGeom>
                <a:noFill/>
                <a:ln algn="ctr">
                  <a:noFill/>
                </a:ln>
              </p:spPr>
              <p:txBody>
                <a:bodyPr wrap="none" lIns="0" tIns="107950" rIns="0" bIns="47625" anchor="b" anchorCtr="0">
                  <a:noAutofit/>
                </a:bodyPr>
                <a:lstStyle>
                  <a:lvl1pPr marL="0"/>
                  <a:lvl2pPr marL="742950"/>
                  <a:lvl3pPr marL="1143000"/>
                  <a:lvl4pPr marL="1600200"/>
                  <a:lvl5pPr marL="2057400"/>
                </a:lstStyle>
                <a:p>
                  <a:pPr marL="0" marR="0" lvl="0" indent="-342900" algn="l" defTabSz="914400" rtl="0" eaLnBrk="0" fontAlgn="auto" latinLnBrk="0" hangingPunct="0">
                    <a:lnSpc>
                      <a:spcPct val="300000"/>
                    </a:lnSpc>
                    <a:spcBef>
                      <a:spcPct val="0"/>
                    </a:spcBef>
                    <a:buClrTx/>
                    <a:buSzTx/>
                    <a:buFont typeface="Arial" charset="0"/>
                    <a:buNone/>
                    <a:defRPr sz="2800" baseline="0">
                      <a:solidFill>
                        <a:srgbClr val="0033CC"/>
                      </a:solidFill>
                      <a:latin typeface="Comic Sans MS" pitchFamily="66" charset="0"/>
                      <a:ea typeface="Arial" charset="0"/>
                    </a:defRPr>
                  </a:pPr>
                  <a:r>
                    <a:rPr sz="2000" i="1">
                      <a:solidFill>
                        <a:schemeClr val="tx1"/>
                      </a:solidFill>
                      <a:latin typeface="Times New Roman" pitchFamily="34" charset="0"/>
                    </a:rPr>
                    <a:t>p</a:t>
                  </a:r>
                </a:p>
              </p:txBody>
            </p:sp>
            <p:sp>
              <p:nvSpPr>
                <p:cNvPr id="53346" name="Text Box 96"/>
                <p:cNvSpPr/>
                <p:nvPr/>
              </p:nvSpPr>
              <p:spPr>
                <a:xfrm>
                  <a:off x="2832100" y="1993900"/>
                  <a:ext cx="88900" cy="152400"/>
                </a:xfrm>
                <a:prstGeom prst="rect">
                  <a:avLst/>
                </a:prstGeom>
                <a:noFill/>
                <a:ln algn="ctr">
                  <a:noFill/>
                </a:ln>
              </p:spPr>
              <p:txBody>
                <a:bodyPr wrap="none" lIns="0" tIns="155575" rIns="0" bIns="0" anchor="b" anchorCtr="0">
                  <a:noAutofit/>
                </a:bodyPr>
                <a:lstStyle>
                  <a:lvl1pPr marL="0"/>
                  <a:lvl2pPr marL="742950"/>
                  <a:lvl3pPr marL="1143000"/>
                  <a:lvl4pPr marL="1600200"/>
                  <a:lvl5pPr marL="2057400"/>
                </a:lstStyle>
                <a:p>
                  <a:pPr marL="0" marR="0" lvl="0" indent="-342900" algn="l" defTabSz="914400" rtl="0" eaLnBrk="0" fontAlgn="auto" latinLnBrk="0" hangingPunct="0">
                    <a:lnSpc>
                      <a:spcPct val="300000"/>
                    </a:lnSpc>
                    <a:spcBef>
                      <a:spcPct val="0"/>
                    </a:spcBef>
                    <a:buClrTx/>
                    <a:buSzTx/>
                    <a:buFont typeface="Arial" charset="0"/>
                    <a:buNone/>
                    <a:defRPr sz="2800" baseline="0">
                      <a:solidFill>
                        <a:srgbClr val="0033CC"/>
                      </a:solidFill>
                      <a:latin typeface="Comic Sans MS" pitchFamily="66" charset="0"/>
                      <a:ea typeface="Arial" charset="0"/>
                    </a:defRPr>
                  </a:pPr>
                  <a:r>
                    <a:rPr sz="2000" i="1">
                      <a:solidFill>
                        <a:schemeClr val="tx1"/>
                      </a:solidFill>
                      <a:latin typeface="Times New Roman" pitchFamily="34" charset="0"/>
                    </a:rPr>
                    <a:t>t</a:t>
                  </a:r>
                </a:p>
              </p:txBody>
            </p:sp>
            <p:sp>
              <p:nvSpPr>
                <p:cNvPr id="53347" name="Rectangle 97"/>
                <p:cNvSpPr/>
                <p:nvPr/>
              </p:nvSpPr>
              <p:spPr>
                <a:xfrm>
                  <a:off x="2501900" y="1968500"/>
                  <a:ext cx="419100" cy="215900"/>
                </a:xfrm>
                <a:prstGeom prst="rect">
                  <a:avLst/>
                </a:prstGeom>
                <a:solidFill>
                  <a:srgbClr val="FFFFFF">
                    <a:alpha val="0"/>
                  </a:srgbClr>
                </a:solidFill>
                <a:ln w="9525" cap="flat" cmpd="sng" algn="ctr">
                  <a:solidFill>
                    <a:schemeClr val="tx1">
                      <a:alpha val="0"/>
                    </a:schemeClr>
                  </a:solidFill>
                  <a:prstDash val="solid"/>
                  <a:miter lim="800000"/>
                </a:ln>
              </p:spPr>
              <p:txBody>
                <a:bodyPr wrap="none" anchor="ctr" anchorCtr="0">
                  <a:noAutofit/>
                </a:bodyPr>
                <a:lstStyle>
                  <a:lvl1pPr marL="0"/>
                  <a:lvl2pPr marL="742950"/>
                  <a:lvl3pPr marL="1143000"/>
                  <a:lvl4pPr marL="1600200"/>
                  <a:lvl5pPr marL="2057400"/>
                </a:lstStyle>
                <a:p>
                  <a:pPr marL="0" marR="0" lvl="0" indent="-342900" algn="l" defTabSz="914400" rtl="0" eaLnBrk="1" fontAlgn="auto" latinLnBrk="0" hangingPunct="0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 typeface="Arial" charset="0"/>
                    <a:buNone/>
                    <a:defRPr sz="2800" baseline="0">
                      <a:solidFill>
                        <a:srgbClr val="0033CC"/>
                      </a:solidFill>
                      <a:latin typeface="Comic Sans MS" pitchFamily="66" charset="0"/>
                      <a:ea typeface="Arial" charset="0"/>
                    </a:defRPr>
                  </a:pPr>
                  <a:endParaRPr sz="1800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53280" name="Group 313"/>
          <p:cNvGrpSpPr/>
          <p:nvPr/>
        </p:nvGrpSpPr>
        <p:grpSpPr>
          <a:xfrm>
            <a:off x="2336800" y="2628900"/>
            <a:ext cx="5105400" cy="355600"/>
            <a:chOff x="2336800" y="2565400"/>
            <a:chExt cx="5105400" cy="355600"/>
          </a:xfrm>
        </p:grpSpPr>
        <p:grpSp>
          <p:nvGrpSpPr>
            <p:cNvPr id="53281" name="Group 40"/>
            <p:cNvGrpSpPr/>
            <p:nvPr/>
          </p:nvGrpSpPr>
          <p:grpSpPr>
            <a:xfrm>
              <a:off x="2336800" y="2717800"/>
              <a:ext cx="241300" cy="139700"/>
              <a:chOff x="2501900" y="2044700"/>
              <a:chExt cx="241300" cy="139700"/>
            </a:xfrm>
          </p:grpSpPr>
          <p:sp>
            <p:nvSpPr>
              <p:cNvPr id="53306" name="Text Box 41"/>
              <p:cNvSpPr/>
              <p:nvPr/>
            </p:nvSpPr>
            <p:spPr>
              <a:xfrm>
                <a:off x="2501900" y="2044700"/>
                <a:ext cx="139700" cy="1016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107950" rIns="0" bIns="0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2000" i="1">
                    <a:solidFill>
                      <a:schemeClr val="tx1"/>
                    </a:solidFill>
                    <a:latin typeface="Times New Roman" pitchFamily="34" charset="0"/>
                  </a:rPr>
                  <a:t>x</a:t>
                </a:r>
              </a:p>
            </p:txBody>
          </p:sp>
          <p:sp>
            <p:nvSpPr>
              <p:cNvPr id="53307" name="Text Box 42"/>
              <p:cNvSpPr/>
              <p:nvPr/>
            </p:nvSpPr>
            <p:spPr>
              <a:xfrm>
                <a:off x="2641600" y="2070100"/>
                <a:ext cx="101600" cy="1016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112712" rIns="0" bIns="0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1400">
                    <a:solidFill>
                      <a:schemeClr val="tx1"/>
                    </a:solidFill>
                    <a:latin typeface="Times New Roman" pitchFamily="34" charset="0"/>
                  </a:rPr>
                  <a:t>1</a:t>
                </a:r>
              </a:p>
            </p:txBody>
          </p:sp>
          <p:sp>
            <p:nvSpPr>
              <p:cNvPr id="53308" name="Rectangle 43"/>
              <p:cNvSpPr/>
              <p:nvPr/>
            </p:nvSpPr>
            <p:spPr>
              <a:xfrm>
                <a:off x="2501900" y="2044700"/>
                <a:ext cx="241300" cy="139700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 cap="flat" cmpd="sng" algn="ctr">
                <a:solidFill>
                  <a:schemeClr val="tx1">
                    <a:alpha val="0"/>
                  </a:schemeClr>
                </a:solidFill>
                <a:prstDash val="solid"/>
                <a:miter lim="800000"/>
              </a:ln>
            </p:spPr>
            <p:txBody>
              <a:bodyPr wrap="none" anchor="ctr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1" fontAlgn="auto" latinLnBrk="0" hangingPunct="0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endParaRPr sz="18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3282" name="Group 61"/>
            <p:cNvGrpSpPr/>
            <p:nvPr/>
          </p:nvGrpSpPr>
          <p:grpSpPr>
            <a:xfrm>
              <a:off x="2565400" y="2717800"/>
              <a:ext cx="241300" cy="139700"/>
              <a:chOff x="2501900" y="2044700"/>
              <a:chExt cx="241300" cy="139700"/>
            </a:xfrm>
          </p:grpSpPr>
          <p:sp>
            <p:nvSpPr>
              <p:cNvPr id="53303" name="Text Box 62"/>
              <p:cNvSpPr/>
              <p:nvPr/>
            </p:nvSpPr>
            <p:spPr>
              <a:xfrm>
                <a:off x="2501900" y="2044700"/>
                <a:ext cx="139700" cy="1016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107950" rIns="0" bIns="0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2000" i="1">
                    <a:solidFill>
                      <a:schemeClr val="tx1"/>
                    </a:solidFill>
                    <a:latin typeface="Times New Roman" pitchFamily="34" charset="0"/>
                  </a:rPr>
                  <a:t>x</a:t>
                </a:r>
              </a:p>
            </p:txBody>
          </p:sp>
          <p:sp>
            <p:nvSpPr>
              <p:cNvPr id="53304" name="Text Box 63"/>
              <p:cNvSpPr/>
              <p:nvPr/>
            </p:nvSpPr>
            <p:spPr>
              <a:xfrm>
                <a:off x="2641600" y="2070100"/>
                <a:ext cx="101600" cy="1016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112712" rIns="0" bIns="0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1400">
                    <a:solidFill>
                      <a:schemeClr val="tx1"/>
                    </a:solidFill>
                    <a:latin typeface="Times New Roman" pitchFamily="34" charset="0"/>
                  </a:rPr>
                  <a:t>2</a:t>
                </a:r>
              </a:p>
            </p:txBody>
          </p:sp>
          <p:sp>
            <p:nvSpPr>
              <p:cNvPr id="53305" name="Rectangle 64"/>
              <p:cNvSpPr/>
              <p:nvPr/>
            </p:nvSpPr>
            <p:spPr>
              <a:xfrm>
                <a:off x="2501900" y="2044700"/>
                <a:ext cx="241300" cy="139700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 cap="flat" cmpd="sng" algn="ctr">
                <a:solidFill>
                  <a:schemeClr val="tx1">
                    <a:alpha val="0"/>
                  </a:schemeClr>
                </a:solidFill>
                <a:prstDash val="solid"/>
                <a:miter lim="800000"/>
              </a:ln>
            </p:spPr>
            <p:txBody>
              <a:bodyPr wrap="none" anchor="ctr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1" fontAlgn="auto" latinLnBrk="0" hangingPunct="0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endParaRPr sz="18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3283" name="Group 66"/>
            <p:cNvGrpSpPr/>
            <p:nvPr/>
          </p:nvGrpSpPr>
          <p:grpSpPr>
            <a:xfrm>
              <a:off x="2794000" y="2717800"/>
              <a:ext cx="241300" cy="139700"/>
              <a:chOff x="2501900" y="2044700"/>
              <a:chExt cx="241300" cy="139700"/>
            </a:xfrm>
          </p:grpSpPr>
          <p:sp>
            <p:nvSpPr>
              <p:cNvPr id="53300" name="Text Box 67"/>
              <p:cNvSpPr/>
              <p:nvPr/>
            </p:nvSpPr>
            <p:spPr>
              <a:xfrm>
                <a:off x="2501900" y="2044700"/>
                <a:ext cx="139700" cy="1016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107950" rIns="0" bIns="0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2000" i="1">
                    <a:solidFill>
                      <a:schemeClr val="tx1"/>
                    </a:solidFill>
                    <a:latin typeface="Times New Roman" pitchFamily="34" charset="0"/>
                  </a:rPr>
                  <a:t>x</a:t>
                </a:r>
              </a:p>
            </p:txBody>
          </p:sp>
          <p:sp>
            <p:nvSpPr>
              <p:cNvPr id="53301" name="Text Box 68"/>
              <p:cNvSpPr/>
              <p:nvPr/>
            </p:nvSpPr>
            <p:spPr>
              <a:xfrm>
                <a:off x="2641600" y="2070100"/>
                <a:ext cx="101600" cy="1016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112712" rIns="0" bIns="0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1400">
                    <a:solidFill>
                      <a:schemeClr val="tx1"/>
                    </a:solidFill>
                    <a:latin typeface="Times New Roman" pitchFamily="34" charset="0"/>
                  </a:rPr>
                  <a:t>3</a:t>
                </a:r>
              </a:p>
            </p:txBody>
          </p:sp>
          <p:sp>
            <p:nvSpPr>
              <p:cNvPr id="53302" name="Rectangle 69"/>
              <p:cNvSpPr/>
              <p:nvPr/>
            </p:nvSpPr>
            <p:spPr>
              <a:xfrm>
                <a:off x="2501900" y="2044700"/>
                <a:ext cx="241300" cy="139700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 cap="flat" cmpd="sng" algn="ctr">
                <a:solidFill>
                  <a:schemeClr val="tx1">
                    <a:alpha val="0"/>
                  </a:schemeClr>
                </a:solidFill>
                <a:prstDash val="solid"/>
                <a:miter lim="800000"/>
              </a:ln>
            </p:spPr>
            <p:txBody>
              <a:bodyPr wrap="none" anchor="ctr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1" fontAlgn="auto" latinLnBrk="0" hangingPunct="0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endParaRPr sz="18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3284" name="Text Box 148"/>
            <p:cNvSpPr/>
            <p:nvPr/>
          </p:nvSpPr>
          <p:spPr>
            <a:xfrm>
              <a:off x="3124200" y="2565400"/>
              <a:ext cx="406400" cy="3556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90000" tIns="46800" rIns="90000" bIns="46800">
              <a:sp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1" fontAlgn="auto" latin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1800">
                  <a:solidFill>
                    <a:schemeClr val="tx1"/>
                  </a:solidFill>
                  <a:latin typeface="Times New Roman" pitchFamily="18" charset="0"/>
                </a:rPr>
                <a:t>…</a:t>
              </a:r>
            </a:p>
          </p:txBody>
        </p:sp>
        <p:grpSp>
          <p:nvGrpSpPr>
            <p:cNvPr id="53285" name="Group 251"/>
            <p:cNvGrpSpPr/>
            <p:nvPr/>
          </p:nvGrpSpPr>
          <p:grpSpPr>
            <a:xfrm>
              <a:off x="7112000" y="2603500"/>
              <a:ext cx="330200" cy="165100"/>
              <a:chOff x="2501900" y="2044700"/>
              <a:chExt cx="330200" cy="165100"/>
            </a:xfrm>
          </p:grpSpPr>
          <p:sp>
            <p:nvSpPr>
              <p:cNvPr id="53296" name="Text Box 252"/>
              <p:cNvSpPr/>
              <p:nvPr/>
            </p:nvSpPr>
            <p:spPr>
              <a:xfrm>
                <a:off x="2501900" y="2044700"/>
                <a:ext cx="139700" cy="1016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107950" rIns="0" bIns="0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2000" i="1">
                    <a:solidFill>
                      <a:schemeClr val="tx1"/>
                    </a:solidFill>
                    <a:latin typeface="Times New Roman" pitchFamily="34" charset="0"/>
                  </a:rPr>
                  <a:t>x</a:t>
                </a:r>
              </a:p>
            </p:txBody>
          </p:sp>
          <p:sp>
            <p:nvSpPr>
              <p:cNvPr id="53297" name="Text Box 253"/>
              <p:cNvSpPr/>
              <p:nvPr/>
            </p:nvSpPr>
            <p:spPr>
              <a:xfrm>
                <a:off x="2641600" y="2108200"/>
                <a:ext cx="114300" cy="762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76200" rIns="0" bIns="0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1400" i="1">
                    <a:solidFill>
                      <a:schemeClr val="tx1"/>
                    </a:solidFill>
                    <a:latin typeface="Times New Roman" pitchFamily="34" charset="0"/>
                  </a:rPr>
                  <a:t>n</a:t>
                </a:r>
              </a:p>
            </p:txBody>
          </p:sp>
          <p:sp>
            <p:nvSpPr>
              <p:cNvPr id="53298" name="Text Box 254"/>
              <p:cNvSpPr/>
              <p:nvPr/>
            </p:nvSpPr>
            <p:spPr>
              <a:xfrm>
                <a:off x="2768600" y="2133600"/>
                <a:ext cx="63500" cy="762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77788" rIns="0" bIns="0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1000" i="1">
                    <a:solidFill>
                      <a:schemeClr val="tx1"/>
                    </a:solidFill>
                    <a:latin typeface="Times New Roman" pitchFamily="34" charset="0"/>
                  </a:rPr>
                  <a:t>t</a:t>
                </a:r>
              </a:p>
            </p:txBody>
          </p:sp>
          <p:sp>
            <p:nvSpPr>
              <p:cNvPr id="53299" name="Rectangle 255"/>
              <p:cNvSpPr/>
              <p:nvPr/>
            </p:nvSpPr>
            <p:spPr>
              <a:xfrm>
                <a:off x="2501900" y="2044700"/>
                <a:ext cx="330200" cy="165100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 cap="flat" cmpd="sng" algn="ctr">
                <a:solidFill>
                  <a:schemeClr val="tx1">
                    <a:alpha val="0"/>
                  </a:schemeClr>
                </a:solidFill>
                <a:prstDash val="solid"/>
                <a:miter lim="800000"/>
              </a:ln>
            </p:spPr>
            <p:txBody>
              <a:bodyPr wrap="none" anchor="ctr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1" fontAlgn="auto" latinLnBrk="0" hangingPunct="0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endParaRPr sz="18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3286" name="Group 256"/>
            <p:cNvGrpSpPr/>
            <p:nvPr/>
          </p:nvGrpSpPr>
          <p:grpSpPr>
            <a:xfrm>
              <a:off x="7112000" y="2603500"/>
              <a:ext cx="330200" cy="165100"/>
              <a:chOff x="2501900" y="2044700"/>
              <a:chExt cx="330200" cy="165100"/>
            </a:xfrm>
          </p:grpSpPr>
          <p:sp>
            <p:nvSpPr>
              <p:cNvPr id="53292" name="Text Box 257"/>
              <p:cNvSpPr/>
              <p:nvPr/>
            </p:nvSpPr>
            <p:spPr>
              <a:xfrm>
                <a:off x="2501900" y="2044700"/>
                <a:ext cx="139700" cy="1016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107950" rIns="0" bIns="0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2000" i="1">
                    <a:solidFill>
                      <a:schemeClr val="tx1"/>
                    </a:solidFill>
                    <a:latin typeface="Times New Roman" pitchFamily="34" charset="0"/>
                  </a:rPr>
                  <a:t>x</a:t>
                </a:r>
              </a:p>
            </p:txBody>
          </p:sp>
          <p:sp>
            <p:nvSpPr>
              <p:cNvPr id="53293" name="Text Box 258"/>
              <p:cNvSpPr/>
              <p:nvPr/>
            </p:nvSpPr>
            <p:spPr>
              <a:xfrm>
                <a:off x="2641600" y="2108200"/>
                <a:ext cx="114300" cy="762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76200" rIns="0" bIns="0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1400" i="1">
                    <a:solidFill>
                      <a:schemeClr val="tx1"/>
                    </a:solidFill>
                    <a:latin typeface="Times New Roman" pitchFamily="34" charset="0"/>
                  </a:rPr>
                  <a:t>n</a:t>
                </a:r>
              </a:p>
            </p:txBody>
          </p:sp>
          <p:sp>
            <p:nvSpPr>
              <p:cNvPr id="53294" name="Text Box 259"/>
              <p:cNvSpPr/>
              <p:nvPr/>
            </p:nvSpPr>
            <p:spPr>
              <a:xfrm>
                <a:off x="2768600" y="2133600"/>
                <a:ext cx="63500" cy="762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77788" rIns="0" bIns="0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1000" i="1">
                    <a:solidFill>
                      <a:schemeClr val="tx1"/>
                    </a:solidFill>
                    <a:latin typeface="Times New Roman" pitchFamily="34" charset="0"/>
                  </a:rPr>
                  <a:t>t</a:t>
                </a:r>
              </a:p>
            </p:txBody>
          </p:sp>
          <p:sp>
            <p:nvSpPr>
              <p:cNvPr id="53295" name="Rectangle 260"/>
              <p:cNvSpPr/>
              <p:nvPr/>
            </p:nvSpPr>
            <p:spPr>
              <a:xfrm>
                <a:off x="2501900" y="2044700"/>
                <a:ext cx="330200" cy="165100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 cap="flat" cmpd="sng" algn="ctr">
                <a:solidFill>
                  <a:schemeClr val="tx1">
                    <a:alpha val="0"/>
                  </a:schemeClr>
                </a:solidFill>
                <a:prstDash val="solid"/>
                <a:miter lim="800000"/>
              </a:ln>
            </p:spPr>
            <p:txBody>
              <a:bodyPr wrap="none" anchor="ctr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1" fontAlgn="auto" latinLnBrk="0" hangingPunct="0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endParaRPr sz="18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3287" name="Group 261"/>
            <p:cNvGrpSpPr/>
            <p:nvPr/>
          </p:nvGrpSpPr>
          <p:grpSpPr>
            <a:xfrm>
              <a:off x="7112000" y="2603500"/>
              <a:ext cx="330200" cy="165100"/>
              <a:chOff x="2501900" y="2044700"/>
              <a:chExt cx="330200" cy="165100"/>
            </a:xfrm>
          </p:grpSpPr>
          <p:sp>
            <p:nvSpPr>
              <p:cNvPr id="53288" name="Text Box 262"/>
              <p:cNvSpPr/>
              <p:nvPr/>
            </p:nvSpPr>
            <p:spPr>
              <a:xfrm>
                <a:off x="2501900" y="2044700"/>
                <a:ext cx="139700" cy="1016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107950" rIns="0" bIns="0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2000" i="1">
                    <a:solidFill>
                      <a:schemeClr val="tx1"/>
                    </a:solidFill>
                    <a:latin typeface="Times New Roman" pitchFamily="34" charset="0"/>
                  </a:rPr>
                  <a:t>x</a:t>
                </a:r>
              </a:p>
            </p:txBody>
          </p:sp>
          <p:sp>
            <p:nvSpPr>
              <p:cNvPr id="53289" name="Text Box 263"/>
              <p:cNvSpPr/>
              <p:nvPr/>
            </p:nvSpPr>
            <p:spPr>
              <a:xfrm>
                <a:off x="2641600" y="2108200"/>
                <a:ext cx="114300" cy="762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76200" rIns="0" bIns="0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1400" i="1">
                    <a:solidFill>
                      <a:schemeClr val="tx1"/>
                    </a:solidFill>
                    <a:latin typeface="Times New Roman" pitchFamily="34" charset="0"/>
                  </a:rPr>
                  <a:t>n</a:t>
                </a:r>
              </a:p>
            </p:txBody>
          </p:sp>
          <p:sp>
            <p:nvSpPr>
              <p:cNvPr id="53290" name="Text Box 264"/>
              <p:cNvSpPr/>
              <p:nvPr/>
            </p:nvSpPr>
            <p:spPr>
              <a:xfrm>
                <a:off x="2768600" y="2133600"/>
                <a:ext cx="63500" cy="762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77788" rIns="0" bIns="0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1000" i="1">
                    <a:solidFill>
                      <a:schemeClr val="tx1"/>
                    </a:solidFill>
                    <a:latin typeface="Times New Roman" pitchFamily="34" charset="0"/>
                  </a:rPr>
                  <a:t>t</a:t>
                </a:r>
              </a:p>
            </p:txBody>
          </p:sp>
          <p:sp>
            <p:nvSpPr>
              <p:cNvPr id="53291" name="Rectangle 265"/>
              <p:cNvSpPr/>
              <p:nvPr/>
            </p:nvSpPr>
            <p:spPr>
              <a:xfrm>
                <a:off x="2501900" y="2044700"/>
                <a:ext cx="330200" cy="165100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 cap="flat" cmpd="sng" algn="ctr">
                <a:solidFill>
                  <a:schemeClr val="tx1">
                    <a:alpha val="0"/>
                  </a:schemeClr>
                </a:solidFill>
                <a:prstDash val="solid"/>
                <a:miter lim="800000"/>
              </a:ln>
            </p:spPr>
            <p:txBody>
              <a:bodyPr wrap="none" anchor="ctr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1" fontAlgn="auto" latinLnBrk="0" hangingPunct="0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endParaRPr sz="180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2" name="Group 3">
            <a:extLst>
              <a:ext uri="{FF2B5EF4-FFF2-40B4-BE49-F238E27FC236}">
                <a16:creationId xmlns:a16="http://schemas.microsoft.com/office/drawing/2014/main" id="{CCF99F24-7558-F8B2-1812-0761449F4A54}"/>
              </a:ext>
            </a:extLst>
          </p:cNvPr>
          <p:cNvGrpSpPr/>
          <p:nvPr/>
        </p:nvGrpSpPr>
        <p:grpSpPr>
          <a:xfrm>
            <a:off x="2908300" y="3416300"/>
            <a:ext cx="4229100" cy="609600"/>
            <a:chOff x="2908300" y="3416300"/>
            <a:chExt cx="4229100" cy="609600"/>
          </a:xfrm>
        </p:grpSpPr>
        <p:sp>
          <p:nvSpPr>
            <p:cNvPr id="3" name="Text Box 290">
              <a:extLst>
                <a:ext uri="{FF2B5EF4-FFF2-40B4-BE49-F238E27FC236}">
                  <a16:creationId xmlns:a16="http://schemas.microsoft.com/office/drawing/2014/main" id="{61B0DC3C-26D6-6CA9-5C1A-8A04176E00A1}"/>
                </a:ext>
              </a:extLst>
            </p:cNvPr>
            <p:cNvSpPr/>
            <p:nvPr/>
          </p:nvSpPr>
          <p:spPr>
            <a:xfrm>
              <a:off x="2908300" y="3441700"/>
              <a:ext cx="266700" cy="2540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257175" rIns="0" bIns="0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3000">
                  <a:solidFill>
                    <a:schemeClr val="tx1"/>
                  </a:solidFill>
                  <a:latin typeface="Times New Roman" pitchFamily="34" charset="0"/>
                </a:rPr>
                <a:t>Φ</a:t>
              </a:r>
            </a:p>
          </p:txBody>
        </p:sp>
        <p:sp>
          <p:nvSpPr>
            <p:cNvPr id="4" name="Text Box 291">
              <a:extLst>
                <a:ext uri="{FF2B5EF4-FFF2-40B4-BE49-F238E27FC236}">
                  <a16:creationId xmlns:a16="http://schemas.microsoft.com/office/drawing/2014/main" id="{FA0730F5-5ECF-0624-CBA5-B4677418FFA2}"/>
                </a:ext>
              </a:extLst>
            </p:cNvPr>
            <p:cNvSpPr/>
            <p:nvPr/>
          </p:nvSpPr>
          <p:spPr>
            <a:xfrm>
              <a:off x="3289300" y="3556000"/>
              <a:ext cx="292100" cy="889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187325" rIns="0" bIns="0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3000">
                  <a:solidFill>
                    <a:schemeClr val="tx1"/>
                  </a:solidFill>
                  <a:latin typeface="Times New Roman" pitchFamily="34" charset="0"/>
                </a:rPr>
                <a:t>=</a:t>
              </a:r>
            </a:p>
          </p:txBody>
        </p:sp>
        <p:sp>
          <p:nvSpPr>
            <p:cNvPr id="5" name="Text Box 293">
              <a:extLst>
                <a:ext uri="{FF2B5EF4-FFF2-40B4-BE49-F238E27FC236}">
                  <a16:creationId xmlns:a16="http://schemas.microsoft.com/office/drawing/2014/main" id="{153DD9A3-8B43-40F0-495F-F666453C66AB}"/>
                </a:ext>
              </a:extLst>
            </p:cNvPr>
            <p:cNvSpPr/>
            <p:nvPr/>
          </p:nvSpPr>
          <p:spPr>
            <a:xfrm>
              <a:off x="3721100" y="3657600"/>
              <a:ext cx="393700" cy="3683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0" rIns="0" bIns="376238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3000">
                  <a:solidFill>
                    <a:schemeClr val="tx1"/>
                  </a:solidFill>
                  <a:latin typeface="Cambria Math" pitchFamily="34" charset="0"/>
                </a:rPr>
                <a:t>∑</a:t>
              </a:r>
            </a:p>
          </p:txBody>
        </p:sp>
        <p:sp>
          <p:nvSpPr>
            <p:cNvPr id="6" name="Text Box 294">
              <a:extLst>
                <a:ext uri="{FF2B5EF4-FFF2-40B4-BE49-F238E27FC236}">
                  <a16:creationId xmlns:a16="http://schemas.microsoft.com/office/drawing/2014/main" id="{0D531734-2FA4-E78F-09F0-6CC03D12537B}"/>
                </a:ext>
              </a:extLst>
            </p:cNvPr>
            <p:cNvSpPr/>
            <p:nvPr/>
          </p:nvSpPr>
          <p:spPr>
            <a:xfrm>
              <a:off x="4127500" y="3632200"/>
              <a:ext cx="101600" cy="1651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174625" rIns="0" bIns="0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2100" i="1">
                  <a:solidFill>
                    <a:schemeClr val="tx1"/>
                  </a:solidFill>
                  <a:latin typeface="Times New Roman" pitchFamily="34" charset="0"/>
                </a:rPr>
                <a:t>i</a:t>
              </a:r>
            </a:p>
          </p:txBody>
        </p:sp>
        <p:sp>
          <p:nvSpPr>
            <p:cNvPr id="7" name="Text Box 295">
              <a:extLst>
                <a:ext uri="{FF2B5EF4-FFF2-40B4-BE49-F238E27FC236}">
                  <a16:creationId xmlns:a16="http://schemas.microsoft.com/office/drawing/2014/main" id="{CEC52B20-110A-6C76-CD3B-80517F7254DA}"/>
                </a:ext>
              </a:extLst>
            </p:cNvPr>
            <p:cNvSpPr/>
            <p:nvPr/>
          </p:nvSpPr>
          <p:spPr>
            <a:xfrm>
              <a:off x="4229100" y="3721100"/>
              <a:ext cx="203200" cy="1651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150812" rIns="0" bIns="19050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2100">
                  <a:solidFill>
                    <a:schemeClr val="tx1"/>
                  </a:solidFill>
                  <a:latin typeface="Cambria Math" pitchFamily="34" charset="0"/>
                </a:rPr>
                <a:t>∈</a:t>
              </a:r>
            </a:p>
          </p:txBody>
        </p:sp>
        <p:sp>
          <p:nvSpPr>
            <p:cNvPr id="8" name="Text Box 296">
              <a:extLst>
                <a:ext uri="{FF2B5EF4-FFF2-40B4-BE49-F238E27FC236}">
                  <a16:creationId xmlns:a16="http://schemas.microsoft.com/office/drawing/2014/main" id="{62AE9597-53A1-45AF-DDD8-05458F678F56}"/>
                </a:ext>
              </a:extLst>
            </p:cNvPr>
            <p:cNvSpPr/>
            <p:nvPr/>
          </p:nvSpPr>
          <p:spPr>
            <a:xfrm>
              <a:off x="4432300" y="3619500"/>
              <a:ext cx="76200" cy="2540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196850" rIns="0" bIns="65088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2100">
                  <a:solidFill>
                    <a:schemeClr val="tx1"/>
                  </a:solidFill>
                  <a:latin typeface="Times New Roman" pitchFamily="34" charset="0"/>
                </a:rPr>
                <a:t>[</a:t>
              </a:r>
            </a:p>
          </p:txBody>
        </p:sp>
        <p:sp>
          <p:nvSpPr>
            <p:cNvPr id="9" name="Text Box 297">
              <a:extLst>
                <a:ext uri="{FF2B5EF4-FFF2-40B4-BE49-F238E27FC236}">
                  <a16:creationId xmlns:a16="http://schemas.microsoft.com/office/drawing/2014/main" id="{ECE1E0FA-0C0D-742F-E3FB-5225E35E96DD}"/>
                </a:ext>
              </a:extLst>
            </p:cNvPr>
            <p:cNvSpPr/>
            <p:nvPr/>
          </p:nvSpPr>
          <p:spPr>
            <a:xfrm>
              <a:off x="4521200" y="3695700"/>
              <a:ext cx="177800" cy="1016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112712" rIns="0" bIns="0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2100" i="1">
                  <a:solidFill>
                    <a:schemeClr val="tx1"/>
                  </a:solidFill>
                  <a:latin typeface="Times New Roman" pitchFamily="34" charset="0"/>
                </a:rPr>
                <a:t>n</a:t>
              </a:r>
            </a:p>
          </p:txBody>
        </p:sp>
        <p:sp>
          <p:nvSpPr>
            <p:cNvPr id="10" name="Text Box 298">
              <a:extLst>
                <a:ext uri="{FF2B5EF4-FFF2-40B4-BE49-F238E27FC236}">
                  <a16:creationId xmlns:a16="http://schemas.microsoft.com/office/drawing/2014/main" id="{5CEF6DB0-7AC2-0A3E-09E2-A2A1F59B2D8F}"/>
                </a:ext>
              </a:extLst>
            </p:cNvPr>
            <p:cNvSpPr/>
            <p:nvPr/>
          </p:nvSpPr>
          <p:spPr>
            <a:xfrm>
              <a:off x="4711700" y="3733800"/>
              <a:ext cx="101600" cy="1143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115888" rIns="0" bIns="0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1500" i="1">
                  <a:solidFill>
                    <a:schemeClr val="tx1"/>
                  </a:solidFill>
                  <a:latin typeface="Times New Roman" pitchFamily="34" charset="0"/>
                </a:rPr>
                <a:t>t</a:t>
              </a:r>
            </a:p>
          </p:txBody>
        </p:sp>
        <p:sp>
          <p:nvSpPr>
            <p:cNvPr id="11" name="Text Box 299">
              <a:extLst>
                <a:ext uri="{FF2B5EF4-FFF2-40B4-BE49-F238E27FC236}">
                  <a16:creationId xmlns:a16="http://schemas.microsoft.com/office/drawing/2014/main" id="{9649FB33-0FC4-40BA-A833-8D28382B25B2}"/>
                </a:ext>
              </a:extLst>
            </p:cNvPr>
            <p:cNvSpPr/>
            <p:nvPr/>
          </p:nvSpPr>
          <p:spPr>
            <a:xfrm>
              <a:off x="4838700" y="3619500"/>
              <a:ext cx="76200" cy="2540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196850" rIns="0" bIns="65088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2100">
                  <a:solidFill>
                    <a:schemeClr val="tx1"/>
                  </a:solidFill>
                  <a:latin typeface="Times New Roman" pitchFamily="34" charset="0"/>
                </a:rPr>
                <a:t>]</a:t>
              </a:r>
            </a:p>
          </p:txBody>
        </p:sp>
        <p:sp>
          <p:nvSpPr>
            <p:cNvPr id="12" name="Text Box 300">
              <a:extLst>
                <a:ext uri="{FF2B5EF4-FFF2-40B4-BE49-F238E27FC236}">
                  <a16:creationId xmlns:a16="http://schemas.microsoft.com/office/drawing/2014/main" id="{DAF7BFA3-87B6-4ECF-C2D4-18FD3A407EB5}"/>
                </a:ext>
              </a:extLst>
            </p:cNvPr>
            <p:cNvSpPr/>
            <p:nvPr/>
          </p:nvSpPr>
          <p:spPr>
            <a:xfrm>
              <a:off x="5003800" y="3454400"/>
              <a:ext cx="127000" cy="2413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247650" rIns="0" bIns="0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3000" i="1">
                  <a:solidFill>
                    <a:schemeClr val="tx1"/>
                  </a:solidFill>
                  <a:latin typeface="Times New Roman" pitchFamily="34" charset="0"/>
                </a:rPr>
                <a:t>i</a:t>
              </a:r>
            </a:p>
          </p:txBody>
        </p:sp>
        <p:sp>
          <p:nvSpPr>
            <p:cNvPr id="13" name="Text Box 301">
              <a:extLst>
                <a:ext uri="{FF2B5EF4-FFF2-40B4-BE49-F238E27FC236}">
                  <a16:creationId xmlns:a16="http://schemas.microsoft.com/office/drawing/2014/main" id="{B8BBCEE9-4E2C-29CE-E7E1-315CEB127A63}"/>
                </a:ext>
              </a:extLst>
            </p:cNvPr>
            <p:cNvSpPr/>
            <p:nvPr/>
          </p:nvSpPr>
          <p:spPr>
            <a:xfrm>
              <a:off x="5219700" y="3487153"/>
              <a:ext cx="101600" cy="1397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187325" rIns="0" bIns="0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3000" dirty="0">
                  <a:solidFill>
                    <a:schemeClr val="tx1"/>
                  </a:solidFill>
                  <a:latin typeface="Cambria Math" pitchFamily="34" charset="0"/>
                </a:rPr>
                <a:t>·</a:t>
              </a:r>
            </a:p>
          </p:txBody>
        </p:sp>
        <p:sp>
          <p:nvSpPr>
            <p:cNvPr id="14" name="Text Box 302">
              <a:extLst>
                <a:ext uri="{FF2B5EF4-FFF2-40B4-BE49-F238E27FC236}">
                  <a16:creationId xmlns:a16="http://schemas.microsoft.com/office/drawing/2014/main" id="{05F0BE96-0DD2-ED3C-9794-BFCD1EE7CE35}"/>
                </a:ext>
              </a:extLst>
            </p:cNvPr>
            <p:cNvSpPr/>
            <p:nvPr/>
          </p:nvSpPr>
          <p:spPr>
            <a:xfrm>
              <a:off x="5465936" y="3530600"/>
              <a:ext cx="330200" cy="1524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161925" rIns="0" bIns="0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3000" i="1">
                  <a:solidFill>
                    <a:schemeClr val="tx1"/>
                  </a:solidFill>
                  <a:latin typeface="Times New Roman" pitchFamily="34" charset="0"/>
                </a:rPr>
                <a:t>m</a:t>
              </a:r>
            </a:p>
          </p:txBody>
        </p:sp>
        <p:sp>
          <p:nvSpPr>
            <p:cNvPr id="15" name="Text Box 303">
              <a:extLst>
                <a:ext uri="{FF2B5EF4-FFF2-40B4-BE49-F238E27FC236}">
                  <a16:creationId xmlns:a16="http://schemas.microsoft.com/office/drawing/2014/main" id="{A59C5955-7A32-323E-F0D4-5D9BFF7E2143}"/>
                </a:ext>
              </a:extLst>
            </p:cNvPr>
            <p:cNvSpPr/>
            <p:nvPr/>
          </p:nvSpPr>
          <p:spPr>
            <a:xfrm>
              <a:off x="5740400" y="3530600"/>
              <a:ext cx="190500" cy="1524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161925" rIns="0" bIns="0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3000" i="1">
                  <a:solidFill>
                    <a:schemeClr val="tx1"/>
                  </a:solidFill>
                  <a:latin typeface="Times New Roman" pitchFamily="34" charset="0"/>
                </a:rPr>
                <a:t>a</a:t>
              </a:r>
            </a:p>
          </p:txBody>
        </p:sp>
        <p:sp>
          <p:nvSpPr>
            <p:cNvPr id="16" name="Text Box 304">
              <a:extLst>
                <a:ext uri="{FF2B5EF4-FFF2-40B4-BE49-F238E27FC236}">
                  <a16:creationId xmlns:a16="http://schemas.microsoft.com/office/drawing/2014/main" id="{1A3E639D-C55B-08BA-AE5D-D073E7353FE3}"/>
                </a:ext>
              </a:extLst>
            </p:cNvPr>
            <p:cNvSpPr/>
            <p:nvPr/>
          </p:nvSpPr>
          <p:spPr>
            <a:xfrm>
              <a:off x="5930900" y="3530600"/>
              <a:ext cx="215900" cy="1524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161925" rIns="0" bIns="0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3000" i="1">
                  <a:solidFill>
                    <a:schemeClr val="tx1"/>
                  </a:solidFill>
                  <a:latin typeface="Times New Roman" pitchFamily="34" charset="0"/>
                </a:rPr>
                <a:t>x</a:t>
              </a:r>
            </a:p>
          </p:txBody>
        </p:sp>
        <p:sp>
          <p:nvSpPr>
            <p:cNvPr id="17" name="Text Box 305">
              <a:extLst>
                <a:ext uri="{FF2B5EF4-FFF2-40B4-BE49-F238E27FC236}">
                  <a16:creationId xmlns:a16="http://schemas.microsoft.com/office/drawing/2014/main" id="{EDDD9B04-82A1-7F08-B721-B21BC12252EF}"/>
                </a:ext>
              </a:extLst>
            </p:cNvPr>
            <p:cNvSpPr/>
            <p:nvPr/>
          </p:nvSpPr>
          <p:spPr>
            <a:xfrm>
              <a:off x="6146800" y="3416300"/>
              <a:ext cx="139700" cy="3683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282575" rIns="0" bIns="93662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3000">
                  <a:solidFill>
                    <a:schemeClr val="tx1"/>
                  </a:solidFill>
                  <a:latin typeface="Times New Roman" pitchFamily="34" charset="0"/>
                </a:rPr>
                <a:t>(</a:t>
              </a:r>
            </a:p>
          </p:txBody>
        </p:sp>
        <p:sp>
          <p:nvSpPr>
            <p:cNvPr id="18" name="Text Box 306">
              <a:extLst>
                <a:ext uri="{FF2B5EF4-FFF2-40B4-BE49-F238E27FC236}">
                  <a16:creationId xmlns:a16="http://schemas.microsoft.com/office/drawing/2014/main" id="{A0A244AC-A332-CA71-89E5-FCCFC4F76172}"/>
                </a:ext>
              </a:extLst>
            </p:cNvPr>
            <p:cNvSpPr/>
            <p:nvPr/>
          </p:nvSpPr>
          <p:spPr>
            <a:xfrm>
              <a:off x="6299200" y="3530600"/>
              <a:ext cx="215900" cy="1524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161925" rIns="0" bIns="0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3000" i="1">
                  <a:solidFill>
                    <a:schemeClr val="tx1"/>
                  </a:solidFill>
                  <a:latin typeface="Times New Roman" pitchFamily="34" charset="0"/>
                </a:rPr>
                <a:t>x</a:t>
              </a:r>
            </a:p>
          </p:txBody>
        </p:sp>
        <p:sp>
          <p:nvSpPr>
            <p:cNvPr id="19" name="Text Box 307">
              <a:extLst>
                <a:ext uri="{FF2B5EF4-FFF2-40B4-BE49-F238E27FC236}">
                  <a16:creationId xmlns:a16="http://schemas.microsoft.com/office/drawing/2014/main" id="{9686B7A5-F4E7-5566-2A25-CF91DC2C3472}"/>
                </a:ext>
              </a:extLst>
            </p:cNvPr>
            <p:cNvSpPr/>
            <p:nvPr/>
          </p:nvSpPr>
          <p:spPr>
            <a:xfrm>
              <a:off x="6515100" y="3581400"/>
              <a:ext cx="101600" cy="1651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174625" rIns="0" bIns="0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2100" i="1">
                  <a:solidFill>
                    <a:schemeClr val="tx1"/>
                  </a:solidFill>
                  <a:latin typeface="Times New Roman" pitchFamily="34" charset="0"/>
                </a:rPr>
                <a:t>i</a:t>
              </a:r>
            </a:p>
          </p:txBody>
        </p:sp>
        <p:sp>
          <p:nvSpPr>
            <p:cNvPr id="20" name="Text Box 308">
              <a:extLst>
                <a:ext uri="{FF2B5EF4-FFF2-40B4-BE49-F238E27FC236}">
                  <a16:creationId xmlns:a16="http://schemas.microsoft.com/office/drawing/2014/main" id="{08929FFD-BA01-8B1D-2DCD-55BCF2B5489B}"/>
                </a:ext>
              </a:extLst>
            </p:cNvPr>
            <p:cNvSpPr/>
            <p:nvPr/>
          </p:nvSpPr>
          <p:spPr>
            <a:xfrm>
              <a:off x="6642100" y="3657600"/>
              <a:ext cx="101600" cy="1016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39688" rIns="0" bIns="73025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3000" i="1">
                  <a:solidFill>
                    <a:schemeClr val="tx1"/>
                  </a:solidFill>
                  <a:latin typeface="Times New Roman" pitchFamily="34" charset="0"/>
                </a:rPr>
                <a:t>,</a:t>
              </a:r>
            </a:p>
          </p:txBody>
        </p:sp>
        <p:sp>
          <p:nvSpPr>
            <p:cNvPr id="21" name="Text Box 309">
              <a:extLst>
                <a:ext uri="{FF2B5EF4-FFF2-40B4-BE49-F238E27FC236}">
                  <a16:creationId xmlns:a16="http://schemas.microsoft.com/office/drawing/2014/main" id="{F5D2081F-B0CA-48C5-D0C8-3C87CDE19C70}"/>
                </a:ext>
              </a:extLst>
            </p:cNvPr>
            <p:cNvSpPr/>
            <p:nvPr/>
          </p:nvSpPr>
          <p:spPr>
            <a:xfrm>
              <a:off x="6807200" y="3454400"/>
              <a:ext cx="177800" cy="2413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242888" rIns="0" bIns="0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3000">
                  <a:solidFill>
                    <a:schemeClr val="tx1"/>
                  </a:solidFill>
                  <a:latin typeface="Times New Roman" pitchFamily="34" charset="0"/>
                </a:rPr>
                <a:t>0</a:t>
              </a:r>
            </a:p>
          </p:txBody>
        </p:sp>
        <p:sp>
          <p:nvSpPr>
            <p:cNvPr id="22" name="Text Box 310">
              <a:extLst>
                <a:ext uri="{FF2B5EF4-FFF2-40B4-BE49-F238E27FC236}">
                  <a16:creationId xmlns:a16="http://schemas.microsoft.com/office/drawing/2014/main" id="{4A51A8B5-0C44-298E-C36C-DF41C34CEAA0}"/>
                </a:ext>
              </a:extLst>
            </p:cNvPr>
            <p:cNvSpPr/>
            <p:nvPr/>
          </p:nvSpPr>
          <p:spPr>
            <a:xfrm>
              <a:off x="6997700" y="3416300"/>
              <a:ext cx="139700" cy="3683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282575" rIns="0" bIns="93662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3000">
                  <a:solidFill>
                    <a:schemeClr val="tx1"/>
                  </a:solidFill>
                  <a:latin typeface="Times New Roman" pitchFamily="34" charset="0"/>
                </a:rPr>
                <a:t>)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EqMath_90039">
                <a:extLst>
                  <a:ext uri="{FF2B5EF4-FFF2-40B4-BE49-F238E27FC236}">
                    <a16:creationId xmlns:a16="http://schemas.microsoft.com/office/drawing/2014/main" id="{6B1469D4-E4EB-B4C7-D266-3CFC08B1ACF4}"/>
                  </a:ext>
                </a:extLst>
              </p:cNvPr>
              <p:cNvSpPr txBox="1">
                <a:spLocks noGrp="1"/>
              </p:cNvSpPr>
              <p:nvPr/>
            </p:nvSpPr>
            <p:spPr>
              <a:xfrm>
                <a:off x="3918490" y="4685323"/>
                <a:ext cx="2025000" cy="76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ctr"/>
              <a:lstStyle/>
              <a:p>
                <a:pPr>
                  <a:defRPr sz="1800" b="0" i="0" dirty="0">
                    <a:latin typeface="Cambria Math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AE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 sz="280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ar-AE" sz="2800">
                              <a:latin typeface="Cambria Math" panose="02040503050406030204" pitchFamily="18" charset="0"/>
                            </a:rPr>
                            <m:t>𝛷</m:t>
                          </m:r>
                        </m:num>
                        <m:den>
                          <m:r>
                            <a:rPr lang="ar-AE" sz="280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ar-AE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sz="280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ar-AE" sz="280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ar-AE" sz="280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ar-AE" sz="280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sz="2800" dirty="0"/>
              </a:p>
            </p:txBody>
          </p:sp>
        </mc:Choice>
        <mc:Fallback>
          <p:sp>
            <p:nvSpPr>
              <p:cNvPr id="24" name="EqMath_90039">
                <a:extLst>
                  <a:ext uri="{FF2B5EF4-FFF2-40B4-BE49-F238E27FC236}">
                    <a16:creationId xmlns:a16="http://schemas.microsoft.com/office/drawing/2014/main" id="{6B1469D4-E4EB-B4C7-D266-3CFC08B1ACF4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8490" y="4685323"/>
                <a:ext cx="2025000" cy="767700"/>
              </a:xfrm>
              <a:prstGeom prst="rect">
                <a:avLst/>
              </a:prstGeom>
              <a:blipFill>
                <a:blip r:embed="rId5"/>
                <a:stretch>
                  <a:fillRect b="-238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E5EBC3-05AB-A9BA-5A38-03317F7DC9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BD11E472-07BB-0BA1-0D35-64977BA7E7DB}"/>
              </a:ext>
            </a:extLst>
          </p:cNvPr>
          <p:cNvSpPr txBox="1">
            <a:spLocks/>
          </p:cNvSpPr>
          <p:nvPr/>
        </p:nvSpPr>
        <p:spPr>
          <a:xfrm>
            <a:off x="457200" y="-165100"/>
            <a:ext cx="8229600" cy="1143000"/>
          </a:xfrm>
          <a:prstGeom prst="rect">
            <a:avLst/>
          </a:prstGeom>
          <a:noFill/>
          <a:ln algn="ctr">
            <a:noFill/>
          </a:ln>
        </p:spPr>
        <p:txBody>
          <a:bodyPr vert="horz" wrap="square" lIns="91440" tIns="45720" rIns="91440" bIns="45720" anchor="ctr" anchorCtr="0">
            <a:noAutofit/>
          </a:bodyPr>
          <a:lstStyle>
            <a:lvl1pPr marL="0" marR="0" lvl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buClr>
                <a:schemeClr val="bg1"/>
              </a:buClr>
              <a:buSzTx/>
              <a:buFont typeface="Arial" charset="0"/>
              <a:buNone/>
              <a:defRPr sz="3600" baseline="0">
                <a:solidFill>
                  <a:srgbClr val="6600CC"/>
                </a:solidFill>
                <a:latin typeface="Comic Sans MS" pitchFamily="66" charset="0"/>
                <a:ea typeface="Arial" charset="0"/>
              </a:defRPr>
            </a:lvl1pPr>
          </a:lstStyle>
          <a:p>
            <a:pPr eaLnBrk="1">
              <a:defRPr sz="3600" baseline="0">
                <a:solidFill>
                  <a:srgbClr val="6600CC"/>
                </a:solidFill>
                <a:latin typeface="Comic Sans MS" pitchFamily="66" charset="0"/>
                <a:ea typeface="Arial" charset="0"/>
              </a:defRPr>
            </a:pPr>
            <a:r>
              <a:rPr lang="en-US" dirty="0"/>
              <a:t>Prove Lower Bounds</a:t>
            </a:r>
          </a:p>
        </p:txBody>
      </p:sp>
      <p:sp>
        <p:nvSpPr>
          <p:cNvPr id="30" name="Rectangle 3">
            <a:extLst>
              <a:ext uri="{FF2B5EF4-FFF2-40B4-BE49-F238E27FC236}">
                <a16:creationId xmlns:a16="http://schemas.microsoft.com/office/drawing/2014/main" id="{350DBAEB-3453-16B4-2F8D-DAC06D41E943}"/>
              </a:ext>
            </a:extLst>
          </p:cNvPr>
          <p:cNvSpPr txBox="1">
            <a:spLocks/>
          </p:cNvSpPr>
          <p:nvPr/>
        </p:nvSpPr>
        <p:spPr>
          <a:xfrm>
            <a:off x="342900" y="812800"/>
            <a:ext cx="8445500" cy="5867400"/>
          </a:xfrm>
          <a:prstGeom prst="rect">
            <a:avLst/>
          </a:prstGeom>
          <a:noFill/>
          <a:ln algn="ctr">
            <a:noFill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342900" marR="0" lvl="0" indent="-3429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buClr>
                <a:schemeClr val="bg1"/>
              </a:buClr>
              <a:buSzTx/>
              <a:buFont typeface="Arial" charset="0"/>
              <a:buChar char="•"/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lvl1pPr>
            <a:lvl2pPr marL="742950" marR="0" lvl="0" indent="-285750" algn="l" rtl="0" eaLnBrk="0" fontAlgn="auto" latinLnBrk="0" hangingPunct="0">
              <a:lnSpc>
                <a:spcPct val="100000"/>
              </a:lnSpc>
              <a:spcBef>
                <a:spcPct val="20000"/>
              </a:spcBef>
              <a:buClr>
                <a:schemeClr val="bg1"/>
              </a:buClr>
              <a:buSzTx/>
              <a:buFont typeface="Arial" charset="0"/>
              <a:buChar char="–"/>
              <a:defRPr sz="24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lvl2pPr>
            <a:lvl3pPr marL="1143000" marR="0" lvl="0" indent="-228600" algn="l" rtl="0" eaLnBrk="0" fontAlgn="auto" latinLnBrk="0" hangingPunct="0">
              <a:lnSpc>
                <a:spcPct val="100000"/>
              </a:lnSpc>
              <a:spcBef>
                <a:spcPct val="20000"/>
              </a:spcBef>
              <a:buClr>
                <a:schemeClr val="bg1"/>
              </a:buClr>
              <a:buSzTx/>
              <a:buFont typeface="Arial" charset="0"/>
              <a:buChar char="•"/>
              <a:defRPr sz="20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lvl3pPr>
            <a:lvl4pPr marL="1600200" marR="0" lvl="0" indent="-228600" algn="l" rtl="0" eaLnBrk="0" fontAlgn="auto" latinLnBrk="0" hangingPunct="0">
              <a:lnSpc>
                <a:spcPct val="100000"/>
              </a:lnSpc>
              <a:spcBef>
                <a:spcPct val="20000"/>
              </a:spcBef>
              <a:buClr>
                <a:schemeClr val="bg1"/>
              </a:buClr>
              <a:buSzTx/>
              <a:buFont typeface="Arial" charset="0"/>
              <a:buChar char="–"/>
              <a:defRPr sz="1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lvl4pPr>
            <a:lvl5pPr marL="2057400" marR="0" lvl="0" indent="-228600" algn="l" rtl="0" eaLnBrk="0" fontAlgn="auto" latinLnBrk="0" hangingPunct="0">
              <a:lnSpc>
                <a:spcPct val="100000"/>
              </a:lnSpc>
              <a:spcBef>
                <a:spcPct val="20000"/>
              </a:spcBef>
              <a:buClr>
                <a:schemeClr val="bg1"/>
              </a:buClr>
              <a:buSzTx/>
              <a:buFont typeface="Arial" charset="0"/>
              <a:buChar char="»"/>
              <a:defRPr sz="1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lvl5pPr>
          </a:lstStyle>
          <a:p>
            <a:pPr eaLnBrk="1"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r>
              <a:rPr lang="en-US" sz="2400" dirty="0"/>
              <a:t> </a:t>
            </a:r>
            <a:r>
              <a:rPr lang="en-US" altLang="en-US" sz="2400" dirty="0">
                <a:solidFill>
                  <a:schemeClr val="tx1"/>
                </a:solidFill>
                <a:latin typeface="Symbol" pitchFamily="18" charset="2"/>
              </a:rPr>
              <a:t>"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400" baseline="-25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known</a:t>
            </a:r>
            <a:r>
              <a:rPr lang="en-US" altLang="en-US" sz="24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chemeClr val="tx1"/>
                </a:solidFill>
                <a:latin typeface="Symbol" pitchFamily="18" charset="2"/>
              </a:rPr>
              <a:t>$ 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input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baseline="-25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known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Time(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400" baseline="-25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known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,I</a:t>
            </a:r>
            <a:r>
              <a:rPr lang="en-US" altLang="en-US" sz="2400" baseline="-25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known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l-GR" altLang="en-US" sz="2400" dirty="0">
                <a:solidFill>
                  <a:schemeClr val="tx1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≥</a:t>
            </a:r>
            <a:r>
              <a:rPr lang="en-US" altLang="en-US" sz="2400" dirty="0">
                <a:solidFill>
                  <a:schemeClr val="tx1"/>
                </a:solidFill>
                <a:latin typeface="Symbol" pitchFamily="18" charset="2"/>
              </a:rPr>
              <a:t> 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bad </a:t>
            </a:r>
          </a:p>
          <a:p>
            <a:pPr eaLnBrk="1"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r>
              <a:rPr lang="en-US" sz="2400" dirty="0"/>
              <a:t> For each known algorithm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400" baseline="-25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known</a:t>
            </a:r>
            <a:r>
              <a:rPr lang="en-US" sz="2400" dirty="0"/>
              <a:t>:</a:t>
            </a:r>
          </a:p>
          <a:p>
            <a:pPr eaLnBrk="1"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r>
              <a:rPr lang="en-US" sz="2400" dirty="0"/>
              <a:t>    find a bad/counter input 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/>
              <a:t>  </a:t>
            </a:r>
            <a:br>
              <a:rPr lang="en-US" sz="2400" dirty="0"/>
            </a:br>
            <a:r>
              <a:rPr lang="en-US" sz="2400" dirty="0"/>
              <a:t>       on which it does badly.  </a:t>
            </a:r>
          </a:p>
          <a:p>
            <a:pPr eaLnBrk="1"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r>
              <a:rPr lang="en-US" sz="2400" dirty="0"/>
              <a:t> </a:t>
            </a:r>
            <a:r>
              <a:rPr lang="en-US" altLang="en-US" sz="2400" dirty="0">
                <a:solidFill>
                  <a:schemeClr val="tx1"/>
                </a:solidFill>
                <a:latin typeface="Symbol" pitchFamily="18" charset="2"/>
              </a:rPr>
              <a:t>"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400" baseline="-25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unknown</a:t>
            </a:r>
            <a:r>
              <a:rPr lang="en-US" altLang="en-US" sz="24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dirty="0">
                <a:solidFill>
                  <a:schemeClr val="tx1"/>
                </a:solidFill>
                <a:latin typeface="Symbol" pitchFamily="18" charset="2"/>
              </a:rPr>
              <a:t>$ 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input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b="1" baseline="-25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en-US" sz="2400" baseline="-25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nknown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Time(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400" b="1" baseline="-25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en-US" sz="2400" baseline="-25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nknown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,I</a:t>
            </a:r>
            <a:r>
              <a:rPr lang="en-US" altLang="en-US" sz="2400" b="1" baseline="-25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en-US" sz="2400" baseline="-25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nknown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l-GR" altLang="en-US" sz="2400" dirty="0">
                <a:solidFill>
                  <a:schemeClr val="tx1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≥</a:t>
            </a:r>
            <a:r>
              <a:rPr lang="en-US" altLang="en-US" sz="2400" dirty="0">
                <a:solidFill>
                  <a:schemeClr val="tx1"/>
                </a:solidFill>
                <a:latin typeface="Symbol" pitchFamily="18" charset="2"/>
              </a:rPr>
              <a:t> 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bad </a:t>
            </a:r>
            <a:endParaRPr lang="en-US" sz="2400" dirty="0">
              <a:solidFill>
                <a:schemeClr val="tx1"/>
              </a:solidFill>
            </a:endParaRPr>
          </a:p>
          <a:p>
            <a:pPr eaLnBrk="1"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r>
              <a:rPr lang="en-US" sz="2400" dirty="0"/>
              <a:t>Assume the adversary gives you</a:t>
            </a:r>
            <a:br>
              <a:rPr lang="en-US" sz="2400" dirty="0"/>
            </a:br>
            <a:r>
              <a:rPr lang="en-US" sz="2400" dirty="0"/>
              <a:t>   an arbitrary algorithm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400" baseline="-25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unknown</a:t>
            </a:r>
            <a:r>
              <a:rPr lang="en-US" sz="2400" dirty="0"/>
              <a:t> </a:t>
            </a:r>
          </a:p>
          <a:p>
            <a:pPr eaLnBrk="1"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r>
              <a:rPr lang="en-US" sz="2400" dirty="0"/>
              <a:t>       (you don’t even really know what it is)</a:t>
            </a:r>
          </a:p>
          <a:p>
            <a:pPr eaLnBrk="1"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r>
              <a:rPr lang="en-US" sz="2400" dirty="0"/>
              <a:t>     What is the range of things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400" baseline="-25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unknown</a:t>
            </a:r>
            <a:r>
              <a:rPr lang="en-US" sz="2400" dirty="0"/>
              <a:t> could do?</a:t>
            </a:r>
          </a:p>
          <a:p>
            <a:pPr eaLnBrk="1"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r>
              <a:rPr lang="en-US" sz="2400" dirty="0"/>
              <a:t>     Hopefully: </a:t>
            </a:r>
            <a:r>
              <a:rPr lang="en-US" altLang="en-US" sz="2400" dirty="0">
                <a:solidFill>
                  <a:schemeClr val="tx1"/>
                </a:solidFill>
                <a:latin typeface="Symbol" pitchFamily="18" charset="2"/>
              </a:rPr>
              <a:t>"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400" baseline="-25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unknown</a:t>
            </a:r>
            <a:r>
              <a:rPr lang="en-US" altLang="en-US" sz="24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l-GR" altLang="en-US" sz="2400" dirty="0">
                <a:solidFill>
                  <a:schemeClr val="tx1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∑</a:t>
            </a:r>
            <a:r>
              <a:rPr lang="en-US" altLang="en-US" sz="2400" dirty="0">
                <a:solidFill>
                  <a:schemeClr val="tx1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400" baseline="-25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known</a:t>
            </a:r>
            <a:br>
              <a:rPr lang="en-US" altLang="en-US" sz="24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altLang="en-US" sz="24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dirty="0">
                <a:cs typeface="Times New Roman" panose="02020603050405020304" pitchFamily="18" charset="0"/>
              </a:rPr>
              <a:t> F</a:t>
            </a:r>
            <a:r>
              <a:rPr lang="en-US" sz="2400" dirty="0"/>
              <a:t>ind a bad/counter input 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b="1" baseline="-25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en-US" sz="2400" baseline="-25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nknown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en-US" sz="2400" dirty="0"/>
              <a:t>       on which it does badly.  </a:t>
            </a:r>
          </a:p>
          <a:p>
            <a:pPr eaLnBrk="1"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r>
              <a:rPr lang="en-US" sz="2400" dirty="0"/>
              <a:t>     Hopefully: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baseline="-25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unknown</a:t>
            </a:r>
            <a:r>
              <a:rPr lang="en-US" altLang="en-US" sz="24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en-US" sz="24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sz="2400" dirty="0">
                <a:solidFill>
                  <a:schemeClr val="tx1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∑</a:t>
            </a:r>
            <a:r>
              <a:rPr lang="en-US" altLang="en-US" sz="2400" dirty="0">
                <a:solidFill>
                  <a:schemeClr val="tx1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baseline="-25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known</a:t>
            </a:r>
            <a:br>
              <a:rPr lang="en-US" altLang="en-US" sz="24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sz="2400" baseline="-25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endParaRPr lang="en-US" sz="2400" baseline="-25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077857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Pct val="0"/>
                                  </p:iterate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0"/>
                                  </p:iterate>
                                  <p:childTnLst>
                                    <p:set>
                                      <p:cBhvr additive="base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0"/>
                                  </p:iterate>
                                  <p:childTnLst>
                                    <p:set>
                                      <p:cBhvr additive="base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0"/>
                                  </p:iterate>
                                  <p:childTnLst>
                                    <p:set>
                                      <p:cBhvr additive="base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0"/>
                                  </p:iterate>
                                  <p:childTnLst>
                                    <p:set>
                                      <p:cBhvr additive="base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0"/>
                                  </p:iterate>
                                  <p:childTnLst>
                                    <p:set>
                                      <p:cBhvr additive="base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0"/>
                                  </p:iterate>
                                  <p:childTnLst>
                                    <p:set>
                                      <p:cBhvr additive="base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0"/>
                                  </p:iterate>
                                  <p:childTnLst>
                                    <p:set>
                                      <p:cBhvr additive="base"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0"/>
                                  </p:iterate>
                                  <p:childTnLst>
                                    <p:set>
                                      <p:cBhvr additive="base"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0"/>
                                  </p:iterate>
                                  <p:childTnLst>
                                    <p:set>
                                      <p:cBhvr additive="base"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0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-165100"/>
            <a:ext cx="8229600" cy="1143000"/>
          </a:xfrm>
          <a:prstGeom prst="rect">
            <a:avLst/>
          </a:prstGeom>
          <a:noFill/>
          <a:ln algn="ctr">
            <a:noFill/>
          </a:ln>
        </p:spPr>
        <p:txBody>
          <a:bodyPr vert="horz" wrap="square" lIns="91440" tIns="45720" rIns="91440" bIns="45720" anchor="ctr" anchorCtr="0">
            <a:noAutofit/>
          </a:bodyPr>
          <a:lstStyle/>
          <a:p>
            <a:pPr marL="0" marR="0" lvl="0" algn="ctr" defTabSz="914400" rtl="0" eaLnBrk="1" fontAlgn="auto" latinLnBrk="0" hangingPunct="0">
              <a:lnSpc>
                <a:spcPct val="100000"/>
              </a:lnSpc>
              <a:spcBef>
                <a:spcPct val="0"/>
              </a:spcBef>
              <a:buClr>
                <a:schemeClr val="bg1"/>
              </a:buClr>
              <a:buSzTx/>
              <a:buFont typeface="Arial" charset="0"/>
              <a:buNone/>
              <a:defRPr sz="3600" baseline="0">
                <a:solidFill>
                  <a:srgbClr val="6600CC"/>
                </a:solidFill>
                <a:latin typeface="Comic Sans MS" pitchFamily="66" charset="0"/>
                <a:ea typeface="Arial" charset="0"/>
              </a:defRPr>
            </a:pPr>
            <a:r>
              <a:t>Potential Function</a:t>
            </a:r>
          </a:p>
        </p:txBody>
      </p:sp>
      <p:sp>
        <p:nvSpPr>
          <p:cNvPr id="55299" name="Rectangle 3"/>
          <p:cNvSpPr/>
          <p:nvPr/>
        </p:nvSpPr>
        <p:spPr>
          <a:xfrm>
            <a:off x="3619500" y="685800"/>
            <a:ext cx="2895600" cy="635000"/>
          </a:xfrm>
          <a:prstGeom prst="rect">
            <a:avLst/>
          </a:prstGeom>
          <a:noFill/>
          <a:ln algn="ctr">
            <a:noFill/>
          </a:ln>
        </p:spPr>
        <p:txBody>
          <a:bodyPr lIns="90000" tIns="46800" rIns="90000" bIns="46800">
            <a:spAutoFit/>
          </a:bodyPr>
          <a:lstStyle>
            <a:lvl1pPr marL="0"/>
            <a:lvl2pPr marL="742950"/>
            <a:lvl3pPr marL="1143000"/>
            <a:lvl4pPr marL="1600200"/>
            <a:lvl5pPr marL="2057400"/>
          </a:lstStyle>
          <a:p>
            <a:pPr marL="0" marR="0" lvl="0" indent="-342900" algn="ctr" defTabSz="914400" rtl="0" eaLnBrk="1" fontAlgn="auto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 typeface="Arial" charset="0"/>
              <a:buNone/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r>
              <a:rPr sz="1800" i="1"/>
              <a:t>n</a:t>
            </a:r>
            <a:r>
              <a:rPr sz="1800"/>
              <a:t> jobs currently alive </a:t>
            </a:r>
            <a:br>
              <a:rPr sz="1800"/>
            </a:br>
            <a:r>
              <a:rPr sz="1800"/>
              <a:t>sorted by arrival time.</a:t>
            </a:r>
          </a:p>
        </p:txBody>
      </p:sp>
      <p:pic>
        <p:nvPicPr>
          <p:cNvPr id="55300" name="Picture 4"/>
          <p:cNvPicPr/>
          <p:nvPr/>
        </p:nvPicPr>
        <p:blipFill dpi="0">
          <a:blip r:embed="rId3"/>
          <a:srcRect/>
          <a:stretch>
            <a:fillRect/>
          </a:stretch>
        </p:blipFill>
        <p:spPr>
          <a:xfrm rot="16200000">
            <a:off x="5594350" y="1555750"/>
            <a:ext cx="660400" cy="292100"/>
          </a:xfrm>
          <a:prstGeom prst="rect">
            <a:avLst/>
          </a:prstGeom>
          <a:noFill/>
          <a:ln algn="ctr">
            <a:noFill/>
          </a:ln>
        </p:spPr>
      </p:pic>
      <p:pic>
        <p:nvPicPr>
          <p:cNvPr id="55301" name="Picture 5"/>
          <p:cNvPicPr/>
          <p:nvPr/>
        </p:nvPicPr>
        <p:blipFill dpi="0">
          <a:blip r:embed="rId3"/>
          <a:srcRect/>
          <a:stretch>
            <a:fillRect/>
          </a:stretch>
        </p:blipFill>
        <p:spPr>
          <a:xfrm rot="16200000">
            <a:off x="5886450" y="1555750"/>
            <a:ext cx="660400" cy="292100"/>
          </a:xfrm>
          <a:prstGeom prst="rect">
            <a:avLst/>
          </a:prstGeom>
          <a:noFill/>
          <a:ln algn="ctr">
            <a:noFill/>
          </a:ln>
        </p:spPr>
      </p:pic>
      <p:pic>
        <p:nvPicPr>
          <p:cNvPr id="55302" name="Picture 6"/>
          <p:cNvPicPr/>
          <p:nvPr/>
        </p:nvPicPr>
        <p:blipFill dpi="0">
          <a:blip r:embed="rId3"/>
          <a:srcRect/>
          <a:stretch>
            <a:fillRect/>
          </a:stretch>
        </p:blipFill>
        <p:spPr>
          <a:xfrm rot="16200000">
            <a:off x="6191250" y="1555750"/>
            <a:ext cx="660400" cy="292100"/>
          </a:xfrm>
          <a:prstGeom prst="rect">
            <a:avLst/>
          </a:prstGeom>
          <a:noFill/>
          <a:ln algn="ctr">
            <a:noFill/>
          </a:ln>
        </p:spPr>
      </p:pic>
      <p:pic>
        <p:nvPicPr>
          <p:cNvPr id="55303" name="Picture 7"/>
          <p:cNvPicPr/>
          <p:nvPr/>
        </p:nvPicPr>
        <p:blipFill dpi="0">
          <a:blip r:embed="rId3"/>
          <a:srcRect/>
          <a:stretch>
            <a:fillRect/>
          </a:stretch>
        </p:blipFill>
        <p:spPr>
          <a:xfrm rot="16200000">
            <a:off x="6496050" y="1555750"/>
            <a:ext cx="660400" cy="292100"/>
          </a:xfrm>
          <a:prstGeom prst="rect">
            <a:avLst/>
          </a:prstGeom>
          <a:noFill/>
          <a:ln algn="ctr">
            <a:noFill/>
          </a:ln>
        </p:spPr>
      </p:pic>
      <p:sp>
        <p:nvSpPr>
          <p:cNvPr id="55304" name="Rectangle 8"/>
          <p:cNvSpPr/>
          <p:nvPr/>
        </p:nvSpPr>
        <p:spPr>
          <a:xfrm rot="16200000">
            <a:off x="5162550" y="1682750"/>
            <a:ext cx="838200" cy="139700"/>
          </a:xfrm>
          <a:prstGeom prst="rect">
            <a:avLst/>
          </a:prstGeom>
          <a:solidFill>
            <a:srgbClr val="FF9900"/>
          </a:solidFill>
          <a:ln w="15875" cap="flat" cmpd="sng" algn="ctr">
            <a:solidFill>
              <a:schemeClr val="tx1"/>
            </a:solidFill>
            <a:prstDash val="solid"/>
            <a:miter lim="800000"/>
          </a:ln>
        </p:spPr>
        <p:txBody>
          <a:bodyPr vert="vert" wrap="none" anchor="ctr" anchorCtr="0">
            <a:noAutofit/>
          </a:bodyPr>
          <a:lstStyle>
            <a:lvl1pPr marL="0"/>
            <a:lvl2pPr marL="742950"/>
            <a:lvl3pPr marL="1143000"/>
            <a:lvl4pPr marL="1600200"/>
            <a:lvl5pPr marL="2057400"/>
          </a:lstStyle>
          <a:p>
            <a:pPr marL="0" marR="0" lvl="0" indent="-342900" algn="ctr" defTabSz="914400" rtl="0" eaLnBrk="1" fontAlgn="auto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 typeface="Arial" charset="0"/>
              <a:buNone/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endParaRPr sz="3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5305" name="Rectangle 9"/>
          <p:cNvSpPr/>
          <p:nvPr/>
        </p:nvSpPr>
        <p:spPr>
          <a:xfrm rot="16200000">
            <a:off x="4883150" y="1682750"/>
            <a:ext cx="838200" cy="139700"/>
          </a:xfrm>
          <a:prstGeom prst="rect">
            <a:avLst/>
          </a:prstGeom>
          <a:solidFill>
            <a:srgbClr val="FF9900"/>
          </a:solidFill>
          <a:ln w="15875" cap="flat" cmpd="sng" algn="ctr">
            <a:solidFill>
              <a:schemeClr val="tx1"/>
            </a:solidFill>
            <a:prstDash val="solid"/>
            <a:miter lim="800000"/>
          </a:ln>
        </p:spPr>
        <p:txBody>
          <a:bodyPr vert="vert" wrap="none" anchor="ctr" anchorCtr="0">
            <a:noAutofit/>
          </a:bodyPr>
          <a:lstStyle>
            <a:lvl1pPr marL="0"/>
            <a:lvl2pPr marL="742950"/>
            <a:lvl3pPr marL="1143000"/>
            <a:lvl4pPr marL="1600200"/>
            <a:lvl5pPr marL="2057400"/>
          </a:lstStyle>
          <a:p>
            <a:pPr marL="0" marR="0" lvl="0" indent="-342900" algn="ctr" defTabSz="914400" rtl="0" eaLnBrk="1" fontAlgn="auto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 typeface="Arial" charset="0"/>
              <a:buNone/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endParaRPr sz="3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5306" name="Rectangle 10"/>
          <p:cNvSpPr/>
          <p:nvPr/>
        </p:nvSpPr>
        <p:spPr>
          <a:xfrm rot="16200000">
            <a:off x="4641850" y="1695450"/>
            <a:ext cx="838200" cy="139700"/>
          </a:xfrm>
          <a:prstGeom prst="rect">
            <a:avLst/>
          </a:prstGeom>
          <a:solidFill>
            <a:srgbClr val="FF9900"/>
          </a:solidFill>
          <a:ln w="15875" cap="flat" cmpd="sng" algn="ctr">
            <a:solidFill>
              <a:schemeClr val="tx1"/>
            </a:solidFill>
            <a:prstDash val="solid"/>
            <a:miter lim="800000"/>
          </a:ln>
        </p:spPr>
        <p:txBody>
          <a:bodyPr vert="vert" wrap="none" anchor="ctr" anchorCtr="0">
            <a:noAutofit/>
          </a:bodyPr>
          <a:lstStyle>
            <a:lvl1pPr marL="0"/>
            <a:lvl2pPr marL="742950"/>
            <a:lvl3pPr marL="1143000"/>
            <a:lvl4pPr marL="1600200"/>
            <a:lvl5pPr marL="2057400"/>
          </a:lstStyle>
          <a:p>
            <a:pPr marL="0" marR="0" lvl="0" indent="-342900" algn="ctr" defTabSz="914400" rtl="0" eaLnBrk="1" fontAlgn="auto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 typeface="Arial" charset="0"/>
              <a:buNone/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endParaRPr sz="3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5307" name="Rectangle 11"/>
          <p:cNvSpPr/>
          <p:nvPr/>
        </p:nvSpPr>
        <p:spPr>
          <a:xfrm rot="16200000">
            <a:off x="4413250" y="1695450"/>
            <a:ext cx="838200" cy="139700"/>
          </a:xfrm>
          <a:prstGeom prst="rect">
            <a:avLst/>
          </a:prstGeom>
          <a:solidFill>
            <a:srgbClr val="FF9900"/>
          </a:solidFill>
          <a:ln w="15875" cap="flat" cmpd="sng" algn="ctr">
            <a:solidFill>
              <a:schemeClr val="tx1"/>
            </a:solidFill>
            <a:prstDash val="solid"/>
            <a:miter lim="800000"/>
          </a:ln>
        </p:spPr>
        <p:txBody>
          <a:bodyPr vert="vert" wrap="none" anchor="ctr" anchorCtr="0">
            <a:noAutofit/>
          </a:bodyPr>
          <a:lstStyle>
            <a:lvl1pPr marL="0"/>
            <a:lvl2pPr marL="742950"/>
            <a:lvl3pPr marL="1143000"/>
            <a:lvl4pPr marL="1600200"/>
            <a:lvl5pPr marL="2057400"/>
          </a:lstStyle>
          <a:p>
            <a:pPr marL="0" marR="0" lvl="0" indent="-342900" algn="ctr" defTabSz="914400" rtl="0" eaLnBrk="1" fontAlgn="auto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 typeface="Arial" charset="0"/>
              <a:buNone/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endParaRPr sz="3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5308" name="Rectangle 12"/>
          <p:cNvSpPr/>
          <p:nvPr/>
        </p:nvSpPr>
        <p:spPr>
          <a:xfrm rot="16200000">
            <a:off x="4171950" y="1695450"/>
            <a:ext cx="838200" cy="139700"/>
          </a:xfrm>
          <a:prstGeom prst="rect">
            <a:avLst/>
          </a:prstGeom>
          <a:solidFill>
            <a:srgbClr val="FF9900"/>
          </a:solidFill>
          <a:ln w="15875" cap="flat" cmpd="sng" algn="ctr">
            <a:solidFill>
              <a:schemeClr val="tx1"/>
            </a:solidFill>
            <a:prstDash val="solid"/>
            <a:miter lim="800000"/>
          </a:ln>
        </p:spPr>
        <p:txBody>
          <a:bodyPr vert="vert" wrap="none" anchor="ctr" anchorCtr="0">
            <a:noAutofit/>
          </a:bodyPr>
          <a:lstStyle>
            <a:lvl1pPr marL="0"/>
            <a:lvl2pPr marL="742950"/>
            <a:lvl3pPr marL="1143000"/>
            <a:lvl4pPr marL="1600200"/>
            <a:lvl5pPr marL="2057400"/>
          </a:lstStyle>
          <a:p>
            <a:pPr marL="0" marR="0" lvl="0" indent="-342900" algn="ctr" defTabSz="914400" rtl="0" eaLnBrk="1" fontAlgn="auto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 typeface="Arial" charset="0"/>
              <a:buNone/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endParaRPr sz="3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5309" name="Rectangle 13"/>
          <p:cNvSpPr/>
          <p:nvPr/>
        </p:nvSpPr>
        <p:spPr>
          <a:xfrm rot="16200000">
            <a:off x="3702050" y="1695450"/>
            <a:ext cx="838200" cy="139700"/>
          </a:xfrm>
          <a:prstGeom prst="rect">
            <a:avLst/>
          </a:prstGeom>
          <a:solidFill>
            <a:srgbClr val="FF9900"/>
          </a:solidFill>
          <a:ln w="15875" cap="flat" cmpd="sng" algn="ctr">
            <a:solidFill>
              <a:schemeClr val="tx1"/>
            </a:solidFill>
            <a:prstDash val="solid"/>
            <a:miter lim="800000"/>
          </a:ln>
        </p:spPr>
        <p:txBody>
          <a:bodyPr vert="vert" wrap="none" anchor="ctr" anchorCtr="0">
            <a:noAutofit/>
          </a:bodyPr>
          <a:lstStyle>
            <a:lvl1pPr marL="0"/>
            <a:lvl2pPr marL="742950"/>
            <a:lvl3pPr marL="1143000"/>
            <a:lvl4pPr marL="1600200"/>
            <a:lvl5pPr marL="2057400"/>
          </a:lstStyle>
          <a:p>
            <a:pPr marL="0" marR="0" lvl="0" indent="-342900" algn="ctr" defTabSz="914400" rtl="0" eaLnBrk="1" fontAlgn="auto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 typeface="Arial" charset="0"/>
              <a:buNone/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endParaRPr sz="3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5310" name="Rectangle 14"/>
          <p:cNvSpPr/>
          <p:nvPr/>
        </p:nvSpPr>
        <p:spPr>
          <a:xfrm rot="16200000">
            <a:off x="3460750" y="1695450"/>
            <a:ext cx="838200" cy="139700"/>
          </a:xfrm>
          <a:prstGeom prst="rect">
            <a:avLst/>
          </a:prstGeom>
          <a:solidFill>
            <a:srgbClr val="FF9900"/>
          </a:solidFill>
          <a:ln w="15875" cap="flat" cmpd="sng" algn="ctr">
            <a:solidFill>
              <a:schemeClr val="tx1"/>
            </a:solidFill>
            <a:prstDash val="solid"/>
            <a:miter lim="800000"/>
          </a:ln>
        </p:spPr>
        <p:txBody>
          <a:bodyPr vert="vert" wrap="none" anchor="ctr" anchorCtr="0">
            <a:noAutofit/>
          </a:bodyPr>
          <a:lstStyle>
            <a:lvl1pPr marL="0"/>
            <a:lvl2pPr marL="742950"/>
            <a:lvl3pPr marL="1143000"/>
            <a:lvl4pPr marL="1600200"/>
            <a:lvl5pPr marL="2057400"/>
          </a:lstStyle>
          <a:p>
            <a:pPr marL="0" marR="0" lvl="0" indent="-342900" algn="ctr" defTabSz="914400" rtl="0" eaLnBrk="1" fontAlgn="auto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 typeface="Arial" charset="0"/>
              <a:buNone/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endParaRPr sz="3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5311" name="Rectangle 15"/>
          <p:cNvSpPr/>
          <p:nvPr/>
        </p:nvSpPr>
        <p:spPr>
          <a:xfrm rot="16200000">
            <a:off x="3232150" y="1695450"/>
            <a:ext cx="838200" cy="139700"/>
          </a:xfrm>
          <a:prstGeom prst="rect">
            <a:avLst/>
          </a:prstGeom>
          <a:solidFill>
            <a:srgbClr val="FF9900"/>
          </a:solidFill>
          <a:ln w="15875" cap="flat" cmpd="sng" algn="ctr">
            <a:solidFill>
              <a:schemeClr val="tx1"/>
            </a:solidFill>
            <a:prstDash val="solid"/>
            <a:miter lim="800000"/>
          </a:ln>
        </p:spPr>
        <p:txBody>
          <a:bodyPr vert="vert" wrap="none" anchor="ctr" anchorCtr="0">
            <a:noAutofit/>
          </a:bodyPr>
          <a:lstStyle>
            <a:lvl1pPr marL="0"/>
            <a:lvl2pPr marL="742950"/>
            <a:lvl3pPr marL="1143000"/>
            <a:lvl4pPr marL="1600200"/>
            <a:lvl5pPr marL="2057400"/>
          </a:lstStyle>
          <a:p>
            <a:pPr marL="0" marR="0" lvl="0" indent="-342900" algn="ctr" defTabSz="914400" rtl="0" eaLnBrk="1" fontAlgn="auto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 typeface="Arial" charset="0"/>
              <a:buNone/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endParaRPr sz="3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5312" name="Rectangle 16"/>
          <p:cNvSpPr/>
          <p:nvPr/>
        </p:nvSpPr>
        <p:spPr>
          <a:xfrm rot="16200000">
            <a:off x="2990850" y="1695450"/>
            <a:ext cx="838200" cy="139700"/>
          </a:xfrm>
          <a:prstGeom prst="rect">
            <a:avLst/>
          </a:prstGeom>
          <a:solidFill>
            <a:srgbClr val="FF9900"/>
          </a:solidFill>
          <a:ln w="15875" cap="flat" cmpd="sng" algn="ctr">
            <a:solidFill>
              <a:schemeClr val="tx1"/>
            </a:solidFill>
            <a:prstDash val="solid"/>
            <a:miter lim="800000"/>
          </a:ln>
        </p:spPr>
        <p:txBody>
          <a:bodyPr vert="vert" wrap="none" anchor="ctr" anchorCtr="0">
            <a:noAutofit/>
          </a:bodyPr>
          <a:lstStyle>
            <a:lvl1pPr marL="0"/>
            <a:lvl2pPr marL="742950"/>
            <a:lvl3pPr marL="1143000"/>
            <a:lvl4pPr marL="1600200"/>
            <a:lvl5pPr marL="2057400"/>
          </a:lstStyle>
          <a:p>
            <a:pPr marL="0" marR="0" lvl="0" indent="-342900" algn="ctr" defTabSz="914400" rtl="0" eaLnBrk="1" fontAlgn="auto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 typeface="Arial" charset="0"/>
              <a:buNone/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endParaRPr sz="3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5313" name="Rectangle 17"/>
          <p:cNvSpPr/>
          <p:nvPr/>
        </p:nvSpPr>
        <p:spPr>
          <a:xfrm rot="16200000">
            <a:off x="2749550" y="1708150"/>
            <a:ext cx="838200" cy="139700"/>
          </a:xfrm>
          <a:prstGeom prst="rect">
            <a:avLst/>
          </a:prstGeom>
          <a:solidFill>
            <a:srgbClr val="FF9900"/>
          </a:solidFill>
          <a:ln w="15875" cap="flat" cmpd="sng" algn="ctr">
            <a:solidFill>
              <a:schemeClr val="tx1"/>
            </a:solidFill>
            <a:prstDash val="solid"/>
            <a:miter lim="800000"/>
          </a:ln>
        </p:spPr>
        <p:txBody>
          <a:bodyPr vert="vert" wrap="none" anchor="ctr" anchorCtr="0">
            <a:noAutofit/>
          </a:bodyPr>
          <a:lstStyle>
            <a:lvl1pPr marL="0"/>
            <a:lvl2pPr marL="742950"/>
            <a:lvl3pPr marL="1143000"/>
            <a:lvl4pPr marL="1600200"/>
            <a:lvl5pPr marL="2057400"/>
          </a:lstStyle>
          <a:p>
            <a:pPr marL="0" marR="0" lvl="0" indent="-342900" algn="ctr" defTabSz="914400" rtl="0" eaLnBrk="1" fontAlgn="auto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 typeface="Arial" charset="0"/>
              <a:buNone/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endParaRPr sz="3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5314" name="Rectangle 18"/>
          <p:cNvSpPr/>
          <p:nvPr/>
        </p:nvSpPr>
        <p:spPr>
          <a:xfrm rot="16200000">
            <a:off x="2520950" y="1708150"/>
            <a:ext cx="838200" cy="139700"/>
          </a:xfrm>
          <a:prstGeom prst="rect">
            <a:avLst/>
          </a:prstGeom>
          <a:solidFill>
            <a:srgbClr val="FF9900"/>
          </a:solidFill>
          <a:ln w="15875" cap="flat" cmpd="sng" algn="ctr">
            <a:solidFill>
              <a:schemeClr val="tx1"/>
            </a:solidFill>
            <a:prstDash val="solid"/>
            <a:miter lim="800000"/>
          </a:ln>
        </p:spPr>
        <p:txBody>
          <a:bodyPr vert="vert" wrap="none" anchor="ctr" anchorCtr="0">
            <a:noAutofit/>
          </a:bodyPr>
          <a:lstStyle>
            <a:lvl1pPr marL="0"/>
            <a:lvl2pPr marL="742950"/>
            <a:lvl3pPr marL="1143000"/>
            <a:lvl4pPr marL="1600200"/>
            <a:lvl5pPr marL="2057400"/>
          </a:lstStyle>
          <a:p>
            <a:pPr marL="0" marR="0" lvl="0" indent="-342900" algn="ctr" defTabSz="914400" rtl="0" eaLnBrk="1" fontAlgn="auto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 typeface="Arial" charset="0"/>
              <a:buNone/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endParaRPr sz="3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5315" name="Rectangle 19"/>
          <p:cNvSpPr/>
          <p:nvPr/>
        </p:nvSpPr>
        <p:spPr>
          <a:xfrm rot="16200000">
            <a:off x="2279650" y="1708150"/>
            <a:ext cx="838200" cy="139700"/>
          </a:xfrm>
          <a:prstGeom prst="rect">
            <a:avLst/>
          </a:prstGeom>
          <a:solidFill>
            <a:srgbClr val="FF9900"/>
          </a:solidFill>
          <a:ln w="15875" cap="flat" cmpd="sng" algn="ctr">
            <a:solidFill>
              <a:schemeClr val="tx1"/>
            </a:solidFill>
            <a:prstDash val="solid"/>
            <a:miter lim="800000"/>
          </a:ln>
        </p:spPr>
        <p:txBody>
          <a:bodyPr vert="vert" wrap="none" anchor="ctr" anchorCtr="0">
            <a:noAutofit/>
          </a:bodyPr>
          <a:lstStyle>
            <a:lvl1pPr marL="0"/>
            <a:lvl2pPr marL="742950"/>
            <a:lvl3pPr marL="1143000"/>
            <a:lvl4pPr marL="1600200"/>
            <a:lvl5pPr marL="2057400"/>
          </a:lstStyle>
          <a:p>
            <a:pPr marL="0" marR="0" lvl="0" indent="-342900" algn="ctr" defTabSz="914400" rtl="0" eaLnBrk="1" fontAlgn="auto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 typeface="Arial" charset="0"/>
              <a:buNone/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endParaRPr sz="3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5316" name="Rectangle 20"/>
          <p:cNvSpPr/>
          <p:nvPr/>
        </p:nvSpPr>
        <p:spPr>
          <a:xfrm rot="16200000">
            <a:off x="2051050" y="1708150"/>
            <a:ext cx="838200" cy="139700"/>
          </a:xfrm>
          <a:prstGeom prst="rect">
            <a:avLst/>
          </a:prstGeom>
          <a:solidFill>
            <a:srgbClr val="FF9900"/>
          </a:solidFill>
          <a:ln w="15875" cap="flat" cmpd="sng" algn="ctr">
            <a:solidFill>
              <a:schemeClr val="tx1"/>
            </a:solidFill>
            <a:prstDash val="solid"/>
            <a:miter lim="800000"/>
          </a:ln>
        </p:spPr>
        <p:txBody>
          <a:bodyPr vert="vert" wrap="none" anchor="ctr" anchorCtr="0">
            <a:noAutofit/>
          </a:bodyPr>
          <a:lstStyle>
            <a:lvl1pPr marL="0"/>
            <a:lvl2pPr marL="742950"/>
            <a:lvl3pPr marL="1143000"/>
            <a:lvl4pPr marL="1600200"/>
            <a:lvl5pPr marL="2057400"/>
          </a:lstStyle>
          <a:p>
            <a:pPr marL="0" marR="0" lvl="0" indent="-342900" algn="ctr" defTabSz="914400" rtl="0" eaLnBrk="1" fontAlgn="auto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 typeface="Arial" charset="0"/>
              <a:buNone/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endParaRPr sz="3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5317" name="Rectangle 21"/>
          <p:cNvSpPr/>
          <p:nvPr/>
        </p:nvSpPr>
        <p:spPr>
          <a:xfrm rot="16200000">
            <a:off x="6800850" y="1708150"/>
            <a:ext cx="838200" cy="139700"/>
          </a:xfrm>
          <a:prstGeom prst="rect">
            <a:avLst/>
          </a:prstGeom>
          <a:solidFill>
            <a:srgbClr val="FF9900"/>
          </a:solidFill>
          <a:ln w="15875" cap="flat" cmpd="sng" algn="ctr">
            <a:solidFill>
              <a:schemeClr val="tx1"/>
            </a:solidFill>
            <a:prstDash val="solid"/>
            <a:miter lim="800000"/>
          </a:ln>
        </p:spPr>
        <p:txBody>
          <a:bodyPr vert="vert" wrap="none" anchor="ctr" anchorCtr="0">
            <a:noAutofit/>
          </a:bodyPr>
          <a:lstStyle>
            <a:lvl1pPr marL="0"/>
            <a:lvl2pPr marL="742950"/>
            <a:lvl3pPr marL="1143000"/>
            <a:lvl4pPr marL="1600200"/>
            <a:lvl5pPr marL="2057400"/>
          </a:lstStyle>
          <a:p>
            <a:pPr marL="0" marR="0" lvl="0" indent="-342900" algn="ctr" defTabSz="914400" rtl="0" eaLnBrk="1" fontAlgn="auto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 typeface="Arial" charset="0"/>
              <a:buNone/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endParaRPr sz="3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5318" name="Text Box 22"/>
          <p:cNvSpPr/>
          <p:nvPr/>
        </p:nvSpPr>
        <p:spPr>
          <a:xfrm>
            <a:off x="254000" y="2222500"/>
            <a:ext cx="1460500" cy="355600"/>
          </a:xfrm>
          <a:prstGeom prst="rect">
            <a:avLst/>
          </a:prstGeom>
          <a:noFill/>
          <a:ln algn="ctr">
            <a:noFill/>
          </a:ln>
        </p:spPr>
        <p:txBody>
          <a:bodyPr wrap="none" lIns="90000" tIns="46800" rIns="90000" bIns="46800">
            <a:spAutoFit/>
          </a:bodyPr>
          <a:lstStyle>
            <a:lvl1pPr marL="0"/>
            <a:lvl2pPr marL="742950"/>
            <a:lvl3pPr marL="1143000"/>
            <a:lvl4pPr marL="1600200"/>
            <a:lvl5pPr marL="2057400"/>
          </a:lstStyle>
          <a:p>
            <a:pPr marL="0" marR="0" lvl="0" indent="-342900" algn="l" defTabSz="914400" rtl="0" eaLnBrk="1" fontAlgn="auto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 typeface="Arial" charset="0"/>
              <a:buNone/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r>
              <a:rPr sz="1800">
                <a:solidFill>
                  <a:schemeClr val="hlink"/>
                </a:solidFill>
              </a:rPr>
              <a:t>Coefficient:</a:t>
            </a:r>
          </a:p>
        </p:txBody>
      </p:sp>
      <p:sp>
        <p:nvSpPr>
          <p:cNvPr id="55319" name="Text Box 23"/>
          <p:cNvSpPr/>
          <p:nvPr/>
        </p:nvSpPr>
        <p:spPr>
          <a:xfrm>
            <a:off x="2311400" y="2209800"/>
            <a:ext cx="292100" cy="355600"/>
          </a:xfrm>
          <a:prstGeom prst="rect">
            <a:avLst/>
          </a:prstGeom>
          <a:noFill/>
          <a:ln algn="ctr">
            <a:noFill/>
          </a:ln>
        </p:spPr>
        <p:txBody>
          <a:bodyPr wrap="none" lIns="90000" tIns="46800" rIns="90000" bIns="46800">
            <a:spAutoFit/>
          </a:bodyPr>
          <a:lstStyle>
            <a:lvl1pPr marL="0"/>
            <a:lvl2pPr marL="742950"/>
            <a:lvl3pPr marL="1143000"/>
            <a:lvl4pPr marL="1600200"/>
            <a:lvl5pPr marL="2057400"/>
          </a:lstStyle>
          <a:p>
            <a:pPr marL="0" marR="0" lvl="0" indent="-342900" algn="l" defTabSz="914400" rtl="0" eaLnBrk="1" fontAlgn="auto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 typeface="Arial" charset="0"/>
              <a:buNone/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r>
              <a:rPr sz="1800">
                <a:solidFill>
                  <a:schemeClr val="tx1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55320" name="Text Box 24"/>
          <p:cNvSpPr/>
          <p:nvPr/>
        </p:nvSpPr>
        <p:spPr>
          <a:xfrm>
            <a:off x="2552700" y="2209800"/>
            <a:ext cx="292100" cy="355600"/>
          </a:xfrm>
          <a:prstGeom prst="rect">
            <a:avLst/>
          </a:prstGeom>
          <a:noFill/>
          <a:ln algn="ctr">
            <a:noFill/>
          </a:ln>
        </p:spPr>
        <p:txBody>
          <a:bodyPr wrap="none" lIns="90000" tIns="46800" rIns="90000" bIns="46800">
            <a:spAutoFit/>
          </a:bodyPr>
          <a:lstStyle>
            <a:lvl1pPr marL="0"/>
            <a:lvl2pPr marL="742950"/>
            <a:lvl3pPr marL="1143000"/>
            <a:lvl4pPr marL="1600200"/>
            <a:lvl5pPr marL="2057400"/>
          </a:lstStyle>
          <a:p>
            <a:pPr marL="0" marR="0" lvl="0" indent="-342900" algn="l" defTabSz="914400" rtl="0" eaLnBrk="1" fontAlgn="auto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 typeface="Arial" charset="0"/>
              <a:buNone/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r>
              <a:rPr sz="1800">
                <a:solidFill>
                  <a:schemeClr val="tx1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55321" name="Text Box 25"/>
          <p:cNvSpPr/>
          <p:nvPr/>
        </p:nvSpPr>
        <p:spPr>
          <a:xfrm>
            <a:off x="2819400" y="2209800"/>
            <a:ext cx="292100" cy="355600"/>
          </a:xfrm>
          <a:prstGeom prst="rect">
            <a:avLst/>
          </a:prstGeom>
          <a:noFill/>
          <a:ln algn="ctr">
            <a:noFill/>
          </a:ln>
        </p:spPr>
        <p:txBody>
          <a:bodyPr wrap="none" lIns="90000" tIns="46800" rIns="90000" bIns="46800">
            <a:spAutoFit/>
          </a:bodyPr>
          <a:lstStyle>
            <a:lvl1pPr marL="0"/>
            <a:lvl2pPr marL="742950"/>
            <a:lvl3pPr marL="1143000"/>
            <a:lvl4pPr marL="1600200"/>
            <a:lvl5pPr marL="2057400"/>
          </a:lstStyle>
          <a:p>
            <a:pPr marL="0" marR="0" lvl="0" indent="-342900" algn="l" defTabSz="914400" rtl="0" eaLnBrk="1" fontAlgn="auto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 typeface="Arial" charset="0"/>
              <a:buNone/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r>
              <a:rPr sz="1800">
                <a:solidFill>
                  <a:schemeClr val="tx1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55322" name="Text Box 26"/>
          <p:cNvSpPr/>
          <p:nvPr/>
        </p:nvSpPr>
        <p:spPr>
          <a:xfrm>
            <a:off x="7086600" y="2209800"/>
            <a:ext cx="330200" cy="355600"/>
          </a:xfrm>
          <a:prstGeom prst="rect">
            <a:avLst/>
          </a:prstGeom>
          <a:noFill/>
          <a:ln algn="ctr">
            <a:noFill/>
          </a:ln>
        </p:spPr>
        <p:txBody>
          <a:bodyPr wrap="none" lIns="90000" tIns="46800" rIns="90000" bIns="46800">
            <a:spAutoFit/>
          </a:bodyPr>
          <a:lstStyle>
            <a:lvl1pPr marL="0"/>
            <a:lvl2pPr marL="742950"/>
            <a:lvl3pPr marL="1143000"/>
            <a:lvl4pPr marL="1600200"/>
            <a:lvl5pPr marL="2057400"/>
          </a:lstStyle>
          <a:p>
            <a:pPr marL="0" marR="0" lvl="0" indent="-342900" algn="l" defTabSz="914400" rtl="0" eaLnBrk="1" fontAlgn="auto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 typeface="Arial" charset="0"/>
              <a:buNone/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r>
              <a:rPr sz="1800" i="1">
                <a:solidFill>
                  <a:schemeClr val="tx1"/>
                </a:solidFill>
                <a:latin typeface="Times New Roman" pitchFamily="18" charset="0"/>
              </a:rPr>
              <a:t>n</a:t>
            </a:r>
            <a:r>
              <a:rPr sz="1800" i="1" baseline="-25000">
                <a:solidFill>
                  <a:schemeClr val="tx1"/>
                </a:solidFill>
                <a:latin typeface="Times New Roman" pitchFamily="18" charset="0"/>
              </a:rPr>
              <a:t>t</a:t>
            </a:r>
          </a:p>
        </p:txBody>
      </p:sp>
      <p:sp>
        <p:nvSpPr>
          <p:cNvPr id="55323" name="Text Box 27"/>
          <p:cNvSpPr/>
          <p:nvPr/>
        </p:nvSpPr>
        <p:spPr>
          <a:xfrm>
            <a:off x="3111500" y="2209800"/>
            <a:ext cx="406400" cy="355600"/>
          </a:xfrm>
          <a:prstGeom prst="rect">
            <a:avLst/>
          </a:prstGeom>
          <a:noFill/>
          <a:ln algn="ctr">
            <a:noFill/>
          </a:ln>
        </p:spPr>
        <p:txBody>
          <a:bodyPr wrap="none" lIns="90000" tIns="46800" rIns="90000" bIns="46800">
            <a:spAutoFit/>
          </a:bodyPr>
          <a:lstStyle>
            <a:lvl1pPr marL="0"/>
            <a:lvl2pPr marL="742950"/>
            <a:lvl3pPr marL="1143000"/>
            <a:lvl4pPr marL="1600200"/>
            <a:lvl5pPr marL="2057400"/>
          </a:lstStyle>
          <a:p>
            <a:pPr marL="0" marR="0" lvl="0" indent="-342900" algn="l" defTabSz="914400" rtl="0" eaLnBrk="1" fontAlgn="auto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 typeface="Arial" charset="0"/>
              <a:buNone/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r>
              <a:rPr sz="1800">
                <a:solidFill>
                  <a:schemeClr val="tx1"/>
                </a:solidFill>
                <a:latin typeface="Times New Roman" pitchFamily="18" charset="0"/>
              </a:rPr>
              <a:t>…</a:t>
            </a:r>
          </a:p>
        </p:txBody>
      </p:sp>
      <p:sp>
        <p:nvSpPr>
          <p:cNvPr id="55324" name="Text Box 28"/>
          <p:cNvSpPr/>
          <p:nvPr/>
        </p:nvSpPr>
        <p:spPr>
          <a:xfrm>
            <a:off x="0" y="2501900"/>
            <a:ext cx="2159000" cy="914400"/>
          </a:xfrm>
          <a:prstGeom prst="rect">
            <a:avLst/>
          </a:prstGeom>
          <a:noFill/>
          <a:ln algn="ctr">
            <a:noFill/>
          </a:ln>
        </p:spPr>
        <p:txBody>
          <a:bodyPr wrap="none" lIns="90000" tIns="46800" rIns="90000" bIns="46800">
            <a:spAutoFit/>
          </a:bodyPr>
          <a:lstStyle>
            <a:lvl1pPr marL="0"/>
            <a:lvl2pPr marL="742950"/>
            <a:lvl3pPr marL="1143000"/>
            <a:lvl4pPr marL="1600200"/>
            <a:lvl5pPr marL="2057400"/>
          </a:lstStyle>
          <a:p>
            <a:pPr marL="0" marR="0" lvl="0" indent="-342900" algn="ctr" defTabSz="914400" rtl="0" eaLnBrk="1" fontAlgn="auto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 typeface="Arial" charset="0"/>
              <a:buNone/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r>
              <a:rPr sz="1800">
                <a:solidFill>
                  <a:schemeClr val="hlink"/>
                </a:solidFill>
              </a:rPr>
              <a:t>Parallelizable work</a:t>
            </a:r>
            <a:br>
              <a:rPr sz="1800">
                <a:solidFill>
                  <a:schemeClr val="hlink"/>
                </a:solidFill>
              </a:rPr>
            </a:br>
            <a:r>
              <a:rPr sz="1800">
                <a:solidFill>
                  <a:schemeClr val="hlink"/>
                </a:solidFill>
              </a:rPr>
              <a:t>done by </a:t>
            </a:r>
            <a:r>
              <a:rPr sz="1800" i="1">
                <a:solidFill>
                  <a:schemeClr val="hlink"/>
                </a:solidFill>
                <a:latin typeface="Times New Roman" pitchFamily="18" charset="0"/>
              </a:rPr>
              <a:t>Opt</a:t>
            </a:r>
            <a:br>
              <a:rPr sz="1800">
                <a:solidFill>
                  <a:schemeClr val="hlink"/>
                </a:solidFill>
              </a:rPr>
            </a:br>
            <a:r>
              <a:rPr sz="1800">
                <a:solidFill>
                  <a:schemeClr val="hlink"/>
                </a:solidFill>
              </a:rPr>
              <a:t>not by </a:t>
            </a:r>
            <a:r>
              <a:rPr sz="1800" i="1">
                <a:solidFill>
                  <a:schemeClr val="hlink"/>
                </a:solidFill>
                <a:latin typeface="Times New Roman" pitchFamily="18" charset="0"/>
              </a:rPr>
              <a:t>LAPS</a:t>
            </a:r>
            <a:r>
              <a:rPr sz="1800">
                <a:solidFill>
                  <a:schemeClr val="hlink"/>
                </a:solidFill>
              </a:rPr>
              <a:t>:</a:t>
            </a:r>
          </a:p>
        </p:txBody>
      </p:sp>
      <p:grpSp>
        <p:nvGrpSpPr>
          <p:cNvPr id="55325" name="Group 29"/>
          <p:cNvGrpSpPr/>
          <p:nvPr/>
        </p:nvGrpSpPr>
        <p:grpSpPr>
          <a:xfrm>
            <a:off x="2336800" y="2628900"/>
            <a:ext cx="241300" cy="139700"/>
            <a:chOff x="2501900" y="2044700"/>
            <a:chExt cx="241300" cy="139700"/>
          </a:xfrm>
        </p:grpSpPr>
        <p:sp>
          <p:nvSpPr>
            <p:cNvPr id="55452" name="Text Box 30"/>
            <p:cNvSpPr/>
            <p:nvPr/>
          </p:nvSpPr>
          <p:spPr>
            <a:xfrm>
              <a:off x="2501900" y="2044700"/>
              <a:ext cx="139700" cy="1016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107950" rIns="0" bIns="0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2000" i="1">
                  <a:solidFill>
                    <a:schemeClr val="tx1"/>
                  </a:solidFill>
                  <a:latin typeface="Times New Roman" pitchFamily="34" charset="0"/>
                </a:rPr>
                <a:t>x</a:t>
              </a:r>
            </a:p>
          </p:txBody>
        </p:sp>
        <p:sp>
          <p:nvSpPr>
            <p:cNvPr id="55453" name="Text Box 31"/>
            <p:cNvSpPr/>
            <p:nvPr/>
          </p:nvSpPr>
          <p:spPr>
            <a:xfrm>
              <a:off x="2641600" y="2070100"/>
              <a:ext cx="101600" cy="1016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112712" rIns="0" bIns="0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1400">
                  <a:solidFill>
                    <a:schemeClr val="tx1"/>
                  </a:solidFill>
                  <a:latin typeface="Times New Roman" pitchFamily="34" charset="0"/>
                </a:rPr>
                <a:t>1</a:t>
              </a:r>
            </a:p>
          </p:txBody>
        </p:sp>
        <p:sp>
          <p:nvSpPr>
            <p:cNvPr id="55454" name="Rectangle 32"/>
            <p:cNvSpPr/>
            <p:nvPr/>
          </p:nvSpPr>
          <p:spPr>
            <a:xfrm>
              <a:off x="2501900" y="2044700"/>
              <a:ext cx="241300" cy="13970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 cap="flat" cmpd="sng" algn="ctr">
              <a:solidFill>
                <a:schemeClr val="tx1">
                  <a:alpha val="0"/>
                </a:schemeClr>
              </a:solidFill>
              <a:prstDash val="solid"/>
              <a:miter lim="800000"/>
            </a:ln>
          </p:spPr>
          <p:txBody>
            <a:bodyPr wrap="none" anchor="ctr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1" fontAlgn="auto" latin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endParaRPr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55326" name="Group 33"/>
          <p:cNvGrpSpPr/>
          <p:nvPr/>
        </p:nvGrpSpPr>
        <p:grpSpPr>
          <a:xfrm>
            <a:off x="2565400" y="2628900"/>
            <a:ext cx="241300" cy="139700"/>
            <a:chOff x="2501900" y="2044700"/>
            <a:chExt cx="241300" cy="139700"/>
          </a:xfrm>
        </p:grpSpPr>
        <p:sp>
          <p:nvSpPr>
            <p:cNvPr id="55449" name="Text Box 34"/>
            <p:cNvSpPr/>
            <p:nvPr/>
          </p:nvSpPr>
          <p:spPr>
            <a:xfrm>
              <a:off x="2501900" y="2044700"/>
              <a:ext cx="139700" cy="1016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107950" rIns="0" bIns="0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2000" i="1">
                  <a:solidFill>
                    <a:schemeClr val="tx1"/>
                  </a:solidFill>
                  <a:latin typeface="Times New Roman" pitchFamily="34" charset="0"/>
                </a:rPr>
                <a:t>x</a:t>
              </a:r>
            </a:p>
          </p:txBody>
        </p:sp>
        <p:sp>
          <p:nvSpPr>
            <p:cNvPr id="55450" name="Text Box 35"/>
            <p:cNvSpPr/>
            <p:nvPr/>
          </p:nvSpPr>
          <p:spPr>
            <a:xfrm>
              <a:off x="2641600" y="2070100"/>
              <a:ext cx="101600" cy="1016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112712" rIns="0" bIns="0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1400">
                  <a:solidFill>
                    <a:schemeClr val="tx1"/>
                  </a:solidFill>
                  <a:latin typeface="Times New Roman" pitchFamily="34" charset="0"/>
                </a:rPr>
                <a:t>2</a:t>
              </a:r>
            </a:p>
          </p:txBody>
        </p:sp>
        <p:sp>
          <p:nvSpPr>
            <p:cNvPr id="55451" name="Rectangle 36"/>
            <p:cNvSpPr/>
            <p:nvPr/>
          </p:nvSpPr>
          <p:spPr>
            <a:xfrm>
              <a:off x="2501900" y="2044700"/>
              <a:ext cx="241300" cy="13970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 cap="flat" cmpd="sng" algn="ctr">
              <a:solidFill>
                <a:schemeClr val="tx1">
                  <a:alpha val="0"/>
                </a:schemeClr>
              </a:solidFill>
              <a:prstDash val="solid"/>
              <a:miter lim="800000"/>
            </a:ln>
          </p:spPr>
          <p:txBody>
            <a:bodyPr wrap="none" anchor="ctr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1" fontAlgn="auto" latin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endParaRPr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55327" name="Group 37"/>
          <p:cNvGrpSpPr/>
          <p:nvPr/>
        </p:nvGrpSpPr>
        <p:grpSpPr>
          <a:xfrm>
            <a:off x="2794000" y="2628900"/>
            <a:ext cx="241300" cy="139700"/>
            <a:chOff x="2501900" y="2044700"/>
            <a:chExt cx="241300" cy="139700"/>
          </a:xfrm>
        </p:grpSpPr>
        <p:sp>
          <p:nvSpPr>
            <p:cNvPr id="55446" name="Text Box 38"/>
            <p:cNvSpPr/>
            <p:nvPr/>
          </p:nvSpPr>
          <p:spPr>
            <a:xfrm>
              <a:off x="2501900" y="2044700"/>
              <a:ext cx="139700" cy="1016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107950" rIns="0" bIns="0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2000" i="1">
                  <a:solidFill>
                    <a:schemeClr val="tx1"/>
                  </a:solidFill>
                  <a:latin typeface="Times New Roman" pitchFamily="34" charset="0"/>
                </a:rPr>
                <a:t>x</a:t>
              </a:r>
            </a:p>
          </p:txBody>
        </p:sp>
        <p:sp>
          <p:nvSpPr>
            <p:cNvPr id="55447" name="Text Box 39"/>
            <p:cNvSpPr/>
            <p:nvPr/>
          </p:nvSpPr>
          <p:spPr>
            <a:xfrm>
              <a:off x="2641600" y="2070100"/>
              <a:ext cx="101600" cy="1016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112712" rIns="0" bIns="0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1400">
                  <a:solidFill>
                    <a:schemeClr val="tx1"/>
                  </a:solidFill>
                  <a:latin typeface="Times New Roman" pitchFamily="34" charset="0"/>
                </a:rPr>
                <a:t>3</a:t>
              </a:r>
            </a:p>
          </p:txBody>
        </p:sp>
        <p:sp>
          <p:nvSpPr>
            <p:cNvPr id="55448" name="Rectangle 40"/>
            <p:cNvSpPr/>
            <p:nvPr/>
          </p:nvSpPr>
          <p:spPr>
            <a:xfrm>
              <a:off x="2501900" y="2044700"/>
              <a:ext cx="241300" cy="13970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 cap="flat" cmpd="sng" algn="ctr">
              <a:solidFill>
                <a:schemeClr val="tx1">
                  <a:alpha val="0"/>
                </a:schemeClr>
              </a:solidFill>
              <a:prstDash val="solid"/>
              <a:miter lim="800000"/>
            </a:ln>
          </p:spPr>
          <p:txBody>
            <a:bodyPr wrap="none" anchor="ctr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1" fontAlgn="auto" latin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endParaRPr sz="1800">
                <a:solidFill>
                  <a:schemeClr val="tx1"/>
                </a:solidFill>
              </a:endParaRPr>
            </a:p>
          </p:txBody>
        </p:sp>
      </p:grpSp>
      <p:sp>
        <p:nvSpPr>
          <p:cNvPr id="55328" name="Text Box 41"/>
          <p:cNvSpPr/>
          <p:nvPr/>
        </p:nvSpPr>
        <p:spPr>
          <a:xfrm>
            <a:off x="3124200" y="2476500"/>
            <a:ext cx="406400" cy="355600"/>
          </a:xfrm>
          <a:prstGeom prst="rect">
            <a:avLst/>
          </a:prstGeom>
          <a:noFill/>
          <a:ln algn="ctr">
            <a:noFill/>
          </a:ln>
        </p:spPr>
        <p:txBody>
          <a:bodyPr wrap="none" lIns="90000" tIns="46800" rIns="90000" bIns="46800">
            <a:spAutoFit/>
          </a:bodyPr>
          <a:lstStyle>
            <a:lvl1pPr marL="0"/>
            <a:lvl2pPr marL="742950"/>
            <a:lvl3pPr marL="1143000"/>
            <a:lvl4pPr marL="1600200"/>
            <a:lvl5pPr marL="2057400"/>
          </a:lstStyle>
          <a:p>
            <a:pPr marL="0" marR="0" lvl="0" indent="-342900" algn="l" defTabSz="914400" rtl="0" eaLnBrk="1" fontAlgn="auto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 typeface="Arial" charset="0"/>
              <a:buNone/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r>
              <a:rPr sz="1800">
                <a:solidFill>
                  <a:schemeClr val="tx1"/>
                </a:solidFill>
                <a:latin typeface="Times New Roman" pitchFamily="18" charset="0"/>
              </a:rPr>
              <a:t>…</a:t>
            </a:r>
          </a:p>
        </p:txBody>
      </p:sp>
      <p:sp>
        <p:nvSpPr>
          <p:cNvPr id="55329" name="Rectangle 42"/>
          <p:cNvSpPr/>
          <p:nvPr/>
        </p:nvSpPr>
        <p:spPr>
          <a:xfrm rot="16200000">
            <a:off x="3943350" y="1695450"/>
            <a:ext cx="838200" cy="139700"/>
          </a:xfrm>
          <a:prstGeom prst="rect">
            <a:avLst/>
          </a:prstGeom>
          <a:solidFill>
            <a:srgbClr val="FF9900"/>
          </a:solidFill>
          <a:ln w="15875" cap="flat" cmpd="sng" algn="ctr">
            <a:solidFill>
              <a:schemeClr val="tx1"/>
            </a:solidFill>
            <a:prstDash val="solid"/>
            <a:miter lim="800000"/>
          </a:ln>
        </p:spPr>
        <p:txBody>
          <a:bodyPr vert="vert" wrap="none" anchor="ctr" anchorCtr="0">
            <a:noAutofit/>
          </a:bodyPr>
          <a:lstStyle>
            <a:lvl1pPr marL="0"/>
            <a:lvl2pPr marL="742950"/>
            <a:lvl3pPr marL="1143000"/>
            <a:lvl4pPr marL="1600200"/>
            <a:lvl5pPr marL="2057400"/>
          </a:lstStyle>
          <a:p>
            <a:pPr marL="0" marR="0" lvl="0" indent="-342900" algn="ctr" defTabSz="914400" rtl="0" eaLnBrk="1" fontAlgn="auto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 typeface="Arial" charset="0"/>
              <a:buNone/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endParaRPr sz="3200">
              <a:solidFill>
                <a:schemeClr val="tx1"/>
              </a:solidFill>
              <a:latin typeface="Times New Roman" pitchFamily="18" charset="0"/>
            </a:endParaRPr>
          </a:p>
        </p:txBody>
      </p:sp>
      <p:grpSp>
        <p:nvGrpSpPr>
          <p:cNvPr id="55330" name="Group 43"/>
          <p:cNvGrpSpPr/>
          <p:nvPr/>
        </p:nvGrpSpPr>
        <p:grpSpPr>
          <a:xfrm>
            <a:off x="7112000" y="2603500"/>
            <a:ext cx="330200" cy="165100"/>
            <a:chOff x="2501900" y="2044700"/>
            <a:chExt cx="330200" cy="165100"/>
          </a:xfrm>
        </p:grpSpPr>
        <p:sp>
          <p:nvSpPr>
            <p:cNvPr id="55442" name="Text Box 44"/>
            <p:cNvSpPr/>
            <p:nvPr/>
          </p:nvSpPr>
          <p:spPr>
            <a:xfrm>
              <a:off x="2501900" y="2044700"/>
              <a:ext cx="139700" cy="1016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107950" rIns="0" bIns="0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2000" i="1">
                  <a:solidFill>
                    <a:schemeClr val="tx1"/>
                  </a:solidFill>
                  <a:latin typeface="Times New Roman" pitchFamily="34" charset="0"/>
                </a:rPr>
                <a:t>x</a:t>
              </a:r>
            </a:p>
          </p:txBody>
        </p:sp>
        <p:sp>
          <p:nvSpPr>
            <p:cNvPr id="55443" name="Text Box 45"/>
            <p:cNvSpPr/>
            <p:nvPr/>
          </p:nvSpPr>
          <p:spPr>
            <a:xfrm>
              <a:off x="2641600" y="2108200"/>
              <a:ext cx="114300" cy="762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76200" rIns="0" bIns="0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1400" i="1">
                  <a:solidFill>
                    <a:schemeClr val="tx1"/>
                  </a:solidFill>
                  <a:latin typeface="Times New Roman" pitchFamily="34" charset="0"/>
                </a:rPr>
                <a:t>n</a:t>
              </a:r>
            </a:p>
          </p:txBody>
        </p:sp>
        <p:sp>
          <p:nvSpPr>
            <p:cNvPr id="55444" name="Text Box 46"/>
            <p:cNvSpPr/>
            <p:nvPr/>
          </p:nvSpPr>
          <p:spPr>
            <a:xfrm>
              <a:off x="2768600" y="2133600"/>
              <a:ext cx="63500" cy="762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77788" rIns="0" bIns="0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1000" i="1">
                  <a:solidFill>
                    <a:schemeClr val="tx1"/>
                  </a:solidFill>
                  <a:latin typeface="Times New Roman" pitchFamily="34" charset="0"/>
                </a:rPr>
                <a:t>t</a:t>
              </a:r>
            </a:p>
          </p:txBody>
        </p:sp>
        <p:sp>
          <p:nvSpPr>
            <p:cNvPr id="55445" name="Rectangle 47"/>
            <p:cNvSpPr/>
            <p:nvPr/>
          </p:nvSpPr>
          <p:spPr>
            <a:xfrm>
              <a:off x="2501900" y="2044700"/>
              <a:ext cx="330200" cy="16510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 cap="flat" cmpd="sng" algn="ctr">
              <a:solidFill>
                <a:schemeClr val="tx1">
                  <a:alpha val="0"/>
                </a:schemeClr>
              </a:solidFill>
              <a:prstDash val="solid"/>
              <a:miter lim="800000"/>
            </a:ln>
          </p:spPr>
          <p:txBody>
            <a:bodyPr wrap="none" anchor="ctr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1" fontAlgn="auto" latin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endParaRPr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55331" name="Group 71"/>
          <p:cNvGrpSpPr/>
          <p:nvPr/>
        </p:nvGrpSpPr>
        <p:grpSpPr>
          <a:xfrm>
            <a:off x="7112000" y="2603500"/>
            <a:ext cx="330200" cy="165100"/>
            <a:chOff x="2501900" y="2044700"/>
            <a:chExt cx="330200" cy="165100"/>
          </a:xfrm>
        </p:grpSpPr>
        <p:sp>
          <p:nvSpPr>
            <p:cNvPr id="55438" name="Text Box 72"/>
            <p:cNvSpPr/>
            <p:nvPr/>
          </p:nvSpPr>
          <p:spPr>
            <a:xfrm>
              <a:off x="2501900" y="2044700"/>
              <a:ext cx="139700" cy="1016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107950" rIns="0" bIns="0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2000" i="1">
                  <a:solidFill>
                    <a:schemeClr val="tx1"/>
                  </a:solidFill>
                  <a:latin typeface="Times New Roman" pitchFamily="34" charset="0"/>
                </a:rPr>
                <a:t>x</a:t>
              </a:r>
            </a:p>
          </p:txBody>
        </p:sp>
        <p:sp>
          <p:nvSpPr>
            <p:cNvPr id="55439" name="Text Box 73"/>
            <p:cNvSpPr/>
            <p:nvPr/>
          </p:nvSpPr>
          <p:spPr>
            <a:xfrm>
              <a:off x="2641600" y="2108200"/>
              <a:ext cx="114300" cy="762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76200" rIns="0" bIns="0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1400" i="1">
                  <a:solidFill>
                    <a:schemeClr val="tx1"/>
                  </a:solidFill>
                  <a:latin typeface="Times New Roman" pitchFamily="34" charset="0"/>
                </a:rPr>
                <a:t>n</a:t>
              </a:r>
            </a:p>
          </p:txBody>
        </p:sp>
        <p:sp>
          <p:nvSpPr>
            <p:cNvPr id="55440" name="Text Box 74"/>
            <p:cNvSpPr/>
            <p:nvPr/>
          </p:nvSpPr>
          <p:spPr>
            <a:xfrm>
              <a:off x="2768600" y="2133600"/>
              <a:ext cx="63500" cy="762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77788" rIns="0" bIns="0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1000" i="1">
                  <a:solidFill>
                    <a:schemeClr val="tx1"/>
                  </a:solidFill>
                  <a:latin typeface="Times New Roman" pitchFamily="34" charset="0"/>
                </a:rPr>
                <a:t>t</a:t>
              </a:r>
            </a:p>
          </p:txBody>
        </p:sp>
        <p:sp>
          <p:nvSpPr>
            <p:cNvPr id="55441" name="Rectangle 75"/>
            <p:cNvSpPr/>
            <p:nvPr/>
          </p:nvSpPr>
          <p:spPr>
            <a:xfrm>
              <a:off x="2501900" y="2044700"/>
              <a:ext cx="330200" cy="16510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 cap="flat" cmpd="sng" algn="ctr">
              <a:solidFill>
                <a:schemeClr val="tx1">
                  <a:alpha val="0"/>
                </a:schemeClr>
              </a:solidFill>
              <a:prstDash val="solid"/>
              <a:miter lim="800000"/>
            </a:ln>
          </p:spPr>
          <p:txBody>
            <a:bodyPr wrap="none" anchor="ctr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1" fontAlgn="auto" latin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endParaRPr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55332" name="Group 99"/>
          <p:cNvGrpSpPr/>
          <p:nvPr/>
        </p:nvGrpSpPr>
        <p:grpSpPr>
          <a:xfrm>
            <a:off x="7112000" y="2603500"/>
            <a:ext cx="330200" cy="165100"/>
            <a:chOff x="2501900" y="2044700"/>
            <a:chExt cx="330200" cy="165100"/>
          </a:xfrm>
        </p:grpSpPr>
        <p:sp>
          <p:nvSpPr>
            <p:cNvPr id="55434" name="Text Box 100"/>
            <p:cNvSpPr/>
            <p:nvPr/>
          </p:nvSpPr>
          <p:spPr>
            <a:xfrm>
              <a:off x="2501900" y="2044700"/>
              <a:ext cx="139700" cy="1016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107950" rIns="0" bIns="0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2000" i="1">
                  <a:solidFill>
                    <a:schemeClr val="tx1"/>
                  </a:solidFill>
                  <a:latin typeface="Times New Roman" pitchFamily="34" charset="0"/>
                </a:rPr>
                <a:t>x</a:t>
              </a:r>
            </a:p>
          </p:txBody>
        </p:sp>
        <p:sp>
          <p:nvSpPr>
            <p:cNvPr id="55435" name="Text Box 101"/>
            <p:cNvSpPr/>
            <p:nvPr/>
          </p:nvSpPr>
          <p:spPr>
            <a:xfrm>
              <a:off x="2641600" y="2108200"/>
              <a:ext cx="114300" cy="762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76200" rIns="0" bIns="0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1400" i="1">
                  <a:solidFill>
                    <a:schemeClr val="tx1"/>
                  </a:solidFill>
                  <a:latin typeface="Times New Roman" pitchFamily="34" charset="0"/>
                </a:rPr>
                <a:t>n</a:t>
              </a:r>
            </a:p>
          </p:txBody>
        </p:sp>
        <p:sp>
          <p:nvSpPr>
            <p:cNvPr id="55436" name="Text Box 102"/>
            <p:cNvSpPr/>
            <p:nvPr/>
          </p:nvSpPr>
          <p:spPr>
            <a:xfrm>
              <a:off x="2768600" y="2133600"/>
              <a:ext cx="63500" cy="762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77788" rIns="0" bIns="0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1000" i="1">
                  <a:solidFill>
                    <a:schemeClr val="tx1"/>
                  </a:solidFill>
                  <a:latin typeface="Times New Roman" pitchFamily="34" charset="0"/>
                </a:rPr>
                <a:t>t</a:t>
              </a:r>
            </a:p>
          </p:txBody>
        </p:sp>
        <p:sp>
          <p:nvSpPr>
            <p:cNvPr id="55437" name="Rectangle 103"/>
            <p:cNvSpPr/>
            <p:nvPr/>
          </p:nvSpPr>
          <p:spPr>
            <a:xfrm>
              <a:off x="2501900" y="2044700"/>
              <a:ext cx="330200" cy="16510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 cap="flat" cmpd="sng" algn="ctr">
              <a:solidFill>
                <a:schemeClr val="tx1">
                  <a:alpha val="0"/>
                </a:schemeClr>
              </a:solidFill>
              <a:prstDash val="solid"/>
              <a:miter lim="800000"/>
            </a:ln>
          </p:spPr>
          <p:txBody>
            <a:bodyPr wrap="none" anchor="ctr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1" fontAlgn="auto" latin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endParaRPr sz="1800">
                <a:solidFill>
                  <a:schemeClr val="tx1"/>
                </a:solidFill>
              </a:endParaRPr>
            </a:p>
          </p:txBody>
        </p:sp>
      </p:grpSp>
      <p:sp>
        <p:nvSpPr>
          <p:cNvPr id="55333" name="AutoShape 129"/>
          <p:cNvSpPr/>
          <p:nvPr/>
        </p:nvSpPr>
        <p:spPr>
          <a:xfrm rot="16200000">
            <a:off x="6178550" y="1962150"/>
            <a:ext cx="215900" cy="2209800"/>
          </a:xfrm>
          <a:prstGeom prst="leftBrace">
            <a:avLst>
              <a:gd name="adj1" fmla="val 85294"/>
              <a:gd name="adj2" fmla="val 54306"/>
            </a:avLst>
          </a:prstGeom>
          <a:noFill/>
          <a:ln w="25400" cap="flat" cmpd="sng" algn="ctr">
            <a:solidFill>
              <a:schemeClr val="folHlink"/>
            </a:solidFill>
            <a:prstDash val="solid"/>
            <a:round/>
          </a:ln>
        </p:spPr>
        <p:txBody>
          <a:bodyPr lIns="90000" tIns="46800" rIns="90000" bIns="46800" anchor="ctr" anchorCtr="0">
            <a:spAutoFit/>
          </a:bodyPr>
          <a:lstStyle>
            <a:lvl1pPr marL="0"/>
            <a:lvl2pPr marL="742950"/>
            <a:lvl3pPr marL="1143000"/>
            <a:lvl4pPr marL="1600200"/>
            <a:lvl5pPr marL="2057400"/>
          </a:lstStyle>
          <a:p>
            <a:pPr marL="0" marR="0" lvl="0" indent="-342900" algn="l" defTabSz="914400" rtl="0" eaLnBrk="1" fontAlgn="auto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 typeface="Arial" charset="0"/>
              <a:buNone/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endParaRPr sz="1800">
              <a:solidFill>
                <a:schemeClr val="tx1"/>
              </a:solidFill>
            </a:endParaRPr>
          </a:p>
        </p:txBody>
      </p:sp>
      <p:grpSp>
        <p:nvGrpSpPr>
          <p:cNvPr id="55334" name="Group 130"/>
          <p:cNvGrpSpPr/>
          <p:nvPr/>
        </p:nvGrpSpPr>
        <p:grpSpPr>
          <a:xfrm>
            <a:off x="7353300" y="2273300"/>
            <a:ext cx="1028700" cy="927100"/>
            <a:chOff x="7391400" y="2247900"/>
            <a:chExt cx="1028700" cy="927100"/>
          </a:xfrm>
        </p:grpSpPr>
        <p:pic>
          <p:nvPicPr>
            <p:cNvPr id="55427" name="Picture 131"/>
            <p:cNvPicPr/>
            <p:nvPr/>
          </p:nvPicPr>
          <p:blipFill dpi="0">
            <a:blip r:embed="rId4"/>
            <a:srcRect/>
            <a:stretch>
              <a:fillRect/>
            </a:stretch>
          </p:blipFill>
          <p:spPr>
            <a:xfrm>
              <a:off x="7391400" y="2247900"/>
              <a:ext cx="368300" cy="927100"/>
            </a:xfrm>
            <a:prstGeom prst="rect">
              <a:avLst/>
            </a:prstGeom>
            <a:noFill/>
            <a:ln algn="ctr">
              <a:noFill/>
            </a:ln>
          </p:spPr>
        </p:pic>
        <p:grpSp>
          <p:nvGrpSpPr>
            <p:cNvPr id="55428" name="Group 132"/>
            <p:cNvGrpSpPr/>
            <p:nvPr/>
          </p:nvGrpSpPr>
          <p:grpSpPr>
            <a:xfrm>
              <a:off x="7708900" y="2844800"/>
              <a:ext cx="711200" cy="165100"/>
              <a:chOff x="2501900" y="1968500"/>
              <a:chExt cx="711200" cy="165100"/>
            </a:xfrm>
          </p:grpSpPr>
          <p:sp>
            <p:nvSpPr>
              <p:cNvPr id="55429" name="Text Box 133"/>
              <p:cNvSpPr/>
              <p:nvPr/>
            </p:nvSpPr>
            <p:spPr>
              <a:xfrm>
                <a:off x="2501900" y="1981200"/>
                <a:ext cx="165100" cy="1651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171450" rIns="0" bIns="0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2000" i="1">
                    <a:solidFill>
                      <a:schemeClr val="tx1"/>
                    </a:solidFill>
                    <a:latin typeface="Times New Roman" pitchFamily="34" charset="0"/>
                  </a:rPr>
                  <a:t>L</a:t>
                </a:r>
              </a:p>
            </p:txBody>
          </p:sp>
          <p:sp>
            <p:nvSpPr>
              <p:cNvPr id="55430" name="Text Box 134"/>
              <p:cNvSpPr/>
              <p:nvPr/>
            </p:nvSpPr>
            <p:spPr>
              <a:xfrm>
                <a:off x="2679700" y="1981200"/>
                <a:ext cx="190500" cy="1651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171450" rIns="0" bIns="0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2000" i="1">
                    <a:solidFill>
                      <a:schemeClr val="tx1"/>
                    </a:solidFill>
                    <a:latin typeface="Times New Roman" pitchFamily="34" charset="0"/>
                  </a:rPr>
                  <a:t>A</a:t>
                </a:r>
              </a:p>
            </p:txBody>
          </p:sp>
          <p:sp>
            <p:nvSpPr>
              <p:cNvPr id="55431" name="Text Box 135"/>
              <p:cNvSpPr/>
              <p:nvPr/>
            </p:nvSpPr>
            <p:spPr>
              <a:xfrm>
                <a:off x="2857500" y="1981200"/>
                <a:ext cx="152400" cy="1651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171450" rIns="0" bIns="0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2000" i="1">
                    <a:solidFill>
                      <a:schemeClr val="tx1"/>
                    </a:solidFill>
                    <a:latin typeface="Times New Roman" pitchFamily="34" charset="0"/>
                  </a:rPr>
                  <a:t>P</a:t>
                </a:r>
              </a:p>
            </p:txBody>
          </p:sp>
          <p:sp>
            <p:nvSpPr>
              <p:cNvPr id="55432" name="Text Box 136"/>
              <p:cNvSpPr/>
              <p:nvPr/>
            </p:nvSpPr>
            <p:spPr>
              <a:xfrm>
                <a:off x="3060700" y="1981200"/>
                <a:ext cx="152400" cy="1651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171450" rIns="0" bIns="0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2000" i="1">
                    <a:solidFill>
                      <a:schemeClr val="tx1"/>
                    </a:solidFill>
                    <a:latin typeface="Times New Roman" pitchFamily="34" charset="0"/>
                  </a:rPr>
                  <a:t>S</a:t>
                </a:r>
              </a:p>
            </p:txBody>
          </p:sp>
          <p:sp>
            <p:nvSpPr>
              <p:cNvPr id="55433" name="Rectangle 137"/>
              <p:cNvSpPr/>
              <p:nvPr/>
            </p:nvSpPr>
            <p:spPr>
              <a:xfrm>
                <a:off x="2501900" y="1968500"/>
                <a:ext cx="711200" cy="165100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 cap="flat" cmpd="sng" algn="ctr">
                <a:solidFill>
                  <a:schemeClr val="tx1">
                    <a:alpha val="0"/>
                  </a:schemeClr>
                </a:solidFill>
                <a:prstDash val="solid"/>
                <a:miter lim="800000"/>
              </a:ln>
            </p:spPr>
            <p:txBody>
              <a:bodyPr wrap="none" anchor="ctr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1" fontAlgn="auto" latinLnBrk="0" hangingPunct="0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endParaRPr sz="180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55335" name="Group 138"/>
          <p:cNvGrpSpPr/>
          <p:nvPr/>
        </p:nvGrpSpPr>
        <p:grpSpPr>
          <a:xfrm>
            <a:off x="4876800" y="2692400"/>
            <a:ext cx="876300" cy="190500"/>
            <a:chOff x="2501900" y="2044700"/>
            <a:chExt cx="876300" cy="190500"/>
          </a:xfrm>
        </p:grpSpPr>
        <p:sp>
          <p:nvSpPr>
            <p:cNvPr id="55418" name="Text Box 139"/>
            <p:cNvSpPr/>
            <p:nvPr/>
          </p:nvSpPr>
          <p:spPr>
            <a:xfrm>
              <a:off x="2501900" y="2044700"/>
              <a:ext cx="139700" cy="1016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107950" rIns="0" bIns="0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2000" i="1">
                  <a:solidFill>
                    <a:schemeClr val="tx1"/>
                  </a:solidFill>
                  <a:latin typeface="Times New Roman" pitchFamily="34" charset="0"/>
                </a:rPr>
                <a:t>x</a:t>
              </a:r>
            </a:p>
          </p:txBody>
        </p:sp>
        <p:sp>
          <p:nvSpPr>
            <p:cNvPr id="55419" name="Text Box 140"/>
            <p:cNvSpPr/>
            <p:nvPr/>
          </p:nvSpPr>
          <p:spPr>
            <a:xfrm>
              <a:off x="2641600" y="2057400"/>
              <a:ext cx="76200" cy="1651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131762" rIns="0" bIns="42862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1400">
                  <a:solidFill>
                    <a:schemeClr val="tx1"/>
                  </a:solidFill>
                  <a:latin typeface="Times New Roman" pitchFamily="34" charset="0"/>
                </a:rPr>
                <a:t>(</a:t>
              </a:r>
            </a:p>
          </p:txBody>
        </p:sp>
        <p:sp>
          <p:nvSpPr>
            <p:cNvPr id="55420" name="Text Box 141"/>
            <p:cNvSpPr/>
            <p:nvPr/>
          </p:nvSpPr>
          <p:spPr>
            <a:xfrm>
              <a:off x="2730500" y="2082800"/>
              <a:ext cx="101600" cy="1016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112712" rIns="0" bIns="0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1400">
                  <a:solidFill>
                    <a:schemeClr val="tx1"/>
                  </a:solidFill>
                  <a:latin typeface="Times New Roman" pitchFamily="34" charset="0"/>
                </a:rPr>
                <a:t>1</a:t>
              </a:r>
            </a:p>
          </p:txBody>
        </p:sp>
        <p:sp>
          <p:nvSpPr>
            <p:cNvPr id="55421" name="Text Box 142"/>
            <p:cNvSpPr/>
            <p:nvPr/>
          </p:nvSpPr>
          <p:spPr>
            <a:xfrm>
              <a:off x="2832100" y="2082800"/>
              <a:ext cx="152400" cy="1270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109538" rIns="0" bIns="20638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1400">
                  <a:solidFill>
                    <a:schemeClr val="tx1"/>
                  </a:solidFill>
                  <a:latin typeface="Cambria Math" pitchFamily="34" charset="0"/>
                </a:rPr>
                <a:t>−</a:t>
              </a:r>
            </a:p>
          </p:txBody>
        </p:sp>
        <p:sp>
          <p:nvSpPr>
            <p:cNvPr id="55422" name="Text Box 143"/>
            <p:cNvSpPr/>
            <p:nvPr/>
          </p:nvSpPr>
          <p:spPr>
            <a:xfrm>
              <a:off x="2984500" y="2070100"/>
              <a:ext cx="114300" cy="1524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122238" rIns="0" bIns="33338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1400" i="1">
                  <a:solidFill>
                    <a:schemeClr val="tx1"/>
                  </a:solidFill>
                  <a:latin typeface="Times New Roman" pitchFamily="34" charset="0"/>
                </a:rPr>
                <a:t>β</a:t>
              </a:r>
            </a:p>
          </p:txBody>
        </p:sp>
        <p:sp>
          <p:nvSpPr>
            <p:cNvPr id="55423" name="Text Box 144"/>
            <p:cNvSpPr/>
            <p:nvPr/>
          </p:nvSpPr>
          <p:spPr>
            <a:xfrm>
              <a:off x="3111500" y="2057400"/>
              <a:ext cx="76200" cy="1651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131762" rIns="0" bIns="42862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1400">
                  <a:solidFill>
                    <a:schemeClr val="tx1"/>
                  </a:solidFill>
                  <a:latin typeface="Times New Roman" pitchFamily="34" charset="0"/>
                </a:rPr>
                <a:t>)</a:t>
              </a:r>
            </a:p>
          </p:txBody>
        </p:sp>
        <p:sp>
          <p:nvSpPr>
            <p:cNvPr id="55424" name="Text Box 145"/>
            <p:cNvSpPr/>
            <p:nvPr/>
          </p:nvSpPr>
          <p:spPr>
            <a:xfrm>
              <a:off x="3187700" y="2120900"/>
              <a:ext cx="114300" cy="762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76200" rIns="0" bIns="0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1400" i="1">
                  <a:solidFill>
                    <a:schemeClr val="tx1"/>
                  </a:solidFill>
                  <a:latin typeface="Times New Roman" pitchFamily="34" charset="0"/>
                </a:rPr>
                <a:t>n</a:t>
              </a:r>
            </a:p>
          </p:txBody>
        </p:sp>
        <p:sp>
          <p:nvSpPr>
            <p:cNvPr id="55425" name="Text Box 146"/>
            <p:cNvSpPr/>
            <p:nvPr/>
          </p:nvSpPr>
          <p:spPr>
            <a:xfrm>
              <a:off x="3314700" y="2146300"/>
              <a:ext cx="63500" cy="762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77788" rIns="0" bIns="0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1000" i="1">
                  <a:solidFill>
                    <a:schemeClr val="tx1"/>
                  </a:solidFill>
                  <a:latin typeface="Times New Roman" pitchFamily="34" charset="0"/>
                </a:rPr>
                <a:t>t</a:t>
              </a:r>
            </a:p>
          </p:txBody>
        </p:sp>
        <p:sp>
          <p:nvSpPr>
            <p:cNvPr id="55426" name="Rectangle 147"/>
            <p:cNvSpPr/>
            <p:nvPr/>
          </p:nvSpPr>
          <p:spPr>
            <a:xfrm>
              <a:off x="2501900" y="2044700"/>
              <a:ext cx="876300" cy="19050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 cap="flat" cmpd="sng" algn="ctr">
              <a:solidFill>
                <a:schemeClr val="tx1">
                  <a:alpha val="0"/>
                </a:schemeClr>
              </a:solidFill>
              <a:prstDash val="solid"/>
              <a:miter lim="800000"/>
            </a:ln>
          </p:spPr>
          <p:txBody>
            <a:bodyPr wrap="none" anchor="ctr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1" fontAlgn="auto" latin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endParaRPr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55336" name="Group 148"/>
          <p:cNvGrpSpPr/>
          <p:nvPr/>
        </p:nvGrpSpPr>
        <p:grpSpPr>
          <a:xfrm>
            <a:off x="4800600" y="2413000"/>
            <a:ext cx="1016000" cy="241300"/>
            <a:chOff x="2501900" y="1955800"/>
            <a:chExt cx="1016000" cy="241300"/>
          </a:xfrm>
        </p:grpSpPr>
        <p:sp>
          <p:nvSpPr>
            <p:cNvPr id="55410" name="Text Box 149"/>
            <p:cNvSpPr/>
            <p:nvPr/>
          </p:nvSpPr>
          <p:spPr>
            <a:xfrm>
              <a:off x="2501900" y="1955800"/>
              <a:ext cx="88900" cy="2413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188912" rIns="0" bIns="61912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2000">
                  <a:solidFill>
                    <a:schemeClr val="tx1"/>
                  </a:solidFill>
                  <a:latin typeface="Times New Roman" pitchFamily="34" charset="0"/>
                </a:rPr>
                <a:t>(</a:t>
              </a:r>
            </a:p>
          </p:txBody>
        </p:sp>
        <p:sp>
          <p:nvSpPr>
            <p:cNvPr id="55411" name="Text Box 150"/>
            <p:cNvSpPr/>
            <p:nvPr/>
          </p:nvSpPr>
          <p:spPr>
            <a:xfrm>
              <a:off x="2603500" y="1981200"/>
              <a:ext cx="127000" cy="1524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161925" rIns="0" bIns="0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2000">
                  <a:solidFill>
                    <a:schemeClr val="tx1"/>
                  </a:solidFill>
                  <a:latin typeface="Times New Roman" pitchFamily="34" charset="0"/>
                </a:rPr>
                <a:t>1</a:t>
              </a:r>
            </a:p>
          </p:txBody>
        </p:sp>
        <p:sp>
          <p:nvSpPr>
            <p:cNvPr id="55412" name="Text Box 151"/>
            <p:cNvSpPr/>
            <p:nvPr/>
          </p:nvSpPr>
          <p:spPr>
            <a:xfrm>
              <a:off x="2781300" y="2006600"/>
              <a:ext cx="190500" cy="1651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146050" rIns="0" bIns="20638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2000">
                  <a:solidFill>
                    <a:schemeClr val="tx1"/>
                  </a:solidFill>
                  <a:latin typeface="Cambria Math" pitchFamily="34" charset="0"/>
                </a:rPr>
                <a:t>−</a:t>
              </a:r>
            </a:p>
          </p:txBody>
        </p:sp>
        <p:sp>
          <p:nvSpPr>
            <p:cNvPr id="55413" name="Text Box 152"/>
            <p:cNvSpPr/>
            <p:nvPr/>
          </p:nvSpPr>
          <p:spPr>
            <a:xfrm>
              <a:off x="3035300" y="1968500"/>
              <a:ext cx="139700" cy="2159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174625" rIns="0" bIns="47625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2000" i="1">
                  <a:solidFill>
                    <a:schemeClr val="tx1"/>
                  </a:solidFill>
                  <a:latin typeface="Times New Roman" pitchFamily="34" charset="0"/>
                </a:rPr>
                <a:t>β</a:t>
              </a:r>
            </a:p>
          </p:txBody>
        </p:sp>
        <p:sp>
          <p:nvSpPr>
            <p:cNvPr id="55414" name="Text Box 153"/>
            <p:cNvSpPr/>
            <p:nvPr/>
          </p:nvSpPr>
          <p:spPr>
            <a:xfrm>
              <a:off x="3187700" y="1955800"/>
              <a:ext cx="88900" cy="2413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188912" rIns="0" bIns="61912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2000">
                  <a:solidFill>
                    <a:schemeClr val="tx1"/>
                  </a:solidFill>
                  <a:latin typeface="Times New Roman" pitchFamily="34" charset="0"/>
                </a:rPr>
                <a:t>)</a:t>
              </a:r>
            </a:p>
          </p:txBody>
        </p:sp>
        <p:sp>
          <p:nvSpPr>
            <p:cNvPr id="55415" name="Text Box 154"/>
            <p:cNvSpPr/>
            <p:nvPr/>
          </p:nvSpPr>
          <p:spPr>
            <a:xfrm>
              <a:off x="3289300" y="2044700"/>
              <a:ext cx="152400" cy="1016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107950" rIns="0" bIns="0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2000" i="1">
                  <a:solidFill>
                    <a:schemeClr val="tx1"/>
                  </a:solidFill>
                  <a:latin typeface="Times New Roman" pitchFamily="34" charset="0"/>
                </a:rPr>
                <a:t>n</a:t>
              </a:r>
            </a:p>
          </p:txBody>
        </p:sp>
        <p:sp>
          <p:nvSpPr>
            <p:cNvPr id="55416" name="Text Box 155"/>
            <p:cNvSpPr/>
            <p:nvPr/>
          </p:nvSpPr>
          <p:spPr>
            <a:xfrm>
              <a:off x="3441700" y="2082800"/>
              <a:ext cx="76200" cy="1016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107950" rIns="0" bIns="0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1400" i="1">
                  <a:solidFill>
                    <a:schemeClr val="tx1"/>
                  </a:solidFill>
                  <a:latin typeface="Times New Roman" pitchFamily="34" charset="0"/>
                </a:rPr>
                <a:t>t</a:t>
              </a:r>
            </a:p>
          </p:txBody>
        </p:sp>
        <p:sp>
          <p:nvSpPr>
            <p:cNvPr id="55417" name="Rectangle 156"/>
            <p:cNvSpPr/>
            <p:nvPr/>
          </p:nvSpPr>
          <p:spPr>
            <a:xfrm>
              <a:off x="2501900" y="1955800"/>
              <a:ext cx="1016000" cy="24130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 cap="flat" cmpd="sng" algn="ctr">
              <a:solidFill>
                <a:schemeClr val="tx1">
                  <a:alpha val="0"/>
                </a:schemeClr>
              </a:solidFill>
              <a:prstDash val="solid"/>
              <a:miter lim="800000"/>
            </a:ln>
          </p:spPr>
          <p:txBody>
            <a:bodyPr wrap="none" anchor="ctr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1" fontAlgn="auto" latin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endParaRPr sz="1800">
                <a:solidFill>
                  <a:schemeClr val="tx1"/>
                </a:solidFill>
              </a:endParaRPr>
            </a:p>
          </p:txBody>
        </p:sp>
      </p:grpSp>
      <p:sp>
        <p:nvSpPr>
          <p:cNvPr id="55337" name="Text Box 159"/>
          <p:cNvSpPr/>
          <p:nvPr/>
        </p:nvSpPr>
        <p:spPr>
          <a:xfrm>
            <a:off x="660400" y="4889500"/>
            <a:ext cx="1460500" cy="355600"/>
          </a:xfrm>
          <a:prstGeom prst="rect">
            <a:avLst/>
          </a:prstGeom>
          <a:noFill/>
          <a:ln algn="ctr">
            <a:noFill/>
          </a:ln>
        </p:spPr>
        <p:txBody>
          <a:bodyPr wrap="none" lIns="90000" tIns="46800" rIns="90000" bIns="46800">
            <a:spAutoFit/>
          </a:bodyPr>
          <a:lstStyle>
            <a:lvl1pPr marL="0"/>
            <a:lvl2pPr marL="742950"/>
            <a:lvl3pPr marL="1143000"/>
            <a:lvl4pPr marL="1600200"/>
            <a:lvl5pPr marL="2057400"/>
          </a:lstStyle>
          <a:p>
            <a:pPr marL="0" marR="0" lvl="0" indent="-342900" algn="l" defTabSz="914400" rtl="0" eaLnBrk="1" fontAlgn="auto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 typeface="Arial" charset="0"/>
              <a:buNone/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r>
              <a:rPr sz="1800" i="1">
                <a:solidFill>
                  <a:schemeClr val="hlink"/>
                </a:solidFill>
                <a:latin typeface="Times New Roman" pitchFamily="18" charset="0"/>
              </a:rPr>
              <a:t>LAPS</a:t>
            </a:r>
            <a:r>
              <a:rPr sz="1800">
                <a:solidFill>
                  <a:schemeClr val="hlink"/>
                </a:solidFill>
              </a:rPr>
              <a:t> works: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359979F-40E6-8B81-7CFC-332933AC5BF7}"/>
              </a:ext>
            </a:extLst>
          </p:cNvPr>
          <p:cNvGrpSpPr/>
          <p:nvPr/>
        </p:nvGrpSpPr>
        <p:grpSpPr>
          <a:xfrm>
            <a:off x="5220072" y="5887541"/>
            <a:ext cx="3665781" cy="925511"/>
            <a:chOff x="4635872" y="5816600"/>
            <a:chExt cx="3665781" cy="925511"/>
          </a:xfrm>
        </p:grpSpPr>
        <p:sp>
          <p:nvSpPr>
            <p:cNvPr id="55364" name="Text Box 203"/>
            <p:cNvSpPr/>
            <p:nvPr/>
          </p:nvSpPr>
          <p:spPr>
            <a:xfrm>
              <a:off x="5346700" y="5816600"/>
              <a:ext cx="2954953" cy="925511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90000" tIns="46800" rIns="90000" bIns="46800">
              <a:sp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342900" marR="0" lvl="0" indent="-342900" algn="l" defTabSz="914400" rtl="0" eaLnBrk="1" fontAlgn="auto" latin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1800" dirty="0">
                  <a:solidFill>
                    <a:schemeClr val="hlink"/>
                  </a:solidFill>
                </a:rPr>
                <a:t># of jobs </a:t>
              </a:r>
            </a:p>
            <a:p>
              <a:pPr marL="342900" marR="0" lvl="0" indent="-342900" algn="l" defTabSz="914400" rtl="0" eaLnBrk="1" fontAlgn="auto" latinLnBrk="0" hangingPunct="0">
                <a:lnSpc>
                  <a:spcPct val="100000"/>
                </a:lnSpc>
                <a:spcBef>
                  <a:spcPct val="0"/>
                </a:spcBef>
                <a:buClr>
                  <a:schemeClr val="bg1"/>
                </a:buClr>
                <a:buSzTx/>
                <a:buFont typeface="Arial" charset="0"/>
                <a:buChar char="•"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1800" dirty="0">
                  <a:solidFill>
                    <a:schemeClr val="hlink"/>
                  </a:solidFill>
                </a:rPr>
                <a:t> sequential under </a:t>
              </a:r>
              <a:r>
                <a:rPr sz="1800" i="1" dirty="0">
                  <a:solidFill>
                    <a:schemeClr val="hlink"/>
                  </a:solidFill>
                  <a:latin typeface="Times New Roman" pitchFamily="18" charset="0"/>
                </a:rPr>
                <a:t>LAPS</a:t>
              </a:r>
            </a:p>
            <a:p>
              <a:pPr marL="342900" marR="0" lvl="0" indent="-342900" algn="l" defTabSz="914400" rtl="0" eaLnBrk="1" fontAlgn="auto" latinLnBrk="0" hangingPunct="0">
                <a:lnSpc>
                  <a:spcPct val="100000"/>
                </a:lnSpc>
                <a:spcBef>
                  <a:spcPct val="0"/>
                </a:spcBef>
                <a:buClr>
                  <a:schemeClr val="bg1"/>
                </a:buClr>
                <a:buSzTx/>
                <a:buFont typeface="Arial" charset="0"/>
                <a:buChar char="•"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1800" dirty="0">
                  <a:solidFill>
                    <a:schemeClr val="hlink"/>
                  </a:solidFill>
                </a:rPr>
                <a:t> </a:t>
              </a:r>
              <a:r>
                <a:rPr sz="1800" i="1" dirty="0">
                  <a:solidFill>
                    <a:schemeClr val="hlink"/>
                  </a:solidFill>
                  <a:latin typeface="Times New Roman" pitchFamily="18" charset="0"/>
                </a:rPr>
                <a:t>LAPS</a:t>
              </a:r>
              <a:r>
                <a:rPr sz="1800" dirty="0">
                  <a:solidFill>
                    <a:schemeClr val="hlink"/>
                  </a:solidFill>
                </a:rPr>
                <a:t> is a head</a:t>
              </a:r>
            </a:p>
          </p:txBody>
        </p:sp>
        <p:sp>
          <p:nvSpPr>
            <p:cNvPr id="55366" name="Text Box 298"/>
            <p:cNvSpPr/>
            <p:nvPr/>
          </p:nvSpPr>
          <p:spPr>
            <a:xfrm>
              <a:off x="5041900" y="6045200"/>
              <a:ext cx="292100" cy="762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185738" rIns="0" bIns="0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3000">
                  <a:solidFill>
                    <a:schemeClr val="tx1"/>
                  </a:solidFill>
                  <a:latin typeface="Times New Roman" pitchFamily="34" charset="0"/>
                </a:rPr>
                <a:t>=</a:t>
              </a:r>
            </a:p>
          </p:txBody>
        </p:sp>
        <p:sp>
          <p:nvSpPr>
            <p:cNvPr id="55367" name="Text Box 296"/>
            <p:cNvSpPr/>
            <p:nvPr/>
          </p:nvSpPr>
          <p:spPr>
            <a:xfrm>
              <a:off x="4635872" y="5918200"/>
              <a:ext cx="152400" cy="2540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260350" rIns="0" bIns="0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3000" i="1" dirty="0">
                  <a:solidFill>
                    <a:schemeClr val="tx1"/>
                  </a:solidFill>
                  <a:latin typeface="Times New Roman" pitchFamily="34" charset="0"/>
                </a:rPr>
                <a:t>ℓ</a:t>
              </a:r>
              <a:r>
                <a:rPr lang="en-US" sz="3000" i="1" baseline="-25000" dirty="0">
                  <a:latin typeface="Times New Roman" pitchFamily="34" charset="0"/>
                </a:rPr>
                <a:t>t</a:t>
              </a:r>
              <a:endParaRPr sz="3000" i="1" baseline="-25000" dirty="0">
                <a:solidFill>
                  <a:schemeClr val="tx1"/>
                </a:solidFill>
                <a:latin typeface="Times New Roman" pitchFamily="34" charset="0"/>
              </a:endParaRPr>
            </a:p>
          </p:txBody>
        </p:sp>
      </p:grpSp>
      <p:grpSp>
        <p:nvGrpSpPr>
          <p:cNvPr id="2" name="Group 3">
            <a:extLst>
              <a:ext uri="{FF2B5EF4-FFF2-40B4-BE49-F238E27FC236}">
                <a16:creationId xmlns:a16="http://schemas.microsoft.com/office/drawing/2014/main" id="{0D95B6B9-F776-2CBE-3573-74A3926423E4}"/>
              </a:ext>
            </a:extLst>
          </p:cNvPr>
          <p:cNvGrpSpPr/>
          <p:nvPr/>
        </p:nvGrpSpPr>
        <p:grpSpPr>
          <a:xfrm>
            <a:off x="2908300" y="3416300"/>
            <a:ext cx="4229100" cy="609600"/>
            <a:chOff x="2908300" y="3416300"/>
            <a:chExt cx="4229100" cy="609600"/>
          </a:xfrm>
        </p:grpSpPr>
        <p:sp>
          <p:nvSpPr>
            <p:cNvPr id="3" name="Text Box 290">
              <a:extLst>
                <a:ext uri="{FF2B5EF4-FFF2-40B4-BE49-F238E27FC236}">
                  <a16:creationId xmlns:a16="http://schemas.microsoft.com/office/drawing/2014/main" id="{79C8FBDF-0829-70A0-8A9B-E77436164486}"/>
                </a:ext>
              </a:extLst>
            </p:cNvPr>
            <p:cNvSpPr/>
            <p:nvPr/>
          </p:nvSpPr>
          <p:spPr>
            <a:xfrm>
              <a:off x="2908300" y="3441700"/>
              <a:ext cx="266700" cy="2540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257175" rIns="0" bIns="0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3000">
                  <a:solidFill>
                    <a:schemeClr val="tx1"/>
                  </a:solidFill>
                  <a:latin typeface="Times New Roman" pitchFamily="34" charset="0"/>
                </a:rPr>
                <a:t>Φ</a:t>
              </a:r>
            </a:p>
          </p:txBody>
        </p:sp>
        <p:sp>
          <p:nvSpPr>
            <p:cNvPr id="4" name="Text Box 291">
              <a:extLst>
                <a:ext uri="{FF2B5EF4-FFF2-40B4-BE49-F238E27FC236}">
                  <a16:creationId xmlns:a16="http://schemas.microsoft.com/office/drawing/2014/main" id="{3BCAC2AB-B616-58DA-847A-0F2BB20B800B}"/>
                </a:ext>
              </a:extLst>
            </p:cNvPr>
            <p:cNvSpPr/>
            <p:nvPr/>
          </p:nvSpPr>
          <p:spPr>
            <a:xfrm>
              <a:off x="3289300" y="3556000"/>
              <a:ext cx="292100" cy="889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187325" rIns="0" bIns="0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3000">
                  <a:solidFill>
                    <a:schemeClr val="tx1"/>
                  </a:solidFill>
                  <a:latin typeface="Times New Roman" pitchFamily="34" charset="0"/>
                </a:rPr>
                <a:t>=</a:t>
              </a:r>
            </a:p>
          </p:txBody>
        </p:sp>
        <p:sp>
          <p:nvSpPr>
            <p:cNvPr id="5" name="Text Box 293">
              <a:extLst>
                <a:ext uri="{FF2B5EF4-FFF2-40B4-BE49-F238E27FC236}">
                  <a16:creationId xmlns:a16="http://schemas.microsoft.com/office/drawing/2014/main" id="{268565A9-640D-249F-0BB0-BAEC12CC1920}"/>
                </a:ext>
              </a:extLst>
            </p:cNvPr>
            <p:cNvSpPr/>
            <p:nvPr/>
          </p:nvSpPr>
          <p:spPr>
            <a:xfrm>
              <a:off x="3721100" y="3657600"/>
              <a:ext cx="393700" cy="3683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0" rIns="0" bIns="376238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3000">
                  <a:solidFill>
                    <a:schemeClr val="tx1"/>
                  </a:solidFill>
                  <a:latin typeface="Cambria Math" pitchFamily="34" charset="0"/>
                </a:rPr>
                <a:t>∑</a:t>
              </a:r>
            </a:p>
          </p:txBody>
        </p:sp>
        <p:sp>
          <p:nvSpPr>
            <p:cNvPr id="6" name="Text Box 294">
              <a:extLst>
                <a:ext uri="{FF2B5EF4-FFF2-40B4-BE49-F238E27FC236}">
                  <a16:creationId xmlns:a16="http://schemas.microsoft.com/office/drawing/2014/main" id="{C1163FE8-C840-1202-A3A1-97902AEDCD4D}"/>
                </a:ext>
              </a:extLst>
            </p:cNvPr>
            <p:cNvSpPr/>
            <p:nvPr/>
          </p:nvSpPr>
          <p:spPr>
            <a:xfrm>
              <a:off x="4127500" y="3632200"/>
              <a:ext cx="101600" cy="1651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174625" rIns="0" bIns="0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2100" i="1">
                  <a:solidFill>
                    <a:schemeClr val="tx1"/>
                  </a:solidFill>
                  <a:latin typeface="Times New Roman" pitchFamily="34" charset="0"/>
                </a:rPr>
                <a:t>i</a:t>
              </a:r>
            </a:p>
          </p:txBody>
        </p:sp>
        <p:sp>
          <p:nvSpPr>
            <p:cNvPr id="7" name="Text Box 295">
              <a:extLst>
                <a:ext uri="{FF2B5EF4-FFF2-40B4-BE49-F238E27FC236}">
                  <a16:creationId xmlns:a16="http://schemas.microsoft.com/office/drawing/2014/main" id="{C32934E3-90F2-2E36-B367-2FC32BC758C1}"/>
                </a:ext>
              </a:extLst>
            </p:cNvPr>
            <p:cNvSpPr/>
            <p:nvPr/>
          </p:nvSpPr>
          <p:spPr>
            <a:xfrm>
              <a:off x="4229100" y="3721100"/>
              <a:ext cx="203200" cy="1651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150812" rIns="0" bIns="19050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2100">
                  <a:solidFill>
                    <a:schemeClr val="tx1"/>
                  </a:solidFill>
                  <a:latin typeface="Cambria Math" pitchFamily="34" charset="0"/>
                </a:rPr>
                <a:t>∈</a:t>
              </a:r>
            </a:p>
          </p:txBody>
        </p:sp>
        <p:sp>
          <p:nvSpPr>
            <p:cNvPr id="8" name="Text Box 296">
              <a:extLst>
                <a:ext uri="{FF2B5EF4-FFF2-40B4-BE49-F238E27FC236}">
                  <a16:creationId xmlns:a16="http://schemas.microsoft.com/office/drawing/2014/main" id="{3919E844-3243-001D-0C47-E67A4EAB0D73}"/>
                </a:ext>
              </a:extLst>
            </p:cNvPr>
            <p:cNvSpPr/>
            <p:nvPr/>
          </p:nvSpPr>
          <p:spPr>
            <a:xfrm>
              <a:off x="4432300" y="3619500"/>
              <a:ext cx="76200" cy="2540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196850" rIns="0" bIns="65088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2100">
                  <a:solidFill>
                    <a:schemeClr val="tx1"/>
                  </a:solidFill>
                  <a:latin typeface="Times New Roman" pitchFamily="34" charset="0"/>
                </a:rPr>
                <a:t>[</a:t>
              </a:r>
            </a:p>
          </p:txBody>
        </p:sp>
        <p:sp>
          <p:nvSpPr>
            <p:cNvPr id="9" name="Text Box 297">
              <a:extLst>
                <a:ext uri="{FF2B5EF4-FFF2-40B4-BE49-F238E27FC236}">
                  <a16:creationId xmlns:a16="http://schemas.microsoft.com/office/drawing/2014/main" id="{74D41037-BBAF-6DD3-2D62-A7431E3F43CC}"/>
                </a:ext>
              </a:extLst>
            </p:cNvPr>
            <p:cNvSpPr/>
            <p:nvPr/>
          </p:nvSpPr>
          <p:spPr>
            <a:xfrm>
              <a:off x="4521200" y="3695700"/>
              <a:ext cx="177800" cy="1016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112712" rIns="0" bIns="0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2100" i="1">
                  <a:solidFill>
                    <a:schemeClr val="tx1"/>
                  </a:solidFill>
                  <a:latin typeface="Times New Roman" pitchFamily="34" charset="0"/>
                </a:rPr>
                <a:t>n</a:t>
              </a:r>
            </a:p>
          </p:txBody>
        </p:sp>
        <p:sp>
          <p:nvSpPr>
            <p:cNvPr id="10" name="Text Box 298">
              <a:extLst>
                <a:ext uri="{FF2B5EF4-FFF2-40B4-BE49-F238E27FC236}">
                  <a16:creationId xmlns:a16="http://schemas.microsoft.com/office/drawing/2014/main" id="{19A6664B-3C2E-8A5B-6142-D2425A592E34}"/>
                </a:ext>
              </a:extLst>
            </p:cNvPr>
            <p:cNvSpPr/>
            <p:nvPr/>
          </p:nvSpPr>
          <p:spPr>
            <a:xfrm>
              <a:off x="4711700" y="3733800"/>
              <a:ext cx="101600" cy="1143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115888" rIns="0" bIns="0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1500" i="1">
                  <a:solidFill>
                    <a:schemeClr val="tx1"/>
                  </a:solidFill>
                  <a:latin typeface="Times New Roman" pitchFamily="34" charset="0"/>
                </a:rPr>
                <a:t>t</a:t>
              </a:r>
            </a:p>
          </p:txBody>
        </p:sp>
        <p:sp>
          <p:nvSpPr>
            <p:cNvPr id="11" name="Text Box 299">
              <a:extLst>
                <a:ext uri="{FF2B5EF4-FFF2-40B4-BE49-F238E27FC236}">
                  <a16:creationId xmlns:a16="http://schemas.microsoft.com/office/drawing/2014/main" id="{D6CABF4A-2A97-6D8E-C3FF-0612E93D49C8}"/>
                </a:ext>
              </a:extLst>
            </p:cNvPr>
            <p:cNvSpPr/>
            <p:nvPr/>
          </p:nvSpPr>
          <p:spPr>
            <a:xfrm>
              <a:off x="4838700" y="3619500"/>
              <a:ext cx="76200" cy="2540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196850" rIns="0" bIns="65088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2100">
                  <a:solidFill>
                    <a:schemeClr val="tx1"/>
                  </a:solidFill>
                  <a:latin typeface="Times New Roman" pitchFamily="34" charset="0"/>
                </a:rPr>
                <a:t>]</a:t>
              </a:r>
            </a:p>
          </p:txBody>
        </p:sp>
        <p:sp>
          <p:nvSpPr>
            <p:cNvPr id="12" name="Text Box 300">
              <a:extLst>
                <a:ext uri="{FF2B5EF4-FFF2-40B4-BE49-F238E27FC236}">
                  <a16:creationId xmlns:a16="http://schemas.microsoft.com/office/drawing/2014/main" id="{D4FFE164-6310-69B3-A76E-BFD25C84F5A4}"/>
                </a:ext>
              </a:extLst>
            </p:cNvPr>
            <p:cNvSpPr/>
            <p:nvPr/>
          </p:nvSpPr>
          <p:spPr>
            <a:xfrm>
              <a:off x="5003800" y="3454400"/>
              <a:ext cx="127000" cy="2413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247650" rIns="0" bIns="0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3000" i="1">
                  <a:solidFill>
                    <a:schemeClr val="tx1"/>
                  </a:solidFill>
                  <a:latin typeface="Times New Roman" pitchFamily="34" charset="0"/>
                </a:rPr>
                <a:t>i</a:t>
              </a:r>
            </a:p>
          </p:txBody>
        </p:sp>
        <p:sp>
          <p:nvSpPr>
            <p:cNvPr id="13" name="Text Box 301">
              <a:extLst>
                <a:ext uri="{FF2B5EF4-FFF2-40B4-BE49-F238E27FC236}">
                  <a16:creationId xmlns:a16="http://schemas.microsoft.com/office/drawing/2014/main" id="{999EDAEF-AB7C-0F4E-3EBE-959B1B3BFD29}"/>
                </a:ext>
              </a:extLst>
            </p:cNvPr>
            <p:cNvSpPr/>
            <p:nvPr/>
          </p:nvSpPr>
          <p:spPr>
            <a:xfrm>
              <a:off x="5219700" y="3487153"/>
              <a:ext cx="101600" cy="1397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187325" rIns="0" bIns="0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3000" dirty="0">
                  <a:solidFill>
                    <a:schemeClr val="tx1"/>
                  </a:solidFill>
                  <a:latin typeface="Cambria Math" pitchFamily="34" charset="0"/>
                </a:rPr>
                <a:t>·</a:t>
              </a:r>
            </a:p>
          </p:txBody>
        </p:sp>
        <p:sp>
          <p:nvSpPr>
            <p:cNvPr id="14" name="Text Box 302">
              <a:extLst>
                <a:ext uri="{FF2B5EF4-FFF2-40B4-BE49-F238E27FC236}">
                  <a16:creationId xmlns:a16="http://schemas.microsoft.com/office/drawing/2014/main" id="{91A9C4DE-CE84-FF3E-81DB-DD49F8E89C75}"/>
                </a:ext>
              </a:extLst>
            </p:cNvPr>
            <p:cNvSpPr/>
            <p:nvPr/>
          </p:nvSpPr>
          <p:spPr>
            <a:xfrm>
              <a:off x="5465936" y="3530600"/>
              <a:ext cx="330200" cy="1524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161925" rIns="0" bIns="0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3000" i="1">
                  <a:solidFill>
                    <a:schemeClr val="tx1"/>
                  </a:solidFill>
                  <a:latin typeface="Times New Roman" pitchFamily="34" charset="0"/>
                </a:rPr>
                <a:t>m</a:t>
              </a:r>
            </a:p>
          </p:txBody>
        </p:sp>
        <p:sp>
          <p:nvSpPr>
            <p:cNvPr id="15" name="Text Box 303">
              <a:extLst>
                <a:ext uri="{FF2B5EF4-FFF2-40B4-BE49-F238E27FC236}">
                  <a16:creationId xmlns:a16="http://schemas.microsoft.com/office/drawing/2014/main" id="{70D3C0C1-0655-8E5B-BD6A-BB389AE09D7F}"/>
                </a:ext>
              </a:extLst>
            </p:cNvPr>
            <p:cNvSpPr/>
            <p:nvPr/>
          </p:nvSpPr>
          <p:spPr>
            <a:xfrm>
              <a:off x="5740400" y="3530600"/>
              <a:ext cx="190500" cy="1524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161925" rIns="0" bIns="0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3000" i="1">
                  <a:solidFill>
                    <a:schemeClr val="tx1"/>
                  </a:solidFill>
                  <a:latin typeface="Times New Roman" pitchFamily="34" charset="0"/>
                </a:rPr>
                <a:t>a</a:t>
              </a:r>
            </a:p>
          </p:txBody>
        </p:sp>
        <p:sp>
          <p:nvSpPr>
            <p:cNvPr id="16" name="Text Box 304">
              <a:extLst>
                <a:ext uri="{FF2B5EF4-FFF2-40B4-BE49-F238E27FC236}">
                  <a16:creationId xmlns:a16="http://schemas.microsoft.com/office/drawing/2014/main" id="{33C12DF7-56A3-303E-0320-64EB6B7F2A18}"/>
                </a:ext>
              </a:extLst>
            </p:cNvPr>
            <p:cNvSpPr/>
            <p:nvPr/>
          </p:nvSpPr>
          <p:spPr>
            <a:xfrm>
              <a:off x="5930900" y="3530600"/>
              <a:ext cx="215900" cy="1524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161925" rIns="0" bIns="0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3000" i="1">
                  <a:solidFill>
                    <a:schemeClr val="tx1"/>
                  </a:solidFill>
                  <a:latin typeface="Times New Roman" pitchFamily="34" charset="0"/>
                </a:rPr>
                <a:t>x</a:t>
              </a:r>
            </a:p>
          </p:txBody>
        </p:sp>
        <p:sp>
          <p:nvSpPr>
            <p:cNvPr id="17" name="Text Box 305">
              <a:extLst>
                <a:ext uri="{FF2B5EF4-FFF2-40B4-BE49-F238E27FC236}">
                  <a16:creationId xmlns:a16="http://schemas.microsoft.com/office/drawing/2014/main" id="{8D2AAC5A-DA63-1C51-CB86-E014079C8391}"/>
                </a:ext>
              </a:extLst>
            </p:cNvPr>
            <p:cNvSpPr/>
            <p:nvPr/>
          </p:nvSpPr>
          <p:spPr>
            <a:xfrm>
              <a:off x="6146800" y="3416300"/>
              <a:ext cx="139700" cy="3683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282575" rIns="0" bIns="93662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3000">
                  <a:solidFill>
                    <a:schemeClr val="tx1"/>
                  </a:solidFill>
                  <a:latin typeface="Times New Roman" pitchFamily="34" charset="0"/>
                </a:rPr>
                <a:t>(</a:t>
              </a:r>
            </a:p>
          </p:txBody>
        </p:sp>
        <p:sp>
          <p:nvSpPr>
            <p:cNvPr id="18" name="Text Box 306">
              <a:extLst>
                <a:ext uri="{FF2B5EF4-FFF2-40B4-BE49-F238E27FC236}">
                  <a16:creationId xmlns:a16="http://schemas.microsoft.com/office/drawing/2014/main" id="{78676D06-C7B0-8D8E-51F4-4229B9906B43}"/>
                </a:ext>
              </a:extLst>
            </p:cNvPr>
            <p:cNvSpPr/>
            <p:nvPr/>
          </p:nvSpPr>
          <p:spPr>
            <a:xfrm>
              <a:off x="6299200" y="3530600"/>
              <a:ext cx="215900" cy="1524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161925" rIns="0" bIns="0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3000" i="1">
                  <a:solidFill>
                    <a:schemeClr val="tx1"/>
                  </a:solidFill>
                  <a:latin typeface="Times New Roman" pitchFamily="34" charset="0"/>
                </a:rPr>
                <a:t>x</a:t>
              </a:r>
            </a:p>
          </p:txBody>
        </p:sp>
        <p:sp>
          <p:nvSpPr>
            <p:cNvPr id="19" name="Text Box 307">
              <a:extLst>
                <a:ext uri="{FF2B5EF4-FFF2-40B4-BE49-F238E27FC236}">
                  <a16:creationId xmlns:a16="http://schemas.microsoft.com/office/drawing/2014/main" id="{F57687EF-43E8-DF50-45C3-5D4ACAF3FC9F}"/>
                </a:ext>
              </a:extLst>
            </p:cNvPr>
            <p:cNvSpPr/>
            <p:nvPr/>
          </p:nvSpPr>
          <p:spPr>
            <a:xfrm>
              <a:off x="6515100" y="3581400"/>
              <a:ext cx="101600" cy="1651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174625" rIns="0" bIns="0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2100" i="1">
                  <a:solidFill>
                    <a:schemeClr val="tx1"/>
                  </a:solidFill>
                  <a:latin typeface="Times New Roman" pitchFamily="34" charset="0"/>
                </a:rPr>
                <a:t>i</a:t>
              </a:r>
            </a:p>
          </p:txBody>
        </p:sp>
        <p:sp>
          <p:nvSpPr>
            <p:cNvPr id="20" name="Text Box 308">
              <a:extLst>
                <a:ext uri="{FF2B5EF4-FFF2-40B4-BE49-F238E27FC236}">
                  <a16:creationId xmlns:a16="http://schemas.microsoft.com/office/drawing/2014/main" id="{49EF81D0-FC0E-23F3-831B-116C8D0AF84B}"/>
                </a:ext>
              </a:extLst>
            </p:cNvPr>
            <p:cNvSpPr/>
            <p:nvPr/>
          </p:nvSpPr>
          <p:spPr>
            <a:xfrm>
              <a:off x="6642100" y="3657600"/>
              <a:ext cx="101600" cy="1016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39688" rIns="0" bIns="73025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3000" i="1">
                  <a:solidFill>
                    <a:schemeClr val="tx1"/>
                  </a:solidFill>
                  <a:latin typeface="Times New Roman" pitchFamily="34" charset="0"/>
                </a:rPr>
                <a:t>,</a:t>
              </a:r>
            </a:p>
          </p:txBody>
        </p:sp>
        <p:sp>
          <p:nvSpPr>
            <p:cNvPr id="21" name="Text Box 309">
              <a:extLst>
                <a:ext uri="{FF2B5EF4-FFF2-40B4-BE49-F238E27FC236}">
                  <a16:creationId xmlns:a16="http://schemas.microsoft.com/office/drawing/2014/main" id="{8AC3E38B-C720-452F-05CE-3CA23186B8AB}"/>
                </a:ext>
              </a:extLst>
            </p:cNvPr>
            <p:cNvSpPr/>
            <p:nvPr/>
          </p:nvSpPr>
          <p:spPr>
            <a:xfrm>
              <a:off x="6807200" y="3454400"/>
              <a:ext cx="177800" cy="2413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242888" rIns="0" bIns="0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3000">
                  <a:solidFill>
                    <a:schemeClr val="tx1"/>
                  </a:solidFill>
                  <a:latin typeface="Times New Roman" pitchFamily="34" charset="0"/>
                </a:rPr>
                <a:t>0</a:t>
              </a:r>
            </a:p>
          </p:txBody>
        </p:sp>
        <p:sp>
          <p:nvSpPr>
            <p:cNvPr id="22" name="Text Box 310">
              <a:extLst>
                <a:ext uri="{FF2B5EF4-FFF2-40B4-BE49-F238E27FC236}">
                  <a16:creationId xmlns:a16="http://schemas.microsoft.com/office/drawing/2014/main" id="{61834D52-AFB4-435B-AC1A-71D7F52D01DD}"/>
                </a:ext>
              </a:extLst>
            </p:cNvPr>
            <p:cNvSpPr/>
            <p:nvPr/>
          </p:nvSpPr>
          <p:spPr>
            <a:xfrm>
              <a:off x="6997700" y="3416300"/>
              <a:ext cx="139700" cy="3683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282575" rIns="0" bIns="93662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3000">
                  <a:solidFill>
                    <a:schemeClr val="tx1"/>
                  </a:solidFill>
                  <a:latin typeface="Times New Roman" pitchFamily="34" charset="0"/>
                </a:rPr>
                <a:t>)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EqMath_90043">
                <a:extLst>
                  <a:ext uri="{FF2B5EF4-FFF2-40B4-BE49-F238E27FC236}">
                    <a16:creationId xmlns:a16="http://schemas.microsoft.com/office/drawing/2014/main" id="{78A8AD12-2E62-A081-46AA-D7FB7A2AEFEF}"/>
                  </a:ext>
                </a:extLst>
              </p:cNvPr>
              <p:cNvSpPr txBox="1">
                <a:spLocks noGrp="1"/>
              </p:cNvSpPr>
              <p:nvPr/>
            </p:nvSpPr>
            <p:spPr>
              <a:xfrm>
                <a:off x="1261057" y="4389202"/>
                <a:ext cx="5022200" cy="1478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ctr"/>
              <a:lstStyle/>
              <a:p>
                <a:pPr>
                  <a:defRPr sz="1800" b="0" i="0" dirty="0">
                    <a:latin typeface="Cambria Math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AE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 sz="240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ar-AE" sz="2400">
                              <a:latin typeface="Cambria Math" panose="02040503050406030204" pitchFamily="18" charset="0"/>
                            </a:rPr>
                            <m:t>𝛷</m:t>
                          </m:r>
                        </m:num>
                        <m:den>
                          <m:r>
                            <a:rPr lang="ar-AE" sz="240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ar-AE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ar-AE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ar-AE" sz="240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ar-AE" sz="2400">
                              <a:latin typeface="Cambria Math" panose="02040503050406030204" pitchFamily="18" charset="0"/>
                            </a:rPr>
                            <m:t>∈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ar-AE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ar-AE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 sz="240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ar-AE" sz="240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ar-AE" sz="2400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ar-AE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ar-AE" sz="240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ar-AE" sz="240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ar-AE" sz="2400">
                                  <a:latin typeface="Cambria Math" panose="02040503050406030204" pitchFamily="18" charset="0"/>
                                </a:rPr>
                                <m:t>, </m:t>
                              </m:r>
                              <m:sSub>
                                <m:sSubPr>
                                  <m:ctrlPr>
                                    <a:rPr lang="ar-AE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ar-AE" sz="240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ar-AE" sz="240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ar-AE" sz="240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ar-AE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ar-AE" sz="2400">
                                      <a:latin typeface="Cambria Math" panose="02040503050406030204" pitchFamily="18" charset="0"/>
                                    </a:rPr>
                                    <m:t>ℓ</m:t>
                                  </m:r>
                                </m:e>
                                <m:sub>
                                  <m:r>
                                    <a:rPr lang="ar-AE" sz="240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sub>
                        <m:sup>
                          <m:r>
                            <a:rPr lang="ar-AE" sz="2400">
                              <a:latin typeface="Cambria Math" panose="02040503050406030204" pitchFamily="18" charset="0"/>
                            </a:rPr>
                            <m:t>​</m:t>
                          </m:r>
                        </m:sup>
                        <m:e>
                          <m:r>
                            <a:rPr lang="ar-AE" sz="2400">
                              <a:latin typeface="Cambria Math" panose="02040503050406030204" pitchFamily="18" charset="0"/>
                            </a:rPr>
                            <m:t>​</m:t>
                          </m:r>
                        </m:e>
                      </m:nary>
                    </m:oMath>
                  </m:oMathPara>
                </a14:m>
                <a:endParaRPr sz="2400" dirty="0"/>
              </a:p>
            </p:txBody>
          </p:sp>
        </mc:Choice>
        <mc:Fallback>
          <p:sp>
            <p:nvSpPr>
              <p:cNvPr id="25" name="EqMath_90043">
                <a:extLst>
                  <a:ext uri="{FF2B5EF4-FFF2-40B4-BE49-F238E27FC236}">
                    <a16:creationId xmlns:a16="http://schemas.microsoft.com/office/drawing/2014/main" id="{78A8AD12-2E62-A081-46AA-D7FB7A2AEFEF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1057" y="4389202"/>
                <a:ext cx="5022200" cy="14789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EqMath_90045">
                <a:extLst>
                  <a:ext uri="{FF2B5EF4-FFF2-40B4-BE49-F238E27FC236}">
                    <a16:creationId xmlns:a16="http://schemas.microsoft.com/office/drawing/2014/main" id="{EBE4FD8E-DF3D-C181-32DB-639217ABD5EB}"/>
                  </a:ext>
                </a:extLst>
              </p:cNvPr>
              <p:cNvSpPr txBox="1">
                <a:spLocks noGrp="1"/>
              </p:cNvSpPr>
              <p:nvPr/>
            </p:nvSpPr>
            <p:spPr>
              <a:xfrm>
                <a:off x="4631962" y="4650202"/>
                <a:ext cx="1466200" cy="793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ctr"/>
              <a:lstStyle/>
              <a:p>
                <a:pPr>
                  <a:defRPr sz="1800" b="0" i="0" dirty="0">
                    <a:latin typeface="Cambria Math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sz="240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sz="240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sz="240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sz="24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sz="240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sz="240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sz="240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sz="240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</m:d>
                        </m:num>
                        <m:den>
                          <m:r>
                            <a:rPr sz="2400">
                              <a:latin typeface="Cambria Math" panose="02040503050406030204" pitchFamily="18" charset="0"/>
                            </a:rPr>
                            <m:t>𝛽</m:t>
                          </m:r>
                          <m:sSub>
                            <m:sSubPr>
                              <m:ctrlPr>
                                <a:rPr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sz="240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sz="240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sz="2400" dirty="0"/>
              </a:p>
            </p:txBody>
          </p:sp>
        </mc:Choice>
        <mc:Fallback>
          <p:sp>
            <p:nvSpPr>
              <p:cNvPr id="27" name="EqMath_90045">
                <a:extLst>
                  <a:ext uri="{FF2B5EF4-FFF2-40B4-BE49-F238E27FC236}">
                    <a16:creationId xmlns:a16="http://schemas.microsoft.com/office/drawing/2014/main" id="{EBE4FD8E-DF3D-C181-32DB-639217ABD5EB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1962" y="4650202"/>
                <a:ext cx="1466200" cy="793100"/>
              </a:xfrm>
              <a:prstGeom prst="rect">
                <a:avLst/>
              </a:prstGeom>
              <a:blipFill>
                <a:blip r:embed="rId6"/>
                <a:stretch>
                  <a:fillRect r="-3958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Pct val="0"/>
                                  </p:iterate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Pct val="0"/>
                                  </p:iterate>
                                  <p:childTnLst>
                                    <p:set>
                                      <p:cBhvr additive="base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34" grpId="0"/>
      <p:bldP spid="55337" grpId="0"/>
      <p:bldP spid="55337" grpId="1"/>
      <p:bldP spid="25" grpId="0"/>
      <p:bldP spid="2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-177800"/>
            <a:ext cx="8229600" cy="1143000"/>
          </a:xfrm>
          <a:prstGeom prst="rect">
            <a:avLst/>
          </a:prstGeom>
          <a:noFill/>
          <a:ln algn="ctr">
            <a:noFill/>
          </a:ln>
        </p:spPr>
        <p:txBody>
          <a:bodyPr vert="horz" wrap="square" lIns="91440" tIns="45720" rIns="91440" bIns="45720" anchor="ctr" anchorCtr="0">
            <a:noAutofit/>
          </a:bodyPr>
          <a:lstStyle/>
          <a:p>
            <a:pPr marL="0" marR="0" lvl="0" algn="ctr" defTabSz="914400" rtl="0" eaLnBrk="1" fontAlgn="auto" latinLnBrk="0" hangingPunct="0">
              <a:lnSpc>
                <a:spcPct val="100000"/>
              </a:lnSpc>
              <a:spcBef>
                <a:spcPct val="0"/>
              </a:spcBef>
              <a:buClr>
                <a:schemeClr val="bg1"/>
              </a:buClr>
              <a:buSzTx/>
              <a:buFont typeface="Arial" charset="0"/>
              <a:buNone/>
              <a:defRPr sz="3600" baseline="0">
                <a:solidFill>
                  <a:srgbClr val="6600CC"/>
                </a:solidFill>
                <a:latin typeface="Comic Sans MS" pitchFamily="66" charset="0"/>
                <a:ea typeface="Arial" charset="0"/>
              </a:defRPr>
            </a:pPr>
            <a:r>
              <a:t>Potential Function</a:t>
            </a:r>
          </a:p>
        </p:txBody>
      </p:sp>
      <p:sp>
        <p:nvSpPr>
          <p:cNvPr id="57347" name="Text Box 127"/>
          <p:cNvSpPr/>
          <p:nvPr/>
        </p:nvSpPr>
        <p:spPr>
          <a:xfrm>
            <a:off x="444500" y="7429500"/>
            <a:ext cx="177800" cy="355600"/>
          </a:xfrm>
          <a:prstGeom prst="rect">
            <a:avLst/>
          </a:prstGeom>
          <a:noFill/>
          <a:ln algn="ctr">
            <a:noFill/>
          </a:ln>
        </p:spPr>
        <p:txBody>
          <a:bodyPr wrap="none" lIns="90000" tIns="46800" rIns="90000" bIns="46800">
            <a:spAutoFit/>
          </a:bodyPr>
          <a:lstStyle>
            <a:lvl1pPr marL="0"/>
            <a:lvl2pPr marL="742950"/>
            <a:lvl3pPr marL="1143000"/>
            <a:lvl4pPr marL="1600200"/>
            <a:lvl5pPr marL="2057400"/>
          </a:lstStyle>
          <a:p>
            <a:pPr marL="0" marR="0" lvl="0" indent="-342900" algn="l" defTabSz="914400" rtl="0" eaLnBrk="1" fontAlgn="auto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 typeface="Arial" charset="0"/>
              <a:buNone/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endParaRPr sz="1800">
              <a:solidFill>
                <a:schemeClr val="tx1"/>
              </a:solidFill>
            </a:endParaRPr>
          </a:p>
        </p:txBody>
      </p:sp>
      <p:grpSp>
        <p:nvGrpSpPr>
          <p:cNvPr id="57348" name="Group 326"/>
          <p:cNvGrpSpPr/>
          <p:nvPr/>
        </p:nvGrpSpPr>
        <p:grpSpPr>
          <a:xfrm>
            <a:off x="2870200" y="1943100"/>
            <a:ext cx="393700" cy="254000"/>
            <a:chOff x="3937000" y="3136900"/>
            <a:chExt cx="393700" cy="254000"/>
          </a:xfrm>
        </p:grpSpPr>
        <p:sp>
          <p:nvSpPr>
            <p:cNvPr id="57469" name="Text Box 327"/>
            <p:cNvSpPr/>
            <p:nvPr/>
          </p:nvSpPr>
          <p:spPr>
            <a:xfrm>
              <a:off x="3937000" y="3136900"/>
              <a:ext cx="254000" cy="1778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188912" rIns="0" bIns="0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3500" i="1">
                  <a:solidFill>
                    <a:schemeClr val="tx1"/>
                  </a:solidFill>
                  <a:latin typeface="Times New Roman" pitchFamily="34" charset="0"/>
                </a:rPr>
                <a:t>n</a:t>
              </a:r>
            </a:p>
          </p:txBody>
        </p:sp>
        <p:sp>
          <p:nvSpPr>
            <p:cNvPr id="57470" name="Text Box 328"/>
            <p:cNvSpPr/>
            <p:nvPr/>
          </p:nvSpPr>
          <p:spPr>
            <a:xfrm>
              <a:off x="4203700" y="3200400"/>
              <a:ext cx="127000" cy="1778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188912" rIns="0" bIns="0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2400" i="1">
                  <a:solidFill>
                    <a:schemeClr val="tx1"/>
                  </a:solidFill>
                  <a:latin typeface="Times New Roman" pitchFamily="34" charset="0"/>
                </a:rPr>
                <a:t>t</a:t>
              </a:r>
            </a:p>
          </p:txBody>
        </p:sp>
        <p:sp>
          <p:nvSpPr>
            <p:cNvPr id="57471" name="Rectangle 329"/>
            <p:cNvSpPr/>
            <p:nvPr/>
          </p:nvSpPr>
          <p:spPr>
            <a:xfrm>
              <a:off x="3937000" y="3136900"/>
              <a:ext cx="393700" cy="25400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 cap="flat" cmpd="sng" algn="ctr">
              <a:solidFill>
                <a:schemeClr val="tx1">
                  <a:alpha val="0"/>
                </a:schemeClr>
              </a:solidFill>
              <a:prstDash val="solid"/>
              <a:miter lim="800000"/>
            </a:ln>
          </p:spPr>
          <p:txBody>
            <a:bodyPr wrap="none" anchor="ctr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1" fontAlgn="auto" latin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endParaRPr sz="1800">
                <a:solidFill>
                  <a:schemeClr val="tx1"/>
                </a:solidFill>
              </a:endParaRPr>
            </a:p>
          </p:txBody>
        </p:sp>
      </p:grpSp>
      <p:sp>
        <p:nvSpPr>
          <p:cNvPr id="57349" name="Text Box 379"/>
          <p:cNvSpPr/>
          <p:nvPr/>
        </p:nvSpPr>
        <p:spPr>
          <a:xfrm>
            <a:off x="2324100" y="2159000"/>
            <a:ext cx="1511300" cy="635000"/>
          </a:xfrm>
          <a:prstGeom prst="rect">
            <a:avLst/>
          </a:prstGeom>
          <a:noFill/>
          <a:ln algn="ctr">
            <a:noFill/>
          </a:ln>
        </p:spPr>
        <p:txBody>
          <a:bodyPr wrap="none" lIns="90000" tIns="46800" rIns="90000" bIns="46800">
            <a:spAutoFit/>
          </a:bodyPr>
          <a:lstStyle>
            <a:lvl1pPr marL="0"/>
            <a:lvl2pPr marL="742950"/>
            <a:lvl3pPr marL="1143000"/>
            <a:lvl4pPr marL="1600200"/>
            <a:lvl5pPr marL="2057400"/>
          </a:lstStyle>
          <a:p>
            <a:pPr marL="0" marR="0" lvl="0" indent="-342900" algn="ctr" defTabSz="914400" rtl="0" eaLnBrk="1" fontAlgn="auto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 typeface="Arial" charset="0"/>
              <a:buNone/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r>
              <a:rPr sz="1800">
                <a:solidFill>
                  <a:schemeClr val="hlink"/>
                </a:solidFill>
              </a:rPr>
              <a:t># jobs alive </a:t>
            </a:r>
            <a:br>
              <a:rPr sz="1800">
                <a:solidFill>
                  <a:schemeClr val="hlink"/>
                </a:solidFill>
              </a:rPr>
            </a:br>
            <a:r>
              <a:rPr sz="1800">
                <a:solidFill>
                  <a:schemeClr val="hlink"/>
                </a:solidFill>
              </a:rPr>
              <a:t>under </a:t>
            </a:r>
            <a:r>
              <a:rPr sz="1800" i="1">
                <a:solidFill>
                  <a:schemeClr val="hlink"/>
                </a:solidFill>
                <a:latin typeface="Times New Roman" pitchFamily="18" charset="0"/>
              </a:rPr>
              <a:t>Laps</a:t>
            </a:r>
          </a:p>
        </p:txBody>
      </p:sp>
      <p:sp>
        <p:nvSpPr>
          <p:cNvPr id="57350" name="Text Box 380"/>
          <p:cNvSpPr/>
          <p:nvPr/>
        </p:nvSpPr>
        <p:spPr>
          <a:xfrm>
            <a:off x="7531100" y="2171700"/>
            <a:ext cx="1511300" cy="635000"/>
          </a:xfrm>
          <a:prstGeom prst="rect">
            <a:avLst/>
          </a:prstGeom>
          <a:noFill/>
          <a:ln algn="ctr">
            <a:noFill/>
          </a:ln>
        </p:spPr>
        <p:txBody>
          <a:bodyPr wrap="none" lIns="90000" tIns="46800" rIns="90000" bIns="46800">
            <a:spAutoFit/>
          </a:bodyPr>
          <a:lstStyle>
            <a:lvl1pPr marL="0"/>
            <a:lvl2pPr marL="742950"/>
            <a:lvl3pPr marL="1143000"/>
            <a:lvl4pPr marL="1600200"/>
            <a:lvl5pPr marL="2057400"/>
          </a:lstStyle>
          <a:p>
            <a:pPr marL="0" marR="0" lvl="0" indent="-342900" algn="ctr" defTabSz="914400" rtl="0" eaLnBrk="1" fontAlgn="auto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 typeface="Arial" charset="0"/>
              <a:buNone/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r>
              <a:rPr sz="1800" dirty="0">
                <a:solidFill>
                  <a:schemeClr val="hlink"/>
                </a:solidFill>
              </a:rPr>
              <a:t># jobs alive </a:t>
            </a:r>
            <a:br>
              <a:rPr sz="1800" dirty="0">
                <a:solidFill>
                  <a:schemeClr val="hlink"/>
                </a:solidFill>
              </a:rPr>
            </a:br>
            <a:r>
              <a:rPr sz="1800" dirty="0">
                <a:solidFill>
                  <a:schemeClr val="hlink"/>
                </a:solidFill>
              </a:rPr>
              <a:t>under </a:t>
            </a:r>
            <a:r>
              <a:rPr sz="1800" i="1" dirty="0" err="1">
                <a:solidFill>
                  <a:schemeClr val="hlink"/>
                </a:solidFill>
                <a:latin typeface="Times New Roman" pitchFamily="18" charset="0"/>
              </a:rPr>
              <a:t>Opt</a:t>
            </a:r>
            <a:endParaRPr sz="1800" i="1" dirty="0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7351" name="Text Box 381"/>
          <p:cNvSpPr/>
          <p:nvPr/>
        </p:nvSpPr>
        <p:spPr>
          <a:xfrm>
            <a:off x="4800600" y="2197100"/>
            <a:ext cx="2006600" cy="635000"/>
          </a:xfrm>
          <a:prstGeom prst="rect">
            <a:avLst/>
          </a:prstGeom>
          <a:noFill/>
          <a:ln algn="ctr">
            <a:noFill/>
          </a:ln>
        </p:spPr>
        <p:txBody>
          <a:bodyPr wrap="none" lIns="90000" tIns="46800" rIns="90000" bIns="46800">
            <a:spAutoFit/>
          </a:bodyPr>
          <a:lstStyle>
            <a:lvl1pPr marL="0"/>
            <a:lvl2pPr marL="742950"/>
            <a:lvl3pPr marL="1143000"/>
            <a:lvl4pPr marL="1600200"/>
            <a:lvl5pPr marL="2057400"/>
          </a:lstStyle>
          <a:p>
            <a:pPr marL="0" marR="0" lvl="0" indent="-342900" algn="ctr" defTabSz="914400" rtl="0" eaLnBrk="1" fontAlgn="auto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 typeface="Arial" charset="0"/>
              <a:buNone/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r>
              <a:rPr sz="1800" dirty="0">
                <a:solidFill>
                  <a:schemeClr val="hlink"/>
                </a:solidFill>
              </a:rPr>
              <a:t>resulting </a:t>
            </a:r>
            <a:br>
              <a:rPr sz="1800" dirty="0">
                <a:solidFill>
                  <a:schemeClr val="hlink"/>
                </a:solidFill>
              </a:rPr>
            </a:br>
            <a:r>
              <a:rPr sz="1800" dirty="0">
                <a:solidFill>
                  <a:schemeClr val="hlink"/>
                </a:solidFill>
              </a:rPr>
              <a:t>competitive ratio</a:t>
            </a:r>
          </a:p>
        </p:txBody>
      </p:sp>
      <p:cxnSp>
        <p:nvCxnSpPr>
          <p:cNvPr id="57352" name="Line 382"/>
          <p:cNvCxnSpPr/>
          <p:nvPr/>
        </p:nvCxnSpPr>
        <p:spPr>
          <a:xfrm flipH="1">
            <a:off x="2971800" y="1371600"/>
            <a:ext cx="0" cy="368300"/>
          </a:xfrm>
          <a:prstGeom prst="line">
            <a:avLst/>
          </a:prstGeom>
          <a:noFill/>
          <a:ln w="25400" cap="flat" cmpd="sng" algn="ctr">
            <a:solidFill>
              <a:srgbClr val="6600CC"/>
            </a:solidFill>
            <a:prstDash val="solid"/>
            <a:miter lim="800000"/>
            <a:tailEnd type="stealth"/>
          </a:ln>
        </p:spPr>
      </p:cxnSp>
      <p:cxnSp>
        <p:nvCxnSpPr>
          <p:cNvPr id="57353" name="Line 383"/>
          <p:cNvCxnSpPr/>
          <p:nvPr/>
        </p:nvCxnSpPr>
        <p:spPr>
          <a:xfrm flipH="1">
            <a:off x="5638800" y="1193800"/>
            <a:ext cx="0" cy="444500"/>
          </a:xfrm>
          <a:prstGeom prst="line">
            <a:avLst/>
          </a:prstGeom>
          <a:noFill/>
          <a:ln w="25400" cap="flat" cmpd="sng" algn="ctr">
            <a:solidFill>
              <a:srgbClr val="6600CC"/>
            </a:solidFill>
            <a:prstDash val="solid"/>
            <a:miter lim="800000"/>
            <a:tailEnd type="stealth"/>
          </a:ln>
        </p:spPr>
      </p:cxnSp>
      <p:cxnSp>
        <p:nvCxnSpPr>
          <p:cNvPr id="57354" name="Line 384"/>
          <p:cNvCxnSpPr/>
          <p:nvPr/>
        </p:nvCxnSpPr>
        <p:spPr>
          <a:xfrm>
            <a:off x="6997700" y="1104900"/>
            <a:ext cx="1117600" cy="596900"/>
          </a:xfrm>
          <a:prstGeom prst="line">
            <a:avLst/>
          </a:prstGeom>
          <a:noFill/>
          <a:ln w="25400" cap="flat" cmpd="sng" algn="ctr">
            <a:solidFill>
              <a:srgbClr val="6600CC"/>
            </a:solidFill>
            <a:prstDash val="solid"/>
            <a:miter lim="800000"/>
            <a:tailEnd type="stealth"/>
          </a:ln>
        </p:spPr>
      </p:cxnSp>
      <p:grpSp>
        <p:nvGrpSpPr>
          <p:cNvPr id="57355" name="Group 391"/>
          <p:cNvGrpSpPr/>
          <p:nvPr/>
        </p:nvGrpSpPr>
        <p:grpSpPr>
          <a:xfrm>
            <a:off x="2590800" y="2794000"/>
            <a:ext cx="3390900" cy="812800"/>
            <a:chOff x="2717800" y="3327400"/>
            <a:chExt cx="3390900" cy="812800"/>
          </a:xfrm>
        </p:grpSpPr>
        <p:sp>
          <p:nvSpPr>
            <p:cNvPr id="57467" name="Text Box 385"/>
            <p:cNvSpPr/>
            <p:nvPr/>
          </p:nvSpPr>
          <p:spPr>
            <a:xfrm>
              <a:off x="2717800" y="3327400"/>
              <a:ext cx="3302000" cy="8128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90000" tIns="46800" rIns="90000" bIns="46800">
              <a:sp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ctr" defTabSz="914400" rtl="0" eaLnBrk="1" fontAlgn="auto" latin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2400">
                  <a:solidFill>
                    <a:srgbClr val="6600CC"/>
                  </a:solidFill>
                </a:rPr>
                <a:t>A page of math later, </a:t>
              </a:r>
              <a:br>
                <a:rPr sz="2400">
                  <a:solidFill>
                    <a:srgbClr val="6600CC"/>
                  </a:solidFill>
                </a:rPr>
              </a:br>
              <a:r>
                <a:rPr sz="2400">
                  <a:solidFill>
                    <a:srgbClr val="6600CC"/>
                  </a:solidFill>
                </a:rPr>
                <a:t>and the proof is done.</a:t>
              </a:r>
            </a:p>
          </p:txBody>
        </p:sp>
        <p:sp>
          <p:nvSpPr>
            <p:cNvPr id="57468" name="Rectangle 390"/>
            <p:cNvSpPr/>
            <p:nvPr/>
          </p:nvSpPr>
          <p:spPr>
            <a:xfrm>
              <a:off x="5969000" y="3898900"/>
              <a:ext cx="127000" cy="152400"/>
            </a:xfrm>
            <a:prstGeom prst="rect">
              <a:avLst/>
            </a:prstGeom>
            <a:solidFill>
              <a:schemeClr val="tx1"/>
            </a:solidFill>
            <a:ln algn="ctr">
              <a:noFill/>
            </a:ln>
          </p:spPr>
          <p:txBody>
            <a:bodyPr wrap="none" lIns="90000" tIns="46800" rIns="90000" bIns="46800" anchor="ctr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1" fontAlgn="auto" latin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endParaRPr sz="1800">
                <a:solidFill>
                  <a:schemeClr val="tx1"/>
                </a:solidFill>
              </a:endParaRPr>
            </a:p>
          </p:txBody>
        </p:sp>
      </p:grpSp>
      <p:cxnSp>
        <p:nvCxnSpPr>
          <p:cNvPr id="57356" name="Line 394"/>
          <p:cNvCxnSpPr/>
          <p:nvPr/>
        </p:nvCxnSpPr>
        <p:spPr>
          <a:xfrm flipH="1">
            <a:off x="4660900" y="1397000"/>
            <a:ext cx="12700" cy="2819400"/>
          </a:xfrm>
          <a:prstGeom prst="line">
            <a:avLst/>
          </a:prstGeom>
          <a:noFill/>
          <a:ln w="25400" cap="flat" cmpd="sng" algn="ctr">
            <a:solidFill>
              <a:srgbClr val="6600CC"/>
            </a:solidFill>
            <a:prstDash val="solid"/>
            <a:miter lim="800000"/>
            <a:tailEnd type="stealth"/>
          </a:ln>
        </p:spPr>
      </p:cxnSp>
      <p:grpSp>
        <p:nvGrpSpPr>
          <p:cNvPr id="57361" name="Group 70"/>
          <p:cNvGrpSpPr/>
          <p:nvPr/>
        </p:nvGrpSpPr>
        <p:grpSpPr>
          <a:xfrm>
            <a:off x="2171700" y="800100"/>
            <a:ext cx="4864100" cy="635000"/>
            <a:chOff x="3898900" y="2819400"/>
            <a:chExt cx="4864100" cy="635000"/>
          </a:xfrm>
        </p:grpSpPr>
        <p:sp>
          <p:nvSpPr>
            <p:cNvPr id="57384" name="Text Box 71"/>
            <p:cNvSpPr/>
            <p:nvPr/>
          </p:nvSpPr>
          <p:spPr>
            <a:xfrm>
              <a:off x="3898900" y="2832100"/>
              <a:ext cx="177800" cy="2032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206375" rIns="0" bIns="0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2400" i="1">
                  <a:solidFill>
                    <a:schemeClr val="tx1"/>
                  </a:solidFill>
                  <a:latin typeface="Times New Roman" pitchFamily="34" charset="0"/>
                </a:rPr>
                <a:t>d</a:t>
              </a:r>
            </a:p>
          </p:txBody>
        </p:sp>
        <p:sp>
          <p:nvSpPr>
            <p:cNvPr id="57385" name="Text Box 72"/>
            <p:cNvSpPr/>
            <p:nvPr/>
          </p:nvSpPr>
          <p:spPr>
            <a:xfrm>
              <a:off x="4076700" y="2844800"/>
              <a:ext cx="215900" cy="2032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203200" rIns="0" bIns="0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2400" i="1">
                  <a:solidFill>
                    <a:schemeClr val="tx1"/>
                  </a:solidFill>
                  <a:latin typeface="Times New Roman" pitchFamily="34" charset="0"/>
                </a:rPr>
                <a:t>F</a:t>
              </a:r>
            </a:p>
          </p:txBody>
        </p:sp>
        <p:sp>
          <p:nvSpPr>
            <p:cNvPr id="57386" name="Text Box 73"/>
            <p:cNvSpPr/>
            <p:nvPr/>
          </p:nvSpPr>
          <p:spPr>
            <a:xfrm>
              <a:off x="4330700" y="2819400"/>
              <a:ext cx="127000" cy="2921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223838" rIns="0" bIns="74612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2400">
                  <a:solidFill>
                    <a:schemeClr val="tx1"/>
                  </a:solidFill>
                  <a:latin typeface="Times New Roman" pitchFamily="34" charset="0"/>
                </a:rPr>
                <a:t>(</a:t>
              </a:r>
            </a:p>
          </p:txBody>
        </p:sp>
        <p:sp>
          <p:nvSpPr>
            <p:cNvPr id="57387" name="Text Box 74"/>
            <p:cNvSpPr/>
            <p:nvPr/>
          </p:nvSpPr>
          <p:spPr>
            <a:xfrm>
              <a:off x="4470400" y="2844800"/>
              <a:ext cx="228600" cy="2032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203200" rIns="0" bIns="0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2400" i="1">
                  <a:solidFill>
                    <a:schemeClr val="tx1"/>
                  </a:solidFill>
                  <a:latin typeface="Times New Roman" pitchFamily="34" charset="0"/>
                </a:rPr>
                <a:t>L</a:t>
              </a:r>
            </a:p>
          </p:txBody>
        </p:sp>
        <p:sp>
          <p:nvSpPr>
            <p:cNvPr id="57388" name="Text Box 75"/>
            <p:cNvSpPr/>
            <p:nvPr/>
          </p:nvSpPr>
          <p:spPr>
            <a:xfrm>
              <a:off x="4699000" y="2844800"/>
              <a:ext cx="254000" cy="2032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203200" rIns="0" bIns="0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2400" i="1">
                  <a:solidFill>
                    <a:schemeClr val="tx1"/>
                  </a:solidFill>
                  <a:latin typeface="Times New Roman" pitchFamily="34" charset="0"/>
                </a:rPr>
                <a:t>A</a:t>
              </a:r>
            </a:p>
          </p:txBody>
        </p:sp>
        <p:sp>
          <p:nvSpPr>
            <p:cNvPr id="57389" name="Text Box 76"/>
            <p:cNvSpPr/>
            <p:nvPr/>
          </p:nvSpPr>
          <p:spPr>
            <a:xfrm>
              <a:off x="4965700" y="2844800"/>
              <a:ext cx="215900" cy="2032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203200" rIns="0" bIns="0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34290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endParaRPr sz="2400">
                <a:solidFill>
                  <a:schemeClr val="tx1"/>
                </a:solidFill>
                <a:latin typeface="cmmi7" pitchFamily="34" charset="0"/>
              </a:endParaRPr>
            </a:p>
            <a:p>
              <a:pPr marL="34290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2400" i="1">
                  <a:solidFill>
                    <a:schemeClr val="tx1"/>
                  </a:solidFill>
                  <a:latin typeface="Times New Roman" pitchFamily="34" charset="0"/>
                </a:rPr>
                <a:t>P</a:t>
              </a:r>
            </a:p>
          </p:txBody>
        </p:sp>
        <p:sp>
          <p:nvSpPr>
            <p:cNvPr id="57390" name="Text Box 77"/>
            <p:cNvSpPr/>
            <p:nvPr/>
          </p:nvSpPr>
          <p:spPr>
            <a:xfrm>
              <a:off x="5219700" y="2844800"/>
              <a:ext cx="203200" cy="2032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203200" rIns="0" bIns="0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2400" i="1">
                  <a:solidFill>
                    <a:schemeClr val="tx1"/>
                  </a:solidFill>
                  <a:latin typeface="Times New Roman" pitchFamily="34" charset="0"/>
                </a:rPr>
                <a:t>S</a:t>
              </a:r>
            </a:p>
          </p:txBody>
        </p:sp>
        <p:sp>
          <p:nvSpPr>
            <p:cNvPr id="57391" name="Text Box 78"/>
            <p:cNvSpPr/>
            <p:nvPr/>
          </p:nvSpPr>
          <p:spPr>
            <a:xfrm>
              <a:off x="5448300" y="2819400"/>
              <a:ext cx="127000" cy="2921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223838" rIns="0" bIns="74612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2400">
                  <a:solidFill>
                    <a:schemeClr val="tx1"/>
                  </a:solidFill>
                  <a:latin typeface="Times New Roman" pitchFamily="34" charset="0"/>
                </a:rPr>
                <a:t>)</a:t>
              </a:r>
            </a:p>
          </p:txBody>
        </p:sp>
        <p:cxnSp>
          <p:nvCxnSpPr>
            <p:cNvPr id="57392" name="Line 79"/>
            <p:cNvCxnSpPr/>
            <p:nvPr/>
          </p:nvCxnSpPr>
          <p:spPr>
            <a:xfrm>
              <a:off x="3898900" y="3060700"/>
              <a:ext cx="1676400" cy="0"/>
            </a:xfrm>
            <a:prstGeom prst="line">
              <a:avLst/>
            </a:prstGeom>
            <a:noFill/>
            <a:ln w="17090" cap="flat" cmpd="sng" algn="ctr">
              <a:solidFill>
                <a:schemeClr val="tx1"/>
              </a:solidFill>
              <a:prstDash val="solid"/>
              <a:miter lim="800000"/>
            </a:ln>
          </p:spPr>
        </p:cxnSp>
        <p:sp>
          <p:nvSpPr>
            <p:cNvPr id="57393" name="Text Box 80"/>
            <p:cNvSpPr/>
            <p:nvPr/>
          </p:nvSpPr>
          <p:spPr>
            <a:xfrm>
              <a:off x="4584700" y="3187700"/>
              <a:ext cx="177800" cy="2032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206375" rIns="0" bIns="0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2400" i="1">
                  <a:solidFill>
                    <a:schemeClr val="tx1"/>
                  </a:solidFill>
                  <a:latin typeface="Times New Roman" pitchFamily="34" charset="0"/>
                </a:rPr>
                <a:t>d</a:t>
              </a:r>
            </a:p>
          </p:txBody>
        </p:sp>
        <p:sp>
          <p:nvSpPr>
            <p:cNvPr id="57394" name="Text Box 81"/>
            <p:cNvSpPr/>
            <p:nvPr/>
          </p:nvSpPr>
          <p:spPr>
            <a:xfrm>
              <a:off x="4762500" y="3213100"/>
              <a:ext cx="127000" cy="1778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182562" rIns="0" bIns="0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2400" i="1">
                  <a:solidFill>
                    <a:schemeClr val="tx1"/>
                  </a:solidFill>
                  <a:latin typeface="Times New Roman" pitchFamily="34" charset="0"/>
                </a:rPr>
                <a:t>t</a:t>
              </a:r>
            </a:p>
          </p:txBody>
        </p:sp>
        <p:sp>
          <p:nvSpPr>
            <p:cNvPr id="57395" name="Text Box 82"/>
            <p:cNvSpPr/>
            <p:nvPr/>
          </p:nvSpPr>
          <p:spPr>
            <a:xfrm>
              <a:off x="5727700" y="2997200"/>
              <a:ext cx="330200" cy="2794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249238" rIns="0" bIns="34925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3400">
                  <a:solidFill>
                    <a:schemeClr val="tx1"/>
                  </a:solidFill>
                  <a:latin typeface="Times New Roman" pitchFamily="34" charset="0"/>
                </a:rPr>
                <a:t>+</a:t>
              </a:r>
            </a:p>
          </p:txBody>
        </p:sp>
        <p:sp>
          <p:nvSpPr>
            <p:cNvPr id="57396" name="Text Box 83"/>
            <p:cNvSpPr/>
            <p:nvPr/>
          </p:nvSpPr>
          <p:spPr>
            <a:xfrm>
              <a:off x="6210300" y="2870200"/>
              <a:ext cx="177800" cy="2032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206375" rIns="0" bIns="0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2400" i="1">
                  <a:solidFill>
                    <a:schemeClr val="tx1"/>
                  </a:solidFill>
                  <a:latin typeface="Times New Roman" pitchFamily="34" charset="0"/>
                </a:rPr>
                <a:t>d</a:t>
              </a:r>
            </a:p>
          </p:txBody>
        </p:sp>
        <p:sp>
          <p:nvSpPr>
            <p:cNvPr id="57397" name="Text Box 84"/>
            <p:cNvSpPr/>
            <p:nvPr/>
          </p:nvSpPr>
          <p:spPr>
            <a:xfrm>
              <a:off x="6388100" y="2882900"/>
              <a:ext cx="241300" cy="2032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203200" rIns="0" bIns="0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2400">
                  <a:solidFill>
                    <a:schemeClr val="tx1"/>
                  </a:solidFill>
                  <a:latin typeface="Times New Roman" pitchFamily="34" charset="0"/>
                </a:rPr>
                <a:t>Φ</a:t>
              </a:r>
            </a:p>
          </p:txBody>
        </p:sp>
        <p:cxnSp>
          <p:nvCxnSpPr>
            <p:cNvPr id="57398" name="Line 85"/>
            <p:cNvCxnSpPr/>
            <p:nvPr/>
          </p:nvCxnSpPr>
          <p:spPr>
            <a:xfrm>
              <a:off x="6210300" y="3060700"/>
              <a:ext cx="419100" cy="0"/>
            </a:xfrm>
            <a:prstGeom prst="line">
              <a:avLst/>
            </a:prstGeom>
            <a:noFill/>
            <a:ln w="17090" cap="flat" cmpd="sng" algn="ctr">
              <a:solidFill>
                <a:schemeClr val="tx1"/>
              </a:solidFill>
              <a:prstDash val="solid"/>
              <a:miter lim="800000"/>
            </a:ln>
          </p:spPr>
        </p:cxnSp>
        <p:sp>
          <p:nvSpPr>
            <p:cNvPr id="57399" name="Text Box 86"/>
            <p:cNvSpPr/>
            <p:nvPr/>
          </p:nvSpPr>
          <p:spPr>
            <a:xfrm>
              <a:off x="6261100" y="3187700"/>
              <a:ext cx="177800" cy="2032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206375" rIns="0" bIns="0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2400" i="1">
                  <a:solidFill>
                    <a:schemeClr val="tx1"/>
                  </a:solidFill>
                  <a:latin typeface="Times New Roman" pitchFamily="34" charset="0"/>
                </a:rPr>
                <a:t>d</a:t>
              </a:r>
            </a:p>
          </p:txBody>
        </p:sp>
        <p:sp>
          <p:nvSpPr>
            <p:cNvPr id="57400" name="Text Box 87"/>
            <p:cNvSpPr/>
            <p:nvPr/>
          </p:nvSpPr>
          <p:spPr>
            <a:xfrm>
              <a:off x="6438900" y="3213100"/>
              <a:ext cx="127000" cy="1778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182562" rIns="0" bIns="0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2400" i="1">
                  <a:solidFill>
                    <a:schemeClr val="tx1"/>
                  </a:solidFill>
                  <a:latin typeface="Times New Roman" pitchFamily="34" charset="0"/>
                </a:rPr>
                <a:t>t</a:t>
              </a:r>
            </a:p>
          </p:txBody>
        </p:sp>
        <p:sp>
          <p:nvSpPr>
            <p:cNvPr id="57401" name="Text Box 88"/>
            <p:cNvSpPr/>
            <p:nvPr/>
          </p:nvSpPr>
          <p:spPr>
            <a:xfrm>
              <a:off x="6794500" y="3124200"/>
              <a:ext cx="330200" cy="3175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271462" rIns="0" bIns="57150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3400">
                  <a:solidFill>
                    <a:schemeClr val="tx1"/>
                  </a:solidFill>
                  <a:latin typeface="Cambria Math" pitchFamily="34" charset="0"/>
                </a:rPr>
                <a:t>·</a:t>
              </a:r>
            </a:p>
          </p:txBody>
        </p:sp>
        <p:sp>
          <p:nvSpPr>
            <p:cNvPr id="57402" name="Text Box 89"/>
            <p:cNvSpPr/>
            <p:nvPr/>
          </p:nvSpPr>
          <p:spPr>
            <a:xfrm>
              <a:off x="7251700" y="3060700"/>
              <a:ext cx="177800" cy="1778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182562" rIns="0" bIns="0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3400" i="1">
                  <a:solidFill>
                    <a:schemeClr val="tx1"/>
                  </a:solidFill>
                  <a:latin typeface="Times New Roman" pitchFamily="34" charset="0"/>
                </a:rPr>
                <a:t>c</a:t>
              </a:r>
            </a:p>
          </p:txBody>
        </p:sp>
        <p:sp>
          <p:nvSpPr>
            <p:cNvPr id="57403" name="Text Box 90"/>
            <p:cNvSpPr/>
            <p:nvPr/>
          </p:nvSpPr>
          <p:spPr>
            <a:xfrm>
              <a:off x="7493000" y="2832100"/>
              <a:ext cx="177800" cy="2032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206375" rIns="0" bIns="0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2400" i="1">
                  <a:solidFill>
                    <a:schemeClr val="tx1"/>
                  </a:solidFill>
                  <a:latin typeface="Times New Roman" pitchFamily="34" charset="0"/>
                </a:rPr>
                <a:t>d</a:t>
              </a:r>
            </a:p>
          </p:txBody>
        </p:sp>
        <p:sp>
          <p:nvSpPr>
            <p:cNvPr id="57404" name="Text Box 91"/>
            <p:cNvSpPr/>
            <p:nvPr/>
          </p:nvSpPr>
          <p:spPr>
            <a:xfrm>
              <a:off x="7670800" y="2844800"/>
              <a:ext cx="215900" cy="2032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203200" rIns="0" bIns="0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2400" i="1">
                  <a:solidFill>
                    <a:schemeClr val="tx1"/>
                  </a:solidFill>
                  <a:latin typeface="Times New Roman" pitchFamily="34" charset="0"/>
                </a:rPr>
                <a:t>F</a:t>
              </a:r>
            </a:p>
          </p:txBody>
        </p:sp>
        <p:sp>
          <p:nvSpPr>
            <p:cNvPr id="57405" name="Text Box 92"/>
            <p:cNvSpPr/>
            <p:nvPr/>
          </p:nvSpPr>
          <p:spPr>
            <a:xfrm>
              <a:off x="7924800" y="2819400"/>
              <a:ext cx="127000" cy="2921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223838" rIns="0" bIns="74612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2400">
                  <a:solidFill>
                    <a:schemeClr val="tx1"/>
                  </a:solidFill>
                  <a:latin typeface="Times New Roman" pitchFamily="34" charset="0"/>
                </a:rPr>
                <a:t>(</a:t>
              </a:r>
            </a:p>
          </p:txBody>
        </p:sp>
        <p:sp>
          <p:nvSpPr>
            <p:cNvPr id="57406" name="Text Box 93"/>
            <p:cNvSpPr/>
            <p:nvPr/>
          </p:nvSpPr>
          <p:spPr>
            <a:xfrm>
              <a:off x="8064500" y="2844800"/>
              <a:ext cx="254000" cy="2032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203200" rIns="0" bIns="0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2400" i="1">
                  <a:solidFill>
                    <a:schemeClr val="tx1"/>
                  </a:solidFill>
                  <a:latin typeface="Times New Roman" pitchFamily="34" charset="0"/>
                </a:rPr>
                <a:t>O</a:t>
              </a:r>
            </a:p>
          </p:txBody>
        </p:sp>
        <p:sp>
          <p:nvSpPr>
            <p:cNvPr id="57407" name="Text Box 94"/>
            <p:cNvSpPr/>
            <p:nvPr/>
          </p:nvSpPr>
          <p:spPr>
            <a:xfrm>
              <a:off x="8331200" y="2908300"/>
              <a:ext cx="165100" cy="1778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128588" rIns="0" bIns="57150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2400" i="1">
                  <a:solidFill>
                    <a:schemeClr val="tx1"/>
                  </a:solidFill>
                  <a:latin typeface="Times New Roman" pitchFamily="34" charset="0"/>
                </a:rPr>
                <a:t>p</a:t>
              </a:r>
            </a:p>
          </p:txBody>
        </p:sp>
        <p:sp>
          <p:nvSpPr>
            <p:cNvPr id="57408" name="Text Box 95"/>
            <p:cNvSpPr/>
            <p:nvPr/>
          </p:nvSpPr>
          <p:spPr>
            <a:xfrm>
              <a:off x="8509000" y="2857500"/>
              <a:ext cx="127000" cy="1778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182562" rIns="0" bIns="0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2400" i="1">
                  <a:solidFill>
                    <a:schemeClr val="tx1"/>
                  </a:solidFill>
                  <a:latin typeface="Times New Roman" pitchFamily="34" charset="0"/>
                </a:rPr>
                <a:t>t</a:t>
              </a:r>
            </a:p>
          </p:txBody>
        </p:sp>
        <p:sp>
          <p:nvSpPr>
            <p:cNvPr id="57409" name="Text Box 96"/>
            <p:cNvSpPr/>
            <p:nvPr/>
          </p:nvSpPr>
          <p:spPr>
            <a:xfrm>
              <a:off x="8636000" y="2819400"/>
              <a:ext cx="127000" cy="2921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223838" rIns="0" bIns="74612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2400">
                  <a:solidFill>
                    <a:schemeClr val="tx1"/>
                  </a:solidFill>
                  <a:latin typeface="Times New Roman" pitchFamily="34" charset="0"/>
                </a:rPr>
                <a:t>)</a:t>
              </a:r>
            </a:p>
          </p:txBody>
        </p:sp>
        <p:cxnSp>
          <p:nvCxnSpPr>
            <p:cNvPr id="57410" name="Line 97"/>
            <p:cNvCxnSpPr/>
            <p:nvPr/>
          </p:nvCxnSpPr>
          <p:spPr>
            <a:xfrm>
              <a:off x="7493000" y="3060700"/>
              <a:ext cx="1270000" cy="0"/>
            </a:xfrm>
            <a:prstGeom prst="line">
              <a:avLst/>
            </a:prstGeom>
            <a:noFill/>
            <a:ln w="17090" cap="flat" cmpd="sng" algn="ctr">
              <a:solidFill>
                <a:schemeClr val="tx1"/>
              </a:solidFill>
              <a:prstDash val="solid"/>
              <a:miter lim="800000"/>
            </a:ln>
          </p:spPr>
        </p:cxnSp>
        <p:sp>
          <p:nvSpPr>
            <p:cNvPr id="57411" name="Text Box 98"/>
            <p:cNvSpPr/>
            <p:nvPr/>
          </p:nvSpPr>
          <p:spPr>
            <a:xfrm>
              <a:off x="7975600" y="3187700"/>
              <a:ext cx="177800" cy="2032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206375" rIns="0" bIns="0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2400" i="1">
                  <a:solidFill>
                    <a:schemeClr val="tx1"/>
                  </a:solidFill>
                  <a:latin typeface="Times New Roman" pitchFamily="34" charset="0"/>
                </a:rPr>
                <a:t>d</a:t>
              </a:r>
            </a:p>
          </p:txBody>
        </p:sp>
        <p:sp>
          <p:nvSpPr>
            <p:cNvPr id="57412" name="Text Box 99"/>
            <p:cNvSpPr/>
            <p:nvPr/>
          </p:nvSpPr>
          <p:spPr>
            <a:xfrm>
              <a:off x="8153400" y="3213100"/>
              <a:ext cx="127000" cy="1778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182562" rIns="0" bIns="0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2400" i="1">
                  <a:solidFill>
                    <a:schemeClr val="tx1"/>
                  </a:solidFill>
                  <a:latin typeface="Times New Roman" pitchFamily="34" charset="0"/>
                </a:rPr>
                <a:t>t</a:t>
              </a:r>
            </a:p>
          </p:txBody>
        </p:sp>
      </p:grpSp>
      <p:grpSp>
        <p:nvGrpSpPr>
          <p:cNvPr id="57362" name="Group 591390"/>
          <p:cNvGrpSpPr/>
          <p:nvPr/>
        </p:nvGrpSpPr>
        <p:grpSpPr>
          <a:xfrm>
            <a:off x="5207000" y="1676400"/>
            <a:ext cx="1143000" cy="571500"/>
            <a:chOff x="5207000" y="1676400"/>
            <a:chExt cx="1143000" cy="571500"/>
          </a:xfrm>
        </p:grpSpPr>
        <p:sp>
          <p:nvSpPr>
            <p:cNvPr id="57377" name="Text Box 336"/>
            <p:cNvSpPr/>
            <p:nvPr/>
          </p:nvSpPr>
          <p:spPr>
            <a:xfrm>
              <a:off x="5207000" y="1739900"/>
              <a:ext cx="342900" cy="2921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300038" rIns="0" bIns="0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3500">
                  <a:solidFill>
                    <a:schemeClr val="tx1"/>
                  </a:solidFill>
                  <a:latin typeface="Times New Roman" pitchFamily="34" charset="0"/>
                </a:rPr>
                <a:t>Θ</a:t>
              </a:r>
            </a:p>
          </p:txBody>
        </p:sp>
        <p:sp>
          <p:nvSpPr>
            <p:cNvPr id="57378" name="Text Box 337"/>
            <p:cNvSpPr/>
            <p:nvPr/>
          </p:nvSpPr>
          <p:spPr>
            <a:xfrm>
              <a:off x="5549900" y="1714500"/>
              <a:ext cx="165100" cy="4318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328612" rIns="0" bIns="109538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3500">
                  <a:solidFill>
                    <a:schemeClr val="tx1"/>
                  </a:solidFill>
                  <a:latin typeface="Times New Roman" pitchFamily="34" charset="0"/>
                </a:rPr>
                <a:t>(</a:t>
              </a:r>
            </a:p>
          </p:txBody>
        </p:sp>
        <p:sp>
          <p:nvSpPr>
            <p:cNvPr id="57379" name="Text Box 338"/>
            <p:cNvSpPr/>
            <p:nvPr/>
          </p:nvSpPr>
          <p:spPr>
            <a:xfrm>
              <a:off x="5867400" y="1676400"/>
              <a:ext cx="165100" cy="1905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198438" rIns="0" bIns="0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2400">
                  <a:solidFill>
                    <a:schemeClr val="tx1"/>
                  </a:solidFill>
                  <a:latin typeface="Times New Roman" pitchFamily="34" charset="0"/>
                </a:rPr>
                <a:t>1</a:t>
              </a:r>
            </a:p>
          </p:txBody>
        </p:sp>
        <p:cxnSp>
          <p:nvCxnSpPr>
            <p:cNvPr id="57380" name="Line 339"/>
            <p:cNvCxnSpPr/>
            <p:nvPr/>
          </p:nvCxnSpPr>
          <p:spPr>
            <a:xfrm>
              <a:off x="5765800" y="1828800"/>
              <a:ext cx="355600" cy="0"/>
            </a:xfrm>
            <a:prstGeom prst="line">
              <a:avLst/>
            </a:prstGeom>
            <a:noFill/>
            <a:ln w="17601" cap="flat" cmpd="sng" algn="ctr">
              <a:solidFill>
                <a:schemeClr val="tx1"/>
              </a:solidFill>
              <a:prstDash val="solid"/>
              <a:miter lim="800000"/>
            </a:ln>
          </p:spPr>
        </p:cxnSp>
        <p:sp>
          <p:nvSpPr>
            <p:cNvPr id="57381" name="Text Box 340"/>
            <p:cNvSpPr/>
            <p:nvPr/>
          </p:nvSpPr>
          <p:spPr>
            <a:xfrm>
              <a:off x="5765800" y="1981200"/>
              <a:ext cx="190500" cy="2667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212725" rIns="0" bIns="58738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2400" i="1">
                  <a:solidFill>
                    <a:schemeClr val="tx1"/>
                  </a:solidFill>
                  <a:latin typeface="Times New Roman" pitchFamily="34" charset="0"/>
                </a:rPr>
                <a:t>β</a:t>
              </a:r>
            </a:p>
          </p:txBody>
        </p:sp>
        <p:sp>
          <p:nvSpPr>
            <p:cNvPr id="57382" name="Text Box 341"/>
            <p:cNvSpPr/>
            <p:nvPr/>
          </p:nvSpPr>
          <p:spPr>
            <a:xfrm>
              <a:off x="5981700" y="2070100"/>
              <a:ext cx="139700" cy="1270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131762" rIns="0" bIns="0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2400" i="1">
                  <a:solidFill>
                    <a:schemeClr val="tx1"/>
                  </a:solidFill>
                  <a:latin typeface="Times New Roman" pitchFamily="34" charset="0"/>
                </a:rPr>
                <a:t>ε</a:t>
              </a:r>
            </a:p>
          </p:txBody>
        </p:sp>
        <p:sp>
          <p:nvSpPr>
            <p:cNvPr id="57383" name="Text Box 342"/>
            <p:cNvSpPr/>
            <p:nvPr/>
          </p:nvSpPr>
          <p:spPr>
            <a:xfrm>
              <a:off x="6184900" y="1714500"/>
              <a:ext cx="165100" cy="4318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328612" rIns="0" bIns="109538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3500">
                  <a:solidFill>
                    <a:schemeClr val="tx1"/>
                  </a:solidFill>
                  <a:latin typeface="Times New Roman" pitchFamily="34" charset="0"/>
                </a:rPr>
                <a:t>)</a:t>
              </a:r>
            </a:p>
          </p:txBody>
        </p:sp>
      </p:grpSp>
      <p:grpSp>
        <p:nvGrpSpPr>
          <p:cNvPr id="57363" name="Group 369"/>
          <p:cNvGrpSpPr/>
          <p:nvPr/>
        </p:nvGrpSpPr>
        <p:grpSpPr>
          <a:xfrm>
            <a:off x="7205604" y="1765300"/>
            <a:ext cx="432934" cy="329332"/>
            <a:chOff x="3886448" y="3022600"/>
            <a:chExt cx="393576" cy="329332"/>
          </a:xfrm>
        </p:grpSpPr>
        <p:sp>
          <p:nvSpPr>
            <p:cNvPr id="57374" name="Text Box 370"/>
            <p:cNvSpPr/>
            <p:nvPr/>
          </p:nvSpPr>
          <p:spPr>
            <a:xfrm>
              <a:off x="3886448" y="3022600"/>
              <a:ext cx="342900" cy="2921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300038" rIns="0" bIns="0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3500" i="1" dirty="0">
                  <a:solidFill>
                    <a:schemeClr val="tx1"/>
                  </a:solidFill>
                  <a:latin typeface="Times New Roman" pitchFamily="34" charset="0"/>
                </a:rPr>
                <a:t>N</a:t>
              </a:r>
            </a:p>
          </p:txBody>
        </p:sp>
        <p:sp>
          <p:nvSpPr>
            <p:cNvPr id="57375" name="Text Box 371"/>
            <p:cNvSpPr/>
            <p:nvPr/>
          </p:nvSpPr>
          <p:spPr>
            <a:xfrm>
              <a:off x="4153024" y="3174132"/>
              <a:ext cx="127000" cy="1778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188912" rIns="0" bIns="0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2400" i="1" dirty="0">
                  <a:solidFill>
                    <a:schemeClr val="tx1"/>
                  </a:solidFill>
                  <a:latin typeface="Times New Roman" pitchFamily="34" charset="0"/>
                </a:rPr>
                <a:t>t</a:t>
              </a:r>
            </a:p>
          </p:txBody>
        </p:sp>
      </p:grpSp>
      <p:grpSp>
        <p:nvGrpSpPr>
          <p:cNvPr id="57365" name="Group 3"/>
          <p:cNvGrpSpPr/>
          <p:nvPr/>
        </p:nvGrpSpPr>
        <p:grpSpPr>
          <a:xfrm>
            <a:off x="393700" y="4005064"/>
            <a:ext cx="1447800" cy="1274316"/>
            <a:chOff x="393700" y="4110484"/>
            <a:chExt cx="1447800" cy="1274316"/>
          </a:xfrm>
        </p:grpSpPr>
        <p:sp>
          <p:nvSpPr>
            <p:cNvPr id="57367" name="Rectangle 277"/>
            <p:cNvSpPr/>
            <p:nvPr/>
          </p:nvSpPr>
          <p:spPr>
            <a:xfrm>
              <a:off x="393700" y="5029200"/>
              <a:ext cx="1447800" cy="3556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90000" tIns="46800" rIns="90000" bIns="46800">
              <a:sp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1" fontAlgn="auto" latin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1800" i="1">
                  <a:solidFill>
                    <a:schemeClr val="hlink"/>
                  </a:solidFill>
                  <a:latin typeface="Times New Roman" pitchFamily="18" charset="0"/>
                </a:rPr>
                <a:t>LAPS</a:t>
              </a:r>
              <a:r>
                <a:rPr sz="1800">
                  <a:solidFill>
                    <a:schemeClr val="hlink"/>
                  </a:solidFill>
                </a:rPr>
                <a:t> works:</a:t>
              </a:r>
            </a:p>
          </p:txBody>
        </p:sp>
        <p:sp>
          <p:nvSpPr>
            <p:cNvPr id="57368" name="Rectangle 278"/>
            <p:cNvSpPr/>
            <p:nvPr/>
          </p:nvSpPr>
          <p:spPr>
            <a:xfrm>
              <a:off x="393700" y="4110484"/>
              <a:ext cx="1270000" cy="3556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90000" tIns="46800" rIns="90000" bIns="46800">
              <a:sp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1" fontAlgn="auto" latin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1800" i="1">
                  <a:solidFill>
                    <a:schemeClr val="hlink"/>
                  </a:solidFill>
                  <a:latin typeface="Times New Roman" pitchFamily="18" charset="0"/>
                </a:rPr>
                <a:t>Opt</a:t>
              </a:r>
              <a:r>
                <a:rPr sz="1800">
                  <a:solidFill>
                    <a:schemeClr val="hlink"/>
                  </a:solidFill>
                </a:rPr>
                <a:t> works: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EqMath_90043">
                <a:extLst>
                  <a:ext uri="{FF2B5EF4-FFF2-40B4-BE49-F238E27FC236}">
                    <a16:creationId xmlns:a16="http://schemas.microsoft.com/office/drawing/2014/main" id="{BF58E3B4-CF25-43B2-F875-66D51C9A9A0B}"/>
                  </a:ext>
                </a:extLst>
              </p:cNvPr>
              <p:cNvSpPr txBox="1">
                <a:spLocks noGrp="1"/>
              </p:cNvSpPr>
              <p:nvPr/>
            </p:nvSpPr>
            <p:spPr>
              <a:xfrm>
                <a:off x="1261057" y="4552116"/>
                <a:ext cx="5022200" cy="1478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ctr"/>
              <a:lstStyle/>
              <a:p>
                <a:pPr>
                  <a:defRPr sz="1800" b="0" i="0" dirty="0">
                    <a:latin typeface="Cambria Math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AE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 sz="240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ar-AE" sz="2400">
                              <a:latin typeface="Cambria Math" panose="02040503050406030204" pitchFamily="18" charset="0"/>
                            </a:rPr>
                            <m:t>𝛷</m:t>
                          </m:r>
                        </m:num>
                        <m:den>
                          <m:r>
                            <a:rPr lang="ar-AE" sz="240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ar-AE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ar-AE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ar-AE" sz="240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ar-AE" sz="2400">
                              <a:latin typeface="Cambria Math" panose="02040503050406030204" pitchFamily="18" charset="0"/>
                            </a:rPr>
                            <m:t>∈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ar-AE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ar-AE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 sz="240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ar-AE" sz="240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ar-AE" sz="2400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ar-AE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ar-AE" sz="240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ar-AE" sz="240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ar-AE" sz="2400">
                                  <a:latin typeface="Cambria Math" panose="02040503050406030204" pitchFamily="18" charset="0"/>
                                </a:rPr>
                                <m:t>, </m:t>
                              </m:r>
                              <m:sSub>
                                <m:sSubPr>
                                  <m:ctrlPr>
                                    <a:rPr lang="ar-AE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ar-AE" sz="240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ar-AE" sz="240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ar-AE" sz="240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ar-AE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ar-AE" sz="2400">
                                      <a:latin typeface="Cambria Math" panose="02040503050406030204" pitchFamily="18" charset="0"/>
                                    </a:rPr>
                                    <m:t>ℓ</m:t>
                                  </m:r>
                                </m:e>
                                <m:sub>
                                  <m:r>
                                    <a:rPr lang="ar-AE" sz="240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sub>
                        <m:sup>
                          <m:r>
                            <a:rPr lang="ar-AE" sz="2400">
                              <a:latin typeface="Cambria Math" panose="02040503050406030204" pitchFamily="18" charset="0"/>
                            </a:rPr>
                            <m:t>​</m:t>
                          </m:r>
                        </m:sup>
                        <m:e>
                          <m:r>
                            <a:rPr lang="ar-AE" sz="2400">
                              <a:latin typeface="Cambria Math" panose="02040503050406030204" pitchFamily="18" charset="0"/>
                            </a:rPr>
                            <m:t>​</m:t>
                          </m:r>
                        </m:e>
                      </m:nary>
                    </m:oMath>
                  </m:oMathPara>
                </a14:m>
                <a:endParaRPr sz="2400" dirty="0"/>
              </a:p>
            </p:txBody>
          </p:sp>
        </mc:Choice>
        <mc:Fallback>
          <p:sp>
            <p:nvSpPr>
              <p:cNvPr id="2" name="EqMath_90043">
                <a:extLst>
                  <a:ext uri="{FF2B5EF4-FFF2-40B4-BE49-F238E27FC236}">
                    <a16:creationId xmlns:a16="http://schemas.microsoft.com/office/drawing/2014/main" id="{BF58E3B4-CF25-43B2-F875-66D51C9A9A0B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1057" y="4552116"/>
                <a:ext cx="5022200" cy="14789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EqMath_90045">
                <a:extLst>
                  <a:ext uri="{FF2B5EF4-FFF2-40B4-BE49-F238E27FC236}">
                    <a16:creationId xmlns:a16="http://schemas.microsoft.com/office/drawing/2014/main" id="{23BF02CA-8630-5134-9D7B-B8F5CA968C66}"/>
                  </a:ext>
                </a:extLst>
              </p:cNvPr>
              <p:cNvSpPr txBox="1">
                <a:spLocks noGrp="1"/>
              </p:cNvSpPr>
              <p:nvPr/>
            </p:nvSpPr>
            <p:spPr>
              <a:xfrm>
                <a:off x="4631962" y="4813116"/>
                <a:ext cx="1466200" cy="793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ctr"/>
              <a:lstStyle/>
              <a:p>
                <a:pPr>
                  <a:defRPr sz="1800" b="0" i="0" dirty="0">
                    <a:latin typeface="Cambria Math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sz="240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sz="240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sz="240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sz="24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sz="240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sz="240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sz="240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sz="240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</m:d>
                        </m:num>
                        <m:den>
                          <m:r>
                            <a:rPr sz="2400">
                              <a:latin typeface="Cambria Math" panose="02040503050406030204" pitchFamily="18" charset="0"/>
                            </a:rPr>
                            <m:t>𝛽</m:t>
                          </m:r>
                          <m:sSub>
                            <m:sSubPr>
                              <m:ctrlPr>
                                <a:rPr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sz="240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sz="240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sz="2400" dirty="0"/>
              </a:p>
            </p:txBody>
          </p:sp>
        </mc:Choice>
        <mc:Fallback>
          <p:sp>
            <p:nvSpPr>
              <p:cNvPr id="3" name="EqMath_90045">
                <a:extLst>
                  <a:ext uri="{FF2B5EF4-FFF2-40B4-BE49-F238E27FC236}">
                    <a16:creationId xmlns:a16="http://schemas.microsoft.com/office/drawing/2014/main" id="{23BF02CA-8630-5134-9D7B-B8F5CA968C66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1962" y="4813116"/>
                <a:ext cx="1466200" cy="793100"/>
              </a:xfrm>
              <a:prstGeom prst="rect">
                <a:avLst/>
              </a:prstGeom>
              <a:blipFill>
                <a:blip r:embed="rId4"/>
                <a:stretch>
                  <a:fillRect r="-3958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EqMath_90039">
                <a:extLst>
                  <a:ext uri="{FF2B5EF4-FFF2-40B4-BE49-F238E27FC236}">
                    <a16:creationId xmlns:a16="http://schemas.microsoft.com/office/drawing/2014/main" id="{2399B0E6-15E8-2861-0FF4-76BB3FFA92D3}"/>
                  </a:ext>
                </a:extLst>
              </p:cNvPr>
              <p:cNvSpPr txBox="1">
                <a:spLocks noGrp="1"/>
              </p:cNvSpPr>
              <p:nvPr/>
            </p:nvSpPr>
            <p:spPr>
              <a:xfrm>
                <a:off x="2123728" y="3861048"/>
                <a:ext cx="2025000" cy="76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ctr"/>
              <a:lstStyle/>
              <a:p>
                <a:pPr>
                  <a:defRPr sz="1800" b="0" i="0" dirty="0">
                    <a:latin typeface="Cambria Math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AE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 sz="240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ar-AE" sz="2400">
                              <a:latin typeface="Cambria Math" panose="02040503050406030204" pitchFamily="18" charset="0"/>
                            </a:rPr>
                            <m:t>𝛷</m:t>
                          </m:r>
                        </m:num>
                        <m:den>
                          <m:r>
                            <a:rPr lang="ar-AE" sz="240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ar-AE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sz="240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ar-AE" sz="240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ar-AE" sz="240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ar-AE" sz="240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sz="2400" dirty="0"/>
              </a:p>
            </p:txBody>
          </p:sp>
        </mc:Choice>
        <mc:Fallback>
          <p:sp>
            <p:nvSpPr>
              <p:cNvPr id="4" name="EqMath_90039">
                <a:extLst>
                  <a:ext uri="{FF2B5EF4-FFF2-40B4-BE49-F238E27FC236}">
                    <a16:creationId xmlns:a16="http://schemas.microsoft.com/office/drawing/2014/main" id="{2399B0E6-15E8-2861-0FF4-76BB3FFA92D3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3861048"/>
                <a:ext cx="2025000" cy="7677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3908E489-029B-657F-2635-398FB9127FD7}"/>
              </a:ext>
            </a:extLst>
          </p:cNvPr>
          <p:cNvGrpSpPr/>
          <p:nvPr/>
        </p:nvGrpSpPr>
        <p:grpSpPr>
          <a:xfrm>
            <a:off x="7598229" y="1682750"/>
            <a:ext cx="1167251" cy="596900"/>
            <a:chOff x="7033178" y="1682750"/>
            <a:chExt cx="1167251" cy="59690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4C1C4DD7-A0F8-8250-B40D-07B46608CF9F}"/>
                </a:ext>
              </a:extLst>
            </p:cNvPr>
            <p:cNvGrpSpPr/>
            <p:nvPr/>
          </p:nvGrpSpPr>
          <p:grpSpPr>
            <a:xfrm>
              <a:off x="7033178" y="1682750"/>
              <a:ext cx="1167251" cy="596900"/>
              <a:chOff x="7086235" y="1682750"/>
              <a:chExt cx="1061137" cy="596900"/>
            </a:xfrm>
          </p:grpSpPr>
          <p:grpSp>
            <p:nvGrpSpPr>
              <p:cNvPr id="57364" name="Group 591402"/>
              <p:cNvGrpSpPr/>
              <p:nvPr/>
            </p:nvGrpSpPr>
            <p:grpSpPr>
              <a:xfrm>
                <a:off x="7461572" y="1682750"/>
                <a:ext cx="685800" cy="596900"/>
                <a:chOff x="7327900" y="1612900"/>
                <a:chExt cx="685800" cy="596900"/>
              </a:xfrm>
            </p:grpSpPr>
            <p:grpSp>
              <p:nvGrpSpPr>
                <p:cNvPr id="57369" name="Group 407"/>
                <p:cNvGrpSpPr/>
                <p:nvPr/>
              </p:nvGrpSpPr>
              <p:grpSpPr>
                <a:xfrm>
                  <a:off x="7327900" y="1612900"/>
                  <a:ext cx="254000" cy="431800"/>
                  <a:chOff x="3937000" y="2895600"/>
                  <a:chExt cx="254000" cy="431800"/>
                </a:xfrm>
              </p:grpSpPr>
              <p:sp>
                <p:nvSpPr>
                  <p:cNvPr id="57371" name="Text Box 408"/>
                  <p:cNvSpPr/>
                  <p:nvPr/>
                </p:nvSpPr>
                <p:spPr>
                  <a:xfrm>
                    <a:off x="3962400" y="2895600"/>
                    <a:ext cx="241300" cy="317500"/>
                  </a:xfrm>
                  <a:prstGeom prst="rect">
                    <a:avLst/>
                  </a:prstGeom>
                  <a:noFill/>
                  <a:ln algn="ctr">
                    <a:noFill/>
                  </a:ln>
                </p:spPr>
                <p:txBody>
                  <a:bodyPr wrap="none" lIns="0" tIns="317500" rIns="0" bIns="0" anchor="b" anchorCtr="0">
                    <a:noAutofit/>
                  </a:bodyPr>
                  <a:lstStyle>
                    <a:lvl1pPr marL="0"/>
                    <a:lvl2pPr marL="742950"/>
                    <a:lvl3pPr marL="1143000"/>
                    <a:lvl4pPr marL="1600200"/>
                    <a:lvl5pPr marL="2057400"/>
                  </a:lstStyle>
                  <a:p>
                    <a:pPr marL="0" marR="0" lvl="0" indent="-342900" algn="l" defTabSz="914400" rtl="0" eaLnBrk="0" fontAlgn="auto" latinLnBrk="0" hangingPunct="0">
                      <a:lnSpc>
                        <a:spcPct val="300000"/>
                      </a:lnSpc>
                      <a:spcBef>
                        <a:spcPct val="0"/>
                      </a:spcBef>
                      <a:buClrTx/>
                      <a:buSzTx/>
                      <a:buFont typeface="Arial" charset="0"/>
                      <a:buNone/>
                      <a:defRPr sz="2800" baseline="0">
                        <a:solidFill>
                          <a:srgbClr val="0033CC"/>
                        </a:solidFill>
                        <a:latin typeface="Comic Sans MS" pitchFamily="66" charset="0"/>
                        <a:ea typeface="Arial" charset="0"/>
                      </a:defRPr>
                    </a:pPr>
                    <a:r>
                      <a:rPr sz="3500">
                        <a:solidFill>
                          <a:schemeClr val="tx1"/>
                        </a:solidFill>
                        <a:latin typeface="Cambria Math" pitchFamily="34" charset="0"/>
                      </a:rPr>
                      <a:t>^</a:t>
                    </a:r>
                  </a:p>
                </p:txBody>
              </p:sp>
              <p:sp>
                <p:nvSpPr>
                  <p:cNvPr id="57372" name="Text Box 409"/>
                  <p:cNvSpPr/>
                  <p:nvPr/>
                </p:nvSpPr>
                <p:spPr>
                  <a:xfrm>
                    <a:off x="3937000" y="3022600"/>
                    <a:ext cx="177800" cy="304800"/>
                  </a:xfrm>
                  <a:prstGeom prst="rect">
                    <a:avLst/>
                  </a:prstGeom>
                  <a:noFill/>
                  <a:ln algn="ctr">
                    <a:noFill/>
                  </a:ln>
                </p:spPr>
                <p:txBody>
                  <a:bodyPr wrap="none" lIns="0" tIns="304800" rIns="0" bIns="0" anchor="b" anchorCtr="0">
                    <a:noAutofit/>
                  </a:bodyPr>
                  <a:lstStyle>
                    <a:lvl1pPr marL="0"/>
                    <a:lvl2pPr marL="742950"/>
                    <a:lvl3pPr marL="1143000"/>
                    <a:lvl4pPr marL="1600200"/>
                    <a:lvl5pPr marL="2057400"/>
                  </a:lstStyle>
                  <a:p>
                    <a:pPr marL="0" marR="0" lvl="0" indent="-342900" algn="l" defTabSz="914400" rtl="0" eaLnBrk="0" fontAlgn="auto" latinLnBrk="0" hangingPunct="0">
                      <a:lnSpc>
                        <a:spcPct val="300000"/>
                      </a:lnSpc>
                      <a:spcBef>
                        <a:spcPct val="0"/>
                      </a:spcBef>
                      <a:buClrTx/>
                      <a:buSzTx/>
                      <a:buFont typeface="Arial" charset="0"/>
                      <a:buNone/>
                      <a:defRPr sz="2800" baseline="0">
                        <a:solidFill>
                          <a:srgbClr val="0033CC"/>
                        </a:solidFill>
                        <a:latin typeface="Comic Sans MS" pitchFamily="66" charset="0"/>
                        <a:ea typeface="Arial" charset="0"/>
                      </a:defRPr>
                    </a:pPr>
                    <a:r>
                      <a:rPr sz="3500" i="1">
                        <a:solidFill>
                          <a:schemeClr val="tx1"/>
                        </a:solidFill>
                        <a:latin typeface="Times New Roman" pitchFamily="34" charset="0"/>
                      </a:rPr>
                      <a:t>ℓ</a:t>
                    </a:r>
                  </a:p>
                </p:txBody>
              </p:sp>
              <p:sp>
                <p:nvSpPr>
                  <p:cNvPr id="57373" name="Rectangle 410"/>
                  <p:cNvSpPr/>
                  <p:nvPr/>
                </p:nvSpPr>
                <p:spPr>
                  <a:xfrm>
                    <a:off x="3937000" y="2895600"/>
                    <a:ext cx="254000" cy="431800"/>
                  </a:xfrm>
                  <a:prstGeom prst="rect">
                    <a:avLst/>
                  </a:prstGeom>
                  <a:solidFill>
                    <a:srgbClr val="FFFFFF">
                      <a:alpha val="0"/>
                    </a:srgbClr>
                  </a:solidFill>
                  <a:ln w="9525" cap="flat" cmpd="sng" algn="ctr">
                    <a:solidFill>
                      <a:schemeClr val="tx1">
                        <a:alpha val="0"/>
                      </a:schemeClr>
                    </a:solidFill>
                    <a:prstDash val="solid"/>
                    <a:miter lim="800000"/>
                  </a:ln>
                </p:spPr>
                <p:txBody>
                  <a:bodyPr wrap="none" anchor="ctr" anchorCtr="0">
                    <a:noAutofit/>
                  </a:bodyPr>
                  <a:lstStyle>
                    <a:lvl1pPr marL="0"/>
                    <a:lvl2pPr marL="742950"/>
                    <a:lvl3pPr marL="1143000"/>
                    <a:lvl4pPr marL="1600200"/>
                    <a:lvl5pPr marL="2057400"/>
                  </a:lstStyle>
                  <a:p>
                    <a:pPr marL="0" marR="0" lvl="0" indent="-342900" algn="l" defTabSz="914400" rtl="0" eaLnBrk="1" fontAlgn="auto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buClrTx/>
                      <a:buSzTx/>
                      <a:buFont typeface="Arial" charset="0"/>
                      <a:buNone/>
                      <a:defRPr sz="2800" baseline="0">
                        <a:solidFill>
                          <a:srgbClr val="0033CC"/>
                        </a:solidFill>
                        <a:latin typeface="Comic Sans MS" pitchFamily="66" charset="0"/>
                        <a:ea typeface="Arial" charset="0"/>
                      </a:defRPr>
                    </a:pPr>
                    <a:endParaRPr sz="180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57370" name="Rectangle 414"/>
                <p:cNvSpPr/>
                <p:nvPr/>
              </p:nvSpPr>
              <p:spPr>
                <a:xfrm>
                  <a:off x="7670800" y="1866900"/>
                  <a:ext cx="342900" cy="330200"/>
                </a:xfrm>
                <a:prstGeom prst="rect">
                  <a:avLst/>
                </a:prstGeom>
                <a:solidFill>
                  <a:srgbClr val="FFFFFF">
                    <a:alpha val="0"/>
                  </a:srgbClr>
                </a:solidFill>
                <a:ln w="9525" cap="flat" cmpd="sng" algn="ctr">
                  <a:solidFill>
                    <a:schemeClr val="tx1">
                      <a:alpha val="0"/>
                    </a:schemeClr>
                  </a:solidFill>
                  <a:prstDash val="solid"/>
                  <a:miter lim="800000"/>
                </a:ln>
              </p:spPr>
              <p:txBody>
                <a:bodyPr wrap="none" anchor="ctr" anchorCtr="0">
                  <a:noAutofit/>
                </a:bodyPr>
                <a:lstStyle>
                  <a:lvl1pPr marL="0"/>
                  <a:lvl2pPr marL="742950"/>
                  <a:lvl3pPr marL="1143000"/>
                  <a:lvl4pPr marL="1600200"/>
                  <a:lvl5pPr marL="2057400"/>
                </a:lstStyle>
                <a:p>
                  <a:pPr marL="0" marR="0" lvl="0" indent="-342900" algn="l" defTabSz="914400" rtl="0" eaLnBrk="1" fontAlgn="auto" latinLnBrk="0" hangingPunct="0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 typeface="Arial" charset="0"/>
                    <a:buNone/>
                    <a:defRPr sz="2800" baseline="0">
                      <a:solidFill>
                        <a:srgbClr val="0033CC"/>
                      </a:solidFill>
                      <a:latin typeface="Comic Sans MS" pitchFamily="66" charset="0"/>
                      <a:ea typeface="Arial" charset="0"/>
                    </a:defRPr>
                  </a:pPr>
                  <a:endParaRPr sz="180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1" name="Text Box 413">
                <a:extLst>
                  <a:ext uri="{FF2B5EF4-FFF2-40B4-BE49-F238E27FC236}">
                    <a16:creationId xmlns:a16="http://schemas.microsoft.com/office/drawing/2014/main" id="{0CDBC641-F775-436D-93E9-90DB79B0E3F9}"/>
                  </a:ext>
                </a:extLst>
              </p:cNvPr>
              <p:cNvSpPr/>
              <p:nvPr/>
            </p:nvSpPr>
            <p:spPr>
              <a:xfrm>
                <a:off x="7086235" y="1781946"/>
                <a:ext cx="342900" cy="3302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279400" rIns="0" bIns="58738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lang="en-US" sz="3500" dirty="0">
                    <a:latin typeface="Cambria Math" pitchFamily="34" charset="0"/>
                  </a:rPr>
                  <a:t>=</a:t>
                </a:r>
                <a:endParaRPr sz="3500" dirty="0">
                  <a:solidFill>
                    <a:schemeClr val="tx1"/>
                  </a:solidFill>
                  <a:latin typeface="Cambria Math" pitchFamily="34" charset="0"/>
                </a:endParaRPr>
              </a:p>
            </p:txBody>
          </p:sp>
        </p:grpSp>
        <p:sp>
          <p:nvSpPr>
            <p:cNvPr id="14" name="Text Box 371">
              <a:extLst>
                <a:ext uri="{FF2B5EF4-FFF2-40B4-BE49-F238E27FC236}">
                  <a16:creationId xmlns:a16="http://schemas.microsoft.com/office/drawing/2014/main" id="{68F5E889-3004-70F0-7A2C-67E2AF7BE956}"/>
                </a:ext>
              </a:extLst>
            </p:cNvPr>
            <p:cNvSpPr/>
            <p:nvPr/>
          </p:nvSpPr>
          <p:spPr>
            <a:xfrm>
              <a:off x="7606968" y="1988840"/>
              <a:ext cx="127000" cy="1778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188912" rIns="0" bIns="0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2400" i="1" dirty="0">
                  <a:solidFill>
                    <a:schemeClr val="tx1"/>
                  </a:solidFill>
                  <a:latin typeface="Times New Roman" pitchFamily="34" charset="0"/>
                </a:rPr>
                <a:t>t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1B65FD8-C1A9-231A-CB40-88C09FCEDBF9}"/>
              </a:ext>
            </a:extLst>
          </p:cNvPr>
          <p:cNvGrpSpPr/>
          <p:nvPr/>
        </p:nvGrpSpPr>
        <p:grpSpPr>
          <a:xfrm>
            <a:off x="8312168" y="1628800"/>
            <a:ext cx="724328" cy="493424"/>
            <a:chOff x="7863104" y="1628800"/>
            <a:chExt cx="724328" cy="493424"/>
          </a:xfrm>
        </p:grpSpPr>
        <p:sp>
          <p:nvSpPr>
            <p:cNvPr id="9" name="Text Box 409">
              <a:extLst>
                <a:ext uri="{FF2B5EF4-FFF2-40B4-BE49-F238E27FC236}">
                  <a16:creationId xmlns:a16="http://schemas.microsoft.com/office/drawing/2014/main" id="{408B301C-E422-18F5-34F7-8D0DB6771945}"/>
                </a:ext>
              </a:extLst>
            </p:cNvPr>
            <p:cNvSpPr/>
            <p:nvPr/>
          </p:nvSpPr>
          <p:spPr>
            <a:xfrm>
              <a:off x="8295152" y="1782380"/>
              <a:ext cx="177800" cy="3048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0" tIns="304800" rIns="0" bIns="0" anchor="b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0" fontAlgn="auto" latinLnBrk="0" hangingPunct="0">
                <a:lnSpc>
                  <a:spcPct val="3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3500" i="1">
                  <a:solidFill>
                    <a:schemeClr val="tx1"/>
                  </a:solidFill>
                  <a:latin typeface="Times New Roman" pitchFamily="34" charset="0"/>
                </a:rPr>
                <a:t>ℓ</a:t>
              </a: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981DEAD-E3A9-9B9F-21B7-65D194119A47}"/>
                </a:ext>
              </a:extLst>
            </p:cNvPr>
            <p:cNvGrpSpPr/>
            <p:nvPr/>
          </p:nvGrpSpPr>
          <p:grpSpPr>
            <a:xfrm>
              <a:off x="7863104" y="1628800"/>
              <a:ext cx="724328" cy="493424"/>
              <a:chOff x="7863104" y="1628800"/>
              <a:chExt cx="724328" cy="493424"/>
            </a:xfrm>
          </p:grpSpPr>
          <p:sp>
            <p:nvSpPr>
              <p:cNvPr id="57366" name="Text Box 413"/>
              <p:cNvSpPr/>
              <p:nvPr/>
            </p:nvSpPr>
            <p:spPr>
              <a:xfrm>
                <a:off x="7863104" y="1783448"/>
                <a:ext cx="342900" cy="3302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279400" rIns="0" bIns="58738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lang="en-US" sz="3500" dirty="0">
                    <a:latin typeface="Cambria Math" pitchFamily="34" charset="0"/>
                  </a:rPr>
                  <a:t>=</a:t>
                </a:r>
                <a:endParaRPr sz="3500" dirty="0">
                  <a:solidFill>
                    <a:schemeClr val="tx1"/>
                  </a:solidFill>
                  <a:latin typeface="Cambria Math" pitchFamily="34" charset="0"/>
                </a:endParaRPr>
              </a:p>
            </p:txBody>
          </p:sp>
          <p:sp>
            <p:nvSpPr>
              <p:cNvPr id="10" name="Rectangle 410">
                <a:extLst>
                  <a:ext uri="{FF2B5EF4-FFF2-40B4-BE49-F238E27FC236}">
                    <a16:creationId xmlns:a16="http://schemas.microsoft.com/office/drawing/2014/main" id="{4FD7B799-50D1-5CA5-1F6A-B87BCC9591C5}"/>
                  </a:ext>
                </a:extLst>
              </p:cNvPr>
              <p:cNvSpPr/>
              <p:nvPr/>
            </p:nvSpPr>
            <p:spPr>
              <a:xfrm>
                <a:off x="8134672" y="1628800"/>
                <a:ext cx="254000" cy="431800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 cap="flat" cmpd="sng" algn="ctr">
                <a:solidFill>
                  <a:schemeClr val="tx1">
                    <a:alpha val="0"/>
                  </a:schemeClr>
                </a:solidFill>
                <a:prstDash val="solid"/>
                <a:miter lim="800000"/>
              </a:ln>
            </p:spPr>
            <p:txBody>
              <a:bodyPr wrap="none" anchor="ctr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1" fontAlgn="auto" latinLnBrk="0" hangingPunct="0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endParaRPr sz="1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Text Box 371">
                <a:extLst>
                  <a:ext uri="{FF2B5EF4-FFF2-40B4-BE49-F238E27FC236}">
                    <a16:creationId xmlns:a16="http://schemas.microsoft.com/office/drawing/2014/main" id="{36BFE811-CB90-A6EB-0807-FBCAA9B74FFD}"/>
                  </a:ext>
                </a:extLst>
              </p:cNvPr>
              <p:cNvSpPr/>
              <p:nvPr/>
            </p:nvSpPr>
            <p:spPr>
              <a:xfrm>
                <a:off x="8460432" y="1944424"/>
                <a:ext cx="127000" cy="1778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188912" rIns="0" bIns="0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2400" i="1" dirty="0">
                    <a:solidFill>
                      <a:schemeClr val="tx1"/>
                    </a:solidFill>
                    <a:latin typeface="Times New Roman" pitchFamily="34" charset="0"/>
                  </a:rPr>
                  <a:t>t</a:t>
                </a: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Pct val="0"/>
                                  </p:iterate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0"/>
                                  </p:iterate>
                                  <p:childTnLst>
                                    <p:set>
                                      <p:cBhvr additive="base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Pct val="0"/>
                                  </p:iterate>
                                  <p:childTnLst>
                                    <p:set>
                                      <p:cBhvr additive="base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Pct val="0"/>
                                  </p:iterate>
                                  <p:childTnLst>
                                    <p:set>
                                      <p:cBhvr additive="base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7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7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0"/>
                                  </p:iterate>
                                  <p:childTnLst>
                                    <p:set>
                                      <p:cBhvr additive="base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7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7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Pct val="0"/>
                                  </p:iterate>
                                  <p:childTnLst>
                                    <p:set>
                                      <p:cBhvr additive="base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7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7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0"/>
                                  </p:iterate>
                                  <p:childTnLst>
                                    <p:set>
                                      <p:cBhvr additive="base"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7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7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Pct val="0"/>
                                  </p:iterate>
                                  <p:childTnLst>
                                    <p:set>
                                      <p:cBhvr additive="base"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7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7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Pct val="0"/>
                                  </p:iterate>
                                  <p:childTnLst>
                                    <p:set>
                                      <p:cBhvr additive="base"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0"/>
                                  </p:iterate>
                                  <p:childTnLst>
                                    <p:set>
                                      <p:cBhvr additive="base"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Pct val="0"/>
                                  </p:iterate>
                                  <p:childTnLst>
                                    <p:set>
                                      <p:cBhvr additive="base"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7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7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0"/>
                                  </p:iterate>
                                  <p:childTnLst>
                                    <p:set>
                                      <p:cBhvr additive="base"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7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7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8" grpId="0"/>
      <p:bldP spid="57349" grpId="0"/>
      <p:bldP spid="57349" grpId="1"/>
      <p:bldP spid="57349" grpId="2"/>
      <p:bldP spid="57350" grpId="0"/>
      <p:bldP spid="57350" grpId="1"/>
      <p:bldP spid="57350" grpId="2"/>
      <p:bldP spid="57351" grpId="0"/>
      <p:bldP spid="57351" grpId="1"/>
      <p:bldP spid="57351" grpId="2"/>
      <p:bldP spid="57352" grpId="0" animBg="1"/>
      <p:bldP spid="57353" grpId="0" animBg="1"/>
      <p:bldP spid="57354" grpId="0" animBg="1"/>
      <p:bldP spid="57355" grpId="0"/>
      <p:bldP spid="57356" grpId="0" animBg="1"/>
      <p:bldP spid="57361" grpId="0"/>
      <p:bldP spid="57362" grpId="0"/>
      <p:bldP spid="57365" grpId="0"/>
      <p:bldP spid="2" grpId="0"/>
      <p:bldP spid="3" grpId="0"/>
      <p:bldP spid="4" grpId="0"/>
      <p:bldP spid="11" grpId="0"/>
      <p:bldP spid="5736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22"/>
          <p:cNvSpPr>
            <a:spLocks noGrp="1"/>
          </p:cNvSpPr>
          <p:nvPr>
            <p:ph type="title" idx="4294967295"/>
          </p:nvPr>
        </p:nvSpPr>
        <p:spPr>
          <a:xfrm>
            <a:off x="457200" y="-165100"/>
            <a:ext cx="8229600" cy="1143000"/>
          </a:xfrm>
          <a:prstGeom prst="rect">
            <a:avLst/>
          </a:prstGeom>
          <a:noFill/>
          <a:ln algn="ctr">
            <a:noFill/>
          </a:ln>
        </p:spPr>
        <p:txBody>
          <a:bodyPr vert="horz" wrap="square" lIns="91440" tIns="45720" rIns="91440" bIns="45720" anchor="ctr" anchorCtr="0">
            <a:noAutofit/>
          </a:bodyPr>
          <a:lstStyle/>
          <a:p>
            <a:pPr marL="0" marR="0" lvl="0" algn="ctr" defTabSz="914400" rtl="0" eaLnBrk="1" fontAlgn="auto" latinLnBrk="0" hangingPunct="0">
              <a:lnSpc>
                <a:spcPct val="100000"/>
              </a:lnSpc>
              <a:spcBef>
                <a:spcPct val="0"/>
              </a:spcBef>
              <a:buClr>
                <a:schemeClr val="bg1"/>
              </a:buClr>
              <a:buSzTx/>
              <a:buFont typeface="Arial" charset="0"/>
              <a:buNone/>
              <a:defRPr sz="3600" baseline="0">
                <a:solidFill>
                  <a:srgbClr val="6600CC"/>
                </a:solidFill>
                <a:latin typeface="Comic Sans MS" pitchFamily="66" charset="0"/>
                <a:ea typeface="Arial" charset="0"/>
              </a:defRPr>
            </a:pPr>
            <a:r>
              <a:t>Conclusions</a:t>
            </a:r>
          </a:p>
        </p:txBody>
      </p:sp>
      <p:grpSp>
        <p:nvGrpSpPr>
          <p:cNvPr id="59395" name="Group 321"/>
          <p:cNvGrpSpPr/>
          <p:nvPr/>
        </p:nvGrpSpPr>
        <p:grpSpPr>
          <a:xfrm>
            <a:off x="292100" y="673100"/>
            <a:ext cx="8585200" cy="1816100"/>
            <a:chOff x="292100" y="596900"/>
            <a:chExt cx="8585200" cy="1816100"/>
          </a:xfrm>
        </p:grpSpPr>
        <p:sp>
          <p:nvSpPr>
            <p:cNvPr id="59466" name="Rectangle 286"/>
            <p:cNvSpPr/>
            <p:nvPr/>
          </p:nvSpPr>
          <p:spPr>
            <a:xfrm>
              <a:off x="1511300" y="596900"/>
              <a:ext cx="2895600" cy="635000"/>
            </a:xfrm>
            <a:prstGeom prst="rect">
              <a:avLst/>
            </a:prstGeom>
            <a:noFill/>
            <a:ln algn="ctr">
              <a:noFill/>
            </a:ln>
          </p:spPr>
          <p:txBody>
            <a:bodyPr lIns="90000" tIns="46800" rIns="90000" bIns="46800">
              <a:sp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ctr" defTabSz="914400" rtl="0" eaLnBrk="1" fontAlgn="auto" latin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1800" i="1">
                  <a:latin typeface="Times New Roman" pitchFamily="18" charset="0"/>
                </a:rPr>
                <a:t>n</a:t>
              </a:r>
              <a:r>
                <a:rPr sz="1800" i="1" baseline="-25000">
                  <a:latin typeface="Times New Roman" pitchFamily="18" charset="0"/>
                </a:rPr>
                <a:t>t</a:t>
              </a:r>
              <a:r>
                <a:rPr sz="1800"/>
                <a:t> jobs currently alive </a:t>
              </a:r>
              <a:br>
                <a:rPr sz="1800"/>
              </a:br>
              <a:r>
                <a:rPr sz="1800"/>
                <a:t>sorted by arrival time.</a:t>
              </a:r>
            </a:p>
          </p:txBody>
        </p:sp>
        <p:pic>
          <p:nvPicPr>
            <p:cNvPr id="59467" name="Picture 287"/>
            <p:cNvPicPr/>
            <p:nvPr/>
          </p:nvPicPr>
          <p:blipFill dpi="0">
            <a:blip r:embed="rId3"/>
            <a:srcRect/>
            <a:stretch>
              <a:fillRect/>
            </a:stretch>
          </p:blipFill>
          <p:spPr>
            <a:xfrm rot="16200000">
              <a:off x="3486150" y="1466850"/>
              <a:ext cx="660400" cy="292100"/>
            </a:xfrm>
            <a:prstGeom prst="rect">
              <a:avLst/>
            </a:prstGeom>
            <a:noFill/>
            <a:ln algn="ctr">
              <a:noFill/>
            </a:ln>
          </p:spPr>
        </p:pic>
        <p:pic>
          <p:nvPicPr>
            <p:cNvPr id="59468" name="Picture 288"/>
            <p:cNvPicPr/>
            <p:nvPr/>
          </p:nvPicPr>
          <p:blipFill dpi="0">
            <a:blip r:embed="rId3"/>
            <a:srcRect/>
            <a:stretch>
              <a:fillRect/>
            </a:stretch>
          </p:blipFill>
          <p:spPr>
            <a:xfrm rot="16200000">
              <a:off x="3790950" y="1466850"/>
              <a:ext cx="660400" cy="292100"/>
            </a:xfrm>
            <a:prstGeom prst="rect">
              <a:avLst/>
            </a:prstGeom>
            <a:noFill/>
            <a:ln algn="ctr">
              <a:noFill/>
            </a:ln>
          </p:spPr>
        </p:pic>
        <p:pic>
          <p:nvPicPr>
            <p:cNvPr id="59469" name="Picture 289"/>
            <p:cNvPicPr/>
            <p:nvPr/>
          </p:nvPicPr>
          <p:blipFill dpi="0">
            <a:blip r:embed="rId3"/>
            <a:srcRect/>
            <a:stretch>
              <a:fillRect/>
            </a:stretch>
          </p:blipFill>
          <p:spPr>
            <a:xfrm rot="16200000">
              <a:off x="4083050" y="1466850"/>
              <a:ext cx="660400" cy="292100"/>
            </a:xfrm>
            <a:prstGeom prst="rect">
              <a:avLst/>
            </a:prstGeom>
            <a:noFill/>
            <a:ln algn="ctr">
              <a:noFill/>
            </a:ln>
          </p:spPr>
        </p:pic>
        <p:pic>
          <p:nvPicPr>
            <p:cNvPr id="59470" name="Picture 290"/>
            <p:cNvPicPr/>
            <p:nvPr/>
          </p:nvPicPr>
          <p:blipFill dpi="0">
            <a:blip r:embed="rId3"/>
            <a:srcRect/>
            <a:stretch>
              <a:fillRect/>
            </a:stretch>
          </p:blipFill>
          <p:spPr>
            <a:xfrm rot="16200000">
              <a:off x="4387850" y="1466850"/>
              <a:ext cx="660400" cy="292100"/>
            </a:xfrm>
            <a:prstGeom prst="rect">
              <a:avLst/>
            </a:prstGeom>
            <a:noFill/>
            <a:ln algn="ctr">
              <a:noFill/>
            </a:ln>
          </p:spPr>
        </p:pic>
        <p:sp>
          <p:nvSpPr>
            <p:cNvPr id="59471" name="Rectangle 291"/>
            <p:cNvSpPr/>
            <p:nvPr/>
          </p:nvSpPr>
          <p:spPr>
            <a:xfrm rot="16200000">
              <a:off x="3054350" y="1593850"/>
              <a:ext cx="838200" cy="139700"/>
            </a:xfrm>
            <a:prstGeom prst="rect">
              <a:avLst/>
            </a:prstGeom>
            <a:solidFill>
              <a:srgbClr val="FF9900"/>
            </a:solidFill>
            <a:ln w="15875" cap="flat" cmpd="sng" algn="ctr">
              <a:solidFill>
                <a:schemeClr val="tx1"/>
              </a:solidFill>
              <a:prstDash val="solid"/>
              <a:miter lim="800000"/>
            </a:ln>
          </p:spPr>
          <p:txBody>
            <a:bodyPr vert="vert" wrap="none" anchor="ctr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ctr" defTabSz="914400" rtl="0" eaLnBrk="1" fontAlgn="auto" latin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endParaRPr sz="32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59472" name="Rectangle 292"/>
            <p:cNvSpPr/>
            <p:nvPr/>
          </p:nvSpPr>
          <p:spPr>
            <a:xfrm rot="16200000">
              <a:off x="2774950" y="1593850"/>
              <a:ext cx="838200" cy="139700"/>
            </a:xfrm>
            <a:prstGeom prst="rect">
              <a:avLst/>
            </a:prstGeom>
            <a:solidFill>
              <a:srgbClr val="FF9900"/>
            </a:solidFill>
            <a:ln w="15875" cap="flat" cmpd="sng" algn="ctr">
              <a:solidFill>
                <a:schemeClr val="tx1"/>
              </a:solidFill>
              <a:prstDash val="solid"/>
              <a:miter lim="800000"/>
            </a:ln>
          </p:spPr>
          <p:txBody>
            <a:bodyPr vert="vert" wrap="none" anchor="ctr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ctr" defTabSz="914400" rtl="0" eaLnBrk="1" fontAlgn="auto" latin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endParaRPr sz="32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59473" name="Rectangle 293"/>
            <p:cNvSpPr/>
            <p:nvPr/>
          </p:nvSpPr>
          <p:spPr>
            <a:xfrm rot="16200000">
              <a:off x="2546350" y="1606550"/>
              <a:ext cx="838200" cy="139700"/>
            </a:xfrm>
            <a:prstGeom prst="rect">
              <a:avLst/>
            </a:prstGeom>
            <a:solidFill>
              <a:srgbClr val="FF9900"/>
            </a:solidFill>
            <a:ln w="15875" cap="flat" cmpd="sng" algn="ctr">
              <a:solidFill>
                <a:schemeClr val="tx1"/>
              </a:solidFill>
              <a:prstDash val="solid"/>
              <a:miter lim="800000"/>
            </a:ln>
          </p:spPr>
          <p:txBody>
            <a:bodyPr vert="vert" wrap="none" anchor="ctr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ctr" defTabSz="914400" rtl="0" eaLnBrk="1" fontAlgn="auto" latin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endParaRPr sz="32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59474" name="Rectangle 294"/>
            <p:cNvSpPr/>
            <p:nvPr/>
          </p:nvSpPr>
          <p:spPr>
            <a:xfrm rot="16200000">
              <a:off x="2305050" y="1606550"/>
              <a:ext cx="838200" cy="139700"/>
            </a:xfrm>
            <a:prstGeom prst="rect">
              <a:avLst/>
            </a:prstGeom>
            <a:solidFill>
              <a:srgbClr val="FF9900"/>
            </a:solidFill>
            <a:ln w="15875" cap="flat" cmpd="sng" algn="ctr">
              <a:solidFill>
                <a:schemeClr val="tx1"/>
              </a:solidFill>
              <a:prstDash val="solid"/>
              <a:miter lim="800000"/>
            </a:ln>
          </p:spPr>
          <p:txBody>
            <a:bodyPr vert="vert" wrap="none" anchor="ctr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ctr" defTabSz="914400" rtl="0" eaLnBrk="1" fontAlgn="auto" latin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endParaRPr sz="32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59475" name="Rectangle 295"/>
            <p:cNvSpPr/>
            <p:nvPr/>
          </p:nvSpPr>
          <p:spPr>
            <a:xfrm rot="16200000">
              <a:off x="2063750" y="1606550"/>
              <a:ext cx="838200" cy="139700"/>
            </a:xfrm>
            <a:prstGeom prst="rect">
              <a:avLst/>
            </a:prstGeom>
            <a:solidFill>
              <a:srgbClr val="FF9900"/>
            </a:solidFill>
            <a:ln w="15875" cap="flat" cmpd="sng" algn="ctr">
              <a:solidFill>
                <a:schemeClr val="tx1"/>
              </a:solidFill>
              <a:prstDash val="solid"/>
              <a:miter lim="800000"/>
            </a:ln>
          </p:spPr>
          <p:txBody>
            <a:bodyPr vert="vert" wrap="none" anchor="ctr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ctr" defTabSz="914400" rtl="0" eaLnBrk="1" fontAlgn="auto" latin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endParaRPr sz="32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59476" name="Rectangle 296"/>
            <p:cNvSpPr/>
            <p:nvPr/>
          </p:nvSpPr>
          <p:spPr>
            <a:xfrm rot="16200000">
              <a:off x="1835150" y="1606550"/>
              <a:ext cx="838200" cy="139700"/>
            </a:xfrm>
            <a:prstGeom prst="rect">
              <a:avLst/>
            </a:prstGeom>
            <a:solidFill>
              <a:srgbClr val="FF9900"/>
            </a:solidFill>
            <a:ln w="15875" cap="flat" cmpd="sng" algn="ctr">
              <a:solidFill>
                <a:schemeClr val="tx1"/>
              </a:solidFill>
              <a:prstDash val="solid"/>
              <a:miter lim="800000"/>
            </a:ln>
          </p:spPr>
          <p:txBody>
            <a:bodyPr vert="vert" wrap="none" anchor="ctr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ctr" defTabSz="914400" rtl="0" eaLnBrk="1" fontAlgn="auto" latin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endParaRPr sz="32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59477" name="Rectangle 297"/>
            <p:cNvSpPr/>
            <p:nvPr/>
          </p:nvSpPr>
          <p:spPr>
            <a:xfrm rot="16200000">
              <a:off x="1593850" y="1606550"/>
              <a:ext cx="838200" cy="139700"/>
            </a:xfrm>
            <a:prstGeom prst="rect">
              <a:avLst/>
            </a:prstGeom>
            <a:solidFill>
              <a:srgbClr val="FF9900"/>
            </a:solidFill>
            <a:ln w="15875" cap="flat" cmpd="sng" algn="ctr">
              <a:solidFill>
                <a:schemeClr val="tx1"/>
              </a:solidFill>
              <a:prstDash val="solid"/>
              <a:miter lim="800000"/>
            </a:ln>
          </p:spPr>
          <p:txBody>
            <a:bodyPr vert="vert" wrap="none" anchor="ctr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ctr" defTabSz="914400" rtl="0" eaLnBrk="1" fontAlgn="auto" latin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endParaRPr sz="32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59478" name="Rectangle 298"/>
            <p:cNvSpPr/>
            <p:nvPr/>
          </p:nvSpPr>
          <p:spPr>
            <a:xfrm rot="16200000">
              <a:off x="1352550" y="1606550"/>
              <a:ext cx="838200" cy="139700"/>
            </a:xfrm>
            <a:prstGeom prst="rect">
              <a:avLst/>
            </a:prstGeom>
            <a:solidFill>
              <a:srgbClr val="FF9900"/>
            </a:solidFill>
            <a:ln w="15875" cap="flat" cmpd="sng" algn="ctr">
              <a:solidFill>
                <a:schemeClr val="tx1"/>
              </a:solidFill>
              <a:prstDash val="solid"/>
              <a:miter lim="800000"/>
            </a:ln>
          </p:spPr>
          <p:txBody>
            <a:bodyPr vert="vert" wrap="none" anchor="ctr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ctr" defTabSz="914400" rtl="0" eaLnBrk="1" fontAlgn="auto" latin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endParaRPr sz="32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59479" name="Rectangle 299"/>
            <p:cNvSpPr/>
            <p:nvPr/>
          </p:nvSpPr>
          <p:spPr>
            <a:xfrm rot="16200000">
              <a:off x="1123950" y="1606550"/>
              <a:ext cx="838200" cy="139700"/>
            </a:xfrm>
            <a:prstGeom prst="rect">
              <a:avLst/>
            </a:prstGeom>
            <a:solidFill>
              <a:srgbClr val="FF9900"/>
            </a:solidFill>
            <a:ln w="15875" cap="flat" cmpd="sng" algn="ctr">
              <a:solidFill>
                <a:schemeClr val="tx1"/>
              </a:solidFill>
              <a:prstDash val="solid"/>
              <a:miter lim="800000"/>
            </a:ln>
          </p:spPr>
          <p:txBody>
            <a:bodyPr vert="vert" wrap="none" anchor="ctr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ctr" defTabSz="914400" rtl="0" eaLnBrk="1" fontAlgn="auto" latin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endParaRPr sz="32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59480" name="Rectangle 300"/>
            <p:cNvSpPr/>
            <p:nvPr/>
          </p:nvSpPr>
          <p:spPr>
            <a:xfrm rot="16200000">
              <a:off x="882650" y="1606550"/>
              <a:ext cx="838200" cy="139700"/>
            </a:xfrm>
            <a:prstGeom prst="rect">
              <a:avLst/>
            </a:prstGeom>
            <a:solidFill>
              <a:srgbClr val="FF9900"/>
            </a:solidFill>
            <a:ln w="15875" cap="flat" cmpd="sng" algn="ctr">
              <a:solidFill>
                <a:schemeClr val="tx1"/>
              </a:solidFill>
              <a:prstDash val="solid"/>
              <a:miter lim="800000"/>
            </a:ln>
          </p:spPr>
          <p:txBody>
            <a:bodyPr vert="vert" wrap="none" anchor="ctr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ctr" defTabSz="914400" rtl="0" eaLnBrk="1" fontAlgn="auto" latin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endParaRPr sz="32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59481" name="Rectangle 301"/>
            <p:cNvSpPr/>
            <p:nvPr/>
          </p:nvSpPr>
          <p:spPr>
            <a:xfrm rot="16200000">
              <a:off x="654050" y="1619250"/>
              <a:ext cx="838200" cy="139700"/>
            </a:xfrm>
            <a:prstGeom prst="rect">
              <a:avLst/>
            </a:prstGeom>
            <a:solidFill>
              <a:srgbClr val="FF9900"/>
            </a:solidFill>
            <a:ln w="15875" cap="flat" cmpd="sng" algn="ctr">
              <a:solidFill>
                <a:schemeClr val="tx1"/>
              </a:solidFill>
              <a:prstDash val="solid"/>
              <a:miter lim="800000"/>
            </a:ln>
          </p:spPr>
          <p:txBody>
            <a:bodyPr vert="vert" wrap="none" anchor="ctr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ctr" defTabSz="914400" rtl="0" eaLnBrk="1" fontAlgn="auto" latin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endParaRPr sz="32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59482" name="Rectangle 302"/>
            <p:cNvSpPr/>
            <p:nvPr/>
          </p:nvSpPr>
          <p:spPr>
            <a:xfrm rot="16200000">
              <a:off x="412750" y="1619250"/>
              <a:ext cx="838200" cy="139700"/>
            </a:xfrm>
            <a:prstGeom prst="rect">
              <a:avLst/>
            </a:prstGeom>
            <a:solidFill>
              <a:srgbClr val="FF9900"/>
            </a:solidFill>
            <a:ln w="15875" cap="flat" cmpd="sng" algn="ctr">
              <a:solidFill>
                <a:schemeClr val="tx1"/>
              </a:solidFill>
              <a:prstDash val="solid"/>
              <a:miter lim="800000"/>
            </a:ln>
          </p:spPr>
          <p:txBody>
            <a:bodyPr vert="vert" wrap="none" anchor="ctr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ctr" defTabSz="914400" rtl="0" eaLnBrk="1" fontAlgn="auto" latin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endParaRPr sz="32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59483" name="Rectangle 303"/>
            <p:cNvSpPr/>
            <p:nvPr/>
          </p:nvSpPr>
          <p:spPr>
            <a:xfrm rot="16200000">
              <a:off x="171450" y="1619250"/>
              <a:ext cx="838200" cy="139700"/>
            </a:xfrm>
            <a:prstGeom prst="rect">
              <a:avLst/>
            </a:prstGeom>
            <a:solidFill>
              <a:srgbClr val="FF9900"/>
            </a:solidFill>
            <a:ln w="15875" cap="flat" cmpd="sng" algn="ctr">
              <a:solidFill>
                <a:schemeClr val="tx1"/>
              </a:solidFill>
              <a:prstDash val="solid"/>
              <a:miter lim="800000"/>
            </a:ln>
          </p:spPr>
          <p:txBody>
            <a:bodyPr vert="vert" wrap="none" anchor="ctr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ctr" defTabSz="914400" rtl="0" eaLnBrk="1" fontAlgn="auto" latin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endParaRPr sz="32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59484" name="Rectangle 304"/>
            <p:cNvSpPr/>
            <p:nvPr/>
          </p:nvSpPr>
          <p:spPr>
            <a:xfrm rot="16200000">
              <a:off x="-57150" y="1619250"/>
              <a:ext cx="838200" cy="139700"/>
            </a:xfrm>
            <a:prstGeom prst="rect">
              <a:avLst/>
            </a:prstGeom>
            <a:solidFill>
              <a:srgbClr val="FF9900"/>
            </a:solidFill>
            <a:ln w="15875" cap="flat" cmpd="sng" algn="ctr">
              <a:solidFill>
                <a:schemeClr val="tx1"/>
              </a:solidFill>
              <a:prstDash val="solid"/>
              <a:miter lim="800000"/>
            </a:ln>
          </p:spPr>
          <p:txBody>
            <a:bodyPr vert="vert" wrap="none" anchor="ctr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ctr" defTabSz="914400" rtl="0" eaLnBrk="1" fontAlgn="auto" latin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endParaRPr sz="32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grpSp>
          <p:nvGrpSpPr>
            <p:cNvPr id="59485" name="Group 305"/>
            <p:cNvGrpSpPr/>
            <p:nvPr/>
          </p:nvGrpSpPr>
          <p:grpSpPr>
            <a:xfrm>
              <a:off x="2667000" y="2044700"/>
              <a:ext cx="4089400" cy="355600"/>
              <a:chOff x="2705100" y="2794000"/>
              <a:chExt cx="4089400" cy="355600"/>
            </a:xfrm>
          </p:grpSpPr>
          <p:grpSp>
            <p:nvGrpSpPr>
              <p:cNvPr id="59487" name="Group 306"/>
              <p:cNvGrpSpPr/>
              <p:nvPr/>
            </p:nvGrpSpPr>
            <p:grpSpPr>
              <a:xfrm>
                <a:off x="5016500" y="2908300"/>
                <a:ext cx="711200" cy="165100"/>
                <a:chOff x="2501900" y="1968500"/>
                <a:chExt cx="711200" cy="165100"/>
              </a:xfrm>
            </p:grpSpPr>
            <p:sp>
              <p:nvSpPr>
                <p:cNvPr id="59496" name="Text Box 307"/>
                <p:cNvSpPr/>
                <p:nvPr/>
              </p:nvSpPr>
              <p:spPr>
                <a:xfrm>
                  <a:off x="2501900" y="1981200"/>
                  <a:ext cx="165100" cy="165100"/>
                </a:xfrm>
                <a:prstGeom prst="rect">
                  <a:avLst/>
                </a:prstGeom>
                <a:noFill/>
                <a:ln algn="ctr">
                  <a:noFill/>
                </a:ln>
              </p:spPr>
              <p:txBody>
                <a:bodyPr wrap="none" lIns="0" tIns="171450" rIns="0" bIns="0" anchor="b" anchorCtr="0">
                  <a:noAutofit/>
                </a:bodyPr>
                <a:lstStyle>
                  <a:lvl1pPr marL="0"/>
                  <a:lvl2pPr marL="742950"/>
                  <a:lvl3pPr marL="1143000"/>
                  <a:lvl4pPr marL="1600200"/>
                  <a:lvl5pPr marL="2057400"/>
                </a:lstStyle>
                <a:p>
                  <a:pPr marL="0" marR="0" lvl="0" indent="-342900" algn="l" defTabSz="914400" rtl="0" eaLnBrk="0" fontAlgn="auto" latinLnBrk="0" hangingPunct="0">
                    <a:lnSpc>
                      <a:spcPct val="300000"/>
                    </a:lnSpc>
                    <a:spcBef>
                      <a:spcPct val="0"/>
                    </a:spcBef>
                    <a:buClrTx/>
                    <a:buSzTx/>
                    <a:buFont typeface="Arial" charset="0"/>
                    <a:buNone/>
                    <a:defRPr sz="2800" baseline="0">
                      <a:solidFill>
                        <a:srgbClr val="0033CC"/>
                      </a:solidFill>
                      <a:latin typeface="Comic Sans MS" pitchFamily="66" charset="0"/>
                      <a:ea typeface="Arial" charset="0"/>
                    </a:defRPr>
                  </a:pPr>
                  <a:r>
                    <a:rPr sz="2000" i="1">
                      <a:solidFill>
                        <a:schemeClr val="tx1"/>
                      </a:solidFill>
                      <a:latin typeface="Times New Roman" pitchFamily="34" charset="0"/>
                    </a:rPr>
                    <a:t>L</a:t>
                  </a:r>
                </a:p>
              </p:txBody>
            </p:sp>
            <p:sp>
              <p:nvSpPr>
                <p:cNvPr id="59497" name="Text Box 308"/>
                <p:cNvSpPr/>
                <p:nvPr/>
              </p:nvSpPr>
              <p:spPr>
                <a:xfrm>
                  <a:off x="2679700" y="1981200"/>
                  <a:ext cx="190500" cy="165100"/>
                </a:xfrm>
                <a:prstGeom prst="rect">
                  <a:avLst/>
                </a:prstGeom>
                <a:noFill/>
                <a:ln algn="ctr">
                  <a:noFill/>
                </a:ln>
              </p:spPr>
              <p:txBody>
                <a:bodyPr wrap="none" lIns="0" tIns="171450" rIns="0" bIns="0" anchor="b" anchorCtr="0">
                  <a:noAutofit/>
                </a:bodyPr>
                <a:lstStyle>
                  <a:lvl1pPr marL="0"/>
                  <a:lvl2pPr marL="742950"/>
                  <a:lvl3pPr marL="1143000"/>
                  <a:lvl4pPr marL="1600200"/>
                  <a:lvl5pPr marL="2057400"/>
                </a:lstStyle>
                <a:p>
                  <a:pPr marL="0" marR="0" lvl="0" indent="-342900" algn="l" defTabSz="914400" rtl="0" eaLnBrk="0" fontAlgn="auto" latinLnBrk="0" hangingPunct="0">
                    <a:lnSpc>
                      <a:spcPct val="300000"/>
                    </a:lnSpc>
                    <a:spcBef>
                      <a:spcPct val="0"/>
                    </a:spcBef>
                    <a:buClrTx/>
                    <a:buSzTx/>
                    <a:buFont typeface="Arial" charset="0"/>
                    <a:buNone/>
                    <a:defRPr sz="2800" baseline="0">
                      <a:solidFill>
                        <a:srgbClr val="0033CC"/>
                      </a:solidFill>
                      <a:latin typeface="Comic Sans MS" pitchFamily="66" charset="0"/>
                      <a:ea typeface="Arial" charset="0"/>
                    </a:defRPr>
                  </a:pPr>
                  <a:r>
                    <a:rPr sz="2000" i="1">
                      <a:solidFill>
                        <a:schemeClr val="tx1"/>
                      </a:solidFill>
                      <a:latin typeface="Times New Roman" pitchFamily="34" charset="0"/>
                    </a:rPr>
                    <a:t>A</a:t>
                  </a:r>
                </a:p>
              </p:txBody>
            </p:sp>
            <p:sp>
              <p:nvSpPr>
                <p:cNvPr id="59498" name="Text Box 309"/>
                <p:cNvSpPr/>
                <p:nvPr/>
              </p:nvSpPr>
              <p:spPr>
                <a:xfrm>
                  <a:off x="2857500" y="1981200"/>
                  <a:ext cx="152400" cy="165100"/>
                </a:xfrm>
                <a:prstGeom prst="rect">
                  <a:avLst/>
                </a:prstGeom>
                <a:noFill/>
                <a:ln algn="ctr">
                  <a:noFill/>
                </a:ln>
              </p:spPr>
              <p:txBody>
                <a:bodyPr wrap="none" lIns="0" tIns="171450" rIns="0" bIns="0" anchor="b" anchorCtr="0">
                  <a:noAutofit/>
                </a:bodyPr>
                <a:lstStyle>
                  <a:lvl1pPr marL="0"/>
                  <a:lvl2pPr marL="742950"/>
                  <a:lvl3pPr marL="1143000"/>
                  <a:lvl4pPr marL="1600200"/>
                  <a:lvl5pPr marL="2057400"/>
                </a:lstStyle>
                <a:p>
                  <a:pPr marL="0" marR="0" lvl="0" indent="-342900" algn="l" defTabSz="914400" rtl="0" eaLnBrk="0" fontAlgn="auto" latinLnBrk="0" hangingPunct="0">
                    <a:lnSpc>
                      <a:spcPct val="300000"/>
                    </a:lnSpc>
                    <a:spcBef>
                      <a:spcPct val="0"/>
                    </a:spcBef>
                    <a:buClrTx/>
                    <a:buSzTx/>
                    <a:buFont typeface="Arial" charset="0"/>
                    <a:buNone/>
                    <a:defRPr sz="2800" baseline="0">
                      <a:solidFill>
                        <a:srgbClr val="0033CC"/>
                      </a:solidFill>
                      <a:latin typeface="Comic Sans MS" pitchFamily="66" charset="0"/>
                      <a:ea typeface="Arial" charset="0"/>
                    </a:defRPr>
                  </a:pPr>
                  <a:r>
                    <a:rPr sz="2000" i="1">
                      <a:solidFill>
                        <a:schemeClr val="tx1"/>
                      </a:solidFill>
                      <a:latin typeface="Times New Roman" pitchFamily="34" charset="0"/>
                    </a:rPr>
                    <a:t>P</a:t>
                  </a:r>
                </a:p>
              </p:txBody>
            </p:sp>
            <p:sp>
              <p:nvSpPr>
                <p:cNvPr id="59499" name="Text Box 310"/>
                <p:cNvSpPr/>
                <p:nvPr/>
              </p:nvSpPr>
              <p:spPr>
                <a:xfrm>
                  <a:off x="3060700" y="1981200"/>
                  <a:ext cx="152400" cy="165100"/>
                </a:xfrm>
                <a:prstGeom prst="rect">
                  <a:avLst/>
                </a:prstGeom>
                <a:noFill/>
                <a:ln algn="ctr">
                  <a:noFill/>
                </a:ln>
              </p:spPr>
              <p:txBody>
                <a:bodyPr wrap="none" lIns="0" tIns="171450" rIns="0" bIns="0" anchor="b" anchorCtr="0">
                  <a:noAutofit/>
                </a:bodyPr>
                <a:lstStyle>
                  <a:lvl1pPr marL="0"/>
                  <a:lvl2pPr marL="742950"/>
                  <a:lvl3pPr marL="1143000"/>
                  <a:lvl4pPr marL="1600200"/>
                  <a:lvl5pPr marL="2057400"/>
                </a:lstStyle>
                <a:p>
                  <a:pPr marL="0" marR="0" lvl="0" indent="-342900" algn="l" defTabSz="914400" rtl="0" eaLnBrk="0" fontAlgn="auto" latinLnBrk="0" hangingPunct="0">
                    <a:lnSpc>
                      <a:spcPct val="300000"/>
                    </a:lnSpc>
                    <a:spcBef>
                      <a:spcPct val="0"/>
                    </a:spcBef>
                    <a:buClrTx/>
                    <a:buSzTx/>
                    <a:buFont typeface="Arial" charset="0"/>
                    <a:buNone/>
                    <a:defRPr sz="2800" baseline="0">
                      <a:solidFill>
                        <a:srgbClr val="0033CC"/>
                      </a:solidFill>
                      <a:latin typeface="Comic Sans MS" pitchFamily="66" charset="0"/>
                      <a:ea typeface="Arial" charset="0"/>
                    </a:defRPr>
                  </a:pPr>
                  <a:r>
                    <a:rPr sz="2000" i="1">
                      <a:solidFill>
                        <a:schemeClr val="tx1"/>
                      </a:solidFill>
                      <a:latin typeface="Times New Roman" pitchFamily="34" charset="0"/>
                    </a:rPr>
                    <a:t>S</a:t>
                  </a:r>
                </a:p>
              </p:txBody>
            </p:sp>
            <p:sp>
              <p:nvSpPr>
                <p:cNvPr id="59500" name="Rectangle 311"/>
                <p:cNvSpPr/>
                <p:nvPr/>
              </p:nvSpPr>
              <p:spPr>
                <a:xfrm>
                  <a:off x="2501900" y="1968500"/>
                  <a:ext cx="711200" cy="165100"/>
                </a:xfrm>
                <a:prstGeom prst="rect">
                  <a:avLst/>
                </a:prstGeom>
                <a:solidFill>
                  <a:srgbClr val="FFFFFF">
                    <a:alpha val="0"/>
                  </a:srgbClr>
                </a:solidFill>
                <a:ln w="9525" cap="flat" cmpd="sng" algn="ctr">
                  <a:solidFill>
                    <a:schemeClr val="tx1">
                      <a:alpha val="0"/>
                    </a:schemeClr>
                  </a:solidFill>
                  <a:prstDash val="solid"/>
                  <a:miter lim="800000"/>
                </a:ln>
              </p:spPr>
              <p:txBody>
                <a:bodyPr wrap="none" anchor="ctr" anchorCtr="0">
                  <a:noAutofit/>
                </a:bodyPr>
                <a:lstStyle>
                  <a:lvl1pPr marL="0"/>
                  <a:lvl2pPr marL="742950"/>
                  <a:lvl3pPr marL="1143000"/>
                  <a:lvl4pPr marL="1600200"/>
                  <a:lvl5pPr marL="2057400"/>
                </a:lstStyle>
                <a:p>
                  <a:pPr marL="0" marR="0" lvl="0" indent="-342900" algn="l" defTabSz="914400" rtl="0" eaLnBrk="1" fontAlgn="auto" latinLnBrk="0" hangingPunct="0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 typeface="Arial" charset="0"/>
                    <a:buNone/>
                    <a:defRPr sz="2800" baseline="0">
                      <a:solidFill>
                        <a:srgbClr val="0033CC"/>
                      </a:solidFill>
                      <a:latin typeface="Comic Sans MS" pitchFamily="66" charset="0"/>
                      <a:ea typeface="Arial" charset="0"/>
                    </a:defRPr>
                  </a:pPr>
                  <a:endParaRPr sz="180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59488" name="Group 312"/>
              <p:cNvGrpSpPr/>
              <p:nvPr/>
            </p:nvGrpSpPr>
            <p:grpSpPr>
              <a:xfrm>
                <a:off x="2705100" y="2794000"/>
                <a:ext cx="4089400" cy="355600"/>
                <a:chOff x="2705100" y="2794000"/>
                <a:chExt cx="4089400" cy="355600"/>
              </a:xfrm>
            </p:grpSpPr>
            <p:sp>
              <p:nvSpPr>
                <p:cNvPr id="59489" name="AutoShape 313"/>
                <p:cNvSpPr/>
                <p:nvPr/>
              </p:nvSpPr>
              <p:spPr>
                <a:xfrm rot="16200000">
                  <a:off x="3702050" y="1924050"/>
                  <a:ext cx="215900" cy="2209800"/>
                </a:xfrm>
                <a:prstGeom prst="leftBrace">
                  <a:avLst>
                    <a:gd name="adj1" fmla="val 85294"/>
                    <a:gd name="adj2" fmla="val 54306"/>
                  </a:avLst>
                </a:prstGeom>
                <a:noFill/>
                <a:ln w="25400" cap="flat" cmpd="sng" algn="ctr">
                  <a:solidFill>
                    <a:schemeClr val="folHlink"/>
                  </a:solidFill>
                  <a:prstDash val="solid"/>
                  <a:round/>
                </a:ln>
              </p:spPr>
              <p:txBody>
                <a:bodyPr lIns="90000" tIns="46800" rIns="90000" bIns="46800" anchor="ctr" anchorCtr="0">
                  <a:spAutoFit/>
                </a:bodyPr>
                <a:lstStyle>
                  <a:lvl1pPr marL="0"/>
                  <a:lvl2pPr marL="742950"/>
                  <a:lvl3pPr marL="1143000"/>
                  <a:lvl4pPr marL="1600200"/>
                  <a:lvl5pPr marL="2057400"/>
                </a:lstStyle>
                <a:p>
                  <a:pPr marL="0" marR="0" lvl="0" indent="-342900" algn="l" defTabSz="914400" rtl="0" eaLnBrk="1" fontAlgn="auto" latinLnBrk="0" hangingPunct="0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 typeface="Arial" charset="0"/>
                    <a:buNone/>
                    <a:defRPr sz="2800" baseline="0">
                      <a:solidFill>
                        <a:srgbClr val="0033CC"/>
                      </a:solidFill>
                      <a:latin typeface="Comic Sans MS" pitchFamily="66" charset="0"/>
                      <a:ea typeface="Arial" charset="0"/>
                    </a:defRPr>
                  </a:pPr>
                  <a:endParaRPr sz="1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9490" name="Rectangle 314"/>
                <p:cNvSpPr/>
                <p:nvPr/>
              </p:nvSpPr>
              <p:spPr>
                <a:xfrm>
                  <a:off x="6159500" y="2794000"/>
                  <a:ext cx="635000" cy="355600"/>
                </a:xfrm>
                <a:prstGeom prst="rect">
                  <a:avLst/>
                </a:prstGeom>
                <a:noFill/>
                <a:ln algn="ctr">
                  <a:noFill/>
                </a:ln>
              </p:spPr>
              <p:txBody>
                <a:bodyPr wrap="none" lIns="90000" tIns="46800" rIns="90000" bIns="46800">
                  <a:spAutoFit/>
                </a:bodyPr>
                <a:lstStyle>
                  <a:lvl1pPr marL="0"/>
                  <a:lvl2pPr marL="742950"/>
                  <a:lvl3pPr marL="1143000"/>
                  <a:lvl4pPr marL="1600200"/>
                  <a:lvl5pPr marL="2057400"/>
                </a:lstStyle>
                <a:p>
                  <a:pPr marL="0" marR="0" lvl="0" indent="-342900" algn="l" defTabSz="914400" rtl="0" eaLnBrk="1" fontAlgn="auto" latinLnBrk="0" hangingPunct="0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 typeface="Arial" charset="0"/>
                    <a:buNone/>
                    <a:defRPr sz="2800" baseline="0">
                      <a:solidFill>
                        <a:srgbClr val="0033CC"/>
                      </a:solidFill>
                      <a:latin typeface="Comic Sans MS" pitchFamily="66" charset="0"/>
                      <a:ea typeface="Arial" charset="0"/>
                    </a:defRPr>
                  </a:pPr>
                  <a:r>
                    <a:rPr sz="1800">
                      <a:solidFill>
                        <a:schemeClr val="folHlink"/>
                      </a:solidFill>
                    </a:rPr>
                    <a:t>jobs</a:t>
                  </a:r>
                </a:p>
              </p:txBody>
            </p:sp>
            <p:grpSp>
              <p:nvGrpSpPr>
                <p:cNvPr id="59491" name="Group 315"/>
                <p:cNvGrpSpPr/>
                <p:nvPr/>
              </p:nvGrpSpPr>
              <p:grpSpPr>
                <a:xfrm>
                  <a:off x="5829300" y="2882900"/>
                  <a:ext cx="381000" cy="215900"/>
                  <a:chOff x="2501900" y="1968500"/>
                  <a:chExt cx="381000" cy="215900"/>
                </a:xfrm>
              </p:grpSpPr>
              <p:sp>
                <p:nvSpPr>
                  <p:cNvPr id="59492" name="Text Box 316"/>
                  <p:cNvSpPr/>
                  <p:nvPr/>
                </p:nvSpPr>
                <p:spPr>
                  <a:xfrm>
                    <a:off x="2501900" y="1968500"/>
                    <a:ext cx="139700" cy="215900"/>
                  </a:xfrm>
                  <a:prstGeom prst="rect">
                    <a:avLst/>
                  </a:prstGeom>
                  <a:noFill/>
                  <a:ln algn="ctr">
                    <a:noFill/>
                  </a:ln>
                </p:spPr>
                <p:txBody>
                  <a:bodyPr wrap="none" lIns="0" tIns="174625" rIns="0" bIns="47625" anchor="b" anchorCtr="0">
                    <a:noAutofit/>
                  </a:bodyPr>
                  <a:lstStyle>
                    <a:lvl1pPr marL="0"/>
                    <a:lvl2pPr marL="742950"/>
                    <a:lvl3pPr marL="1143000"/>
                    <a:lvl4pPr marL="1600200"/>
                    <a:lvl5pPr marL="2057400"/>
                  </a:lstStyle>
                  <a:p>
                    <a:pPr marL="0" marR="0" lvl="0" indent="-342900" algn="l" defTabSz="914400" rtl="0" eaLnBrk="0" fontAlgn="auto" latinLnBrk="0" hangingPunct="0">
                      <a:lnSpc>
                        <a:spcPct val="300000"/>
                      </a:lnSpc>
                      <a:spcBef>
                        <a:spcPct val="0"/>
                      </a:spcBef>
                      <a:buClrTx/>
                      <a:buSzTx/>
                      <a:buFont typeface="Arial" charset="0"/>
                      <a:buNone/>
                      <a:defRPr sz="2800" baseline="0">
                        <a:solidFill>
                          <a:srgbClr val="0033CC"/>
                        </a:solidFill>
                        <a:latin typeface="Comic Sans MS" pitchFamily="66" charset="0"/>
                        <a:ea typeface="Arial" charset="0"/>
                      </a:defRPr>
                    </a:pPr>
                    <a:r>
                      <a:rPr sz="2000" i="1">
                        <a:solidFill>
                          <a:schemeClr val="folHlink"/>
                        </a:solidFill>
                        <a:latin typeface="Times New Roman" pitchFamily="34" charset="0"/>
                      </a:rPr>
                      <a:t>β</a:t>
                    </a:r>
                  </a:p>
                </p:txBody>
              </p:sp>
              <p:sp>
                <p:nvSpPr>
                  <p:cNvPr id="59493" name="Text Box 317"/>
                  <p:cNvSpPr/>
                  <p:nvPr/>
                </p:nvSpPr>
                <p:spPr>
                  <a:xfrm>
                    <a:off x="2654300" y="2044700"/>
                    <a:ext cx="152400" cy="101600"/>
                  </a:xfrm>
                  <a:prstGeom prst="rect">
                    <a:avLst/>
                  </a:prstGeom>
                  <a:noFill/>
                  <a:ln algn="ctr">
                    <a:noFill/>
                  </a:ln>
                </p:spPr>
                <p:txBody>
                  <a:bodyPr wrap="none" lIns="0" tIns="107950" rIns="0" bIns="0" anchor="b" anchorCtr="0">
                    <a:noAutofit/>
                  </a:bodyPr>
                  <a:lstStyle>
                    <a:lvl1pPr marL="0"/>
                    <a:lvl2pPr marL="742950"/>
                    <a:lvl3pPr marL="1143000"/>
                    <a:lvl4pPr marL="1600200"/>
                    <a:lvl5pPr marL="2057400"/>
                  </a:lstStyle>
                  <a:p>
                    <a:pPr marL="0" marR="0" lvl="0" indent="-342900" algn="l" defTabSz="914400" rtl="0" eaLnBrk="0" fontAlgn="auto" latinLnBrk="0" hangingPunct="0">
                      <a:lnSpc>
                        <a:spcPct val="300000"/>
                      </a:lnSpc>
                      <a:spcBef>
                        <a:spcPct val="0"/>
                      </a:spcBef>
                      <a:buClrTx/>
                      <a:buSzTx/>
                      <a:buFont typeface="Arial" charset="0"/>
                      <a:buNone/>
                      <a:defRPr sz="2800" baseline="0">
                        <a:solidFill>
                          <a:srgbClr val="0033CC"/>
                        </a:solidFill>
                        <a:latin typeface="Comic Sans MS" pitchFamily="66" charset="0"/>
                        <a:ea typeface="Arial" charset="0"/>
                      </a:defRPr>
                    </a:pPr>
                    <a:r>
                      <a:rPr sz="2000" i="1">
                        <a:solidFill>
                          <a:schemeClr val="folHlink"/>
                        </a:solidFill>
                        <a:latin typeface="Times New Roman" pitchFamily="34" charset="0"/>
                      </a:rPr>
                      <a:t>n</a:t>
                    </a:r>
                  </a:p>
                </p:txBody>
              </p:sp>
              <p:sp>
                <p:nvSpPr>
                  <p:cNvPr id="59494" name="Text Box 318"/>
                  <p:cNvSpPr/>
                  <p:nvPr/>
                </p:nvSpPr>
                <p:spPr>
                  <a:xfrm>
                    <a:off x="2806700" y="2082800"/>
                    <a:ext cx="76200" cy="101600"/>
                  </a:xfrm>
                  <a:prstGeom prst="rect">
                    <a:avLst/>
                  </a:prstGeom>
                  <a:noFill/>
                  <a:ln algn="ctr">
                    <a:noFill/>
                  </a:ln>
                </p:spPr>
                <p:txBody>
                  <a:bodyPr wrap="none" lIns="0" tIns="107950" rIns="0" bIns="0" anchor="b" anchorCtr="0">
                    <a:noAutofit/>
                  </a:bodyPr>
                  <a:lstStyle>
                    <a:lvl1pPr marL="0"/>
                    <a:lvl2pPr marL="742950"/>
                    <a:lvl3pPr marL="1143000"/>
                    <a:lvl4pPr marL="1600200"/>
                    <a:lvl5pPr marL="2057400"/>
                  </a:lstStyle>
                  <a:p>
                    <a:pPr marL="0" marR="0" lvl="0" indent="-342900" algn="l" defTabSz="914400" rtl="0" eaLnBrk="0" fontAlgn="auto" latinLnBrk="0" hangingPunct="0">
                      <a:lnSpc>
                        <a:spcPct val="300000"/>
                      </a:lnSpc>
                      <a:spcBef>
                        <a:spcPct val="0"/>
                      </a:spcBef>
                      <a:buClrTx/>
                      <a:buSzTx/>
                      <a:buFont typeface="Arial" charset="0"/>
                      <a:buNone/>
                      <a:defRPr sz="2800" baseline="0">
                        <a:solidFill>
                          <a:srgbClr val="0033CC"/>
                        </a:solidFill>
                        <a:latin typeface="Comic Sans MS" pitchFamily="66" charset="0"/>
                        <a:ea typeface="Arial" charset="0"/>
                      </a:defRPr>
                    </a:pPr>
                    <a:r>
                      <a:rPr sz="1400" i="1">
                        <a:solidFill>
                          <a:schemeClr val="folHlink"/>
                        </a:solidFill>
                        <a:latin typeface="Times New Roman" pitchFamily="34" charset="0"/>
                      </a:rPr>
                      <a:t>t</a:t>
                    </a:r>
                  </a:p>
                </p:txBody>
              </p:sp>
              <p:sp>
                <p:nvSpPr>
                  <p:cNvPr id="59495" name="Rectangle 319"/>
                  <p:cNvSpPr/>
                  <p:nvPr/>
                </p:nvSpPr>
                <p:spPr>
                  <a:xfrm>
                    <a:off x="2501900" y="1968500"/>
                    <a:ext cx="381000" cy="215900"/>
                  </a:xfrm>
                  <a:prstGeom prst="rect">
                    <a:avLst/>
                  </a:prstGeom>
                  <a:solidFill>
                    <a:srgbClr val="FFFFFF">
                      <a:alpha val="0"/>
                    </a:srgbClr>
                  </a:solidFill>
                  <a:ln w="9525" cap="flat" cmpd="sng" algn="ctr">
                    <a:solidFill>
                      <a:schemeClr val="tx1">
                        <a:alpha val="0"/>
                      </a:schemeClr>
                    </a:solidFill>
                    <a:prstDash val="solid"/>
                    <a:miter lim="800000"/>
                  </a:ln>
                </p:spPr>
                <p:txBody>
                  <a:bodyPr wrap="none" anchor="ctr" anchorCtr="0">
                    <a:noAutofit/>
                  </a:bodyPr>
                  <a:lstStyle>
                    <a:lvl1pPr marL="0"/>
                    <a:lvl2pPr marL="742950"/>
                    <a:lvl3pPr marL="1143000"/>
                    <a:lvl4pPr marL="1600200"/>
                    <a:lvl5pPr marL="2057400"/>
                  </a:lstStyle>
                  <a:p>
                    <a:pPr marL="0" marR="0" lvl="0" indent="-342900" algn="l" defTabSz="914400" rtl="0" eaLnBrk="1" fontAlgn="auto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buClrTx/>
                      <a:buSzTx/>
                      <a:buFont typeface="Arial" charset="0"/>
                      <a:buNone/>
                      <a:defRPr sz="2800" baseline="0">
                        <a:solidFill>
                          <a:srgbClr val="0033CC"/>
                        </a:solidFill>
                        <a:latin typeface="Comic Sans MS" pitchFamily="66" charset="0"/>
                        <a:ea typeface="Arial" charset="0"/>
                      </a:defRPr>
                    </a:pPr>
                    <a:endParaRPr sz="180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</p:grpSp>
        <p:sp>
          <p:nvSpPr>
            <p:cNvPr id="59486" name="Rectangle 320"/>
            <p:cNvSpPr/>
            <p:nvPr/>
          </p:nvSpPr>
          <p:spPr>
            <a:xfrm>
              <a:off x="4800600" y="647700"/>
              <a:ext cx="4076700" cy="3937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 lIns="90000" tIns="46800" rIns="90000" bIns="46800">
              <a:sp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1" fontAlgn="auto" latin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2000">
                  <a:solidFill>
                    <a:srgbClr val="6600CC"/>
                  </a:solidFill>
                </a:rPr>
                <a:t>Latest Arrival Processor Sharing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qMath_90050">
                <a:extLst>
                  <a:ext uri="{FF2B5EF4-FFF2-40B4-BE49-F238E27FC236}">
                    <a16:creationId xmlns:a16="http://schemas.microsoft.com/office/drawing/2014/main" id="{8D75B11D-7C98-40CD-B6DA-DECAC99E68F6}"/>
                  </a:ext>
                </a:extLst>
              </p:cNvPr>
              <p:cNvSpPr txBox="1">
                <a:spLocks noGrp="1"/>
              </p:cNvSpPr>
              <p:nvPr/>
            </p:nvSpPr>
            <p:spPr>
              <a:xfrm>
                <a:off x="1701799" y="3543300"/>
                <a:ext cx="4907900" cy="80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ctr"/>
              <a:lstStyle/>
              <a:p>
                <a:pPr>
                  <a:defRPr sz="1800" b="0" i="0" dirty="0">
                    <a:latin typeface="Cambria Math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sz="2400">
                              <a:latin typeface="Cambria Math" panose="020405030504060302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sz="2400">
                                  <a:latin typeface="Cambria Math" panose="02040503050406030204" pitchFamily="18" charset="0"/>
                                </a:rPr>
                                <m:t>LAPS</m:t>
                              </m:r>
                              <m:r>
                                <a:rPr sz="2400">
                                  <a:latin typeface="Cambria Math" panose="02040503050406030204" pitchFamily="18" charset="0"/>
                                </a:rPr>
                                <m:t>⟨</m:t>
                              </m:r>
                              <m:r>
                                <a:rPr sz="240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sz="2400">
                                  <a:latin typeface="Cambria Math" panose="02040503050406030204" pitchFamily="18" charset="0"/>
                                </a:rPr>
                                <m:t>, </m:t>
                              </m:r>
                              <m:r>
                                <a:rPr sz="24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sz="240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sz="240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sz="240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sz="240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  <m:r>
                                <a:rPr sz="2400">
                                  <a:latin typeface="Cambria Math" panose="02040503050406030204" pitchFamily="18" charset="0"/>
                                </a:rPr>
                                <m:t>⟩</m:t>
                              </m:r>
                            </m:e>
                          </m:d>
                        </m:num>
                        <m:den>
                          <m:r>
                            <a:rPr sz="2400">
                              <a:latin typeface="Cambria Math" panose="020405030504060302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sz="2400">
                                      <a:latin typeface="Cambria Math" panose="02040503050406030204" pitchFamily="18" charset="0"/>
                                    </a:rPr>
                                    <m:t>Opt</m:t>
                                  </m:r>
                                </m:e>
                                <m:sub>
                                  <m:r>
                                    <a:rPr sz="240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sz="24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sz="2400">
                          <a:latin typeface="Cambria Math" panose="02040503050406030204" pitchFamily="18" charset="0"/>
                        </a:rPr>
                        <m:t>𝛩</m:t>
                      </m:r>
                      <m:r>
                        <a:rPr sz="2400">
                          <a:latin typeface="Cambria Math" panose="02040503050406030204" pitchFamily="18" charset="0"/>
                        </a:rPr>
                        <m:t>​</m:t>
                      </m:r>
                      <m:d>
                        <m:dPr>
                          <m:ctrlPr>
                            <a:rPr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sz="24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sz="2400">
                                  <a:latin typeface="Cambria Math" panose="02040503050406030204" pitchFamily="18" charset="0"/>
                                </a:rPr>
                                <m:t>𝛽𝜀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sz="2400" dirty="0"/>
              </a:p>
            </p:txBody>
          </p:sp>
        </mc:Choice>
        <mc:Fallback>
          <p:sp>
            <p:nvSpPr>
              <p:cNvPr id="3" name="EqMath_90050">
                <a:extLst>
                  <a:ext uri="{FF2B5EF4-FFF2-40B4-BE49-F238E27FC236}">
                    <a16:creationId xmlns:a16="http://schemas.microsoft.com/office/drawing/2014/main" id="{8D75B11D-7C98-40CD-B6DA-DECAC99E68F6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1799" y="3543300"/>
                <a:ext cx="4907900" cy="805800"/>
              </a:xfrm>
              <a:prstGeom prst="rect">
                <a:avLst/>
              </a:prstGeom>
              <a:blipFill>
                <a:blip r:embed="rId4"/>
                <a:stretch>
                  <a:fillRect b="-151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Box 534">
            <a:extLst>
              <a:ext uri="{FF2B5EF4-FFF2-40B4-BE49-F238E27FC236}">
                <a16:creationId xmlns:a16="http://schemas.microsoft.com/office/drawing/2014/main" id="{58363A75-4743-6436-ECE8-C6C9347BDBA8}"/>
              </a:ext>
            </a:extLst>
          </p:cNvPr>
          <p:cNvSpPr/>
          <p:nvPr/>
        </p:nvSpPr>
        <p:spPr>
          <a:xfrm>
            <a:off x="431800" y="3517900"/>
            <a:ext cx="1346200" cy="635000"/>
          </a:xfrm>
          <a:prstGeom prst="rect">
            <a:avLst/>
          </a:prstGeom>
          <a:noFill/>
          <a:ln algn="ctr">
            <a:noFill/>
          </a:ln>
        </p:spPr>
        <p:txBody>
          <a:bodyPr wrap="none" lIns="90000" tIns="46800" rIns="90000" bIns="46800">
            <a:spAutoFit/>
          </a:bodyPr>
          <a:lstStyle>
            <a:lvl1pPr marL="0"/>
            <a:lvl2pPr marL="742950"/>
            <a:lvl3pPr marL="1143000"/>
            <a:lvl4pPr marL="1600200"/>
            <a:lvl5pPr marL="2057400"/>
          </a:lstStyle>
          <a:p>
            <a:pPr marL="342900" marR="0" lvl="0" indent="-342900" algn="ctr" defTabSz="914400" rtl="0" eaLnBrk="1" fontAlgn="auto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 typeface="Arial" charset="0"/>
              <a:buNone/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r>
              <a:rPr sz="1800">
                <a:solidFill>
                  <a:srgbClr val="FF3300"/>
                </a:solidFill>
              </a:rPr>
              <a:t>New result</a:t>
            </a:r>
          </a:p>
          <a:p>
            <a:pPr marL="342900" marR="0" lvl="0" indent="-342900" algn="ctr" defTabSz="914400" rtl="0" eaLnBrk="1" fontAlgn="auto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 typeface="Arial" charset="0"/>
              <a:buNone/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r>
              <a:rPr sz="1800">
                <a:solidFill>
                  <a:srgbClr val="FF3300"/>
                </a:solidFill>
              </a:rPr>
              <a:t>[EP]</a:t>
            </a:r>
          </a:p>
        </p:txBody>
      </p:sp>
      <p:sp>
        <p:nvSpPr>
          <p:cNvPr id="7" name="Text Box 53">
            <a:extLst>
              <a:ext uri="{FF2B5EF4-FFF2-40B4-BE49-F238E27FC236}">
                <a16:creationId xmlns:a16="http://schemas.microsoft.com/office/drawing/2014/main" id="{A3223035-1EB9-6497-E921-FC95ABD41373}"/>
              </a:ext>
            </a:extLst>
          </p:cNvPr>
          <p:cNvSpPr/>
          <p:nvPr/>
        </p:nvSpPr>
        <p:spPr>
          <a:xfrm>
            <a:off x="292100" y="2959100"/>
            <a:ext cx="4229100" cy="520700"/>
          </a:xfrm>
          <a:prstGeom prst="rect">
            <a:avLst/>
          </a:prstGeom>
          <a:noFill/>
          <a:ln algn="ctr">
            <a:noFill/>
          </a:ln>
        </p:spPr>
        <p:txBody>
          <a:bodyPr wrap="none" lIns="90000" tIns="46800" rIns="90000" bIns="46800">
            <a:spAutoFit/>
          </a:bodyPr>
          <a:lstStyle>
            <a:lvl1pPr marL="0"/>
            <a:lvl2pPr marL="742950"/>
            <a:lvl3pPr marL="1143000"/>
            <a:lvl4pPr marL="1600200"/>
            <a:lvl5pPr marL="2057400"/>
          </a:lstStyle>
          <a:p>
            <a:pPr marL="0" marR="0" lvl="0" indent="-342900" algn="ctr" defTabSz="914400" rtl="0" eaLnBrk="1" fontAlgn="auto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 typeface="Arial" charset="0"/>
              <a:buNone/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r>
              <a:rPr>
                <a:solidFill>
                  <a:schemeClr val="folHlink"/>
                </a:solidFill>
              </a:rPr>
              <a:t>Resource Augmentation: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Pct val="0"/>
                                  </p:iterate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Pct val="0"/>
                                  </p:iterate>
                                  <p:childTnLst>
                                    <p:set>
                                      <p:cBhvr additive="base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/>
      <p:bldP spid="59395" grpId="0"/>
      <p:bldP spid="3" grpId="0"/>
      <p:bldP spid="5" grpId="0"/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/>
          </p:cNvSpPr>
          <p:nvPr>
            <p:ph type="ctrTitle" idx="4294967295"/>
          </p:nvPr>
        </p:nvSpPr>
        <p:spPr>
          <a:xfrm>
            <a:off x="-812800" y="0"/>
            <a:ext cx="7772400" cy="1143000"/>
          </a:xfrm>
          <a:prstGeom prst="rect">
            <a:avLst/>
          </a:prstGeom>
          <a:noFill/>
          <a:ln algn="ctr">
            <a:noFill/>
          </a:ln>
        </p:spPr>
        <p:txBody>
          <a:bodyPr vert="horz" wrap="square" lIns="91440" tIns="45720" rIns="91440" bIns="45720" anchor="ctr" anchorCtr="0">
            <a:noAutofit/>
          </a:bodyPr>
          <a:lstStyle/>
          <a:p>
            <a:pPr marR="0" lvl="0" rtl="0" eaLnBrk="1" fontAlgn="auto" latinLnBrk="0" hangingPunct="0">
              <a:buClrTx/>
              <a:buFontTx/>
              <a:buNone/>
            </a:pPr>
            <a:r>
              <a:t>Other Models</a:t>
            </a:r>
            <a:br/>
            <a:r>
              <a:rPr sz="2400"/>
              <a:t>Similar Techniques</a:t>
            </a:r>
          </a:p>
        </p:txBody>
      </p:sp>
      <p:sp>
        <p:nvSpPr>
          <p:cNvPr id="61443" name="Text Box 54"/>
          <p:cNvSpPr/>
          <p:nvPr/>
        </p:nvSpPr>
        <p:spPr>
          <a:xfrm>
            <a:off x="787400" y="1524000"/>
            <a:ext cx="8424399" cy="5603715"/>
          </a:xfrm>
          <a:prstGeom prst="rect">
            <a:avLst/>
          </a:prstGeom>
          <a:noFill/>
          <a:ln algn="ctr">
            <a:noFill/>
          </a:ln>
        </p:spPr>
        <p:txBody>
          <a:bodyPr wrap="none" lIns="90000" tIns="46800" rIns="90000" bIns="46800">
            <a:spAutoFit/>
          </a:bodyPr>
          <a:lstStyle>
            <a:lvl1pPr marL="0"/>
            <a:lvl2pPr marL="742950"/>
            <a:lvl3pPr marL="1143000"/>
            <a:lvl4pPr marL="1600200"/>
            <a:lvl5pPr marL="2057400"/>
          </a:lstStyle>
          <a:p>
            <a:pPr eaLnBrk="1"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r>
              <a:rPr lang="it-IT" dirty="0">
                <a:solidFill>
                  <a:srgbClr val="6600CC"/>
                </a:solidFill>
              </a:rPr>
              <a:t>   Equi Partition </a:t>
            </a:r>
            <a:r>
              <a:rPr lang="it-IT" dirty="0">
                <a:latin typeface="Times New Roman" pitchFamily="18" charset="0"/>
              </a:rPr>
              <a:t>CBDE:STOC97, E:STOC99</a:t>
            </a:r>
          </a:p>
          <a:p>
            <a:pPr marL="342900" marR="0" lvl="0" indent="-342900" algn="l" defTabSz="914400" rtl="0" eaLnBrk="1" fontAlgn="auto" latinLnBrk="0" hangingPunct="0">
              <a:lnSpc>
                <a:spcPct val="100000"/>
              </a:lnSpc>
              <a:spcBef>
                <a:spcPct val="0"/>
              </a:spcBef>
              <a:buClr>
                <a:schemeClr val="bg1"/>
              </a:buClr>
              <a:buSzTx/>
              <a:buFont typeface="Arial" charset="0"/>
              <a:buChar char="•"/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r>
              <a:rPr dirty="0">
                <a:solidFill>
                  <a:srgbClr val="6600CC"/>
                </a:solidFill>
              </a:rPr>
              <a:t>L</a:t>
            </a:r>
            <a:r>
              <a:rPr baseline="-25000" dirty="0">
                <a:solidFill>
                  <a:srgbClr val="6600CC"/>
                </a:solidFill>
              </a:rPr>
              <a:t>k</a:t>
            </a:r>
            <a:r>
              <a:rPr dirty="0">
                <a:solidFill>
                  <a:srgbClr val="6600CC"/>
                </a:solidFill>
              </a:rPr>
              <a:t>-norms of Flow Time: </a:t>
            </a:r>
            <a:r>
              <a:rPr dirty="0">
                <a:solidFill>
                  <a:schemeClr val="tx1"/>
                </a:solidFill>
                <a:latin typeface="Times New Roman" pitchFamily="18" charset="0"/>
              </a:rPr>
              <a:t>[EIM:SODA11]</a:t>
            </a:r>
            <a:r>
              <a:rPr dirty="0">
                <a:solidFill>
                  <a:srgbClr val="6600CC"/>
                </a:solidFill>
              </a:rPr>
              <a:t>  </a:t>
            </a:r>
          </a:p>
          <a:p>
            <a:pPr marL="342900" marR="0" lvl="0" indent="-342900" algn="l" defTabSz="914400" rtl="0" eaLnBrk="1" fontAlgn="auto" latinLnBrk="0" hangingPunct="0">
              <a:lnSpc>
                <a:spcPct val="100000"/>
              </a:lnSpc>
              <a:spcBef>
                <a:spcPct val="0"/>
              </a:spcBef>
              <a:buClr>
                <a:schemeClr val="bg1"/>
              </a:buClr>
              <a:buSzTx/>
              <a:buFont typeface="Arial" charset="0"/>
              <a:buChar char="•"/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r>
              <a:rPr dirty="0">
                <a:solidFill>
                  <a:srgbClr val="6600CC"/>
                </a:solidFill>
              </a:rPr>
              <a:t>Broadcast: </a:t>
            </a:r>
            <a:r>
              <a:rPr sz="3600" dirty="0">
                <a:solidFill>
                  <a:schemeClr val="hlink"/>
                </a:solidFill>
              </a:rPr>
              <a:t> </a:t>
            </a:r>
            <a:r>
              <a:rPr dirty="0">
                <a:solidFill>
                  <a:schemeClr val="tx2"/>
                </a:solidFill>
              </a:rPr>
              <a:t>[</a:t>
            </a:r>
            <a:r>
              <a:rPr dirty="0">
                <a:solidFill>
                  <a:schemeClr val="tx2"/>
                </a:solidFill>
                <a:latin typeface="Times New Roman" pitchFamily="18" charset="0"/>
              </a:rPr>
              <a:t>EP:SODA02, EP:SODA04]</a:t>
            </a:r>
            <a:br>
              <a:rPr dirty="0">
                <a:solidFill>
                  <a:srgbClr val="6600CC"/>
                </a:solidFill>
              </a:rPr>
            </a:br>
            <a:r>
              <a:rPr sz="2400" dirty="0">
                <a:solidFill>
                  <a:schemeClr val="hlink"/>
                </a:solidFill>
              </a:rPr>
              <a:t>       Many page requests</a:t>
            </a:r>
            <a:br>
              <a:rPr sz="2400" dirty="0">
                <a:solidFill>
                  <a:schemeClr val="hlink"/>
                </a:solidFill>
                <a:latin typeface="Times New Roman" pitchFamily="18" charset="0"/>
              </a:rPr>
            </a:br>
            <a:r>
              <a:rPr sz="2400" dirty="0">
                <a:solidFill>
                  <a:schemeClr val="hlink"/>
                </a:solidFill>
              </a:rPr>
              <a:t>       serviced simultaneously     </a:t>
            </a:r>
          </a:p>
          <a:p>
            <a:pPr marL="342900" marR="0" lvl="0" indent="-342900" algn="l" defTabSz="914400" rtl="0" eaLnBrk="1" fontAlgn="auto" latinLnBrk="0" hangingPunct="0">
              <a:lnSpc>
                <a:spcPct val="100000"/>
              </a:lnSpc>
              <a:spcBef>
                <a:spcPct val="0"/>
              </a:spcBef>
              <a:buClr>
                <a:schemeClr val="bg1"/>
              </a:buClr>
              <a:buSzTx/>
              <a:buFont typeface="Arial" charset="0"/>
              <a:buChar char="•"/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r>
              <a:rPr dirty="0">
                <a:solidFill>
                  <a:srgbClr val="6600CC"/>
                </a:solidFill>
              </a:rPr>
              <a:t>TCP:</a:t>
            </a:r>
            <a:r>
              <a:rPr dirty="0">
                <a:solidFill>
                  <a:schemeClr val="hlink"/>
                </a:solidFill>
              </a:rPr>
              <a:t> </a:t>
            </a:r>
            <a:r>
              <a:rPr dirty="0">
                <a:solidFill>
                  <a:schemeClr val="tx2"/>
                </a:solidFill>
                <a:latin typeface="Times New Roman" pitchFamily="18" charset="0"/>
              </a:rPr>
              <a:t>[EDD:PAA03, E:Latin 04]</a:t>
            </a:r>
            <a:br>
              <a:rPr dirty="0">
                <a:solidFill>
                  <a:schemeClr val="hlink"/>
                </a:solidFill>
              </a:rPr>
            </a:br>
            <a:r>
              <a:rPr sz="1800" dirty="0">
                <a:solidFill>
                  <a:schemeClr val="hlink"/>
                </a:solidFill>
              </a:rPr>
              <a:t>        </a:t>
            </a:r>
            <a:r>
              <a:rPr sz="2000" dirty="0">
                <a:solidFill>
                  <a:schemeClr val="hlink"/>
                </a:solidFill>
              </a:rPr>
              <a:t>Add </a:t>
            </a:r>
            <a:r>
              <a:rPr sz="2000" dirty="0" err="1">
                <a:solidFill>
                  <a:schemeClr val="hlink"/>
                </a:solidFill>
              </a:rPr>
              <a:t>Incr</a:t>
            </a:r>
            <a:r>
              <a:rPr sz="2000" dirty="0">
                <a:solidFill>
                  <a:schemeClr val="hlink"/>
                </a:solidFill>
              </a:rPr>
              <a:t> &amp; Mult </a:t>
            </a:r>
            <a:r>
              <a:rPr sz="2000" dirty="0" err="1">
                <a:solidFill>
                  <a:schemeClr val="hlink"/>
                </a:solidFill>
              </a:rPr>
              <a:t>Decr</a:t>
            </a:r>
            <a:r>
              <a:rPr sz="2000" dirty="0">
                <a:solidFill>
                  <a:schemeClr val="hlink"/>
                </a:solidFill>
              </a:rPr>
              <a:t> </a:t>
            </a:r>
            <a:br>
              <a:rPr sz="2000" dirty="0">
                <a:solidFill>
                  <a:schemeClr val="hlink"/>
                </a:solidFill>
              </a:rPr>
            </a:br>
            <a:r>
              <a:rPr sz="2000" dirty="0">
                <a:solidFill>
                  <a:schemeClr val="hlink"/>
                </a:solidFill>
              </a:rPr>
              <a:t>                  ~ EQUI</a:t>
            </a:r>
          </a:p>
          <a:p>
            <a:pPr marL="342900" marR="0" lvl="0" indent="-342900" algn="l" defTabSz="914400" rtl="0" eaLnBrk="1" fontAlgn="auto" latinLnBrk="0" hangingPunct="0">
              <a:lnSpc>
                <a:spcPct val="100000"/>
              </a:lnSpc>
              <a:spcBef>
                <a:spcPct val="0"/>
              </a:spcBef>
              <a:buClr>
                <a:schemeClr val="bg1"/>
              </a:buClr>
              <a:buSzTx/>
              <a:buFont typeface="Arial" charset="0"/>
              <a:buChar char="•"/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r>
              <a:rPr dirty="0">
                <a:solidFill>
                  <a:srgbClr val="6600CC"/>
                </a:solidFill>
              </a:rPr>
              <a:t>Speed Scaling: </a:t>
            </a:r>
            <a:r>
              <a:rPr dirty="0">
                <a:solidFill>
                  <a:schemeClr val="tx1"/>
                </a:solidFill>
                <a:latin typeface="Times New Roman" pitchFamily="18" charset="0"/>
              </a:rPr>
              <a:t>[CELLSP:STACS09, CEP:SPAA09]</a:t>
            </a:r>
          </a:p>
          <a:p>
            <a:pPr marL="342900" marR="0" lvl="0" indent="-342900" algn="l" defTabSz="914400" rtl="0" eaLnBrk="1" fontAlgn="auto" latinLnBrk="0" hangingPunct="0">
              <a:lnSpc>
                <a:spcPct val="100000"/>
              </a:lnSpc>
              <a:spcBef>
                <a:spcPct val="20000"/>
              </a:spcBef>
              <a:buClrTx/>
              <a:buSzTx/>
              <a:buFont typeface="Arial" charset="0"/>
              <a:buNone/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r>
              <a:rPr sz="1800" dirty="0"/>
              <a:t>      </a:t>
            </a:r>
            <a:r>
              <a:rPr sz="2000" dirty="0"/>
              <a:t>Each algorithm can dynamically choose its speed  s, </a:t>
            </a:r>
            <a:br>
              <a:rPr sz="2000" dirty="0"/>
            </a:br>
            <a:r>
              <a:rPr sz="2000" dirty="0"/>
              <a:t>      but it must pay for it with energy P(s) = s</a:t>
            </a:r>
            <a:r>
              <a:rPr sz="2000" baseline="30000" dirty="0"/>
              <a:t>α</a:t>
            </a:r>
          </a:p>
          <a:p>
            <a:pPr marL="342900" marR="0" lvl="0" indent="-342900" algn="l" defTabSz="914400" rtl="0" eaLnBrk="1" fontAlgn="auto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 typeface="Arial" charset="0"/>
              <a:buNone/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endParaRPr dirty="0">
              <a:solidFill>
                <a:srgbClr val="6600CC"/>
              </a:solidFill>
            </a:endParaRPr>
          </a:p>
          <a:p>
            <a:pPr marL="342900" marR="0" lvl="0" indent="-342900" algn="l" defTabSz="914400" rtl="0" eaLnBrk="1" fontAlgn="auto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 typeface="Arial" charset="0"/>
              <a:buNone/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endParaRPr sz="1800" dirty="0">
              <a:solidFill>
                <a:schemeClr val="hlink"/>
              </a:solidFill>
            </a:endParaRPr>
          </a:p>
          <a:p>
            <a:pPr marL="342900" marR="0" lvl="0" indent="-342900" algn="l" defTabSz="914400" rtl="0" eaLnBrk="1" fontAlgn="auto" latinLnBrk="0" hangingPunct="0">
              <a:lnSpc>
                <a:spcPct val="100000"/>
              </a:lnSpc>
              <a:spcBef>
                <a:spcPct val="0"/>
              </a:spcBef>
              <a:buClr>
                <a:schemeClr val="bg1"/>
              </a:buClr>
              <a:buSzTx/>
              <a:buFont typeface="Arial" charset="0"/>
              <a:buChar char="•"/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endParaRPr sz="1600" dirty="0">
              <a:solidFill>
                <a:schemeClr val="tx2"/>
              </a:solidFill>
              <a:latin typeface="Times New Roman" pitchFamily="18" charset="0"/>
            </a:endParaRPr>
          </a:p>
          <a:p>
            <a:pPr marL="342900" marR="0" lvl="0" indent="-342900" algn="l" defTabSz="914400" rtl="0" eaLnBrk="1" fontAlgn="auto" latinLnBrk="0" hangingPunct="0">
              <a:lnSpc>
                <a:spcPct val="100000"/>
              </a:lnSpc>
              <a:spcBef>
                <a:spcPct val="0"/>
              </a:spcBef>
              <a:buClr>
                <a:schemeClr val="bg1"/>
              </a:buClr>
              <a:buSzTx/>
              <a:buFont typeface="Arial" charset="0"/>
              <a:buChar char="•"/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endParaRPr sz="1600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61444" name="Text Box 56"/>
          <p:cNvSpPr/>
          <p:nvPr/>
        </p:nvSpPr>
        <p:spPr>
          <a:xfrm>
            <a:off x="6629400" y="5397500"/>
            <a:ext cx="177800" cy="355600"/>
          </a:xfrm>
          <a:prstGeom prst="rect">
            <a:avLst/>
          </a:prstGeom>
          <a:noFill/>
          <a:ln algn="ctr">
            <a:noFill/>
          </a:ln>
        </p:spPr>
        <p:txBody>
          <a:bodyPr wrap="none" lIns="90000" tIns="46800" rIns="90000" bIns="46800">
            <a:spAutoFit/>
          </a:bodyPr>
          <a:lstStyle>
            <a:lvl1pPr marL="0"/>
            <a:lvl2pPr marL="742950"/>
            <a:lvl3pPr marL="1143000"/>
            <a:lvl4pPr marL="1600200"/>
            <a:lvl5pPr marL="2057400"/>
          </a:lstStyle>
          <a:p>
            <a:pPr marL="0" marR="0" lvl="0" indent="-342900" algn="l" defTabSz="914400" rtl="0" eaLnBrk="1" fontAlgn="auto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 typeface="Arial" charset="0"/>
              <a:buNone/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endParaRPr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Pct val="0"/>
                                  </p:iterate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Pct val="0"/>
                                  </p:iterate>
                                  <p:childTnLst>
                                    <p:set>
                                      <p:cBhvr additive="base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/>
      <p:bldP spid="6144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/>
          </p:cNvSpPr>
          <p:nvPr>
            <p:ph type="title" idx="4294967295"/>
          </p:nvPr>
        </p:nvSpPr>
        <p:spPr>
          <a:xfrm>
            <a:off x="431800" y="2349500"/>
            <a:ext cx="8229600" cy="1143000"/>
          </a:xfrm>
          <a:prstGeom prst="rect">
            <a:avLst/>
          </a:prstGeom>
          <a:noFill/>
          <a:ln algn="ctr">
            <a:noFill/>
          </a:ln>
        </p:spPr>
        <p:txBody>
          <a:bodyPr vert="horz" wrap="square" lIns="91440" tIns="45720" rIns="91440" bIns="45720" anchor="ctr" anchorCtr="0">
            <a:noAutofit/>
          </a:bodyPr>
          <a:lstStyle/>
          <a:p>
            <a:pPr marL="0" marR="0" lvl="0" algn="ctr" defTabSz="914400" rtl="0" eaLnBrk="1" fontAlgn="auto" latinLnBrk="0" hangingPunct="0">
              <a:lnSpc>
                <a:spcPct val="100000"/>
              </a:lnSpc>
              <a:spcBef>
                <a:spcPct val="0"/>
              </a:spcBef>
              <a:buClr>
                <a:schemeClr val="bg1"/>
              </a:buClr>
              <a:buSzTx/>
              <a:buFont typeface="Arial" charset="0"/>
              <a:buNone/>
              <a:defRPr sz="3600" baseline="0">
                <a:solidFill>
                  <a:srgbClr val="6600CC"/>
                </a:solidFill>
                <a:latin typeface="Comic Sans MS" pitchFamily="66" charset="0"/>
                <a:ea typeface="Arial" charset="0"/>
              </a:defRPr>
            </a:pPr>
            <a:r>
              <a:t>Thank you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Pct val="0"/>
                                  </p:iterate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05B1B8-4736-9D85-CEBA-2F8E535BFA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6C304BD2-69BB-A548-A122-A7980B0EE6EF}"/>
              </a:ext>
            </a:extLst>
          </p:cNvPr>
          <p:cNvSpPr txBox="1">
            <a:spLocks/>
          </p:cNvSpPr>
          <p:nvPr/>
        </p:nvSpPr>
        <p:spPr>
          <a:xfrm>
            <a:off x="457200" y="-165100"/>
            <a:ext cx="8229600" cy="1143000"/>
          </a:xfrm>
          <a:prstGeom prst="rect">
            <a:avLst/>
          </a:prstGeom>
          <a:noFill/>
          <a:ln algn="ctr">
            <a:noFill/>
          </a:ln>
        </p:spPr>
        <p:txBody>
          <a:bodyPr vert="horz" wrap="square" lIns="91440" tIns="45720" rIns="91440" bIns="45720" anchor="ctr" anchorCtr="0">
            <a:noAutofit/>
          </a:bodyPr>
          <a:lstStyle>
            <a:lvl1pPr marL="0" marR="0" lvl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buClr>
                <a:schemeClr val="bg1"/>
              </a:buClr>
              <a:buSzTx/>
              <a:buFont typeface="Arial" charset="0"/>
              <a:buNone/>
              <a:defRPr sz="3600" baseline="0">
                <a:solidFill>
                  <a:srgbClr val="6600CC"/>
                </a:solidFill>
                <a:latin typeface="Comic Sans MS" pitchFamily="66" charset="0"/>
                <a:ea typeface="Arial" charset="0"/>
              </a:defRPr>
            </a:lvl1pPr>
          </a:lstStyle>
          <a:p>
            <a:pPr eaLnBrk="1">
              <a:defRPr sz="3600" baseline="0">
                <a:solidFill>
                  <a:srgbClr val="6600CC"/>
                </a:solidFill>
                <a:latin typeface="Comic Sans MS" pitchFamily="66" charset="0"/>
                <a:ea typeface="Arial" charset="0"/>
              </a:defRPr>
            </a:pPr>
            <a:r>
              <a:rPr lang="en-US" dirty="0"/>
              <a:t>Design New Algorithm</a:t>
            </a:r>
          </a:p>
        </p:txBody>
      </p:sp>
      <p:sp>
        <p:nvSpPr>
          <p:cNvPr id="30" name="Rectangle 3">
            <a:extLst>
              <a:ext uri="{FF2B5EF4-FFF2-40B4-BE49-F238E27FC236}">
                <a16:creationId xmlns:a16="http://schemas.microsoft.com/office/drawing/2014/main" id="{4EA1D62D-43B3-BD79-3F0A-7FC238BF91B9}"/>
              </a:ext>
            </a:extLst>
          </p:cNvPr>
          <p:cNvSpPr txBox="1">
            <a:spLocks/>
          </p:cNvSpPr>
          <p:nvPr/>
        </p:nvSpPr>
        <p:spPr>
          <a:xfrm>
            <a:off x="342900" y="812800"/>
            <a:ext cx="8445500" cy="5867400"/>
          </a:xfrm>
          <a:prstGeom prst="rect">
            <a:avLst/>
          </a:prstGeom>
          <a:noFill/>
          <a:ln algn="ctr">
            <a:noFill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342900" marR="0" lvl="0" indent="-3429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buClr>
                <a:schemeClr val="bg1"/>
              </a:buClr>
              <a:buSzTx/>
              <a:buFont typeface="Arial" charset="0"/>
              <a:buChar char="•"/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lvl1pPr>
            <a:lvl2pPr marL="742950" marR="0" lvl="0" indent="-285750" algn="l" rtl="0" eaLnBrk="0" fontAlgn="auto" latinLnBrk="0" hangingPunct="0">
              <a:lnSpc>
                <a:spcPct val="100000"/>
              </a:lnSpc>
              <a:spcBef>
                <a:spcPct val="20000"/>
              </a:spcBef>
              <a:buClr>
                <a:schemeClr val="bg1"/>
              </a:buClr>
              <a:buSzTx/>
              <a:buFont typeface="Arial" charset="0"/>
              <a:buChar char="–"/>
              <a:defRPr sz="24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lvl2pPr>
            <a:lvl3pPr marL="1143000" marR="0" lvl="0" indent="-228600" algn="l" rtl="0" eaLnBrk="0" fontAlgn="auto" latinLnBrk="0" hangingPunct="0">
              <a:lnSpc>
                <a:spcPct val="100000"/>
              </a:lnSpc>
              <a:spcBef>
                <a:spcPct val="20000"/>
              </a:spcBef>
              <a:buClr>
                <a:schemeClr val="bg1"/>
              </a:buClr>
              <a:buSzTx/>
              <a:buFont typeface="Arial" charset="0"/>
              <a:buChar char="•"/>
              <a:defRPr sz="20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lvl3pPr>
            <a:lvl4pPr marL="1600200" marR="0" lvl="0" indent="-228600" algn="l" rtl="0" eaLnBrk="0" fontAlgn="auto" latinLnBrk="0" hangingPunct="0">
              <a:lnSpc>
                <a:spcPct val="100000"/>
              </a:lnSpc>
              <a:spcBef>
                <a:spcPct val="20000"/>
              </a:spcBef>
              <a:buClr>
                <a:schemeClr val="bg1"/>
              </a:buClr>
              <a:buSzTx/>
              <a:buFont typeface="Arial" charset="0"/>
              <a:buChar char="–"/>
              <a:defRPr sz="1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lvl4pPr>
            <a:lvl5pPr marL="2057400" marR="0" lvl="0" indent="-228600" algn="l" rtl="0" eaLnBrk="0" fontAlgn="auto" latinLnBrk="0" hangingPunct="0">
              <a:lnSpc>
                <a:spcPct val="100000"/>
              </a:lnSpc>
              <a:spcBef>
                <a:spcPct val="20000"/>
              </a:spcBef>
              <a:buClr>
                <a:schemeClr val="bg1"/>
              </a:buClr>
              <a:buSzTx/>
              <a:buFont typeface="Arial" charset="0"/>
              <a:buChar char="»"/>
              <a:defRPr sz="1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lvl5pPr>
          </a:lstStyle>
          <a:p>
            <a:pPr eaLnBrk="1"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r>
              <a:rPr lang="en-US" altLang="en-US" sz="2400" dirty="0">
                <a:solidFill>
                  <a:schemeClr val="tx1"/>
                </a:solidFill>
                <a:latin typeface="Symbol" pitchFamily="18" charset="2"/>
              </a:rPr>
              <a:t>$ 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4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</a:t>
            </a:r>
            <a:r>
              <a:rPr lang="en-US" altLang="en-US" sz="2400" dirty="0">
                <a:solidFill>
                  <a:schemeClr val="tx1"/>
                </a:solidFill>
                <a:latin typeface="Symbol" pitchFamily="18" charset="2"/>
              </a:rPr>
              <a:t>" 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input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baseline="-25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known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Time(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400" baseline="-25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,I</a:t>
            </a:r>
            <a:r>
              <a:rPr lang="en-US" altLang="en-US" sz="2400" baseline="-25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known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l-GR" altLang="en-US" sz="2400" dirty="0">
                <a:solidFill>
                  <a:schemeClr val="tx1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≤</a:t>
            </a:r>
            <a:r>
              <a:rPr lang="en-US" altLang="en-US" sz="2400" dirty="0">
                <a:solidFill>
                  <a:schemeClr val="tx1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 good</a:t>
            </a:r>
            <a:endParaRPr lang="en-US" sz="2400" dirty="0">
              <a:solidFill>
                <a:schemeClr val="tx1"/>
              </a:solidFill>
            </a:endParaRPr>
          </a:p>
          <a:p>
            <a:pPr eaLnBrk="1"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r>
              <a:rPr lang="en-US" sz="2400" dirty="0"/>
              <a:t>First get an algorithm that works for </a:t>
            </a:r>
            <a:br>
              <a:rPr lang="en-US" sz="2400" dirty="0"/>
            </a:br>
            <a:r>
              <a:rPr lang="en-US" sz="2400" dirty="0"/>
              <a:t>  - all the known bad/counter input examples.</a:t>
            </a:r>
          </a:p>
          <a:p>
            <a:pPr eaLnBrk="1"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r>
              <a:rPr lang="en-US" altLang="en-US" sz="2400" dirty="0">
                <a:solidFill>
                  <a:schemeClr val="tx1"/>
                </a:solidFill>
                <a:latin typeface="Symbol" pitchFamily="18" charset="2"/>
              </a:rPr>
              <a:t>$ 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4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</a:t>
            </a:r>
            <a:r>
              <a:rPr lang="en-US" altLang="en-US" sz="2400" dirty="0">
                <a:solidFill>
                  <a:schemeClr val="tx1"/>
                </a:solidFill>
                <a:latin typeface="Symbol" pitchFamily="18" charset="2"/>
              </a:rPr>
              <a:t>" 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input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baseline="-25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Time(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400" baseline="-25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,I</a:t>
            </a:r>
            <a:r>
              <a:rPr lang="en-US" altLang="en-US" sz="2400" baseline="-25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l-GR" altLang="en-US" sz="2400" dirty="0">
                <a:solidFill>
                  <a:schemeClr val="tx1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≤</a:t>
            </a:r>
            <a:r>
              <a:rPr lang="en-US" altLang="en-US" sz="2400" dirty="0">
                <a:solidFill>
                  <a:schemeClr val="tx1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 good</a:t>
            </a:r>
            <a:endParaRPr lang="en-US" sz="2400" dirty="0">
              <a:solidFill>
                <a:schemeClr val="tx1"/>
              </a:solidFill>
            </a:endParaRPr>
          </a:p>
          <a:p>
            <a:pPr eaLnBrk="1"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r>
              <a:rPr lang="en-US" sz="2400" dirty="0"/>
              <a:t>Assume the adversary gives you</a:t>
            </a:r>
            <a:br>
              <a:rPr lang="en-US" sz="2400" dirty="0"/>
            </a:br>
            <a:r>
              <a:rPr lang="en-US" sz="2400" dirty="0"/>
              <a:t>   an arbitrary input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baseline="-25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</a:t>
            </a:r>
            <a:endParaRPr lang="en-US" sz="2400" dirty="0"/>
          </a:p>
          <a:p>
            <a:pPr eaLnBrk="1"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r>
              <a:rPr lang="en-US" sz="2400" dirty="0"/>
              <a:t>       (you don’t even really know what it is)</a:t>
            </a:r>
          </a:p>
          <a:p>
            <a:pPr eaLnBrk="1"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r>
              <a:rPr lang="en-US" sz="2400" dirty="0"/>
              <a:t>     What is the range of things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baseline="-25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</a:t>
            </a:r>
            <a:r>
              <a:rPr lang="en-US" sz="2400" dirty="0"/>
              <a:t> could be?</a:t>
            </a:r>
          </a:p>
          <a:p>
            <a:pPr eaLnBrk="1"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r>
              <a:rPr lang="en-US" sz="2400" dirty="0"/>
              <a:t>     Hopefully: </a:t>
            </a:r>
            <a:r>
              <a:rPr lang="en-US" altLang="en-US" sz="2400" dirty="0">
                <a:solidFill>
                  <a:schemeClr val="tx1"/>
                </a:solidFill>
                <a:latin typeface="Symbol" pitchFamily="18" charset="2"/>
              </a:rPr>
              <a:t>"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baseline="-25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</a:t>
            </a:r>
            <a:r>
              <a:rPr lang="en-US" altLang="en-US" sz="24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l-GR" altLang="en-US" sz="2400" dirty="0">
                <a:solidFill>
                  <a:schemeClr val="tx1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∑</a:t>
            </a:r>
            <a:r>
              <a:rPr lang="en-US" altLang="en-US" sz="2400" dirty="0">
                <a:solidFill>
                  <a:schemeClr val="tx1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baseline="-25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known</a:t>
            </a:r>
            <a:endParaRPr lang="en-US" altLang="en-US" sz="2400" baseline="-25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r>
              <a:rPr lang="en-US" altLang="en-US" sz="24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2400" dirty="0">
                <a:sym typeface="Wingdings" panose="05000000000000000000" pitchFamily="2" charset="2"/>
              </a:rPr>
              <a:t> </a:t>
            </a:r>
            <a:r>
              <a:rPr lang="en-US" sz="2400" dirty="0"/>
              <a:t>your algorithm works for all input.</a:t>
            </a:r>
          </a:p>
          <a:p>
            <a:pPr eaLnBrk="1"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r>
              <a:rPr lang="en-US" sz="2400" dirty="0"/>
              <a:t>Prove that it does.</a:t>
            </a:r>
          </a:p>
          <a:p>
            <a:pPr marL="0" indent="0" eaLnBrk="1">
              <a:buNone/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606153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Pct val="0"/>
                                  </p:iterate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0"/>
                                  </p:iterate>
                                  <p:childTnLst>
                                    <p:set>
                                      <p:cBhvr additive="base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0"/>
                                  </p:iterate>
                                  <p:childTnLst>
                                    <p:set>
                                      <p:cBhvr additive="base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0"/>
                                  </p:iterate>
                                  <p:childTnLst>
                                    <p:set>
                                      <p:cBhvr additive="base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0"/>
                                  </p:iterate>
                                  <p:childTnLst>
                                    <p:set>
                                      <p:cBhvr additive="base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0"/>
                                  </p:iterate>
                                  <p:childTnLst>
                                    <p:set>
                                      <p:cBhvr additive="base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0"/>
                                  </p:iterate>
                                  <p:childTnLst>
                                    <p:set>
                                      <p:cBhvr additive="base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0"/>
                                  </p:iterate>
                                  <p:childTnLst>
                                    <p:set>
                                      <p:cBhvr additive="base"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0"/>
                                  </p:iterate>
                                  <p:childTnLst>
                                    <p:set>
                                      <p:cBhvr additive="base"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0"/>
                                  </p:iterate>
                                  <p:childTnLst>
                                    <p:set>
                                      <p:cBhvr additive="base"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0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-165100"/>
            <a:ext cx="8229600" cy="1143000"/>
          </a:xfrm>
          <a:prstGeom prst="rect">
            <a:avLst/>
          </a:prstGeom>
          <a:noFill/>
          <a:ln algn="ctr">
            <a:noFill/>
          </a:ln>
        </p:spPr>
        <p:txBody>
          <a:bodyPr vert="horz" wrap="square" lIns="91440" tIns="45720" rIns="91440" bIns="45720" anchor="ctr" anchorCtr="0">
            <a:noAutofit/>
          </a:bodyPr>
          <a:lstStyle/>
          <a:p>
            <a:pPr marL="0" marR="0" lvl="0" algn="ctr" defTabSz="914400" rtl="0" eaLnBrk="1" fontAlgn="auto" latinLnBrk="0" hangingPunct="0">
              <a:lnSpc>
                <a:spcPct val="100000"/>
              </a:lnSpc>
              <a:spcBef>
                <a:spcPct val="0"/>
              </a:spcBef>
              <a:buClr>
                <a:schemeClr val="bg1"/>
              </a:buClr>
              <a:buSzTx/>
              <a:buFont typeface="Arial" charset="0"/>
              <a:buNone/>
              <a:defRPr sz="3600" baseline="0">
                <a:solidFill>
                  <a:srgbClr val="6600CC"/>
                </a:solidFill>
                <a:latin typeface="Comic Sans MS" pitchFamily="66" charset="0"/>
                <a:ea typeface="Arial" charset="0"/>
              </a:defRPr>
            </a:pPr>
            <a:r>
              <a:t>The Scheduling Problem</a:t>
            </a:r>
          </a:p>
        </p:txBody>
      </p:sp>
      <p:sp>
        <p:nvSpPr>
          <p:cNvPr id="6147" name="Rectangle 3"/>
          <p:cNvSpPr>
            <a:spLocks noGrp="1"/>
          </p:cNvSpPr>
          <p:nvPr>
            <p:ph type="body" idx="4294967295"/>
          </p:nvPr>
        </p:nvSpPr>
        <p:spPr>
          <a:xfrm>
            <a:off x="342900" y="812800"/>
            <a:ext cx="8445500" cy="5867400"/>
          </a:xfrm>
          <a:prstGeom prst="rect">
            <a:avLst/>
          </a:prstGeom>
          <a:noFill/>
          <a:ln algn="ctr">
            <a:noFill/>
          </a:ln>
        </p:spPr>
        <p:txBody>
          <a:bodyPr vert="horz" wrap="square" lIns="91440" tIns="45720" rIns="91440" bIns="45720" anchor="t" anchorCtr="0">
            <a:noAutofit/>
          </a:bodyPr>
          <a:lstStyle/>
          <a:p>
            <a:pPr marL="342900" marR="0" lvl="0" indent="-342900" algn="l" defTabSz="914400" rtl="0" eaLnBrk="1" fontAlgn="auto" latinLnBrk="0" hangingPunct="0">
              <a:lnSpc>
                <a:spcPct val="100000"/>
              </a:lnSpc>
              <a:spcBef>
                <a:spcPct val="20000"/>
              </a:spcBef>
              <a:buClr>
                <a:schemeClr val="bg1"/>
              </a:buClr>
              <a:buSzTx/>
              <a:buFont typeface="Arial" charset="0"/>
              <a:buChar char="•"/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r>
              <a:t>Allocate p processors to a stream of n jobs:</a:t>
            </a:r>
          </a:p>
        </p:txBody>
      </p:sp>
      <p:pic>
        <p:nvPicPr>
          <p:cNvPr id="6148" name="Picture 416"/>
          <p:cNvPicPr/>
          <p:nvPr/>
        </p:nvPicPr>
        <p:blipFill dpi="0">
          <a:blip r:embed="rId3"/>
          <a:srcRect/>
          <a:stretch>
            <a:fillRect/>
          </a:stretch>
        </p:blipFill>
        <p:spPr>
          <a:xfrm>
            <a:off x="4800600" y="4572000"/>
            <a:ext cx="1981200" cy="2159000"/>
          </a:xfrm>
          <a:prstGeom prst="rect">
            <a:avLst/>
          </a:prstGeom>
          <a:noFill/>
          <a:ln algn="ctr">
            <a:noFill/>
          </a:ln>
        </p:spPr>
      </p:pic>
      <p:pic>
        <p:nvPicPr>
          <p:cNvPr id="6149" name="Picture 417"/>
          <p:cNvPicPr/>
          <p:nvPr/>
        </p:nvPicPr>
        <p:blipFill dpi="0">
          <a:blip r:embed="rId4"/>
          <a:srcRect/>
          <a:stretch>
            <a:fillRect/>
          </a:stretch>
        </p:blipFill>
        <p:spPr>
          <a:xfrm>
            <a:off x="1625600" y="4559300"/>
            <a:ext cx="2019300" cy="2184400"/>
          </a:xfrm>
          <a:prstGeom prst="rect">
            <a:avLst/>
          </a:prstGeom>
          <a:noFill/>
          <a:ln algn="ctr">
            <a:noFill/>
          </a:ln>
        </p:spPr>
      </p:pic>
      <p:grpSp>
        <p:nvGrpSpPr>
          <p:cNvPr id="6150" name="Group 430"/>
          <p:cNvGrpSpPr/>
          <p:nvPr/>
        </p:nvGrpSpPr>
        <p:grpSpPr>
          <a:xfrm>
            <a:off x="4775200" y="1473200"/>
            <a:ext cx="1968500" cy="2527300"/>
            <a:chOff x="4775200" y="1473200"/>
            <a:chExt cx="1968500" cy="2527300"/>
          </a:xfrm>
        </p:grpSpPr>
        <p:pic>
          <p:nvPicPr>
            <p:cNvPr id="6155" name="Picture 419"/>
            <p:cNvPicPr/>
            <p:nvPr/>
          </p:nvPicPr>
          <p:blipFill dpi="0">
            <a:blip r:embed="rId5"/>
            <a:srcRect/>
            <a:stretch>
              <a:fillRect/>
            </a:stretch>
          </p:blipFill>
          <p:spPr>
            <a:xfrm>
              <a:off x="4838700" y="1473200"/>
              <a:ext cx="1524000" cy="2387600"/>
            </a:xfrm>
            <a:prstGeom prst="rect">
              <a:avLst/>
            </a:prstGeom>
            <a:noFill/>
            <a:ln algn="ctr">
              <a:noFill/>
            </a:ln>
          </p:spPr>
        </p:pic>
        <p:sp useBgFill="1">
          <p:nvSpPr>
            <p:cNvPr id="6156" name="Rectangle 420"/>
            <p:cNvSpPr/>
            <p:nvPr/>
          </p:nvSpPr>
          <p:spPr>
            <a:xfrm>
              <a:off x="5181600" y="3505200"/>
              <a:ext cx="1168400" cy="406400"/>
            </a:xfrm>
            <a:prstGeom prst="rect">
              <a:avLst/>
            </a:prstGeom>
            <a:ln algn="ctr">
              <a:noFill/>
            </a:ln>
          </p:spPr>
          <p:txBody>
            <a:bodyPr wrap="none" anchor="ctr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1" fontAlgn="auto" latin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endParaRPr sz="1800">
                <a:solidFill>
                  <a:schemeClr val="tx1"/>
                </a:solidFill>
              </a:endParaRPr>
            </a:p>
          </p:txBody>
        </p:sp>
        <p:sp>
          <p:nvSpPr>
            <p:cNvPr id="6157" name="Rectangle 421"/>
            <p:cNvSpPr/>
            <p:nvPr/>
          </p:nvSpPr>
          <p:spPr>
            <a:xfrm>
              <a:off x="4775200" y="3492500"/>
              <a:ext cx="1968500" cy="508000"/>
            </a:xfrm>
            <a:prstGeom prst="rect">
              <a:avLst/>
            </a:prstGeom>
            <a:noFill/>
            <a:ln algn="ctr">
              <a:noFill/>
            </a:ln>
          </p:spPr>
          <p:txBody>
            <a:bodyPr>
              <a:sp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342900" marR="0" lvl="0" indent="-342900" algn="ctr" defTabSz="914400" rtl="0" eaLnBrk="1" fontAlgn="auto" latin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1400" b="1">
                  <a:solidFill>
                    <a:schemeClr val="tx1"/>
                  </a:solidFill>
                  <a:latin typeface="Times New Roman" pitchFamily="18" charset="0"/>
                </a:rPr>
                <a:t>Shortest Elapsed</a:t>
              </a:r>
            </a:p>
            <a:p>
              <a:pPr marL="342900" marR="0" lvl="0" indent="-342900" algn="ctr" defTabSz="914400" rtl="0" eaLnBrk="1" fontAlgn="auto" latin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1400" b="1">
                  <a:solidFill>
                    <a:schemeClr val="tx1"/>
                  </a:solidFill>
                  <a:latin typeface="Times New Roman" pitchFamily="18" charset="0"/>
                </a:rPr>
                <a:t>Time First (SETF)</a:t>
              </a:r>
            </a:p>
          </p:txBody>
        </p:sp>
      </p:grpSp>
      <p:grpSp>
        <p:nvGrpSpPr>
          <p:cNvPr id="6151" name="Group 429"/>
          <p:cNvGrpSpPr/>
          <p:nvPr/>
        </p:nvGrpSpPr>
        <p:grpSpPr>
          <a:xfrm>
            <a:off x="1727200" y="1422400"/>
            <a:ext cx="1905000" cy="2743200"/>
            <a:chOff x="1727200" y="1422400"/>
            <a:chExt cx="1905000" cy="2743200"/>
          </a:xfrm>
        </p:grpSpPr>
        <p:pic>
          <p:nvPicPr>
            <p:cNvPr id="6152" name="Picture 423"/>
            <p:cNvPicPr/>
            <p:nvPr/>
          </p:nvPicPr>
          <p:blipFill dpi="0">
            <a:blip r:embed="rId6"/>
            <a:srcRect/>
            <a:stretch>
              <a:fillRect/>
            </a:stretch>
          </p:blipFill>
          <p:spPr>
            <a:xfrm>
              <a:off x="1727200" y="1422400"/>
              <a:ext cx="1536700" cy="2400300"/>
            </a:xfrm>
            <a:prstGeom prst="rect">
              <a:avLst/>
            </a:prstGeom>
            <a:noFill/>
            <a:ln algn="ctr">
              <a:noFill/>
            </a:ln>
          </p:spPr>
        </p:pic>
        <p:sp useBgFill="1">
          <p:nvSpPr>
            <p:cNvPr id="6153" name="Rectangle 424"/>
            <p:cNvSpPr/>
            <p:nvPr/>
          </p:nvSpPr>
          <p:spPr>
            <a:xfrm>
              <a:off x="2006600" y="3441700"/>
              <a:ext cx="1282700" cy="419100"/>
            </a:xfrm>
            <a:prstGeom prst="rect">
              <a:avLst/>
            </a:prstGeom>
            <a:ln algn="ctr">
              <a:noFill/>
            </a:ln>
          </p:spPr>
          <p:txBody>
            <a:bodyPr wrap="none" lIns="90000" tIns="46800" rIns="90000" bIns="46800" anchor="ctr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1" fontAlgn="auto" latin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endParaRPr sz="1800">
                <a:solidFill>
                  <a:schemeClr val="tx1"/>
                </a:solidFill>
              </a:endParaRPr>
            </a:p>
          </p:txBody>
        </p:sp>
        <p:sp>
          <p:nvSpPr>
            <p:cNvPr id="6154" name="Rectangle 425"/>
            <p:cNvSpPr/>
            <p:nvPr/>
          </p:nvSpPr>
          <p:spPr>
            <a:xfrm>
              <a:off x="1727200" y="3441700"/>
              <a:ext cx="1905000" cy="723900"/>
            </a:xfrm>
            <a:prstGeom prst="rect">
              <a:avLst/>
            </a:prstGeom>
            <a:noFill/>
            <a:ln algn="ctr">
              <a:noFill/>
            </a:ln>
          </p:spPr>
          <p:txBody>
            <a:bodyPr lIns="90000" tIns="46800" rIns="90000" bIns="46800">
              <a:sp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342900" marR="0" lvl="0" indent="-342900" algn="ctr" defTabSz="914400" rtl="0" eaLnBrk="1" fontAlgn="auto" latin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1400" b="1">
                  <a:solidFill>
                    <a:schemeClr val="tx1"/>
                  </a:solidFill>
                  <a:latin typeface="Times New Roman" pitchFamily="18" charset="0"/>
                </a:rPr>
                <a:t>Shortest Remaining</a:t>
              </a:r>
            </a:p>
            <a:p>
              <a:pPr marL="342900" marR="0" lvl="0" indent="-342900" algn="ctr" defTabSz="914400" rtl="0" eaLnBrk="1" fontAlgn="auto" latin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1400" b="1">
                  <a:solidFill>
                    <a:schemeClr val="tx1"/>
                  </a:solidFill>
                  <a:latin typeface="Times New Roman" pitchFamily="18" charset="0"/>
                </a:rPr>
                <a:t>Processing Time (SRPT)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Pct val="0"/>
                                  </p:iterate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Pct val="0"/>
                                  </p:iterate>
                                  <p:childTnLst>
                                    <p:set>
                                      <p:cBhvr additive="base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0"/>
                                  </p:iterate>
                                  <p:childTnLst>
                                    <p:set>
                                      <p:cBhvr additive="base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0"/>
                                  </p:iterate>
                                  <p:childTnLst>
                                    <p:set>
                                      <p:cBhvr additive="base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0"/>
                                  </p:iterate>
                                  <p:childTnLst>
                                    <p:set>
                                      <p:cBhvr additive="base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0"/>
                                  </p:iterate>
                                  <p:childTnLst>
                                    <p:set>
                                      <p:cBhvr additive="base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build="p"/>
      <p:bldP spid="6148" grpId="0"/>
      <p:bldP spid="6149" grpId="0"/>
      <p:bldP spid="6150" grpId="0"/>
      <p:bldP spid="61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-101600"/>
            <a:ext cx="8229600" cy="1143000"/>
          </a:xfrm>
          <a:prstGeom prst="rect">
            <a:avLst/>
          </a:prstGeom>
          <a:noFill/>
          <a:ln algn="ctr">
            <a:noFill/>
          </a:ln>
        </p:spPr>
        <p:txBody>
          <a:bodyPr vert="horz" wrap="square" lIns="91440" tIns="45720" rIns="91440" bIns="45720" anchor="ctr" anchorCtr="0">
            <a:noAutofit/>
          </a:bodyPr>
          <a:lstStyle/>
          <a:p>
            <a:pPr marL="0" marR="0" lvl="0" algn="ctr" defTabSz="914400" rtl="0" eaLnBrk="1" fontAlgn="auto" latinLnBrk="0" hangingPunct="0">
              <a:lnSpc>
                <a:spcPct val="100000"/>
              </a:lnSpc>
              <a:spcBef>
                <a:spcPct val="0"/>
              </a:spcBef>
              <a:buClr>
                <a:schemeClr val="bg1"/>
              </a:buClr>
              <a:buSzTx/>
              <a:buFont typeface="Arial" charset="0"/>
              <a:buNone/>
              <a:defRPr sz="3600" baseline="0">
                <a:solidFill>
                  <a:srgbClr val="6600CC"/>
                </a:solidFill>
                <a:latin typeface="Comic Sans MS" pitchFamily="66" charset="0"/>
                <a:ea typeface="Arial" charset="0"/>
              </a:defRPr>
            </a:pPr>
            <a:r>
              <a:rPr sz="3200">
                <a:solidFill>
                  <a:srgbClr val="6100CC"/>
                </a:solidFill>
              </a:rPr>
              <a:t>Sublinear Nondecreasing </a:t>
            </a:r>
            <a:br>
              <a:rPr sz="3200">
                <a:solidFill>
                  <a:srgbClr val="6100CC"/>
                </a:solidFill>
              </a:rPr>
            </a:br>
            <a:r>
              <a:rPr sz="3200">
                <a:solidFill>
                  <a:srgbClr val="6100CC"/>
                </a:solidFill>
              </a:rPr>
              <a:t>Speedup Functions</a:t>
            </a:r>
          </a:p>
        </p:txBody>
      </p:sp>
      <p:sp>
        <p:nvSpPr>
          <p:cNvPr id="8195" name="Rectangle 3"/>
          <p:cNvSpPr>
            <a:spLocks noGrp="1"/>
          </p:cNvSpPr>
          <p:nvPr>
            <p:ph type="body" idx="4294967295"/>
          </p:nvPr>
        </p:nvSpPr>
        <p:spPr>
          <a:xfrm>
            <a:off x="342900" y="876300"/>
            <a:ext cx="8445500" cy="5867400"/>
          </a:xfrm>
          <a:prstGeom prst="rect">
            <a:avLst/>
          </a:prstGeom>
          <a:noFill/>
          <a:ln algn="ctr">
            <a:noFill/>
          </a:ln>
        </p:spPr>
        <p:txBody>
          <a:bodyPr vert="horz" wrap="square" lIns="91440" tIns="45720" rIns="91440" bIns="45720" anchor="t" anchorCtr="0">
            <a:noAutofit/>
          </a:bodyPr>
          <a:lstStyle/>
          <a:p>
            <a:pPr marL="342900" marR="0" lvl="0" indent="-342900" algn="l" defTabSz="914400" rtl="0" eaLnBrk="1" fontAlgn="auto" latinLnBrk="0" hangingPunct="0">
              <a:lnSpc>
                <a:spcPct val="100000"/>
              </a:lnSpc>
              <a:spcBef>
                <a:spcPct val="20000"/>
              </a:spcBef>
              <a:buClr>
                <a:schemeClr val="bg1"/>
              </a:buClr>
              <a:buSzTx/>
              <a:buFont typeface="Arial" charset="0"/>
              <a:buChar char="•"/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r>
              <a:rPr>
                <a:solidFill>
                  <a:schemeClr val="hlink"/>
                </a:solidFill>
              </a:rPr>
              <a:t>A set of jobs: </a:t>
            </a:r>
          </a:p>
          <a:p>
            <a:pPr marL="342900" marR="0" lvl="0" indent="-342900" algn="l" defTabSz="914400" rtl="0" eaLnBrk="1" fontAlgn="auto" latinLnBrk="0" hangingPunct="0">
              <a:lnSpc>
                <a:spcPct val="100000"/>
              </a:lnSpc>
              <a:spcBef>
                <a:spcPct val="20000"/>
              </a:spcBef>
              <a:buClr>
                <a:schemeClr val="bg1"/>
              </a:buClr>
              <a:buSzTx/>
              <a:buFont typeface="Arial" charset="0"/>
              <a:buChar char="•"/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r>
              <a:rPr>
                <a:solidFill>
                  <a:schemeClr val="hlink"/>
                </a:solidFill>
              </a:rPr>
              <a:t>Each job has phases:</a:t>
            </a:r>
          </a:p>
          <a:p>
            <a:pPr marL="342900" marR="0" lvl="0" indent="-342900" algn="l" defTabSz="914400" rtl="0" eaLnBrk="1" fontAlgn="auto" latinLnBrk="0" hangingPunct="0">
              <a:lnSpc>
                <a:spcPct val="100000"/>
              </a:lnSpc>
              <a:spcBef>
                <a:spcPct val="20000"/>
              </a:spcBef>
              <a:buClr>
                <a:schemeClr val="bg1"/>
              </a:buClr>
              <a:buSzTx/>
              <a:buFont typeface="Arial" charset="0"/>
              <a:buChar char="•"/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r>
              <a:rPr>
                <a:solidFill>
                  <a:schemeClr val="hlink"/>
                </a:solidFill>
              </a:rPr>
              <a:t>Each phase:</a:t>
            </a:r>
          </a:p>
          <a:p>
            <a:pPr marL="742950" marR="0" lvl="1" indent="-285750" algn="l" rtl="0" eaLnBrk="1" fontAlgn="auto" latinLnBrk="0" hangingPunct="0">
              <a:lnSpc>
                <a:spcPct val="100000"/>
              </a:lnSpc>
              <a:spcBef>
                <a:spcPct val="20000"/>
              </a:spcBef>
              <a:buClr>
                <a:schemeClr val="bg1"/>
              </a:buClr>
              <a:buSzTx/>
              <a:buFont typeface="Arial" charset="0"/>
              <a:buChar char="–"/>
              <a:defRPr sz="24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r>
              <a:rPr>
                <a:solidFill>
                  <a:schemeClr val="hlink"/>
                </a:solidFill>
              </a:rPr>
              <a:t>Work:</a:t>
            </a:r>
          </a:p>
          <a:p>
            <a:pPr marL="742950" marR="0" lvl="1" indent="-285750" algn="l" rtl="0" eaLnBrk="1" fontAlgn="auto" latinLnBrk="0" hangingPunct="0">
              <a:lnSpc>
                <a:spcPct val="100000"/>
              </a:lnSpc>
              <a:spcBef>
                <a:spcPct val="20000"/>
              </a:spcBef>
              <a:buClr>
                <a:schemeClr val="bg1"/>
              </a:buClr>
              <a:buSzTx/>
              <a:buFont typeface="Arial" charset="0"/>
              <a:buChar char="–"/>
              <a:defRPr sz="24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r>
              <a:rPr>
                <a:solidFill>
                  <a:schemeClr val="hlink"/>
                </a:solidFill>
              </a:rPr>
              <a:t>Speedup function:</a:t>
            </a:r>
          </a:p>
          <a:p>
            <a:pPr marL="1143000" marR="0" lvl="2" indent="-228600" algn="l" rtl="0" eaLnBrk="1" fontAlgn="auto" latinLnBrk="0" hangingPunct="0">
              <a:lnSpc>
                <a:spcPct val="100000"/>
              </a:lnSpc>
              <a:spcBef>
                <a:spcPct val="20000"/>
              </a:spcBef>
              <a:buClr>
                <a:schemeClr val="bg1"/>
              </a:buClr>
              <a:buSzTx/>
              <a:buFont typeface="Arial" charset="0"/>
              <a:buChar char="•"/>
              <a:defRPr sz="20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r>
              <a:rPr>
                <a:solidFill>
                  <a:schemeClr val="hlink"/>
                </a:solidFill>
              </a:rPr>
              <a:t>Nondecreasing</a:t>
            </a:r>
          </a:p>
          <a:p>
            <a:pPr marL="1143000" marR="0" lvl="2" indent="-228600" algn="l" rtl="0" eaLnBrk="1" fontAlgn="auto" latinLnBrk="0" hangingPunct="0">
              <a:lnSpc>
                <a:spcPct val="100000"/>
              </a:lnSpc>
              <a:spcBef>
                <a:spcPct val="20000"/>
              </a:spcBef>
              <a:buClr>
                <a:schemeClr val="bg1"/>
              </a:buClr>
              <a:buSzTx/>
              <a:buFont typeface="Arial" charset="0"/>
              <a:buChar char="•"/>
              <a:defRPr sz="20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r>
              <a:rPr>
                <a:solidFill>
                  <a:schemeClr val="hlink"/>
                </a:solidFill>
              </a:rPr>
              <a:t>Sublinear</a:t>
            </a:r>
          </a:p>
          <a:p>
            <a:pPr marL="342900" marR="0" lvl="0" indent="-342900" algn="l" defTabSz="914400" rtl="0" eaLnBrk="1" fontAlgn="auto" latinLnBrk="0" hangingPunct="0">
              <a:lnSpc>
                <a:spcPct val="100000"/>
              </a:lnSpc>
              <a:spcBef>
                <a:spcPct val="20000"/>
              </a:spcBef>
              <a:buClr>
                <a:schemeClr val="bg1"/>
              </a:buClr>
              <a:buSzTx/>
              <a:buFont typeface="Arial" charset="0"/>
              <a:buChar char="•"/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r>
              <a:rPr>
                <a:solidFill>
                  <a:schemeClr val="hlink"/>
                </a:solidFill>
              </a:rPr>
              <a:t>Examples: </a:t>
            </a:r>
          </a:p>
        </p:txBody>
      </p:sp>
      <p:pic>
        <p:nvPicPr>
          <p:cNvPr id="8196" name="Picture 63"/>
          <p:cNvPicPr/>
          <p:nvPr/>
        </p:nvPicPr>
        <p:blipFill dpi="0">
          <a:blip r:embed="rId3"/>
          <a:srcRect/>
          <a:stretch>
            <a:fillRect/>
          </a:stretch>
        </p:blipFill>
        <p:spPr>
          <a:xfrm>
            <a:off x="1739900" y="4559300"/>
            <a:ext cx="7023100" cy="2209800"/>
          </a:xfrm>
          <a:prstGeom prst="rect">
            <a:avLst/>
          </a:prstGeom>
          <a:noFill/>
          <a:ln algn="ctr">
            <a:noFill/>
          </a:ln>
        </p:spPr>
      </p:pic>
      <p:sp>
        <p:nvSpPr>
          <p:cNvPr id="8197" name="TextBox 17"/>
          <p:cNvSpPr/>
          <p:nvPr/>
        </p:nvSpPr>
        <p:spPr>
          <a:xfrm>
            <a:off x="4305300" y="952500"/>
            <a:ext cx="1816100" cy="457200"/>
          </a:xfrm>
          <a:prstGeom prst="rect">
            <a:avLst/>
          </a:prstGeom>
          <a:noFill/>
          <a:ln algn="ctr">
            <a:noFill/>
          </a:ln>
        </p:spPr>
        <p:txBody>
          <a:bodyPr wrap="none">
            <a:spAutoFit/>
          </a:bodyPr>
          <a:lstStyle>
            <a:lvl1pPr/>
            <a:lvl2pPr marL="742950"/>
            <a:lvl3pPr marL="1143000"/>
            <a:lvl4pPr marL="1600200"/>
            <a:lvl5pPr marL="2057400"/>
          </a:lstStyle>
          <a:p>
            <a: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Clr>
                <a:schemeClr val="bg1"/>
              </a:buClr>
              <a:buSzTx/>
              <a:buFont typeface="Arial" charset="0"/>
              <a:buNone/>
              <a:defRPr sz="1800" baseline="0">
                <a:solidFill>
                  <a:schemeClr val="tx1"/>
                </a:solidFill>
                <a:latin typeface="Comic Sans MS" pitchFamily="66" charset="0"/>
                <a:ea typeface="Arial" charset="0"/>
              </a:defRPr>
            </a:pPr>
            <a:r>
              <a:rPr sz="2400">
                <a:latin typeface="Times New Roman" pitchFamily="18" charset="0"/>
                <a:ea typeface="Times New Roman" pitchFamily="18" charset="0"/>
              </a:rPr>
              <a:t>J=</a:t>
            </a:r>
            <a:r>
              <a:rPr sz="2400">
                <a:latin typeface="Times New Roman" pitchFamily="18" charset="0"/>
                <a:ea typeface="Times New Roman" pitchFamily="18" charset="0"/>
                <a:sym typeface="Symbol" pitchFamily="18" charset="2"/>
              </a:rPr>
              <a:t> {J</a:t>
            </a:r>
            <a:r>
              <a:rPr sz="2400" baseline="-25000">
                <a:latin typeface="Times New Roman" pitchFamily="18" charset="0"/>
                <a:ea typeface="Times New Roman" pitchFamily="18" charset="0"/>
                <a:sym typeface="Symbol" pitchFamily="18" charset="2"/>
              </a:rPr>
              <a:t>1</a:t>
            </a:r>
            <a:r>
              <a:rPr sz="2400">
                <a:latin typeface="Times New Roman" pitchFamily="18" charset="0"/>
                <a:ea typeface="Times New Roman" pitchFamily="18" charset="0"/>
                <a:sym typeface="Symbol" pitchFamily="18" charset="2"/>
              </a:rPr>
              <a:t>,…, J</a:t>
            </a:r>
            <a:r>
              <a:rPr sz="2400" baseline="-25000">
                <a:latin typeface="Times New Roman" pitchFamily="18" charset="0"/>
                <a:ea typeface="Times New Roman" pitchFamily="18" charset="0"/>
                <a:sym typeface="Symbol" pitchFamily="18" charset="2"/>
              </a:rPr>
              <a:t>n</a:t>
            </a:r>
            <a:r>
              <a:rPr sz="2400">
                <a:latin typeface="Times New Roman" pitchFamily="18" charset="0"/>
                <a:ea typeface="Times New Roman" pitchFamily="18" charset="0"/>
                <a:sym typeface="Symbol" pitchFamily="18" charset="2"/>
              </a:rPr>
              <a:t>} </a:t>
            </a:r>
          </a:p>
        </p:txBody>
      </p:sp>
      <p:sp>
        <p:nvSpPr>
          <p:cNvPr id="8198" name="TextBox 18"/>
          <p:cNvSpPr/>
          <p:nvPr/>
        </p:nvSpPr>
        <p:spPr>
          <a:xfrm>
            <a:off x="4330700" y="1320800"/>
            <a:ext cx="2095500" cy="457200"/>
          </a:xfrm>
          <a:prstGeom prst="rect">
            <a:avLst/>
          </a:prstGeom>
          <a:noFill/>
          <a:ln algn="ctr">
            <a:noFill/>
          </a:ln>
        </p:spPr>
        <p:txBody>
          <a:bodyPr wrap="none">
            <a:spAutoFit/>
          </a:bodyPr>
          <a:lstStyle>
            <a:lvl1pPr/>
            <a:lvl2pPr marL="742950"/>
            <a:lvl3pPr marL="1143000"/>
            <a:lvl4pPr marL="1600200"/>
            <a:lvl5pPr marL="2057400"/>
          </a:lstStyle>
          <a:p>
            <a: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Clr>
                <a:schemeClr val="bg1"/>
              </a:buClr>
              <a:buSzTx/>
              <a:buFont typeface="Arial" charset="0"/>
              <a:buNone/>
              <a:defRPr sz="1800" baseline="0">
                <a:solidFill>
                  <a:schemeClr val="tx1"/>
                </a:solidFill>
                <a:latin typeface="Comic Sans MS" pitchFamily="66" charset="0"/>
                <a:ea typeface="Arial" charset="0"/>
              </a:defRPr>
            </a:pPr>
            <a:r>
              <a:rPr sz="2400">
                <a:latin typeface="Times New Roman" pitchFamily="18" charset="0"/>
                <a:ea typeface="Times New Roman" pitchFamily="18" charset="0"/>
                <a:sym typeface="Symbol" pitchFamily="18" charset="2"/>
              </a:rPr>
              <a:t>J</a:t>
            </a:r>
            <a:r>
              <a:rPr sz="2400" baseline="-25000">
                <a:latin typeface="Times New Roman" pitchFamily="18" charset="0"/>
                <a:ea typeface="Times New Roman" pitchFamily="18" charset="0"/>
                <a:sym typeface="Symbol" pitchFamily="18" charset="2"/>
              </a:rPr>
              <a:t>i </a:t>
            </a:r>
            <a:r>
              <a:rPr sz="2400">
                <a:latin typeface="Times New Roman" pitchFamily="18" charset="0"/>
                <a:ea typeface="Times New Roman" pitchFamily="18" charset="0"/>
              </a:rPr>
              <a:t>=</a:t>
            </a:r>
            <a:r>
              <a:rPr sz="2400">
                <a:latin typeface="Times New Roman" pitchFamily="18" charset="0"/>
                <a:ea typeface="Times New Roman" pitchFamily="18" charset="0"/>
                <a:sym typeface="Symbol" pitchFamily="18" charset="2"/>
              </a:rPr>
              <a:t> {J</a:t>
            </a:r>
            <a:r>
              <a:rPr sz="2400" baseline="-25000">
                <a:latin typeface="Times New Roman" pitchFamily="18" charset="0"/>
                <a:ea typeface="Times New Roman" pitchFamily="18" charset="0"/>
                <a:sym typeface="Symbol" pitchFamily="18" charset="2"/>
              </a:rPr>
              <a:t>i</a:t>
            </a:r>
            <a:r>
              <a:rPr sz="2400" baseline="30000">
                <a:latin typeface="Times New Roman" pitchFamily="18" charset="0"/>
                <a:ea typeface="Times New Roman" pitchFamily="18" charset="0"/>
                <a:sym typeface="Symbol" pitchFamily="18" charset="2"/>
              </a:rPr>
              <a:t>1</a:t>
            </a:r>
            <a:r>
              <a:rPr sz="2400">
                <a:latin typeface="Times New Roman" pitchFamily="18" charset="0"/>
                <a:ea typeface="Times New Roman" pitchFamily="18" charset="0"/>
                <a:sym typeface="Symbol" pitchFamily="18" charset="2"/>
              </a:rPr>
              <a:t>,…, J</a:t>
            </a:r>
            <a:r>
              <a:rPr sz="2400" baseline="-25000">
                <a:latin typeface="Times New Roman" pitchFamily="18" charset="0"/>
                <a:ea typeface="Times New Roman" pitchFamily="18" charset="0"/>
                <a:sym typeface="Symbol" pitchFamily="18" charset="2"/>
              </a:rPr>
              <a:t>i</a:t>
            </a:r>
            <a:r>
              <a:rPr sz="2400" baseline="30000">
                <a:latin typeface="Times New Roman" pitchFamily="18" charset="0"/>
                <a:ea typeface="Times New Roman" pitchFamily="18" charset="0"/>
                <a:sym typeface="Symbol" pitchFamily="18" charset="2"/>
              </a:rPr>
              <a:t>qi</a:t>
            </a:r>
            <a:r>
              <a:rPr sz="2400">
                <a:latin typeface="Times New Roman" pitchFamily="18" charset="0"/>
                <a:ea typeface="Times New Roman" pitchFamily="18" charset="0"/>
                <a:sym typeface="Symbol" pitchFamily="18" charset="2"/>
              </a:rPr>
              <a:t>} </a:t>
            </a:r>
          </a:p>
        </p:txBody>
      </p:sp>
      <p:sp>
        <p:nvSpPr>
          <p:cNvPr id="8199" name="TextBox 19"/>
          <p:cNvSpPr/>
          <p:nvPr/>
        </p:nvSpPr>
        <p:spPr>
          <a:xfrm>
            <a:off x="4305300" y="1828800"/>
            <a:ext cx="2019300" cy="457200"/>
          </a:xfrm>
          <a:prstGeom prst="rect">
            <a:avLst/>
          </a:prstGeom>
          <a:noFill/>
          <a:ln algn="ctr">
            <a:noFill/>
          </a:ln>
        </p:spPr>
        <p:txBody>
          <a:bodyPr wrap="none">
            <a:spAutoFit/>
          </a:bodyPr>
          <a:lstStyle>
            <a:lvl1pPr/>
            <a:lvl2pPr marL="742950"/>
            <a:lvl3pPr marL="1143000"/>
            <a:lvl4pPr marL="1600200"/>
            <a:lvl5pPr marL="2057400"/>
          </a:lstStyle>
          <a:p>
            <a: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Clr>
                <a:schemeClr val="bg1"/>
              </a:buClr>
              <a:buSzTx/>
              <a:buFont typeface="Arial" charset="0"/>
              <a:buNone/>
              <a:defRPr sz="1800" baseline="0">
                <a:solidFill>
                  <a:schemeClr val="tx1"/>
                </a:solidFill>
                <a:latin typeface="Comic Sans MS" pitchFamily="66" charset="0"/>
                <a:ea typeface="Arial" charset="0"/>
              </a:defRPr>
            </a:pPr>
            <a:r>
              <a:rPr sz="2400">
                <a:latin typeface="Times New Roman" pitchFamily="18" charset="0"/>
                <a:ea typeface="Times New Roman" pitchFamily="18" charset="0"/>
                <a:sym typeface="Symbol" pitchFamily="18" charset="2"/>
              </a:rPr>
              <a:t>J</a:t>
            </a:r>
            <a:r>
              <a:rPr sz="2400" baseline="-25000">
                <a:latin typeface="Times New Roman" pitchFamily="18" charset="0"/>
                <a:ea typeface="Times New Roman" pitchFamily="18" charset="0"/>
                <a:sym typeface="Symbol" pitchFamily="18" charset="2"/>
              </a:rPr>
              <a:t>i</a:t>
            </a:r>
            <a:r>
              <a:rPr sz="2400" baseline="30000">
                <a:latin typeface="Times New Roman" pitchFamily="18" charset="0"/>
                <a:ea typeface="Times New Roman" pitchFamily="18" charset="0"/>
                <a:sym typeface="Symbol" pitchFamily="18" charset="2"/>
              </a:rPr>
              <a:t>q </a:t>
            </a:r>
            <a:r>
              <a:rPr sz="2400" baseline="-25000">
                <a:latin typeface="Times New Roman" pitchFamily="18" charset="0"/>
                <a:ea typeface="Times New Roman" pitchFamily="18" charset="0"/>
                <a:sym typeface="Symbol" pitchFamily="18" charset="2"/>
              </a:rPr>
              <a:t> </a:t>
            </a:r>
            <a:r>
              <a:rPr sz="2400">
                <a:latin typeface="Times New Roman" pitchFamily="18" charset="0"/>
                <a:ea typeface="Times New Roman" pitchFamily="18" charset="0"/>
              </a:rPr>
              <a:t>=</a:t>
            </a:r>
            <a:r>
              <a:rPr sz="2400">
                <a:latin typeface="Times New Roman" pitchFamily="18" charset="0"/>
                <a:ea typeface="Times New Roman" pitchFamily="18" charset="0"/>
                <a:sym typeface="Symbol" pitchFamily="18" charset="2"/>
              </a:rPr>
              <a:t> {W</a:t>
            </a:r>
            <a:r>
              <a:rPr sz="2400" baseline="-25000">
                <a:latin typeface="Times New Roman" pitchFamily="18" charset="0"/>
                <a:ea typeface="Times New Roman" pitchFamily="18" charset="0"/>
                <a:sym typeface="Symbol" pitchFamily="18" charset="2"/>
              </a:rPr>
              <a:t>i</a:t>
            </a:r>
            <a:r>
              <a:rPr sz="2400" baseline="30000">
                <a:latin typeface="Times New Roman" pitchFamily="18" charset="0"/>
                <a:ea typeface="Times New Roman" pitchFamily="18" charset="0"/>
                <a:sym typeface="Symbol" pitchFamily="18" charset="2"/>
              </a:rPr>
              <a:t>q</a:t>
            </a:r>
            <a:r>
              <a:rPr sz="2400">
                <a:latin typeface="Times New Roman" pitchFamily="18" charset="0"/>
                <a:ea typeface="Times New Roman" pitchFamily="18" charset="0"/>
                <a:sym typeface="Symbol" pitchFamily="18" charset="2"/>
              </a:rPr>
              <a:t>,S</a:t>
            </a:r>
            <a:r>
              <a:rPr sz="2400" baseline="-25000">
                <a:latin typeface="Times New Roman" pitchFamily="18" charset="0"/>
                <a:ea typeface="Times New Roman" pitchFamily="18" charset="0"/>
                <a:sym typeface="Symbol" pitchFamily="18" charset="2"/>
              </a:rPr>
              <a:t>i</a:t>
            </a:r>
            <a:r>
              <a:rPr sz="2400" baseline="30000">
                <a:latin typeface="Times New Roman" pitchFamily="18" charset="0"/>
                <a:ea typeface="Times New Roman" pitchFamily="18" charset="0"/>
                <a:sym typeface="Symbol" pitchFamily="18" charset="2"/>
              </a:rPr>
              <a:t>q</a:t>
            </a:r>
            <a:r>
              <a:rPr sz="2400">
                <a:latin typeface="Times New Roman" pitchFamily="18" charset="0"/>
                <a:ea typeface="Times New Roman" pitchFamily="18" charset="0"/>
                <a:sym typeface="Symbol" pitchFamily="18" charset="2"/>
              </a:rPr>
              <a:t>} </a:t>
            </a:r>
          </a:p>
        </p:txBody>
      </p:sp>
      <p:sp>
        <p:nvSpPr>
          <p:cNvPr id="8200" name="TextBox 20"/>
          <p:cNvSpPr/>
          <p:nvPr/>
        </p:nvSpPr>
        <p:spPr>
          <a:xfrm>
            <a:off x="4343400" y="2298700"/>
            <a:ext cx="622300" cy="457200"/>
          </a:xfrm>
          <a:prstGeom prst="rect">
            <a:avLst/>
          </a:prstGeom>
          <a:noFill/>
          <a:ln algn="ctr">
            <a:noFill/>
          </a:ln>
        </p:spPr>
        <p:txBody>
          <a:bodyPr wrap="none">
            <a:spAutoFit/>
          </a:bodyPr>
          <a:lstStyle>
            <a:lvl1pPr/>
            <a:lvl2pPr marL="742950"/>
            <a:lvl3pPr marL="1143000"/>
            <a:lvl4pPr marL="1600200"/>
            <a:lvl5pPr marL="2057400"/>
          </a:lstStyle>
          <a:p>
            <a: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Clr>
                <a:schemeClr val="bg1"/>
              </a:buClr>
              <a:buSzTx/>
              <a:buFont typeface="Arial" charset="0"/>
              <a:buNone/>
              <a:defRPr sz="1800" baseline="0">
                <a:solidFill>
                  <a:schemeClr val="tx1"/>
                </a:solidFill>
                <a:latin typeface="Comic Sans MS" pitchFamily="66" charset="0"/>
                <a:ea typeface="Arial" charset="0"/>
              </a:defRPr>
            </a:pPr>
            <a:r>
              <a:rPr sz="2400">
                <a:latin typeface="Times New Roman" pitchFamily="18" charset="0"/>
                <a:ea typeface="Times New Roman" pitchFamily="18" charset="0"/>
                <a:sym typeface="Symbol" pitchFamily="18" charset="2"/>
              </a:rPr>
              <a:t>W</a:t>
            </a:r>
            <a:r>
              <a:rPr sz="2400" baseline="-25000">
                <a:latin typeface="Times New Roman" pitchFamily="18" charset="0"/>
                <a:ea typeface="Times New Roman" pitchFamily="18" charset="0"/>
                <a:sym typeface="Symbol" pitchFamily="18" charset="2"/>
              </a:rPr>
              <a:t>i</a:t>
            </a:r>
            <a:r>
              <a:rPr sz="2400" baseline="30000">
                <a:latin typeface="Times New Roman" pitchFamily="18" charset="0"/>
                <a:ea typeface="Times New Roman" pitchFamily="18" charset="0"/>
                <a:sym typeface="Symbol" pitchFamily="18" charset="2"/>
              </a:rPr>
              <a:t>q</a:t>
            </a:r>
          </a:p>
        </p:txBody>
      </p:sp>
      <p:sp>
        <p:nvSpPr>
          <p:cNvPr id="8201" name="TextBox 21"/>
          <p:cNvSpPr/>
          <p:nvPr/>
        </p:nvSpPr>
        <p:spPr>
          <a:xfrm>
            <a:off x="4368800" y="2832100"/>
            <a:ext cx="584200" cy="457200"/>
          </a:xfrm>
          <a:prstGeom prst="rect">
            <a:avLst/>
          </a:prstGeom>
          <a:noFill/>
          <a:ln algn="ctr">
            <a:noFill/>
          </a:ln>
        </p:spPr>
        <p:txBody>
          <a:bodyPr wrap="none">
            <a:spAutoFit/>
          </a:bodyPr>
          <a:lstStyle>
            <a:lvl1pPr/>
            <a:lvl2pPr marL="742950"/>
            <a:lvl3pPr marL="1143000"/>
            <a:lvl4pPr marL="1600200"/>
            <a:lvl5pPr marL="2057400"/>
          </a:lstStyle>
          <a:p>
            <a: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Clr>
                <a:schemeClr val="bg1"/>
              </a:buClr>
              <a:buSzTx/>
              <a:buFont typeface="Arial" charset="0"/>
              <a:buNone/>
              <a:defRPr sz="1800" baseline="0">
                <a:solidFill>
                  <a:schemeClr val="tx1"/>
                </a:solidFill>
                <a:latin typeface="Comic Sans MS" pitchFamily="66" charset="0"/>
                <a:ea typeface="Arial" charset="0"/>
              </a:defRPr>
            </a:pPr>
            <a:r>
              <a:rPr sz="2400">
                <a:latin typeface="Times New Roman" pitchFamily="18" charset="0"/>
                <a:ea typeface="Times New Roman" pitchFamily="18" charset="0"/>
                <a:sym typeface="Symbol" pitchFamily="18" charset="2"/>
              </a:rPr>
              <a:t>S</a:t>
            </a:r>
            <a:r>
              <a:rPr sz="2400" baseline="-25000">
                <a:latin typeface="Times New Roman" pitchFamily="18" charset="0"/>
                <a:ea typeface="Times New Roman" pitchFamily="18" charset="0"/>
                <a:sym typeface="Symbol" pitchFamily="18" charset="2"/>
              </a:rPr>
              <a:t>i</a:t>
            </a:r>
            <a:r>
              <a:rPr sz="2400" baseline="30000">
                <a:latin typeface="Times New Roman" pitchFamily="18" charset="0"/>
                <a:ea typeface="Times New Roman" pitchFamily="18" charset="0"/>
                <a:sym typeface="Symbol" pitchFamily="18" charset="2"/>
              </a:rPr>
              <a:t>q</a:t>
            </a:r>
            <a:r>
              <a:rPr sz="2400">
                <a:latin typeface="Times New Roman" pitchFamily="18" charset="0"/>
                <a:ea typeface="Times New Roman" pitchFamily="18" charset="0"/>
                <a:sym typeface="Symbol" pitchFamily="18" charset="2"/>
              </a:rPr>
              <a:t> 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-165100"/>
            <a:ext cx="8229600" cy="1143000"/>
          </a:xfrm>
          <a:prstGeom prst="rect">
            <a:avLst/>
          </a:prstGeom>
          <a:noFill/>
          <a:ln algn="ctr">
            <a:noFill/>
          </a:ln>
        </p:spPr>
        <p:txBody>
          <a:bodyPr vert="horz" wrap="square" lIns="91440" tIns="45720" rIns="91440" bIns="45720" anchor="ctr" anchorCtr="0">
            <a:noAutofit/>
          </a:bodyPr>
          <a:lstStyle/>
          <a:p>
            <a:pPr marL="0" marR="0" lvl="0" algn="ctr" defTabSz="914400" rtl="0" eaLnBrk="1" fontAlgn="auto" latinLnBrk="0" hangingPunct="0">
              <a:lnSpc>
                <a:spcPct val="100000"/>
              </a:lnSpc>
              <a:spcBef>
                <a:spcPct val="0"/>
              </a:spcBef>
              <a:buClr>
                <a:schemeClr val="bg1"/>
              </a:buClr>
              <a:buSzTx/>
              <a:buFont typeface="Arial" charset="0"/>
              <a:buNone/>
              <a:defRPr sz="3600" baseline="0">
                <a:solidFill>
                  <a:srgbClr val="6600CC"/>
                </a:solidFill>
                <a:latin typeface="Comic Sans MS" pitchFamily="66" charset="0"/>
                <a:ea typeface="Arial" charset="0"/>
              </a:defRPr>
            </a:pPr>
            <a:r>
              <a:t>The Scheduling Problem</a:t>
            </a:r>
          </a:p>
        </p:txBody>
      </p:sp>
      <p:sp>
        <p:nvSpPr>
          <p:cNvPr id="10243" name="Rectangle 3"/>
          <p:cNvSpPr>
            <a:spLocks noGrp="1"/>
          </p:cNvSpPr>
          <p:nvPr>
            <p:ph type="body" idx="4294967295"/>
          </p:nvPr>
        </p:nvSpPr>
        <p:spPr>
          <a:xfrm>
            <a:off x="342900" y="812800"/>
            <a:ext cx="8445500" cy="5867400"/>
          </a:xfrm>
          <a:prstGeom prst="rect">
            <a:avLst/>
          </a:prstGeom>
          <a:noFill/>
          <a:ln algn="ctr">
            <a:noFill/>
          </a:ln>
        </p:spPr>
        <p:txBody>
          <a:bodyPr vert="horz" wrap="square" lIns="91440" tIns="45720" rIns="91440" bIns="45720" anchor="t" anchorCtr="0">
            <a:noAutofit/>
          </a:bodyPr>
          <a:lstStyle/>
          <a:p>
            <a:pPr marL="342900" marR="0" lvl="0" indent="-342900" algn="l" defTabSz="914400" rtl="0" eaLnBrk="1" fontAlgn="auto" latinLnBrk="0" hangingPunct="0">
              <a:lnSpc>
                <a:spcPct val="100000"/>
              </a:lnSpc>
              <a:spcBef>
                <a:spcPct val="20000"/>
              </a:spcBef>
              <a:buClr>
                <a:schemeClr val="bg1"/>
              </a:buClr>
              <a:buSzTx/>
              <a:buFont typeface="Arial" charset="0"/>
              <a:buChar char="•"/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r>
              <a:t>Allocate p processors to a stream of n jobs:</a:t>
            </a:r>
          </a:p>
          <a:p>
            <a:pPr marL="342900" marR="0" lvl="0" indent="-342900" algn="l" defTabSz="914400" rtl="0" eaLnBrk="1" fontAlgn="auto" latinLnBrk="0" hangingPunct="0">
              <a:lnSpc>
                <a:spcPct val="100000"/>
              </a:lnSpc>
              <a:spcBef>
                <a:spcPct val="20000"/>
              </a:spcBef>
              <a:buClr>
                <a:schemeClr val="bg1"/>
              </a:buClr>
              <a:buSzTx/>
              <a:buFont typeface="Arial" charset="0"/>
              <a:buChar char="•"/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endParaRPr/>
          </a:p>
          <a:p>
            <a:pPr marL="342900" marR="0" lvl="0" indent="-342900" algn="l" defTabSz="914400" rtl="0" eaLnBrk="1" fontAlgn="auto" latinLnBrk="0" hangingPunct="0">
              <a:lnSpc>
                <a:spcPct val="100000"/>
              </a:lnSpc>
              <a:spcBef>
                <a:spcPct val="20000"/>
              </a:spcBef>
              <a:buClr>
                <a:schemeClr val="bg1"/>
              </a:buClr>
              <a:buSzTx/>
              <a:buFont typeface="Arial" charset="0"/>
              <a:buChar char="•"/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endParaRPr/>
          </a:p>
          <a:p>
            <a:pPr marL="342900" marR="0" lvl="0" indent="-342900" algn="l" defTabSz="914400" rtl="0" eaLnBrk="1" fontAlgn="auto" latinLnBrk="0" hangingPunct="0">
              <a:lnSpc>
                <a:spcPct val="100000"/>
              </a:lnSpc>
              <a:spcBef>
                <a:spcPct val="20000"/>
              </a:spcBef>
              <a:buClr>
                <a:schemeClr val="bg1"/>
              </a:buClr>
              <a:buSzTx/>
              <a:buFont typeface="Arial" charset="0"/>
              <a:buChar char="•"/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endParaRPr/>
          </a:p>
          <a:p>
            <a:pPr marL="342900" marR="0" lvl="0" indent="-342900" algn="l" defTabSz="914400" rtl="0" eaLnBrk="1" fontAlgn="auto" latinLnBrk="0" hangingPunct="0">
              <a:lnSpc>
                <a:spcPct val="100000"/>
              </a:lnSpc>
              <a:spcBef>
                <a:spcPct val="20000"/>
              </a:spcBef>
              <a:buClr>
                <a:schemeClr val="bg1"/>
              </a:buClr>
              <a:buSzTx/>
              <a:buFont typeface="Arial" charset="0"/>
              <a:buChar char="•"/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endParaRPr/>
          </a:p>
          <a:p>
            <a:pPr marL="342900" marR="0" lvl="0" indent="-342900" algn="l" defTabSz="914400" rtl="0" eaLnBrk="1" fontAlgn="auto" latinLnBrk="0" hangingPunct="0">
              <a:lnSpc>
                <a:spcPct val="100000"/>
              </a:lnSpc>
              <a:spcBef>
                <a:spcPct val="20000"/>
              </a:spcBef>
              <a:buClr>
                <a:schemeClr val="bg1"/>
              </a:buClr>
              <a:buSzTx/>
              <a:buFont typeface="Arial" charset="0"/>
              <a:buChar char="•"/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endParaRPr/>
          </a:p>
          <a:p>
            <a:pPr marL="342900" marR="0" lvl="0" indent="-342900" algn="l" defTabSz="914400" rtl="0" eaLnBrk="1" fontAlgn="auto" latinLnBrk="0" hangingPunct="0">
              <a:lnSpc>
                <a:spcPct val="100000"/>
              </a:lnSpc>
              <a:spcBef>
                <a:spcPct val="20000"/>
              </a:spcBef>
              <a:buClr>
                <a:schemeClr val="bg1"/>
              </a:buClr>
              <a:buSzTx/>
              <a:buFont typeface="Arial" charset="0"/>
              <a:buChar char="•"/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endParaRPr/>
          </a:p>
          <a:p>
            <a:pPr marL="342900" marR="0" lvl="0" indent="-342900" algn="l" defTabSz="914400" rtl="0" eaLnBrk="1" fontAlgn="auto" latinLnBrk="0" hangingPunct="0">
              <a:lnSpc>
                <a:spcPct val="100000"/>
              </a:lnSpc>
              <a:spcBef>
                <a:spcPct val="20000"/>
              </a:spcBef>
              <a:buClr>
                <a:schemeClr val="bg1"/>
              </a:buClr>
              <a:buSzTx/>
              <a:buFont typeface="Arial" charset="0"/>
              <a:buChar char="•"/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r>
              <a:t>Measure of Quality:</a:t>
            </a:r>
          </a:p>
          <a:p>
            <a:pPr marL="342900" marR="0" lvl="0" indent="-342900" algn="l" defTabSz="914400" rtl="0" eaLnBrk="1" fontAlgn="auto" latinLnBrk="0" hangingPunct="0">
              <a:lnSpc>
                <a:spcPct val="100000"/>
              </a:lnSpc>
              <a:spcBef>
                <a:spcPct val="20000"/>
              </a:spcBef>
              <a:buClr>
                <a:schemeClr val="bg1"/>
              </a:buClr>
              <a:buSzTx/>
              <a:buFont typeface="Arial" charset="0"/>
              <a:buChar char="•"/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endParaRPr/>
          </a:p>
          <a:p>
            <a:pPr marL="342900" marR="0" lvl="0" indent="-342900" algn="l" defTabSz="914400" rtl="0" eaLnBrk="1" fontAlgn="auto" latinLnBrk="0" hangingPunct="0">
              <a:lnSpc>
                <a:spcPct val="100000"/>
              </a:lnSpc>
              <a:spcBef>
                <a:spcPct val="20000"/>
              </a:spcBef>
              <a:buClr>
                <a:schemeClr val="bg1"/>
              </a:buClr>
              <a:buSzTx/>
              <a:buFont typeface="Arial" charset="0"/>
              <a:buChar char="•"/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r>
              <a:t>Competitive Ratio:</a:t>
            </a:r>
          </a:p>
        </p:txBody>
      </p:sp>
      <p:pic>
        <p:nvPicPr>
          <p:cNvPr id="10244" name="Picture 4"/>
          <p:cNvPicPr/>
          <p:nvPr/>
        </p:nvPicPr>
        <p:blipFill dpi="0">
          <a:blip r:embed="rId3"/>
          <a:srcRect/>
          <a:stretch>
            <a:fillRect/>
          </a:stretch>
        </p:blipFill>
        <p:spPr>
          <a:xfrm>
            <a:off x="2425700" y="1295400"/>
            <a:ext cx="3175000" cy="3098800"/>
          </a:xfrm>
          <a:prstGeom prst="rect">
            <a:avLst/>
          </a:prstGeom>
          <a:noFill/>
          <a:ln algn="ctr"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0000" name="EqMath_90000"/>
              <p:cNvSpPr txBox="1">
                <a:spLocks noGrp="1"/>
              </p:cNvSpPr>
              <p:nvPr/>
            </p:nvSpPr>
            <p:spPr>
              <a:xfrm>
                <a:off x="2441900" y="5972500"/>
                <a:ext cx="2774300" cy="755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ctr"/>
              <a:lstStyle/>
              <a:p>
                <a:pPr>
                  <a:defRPr sz="1800" b="0" i="0" dirty="0">
                    <a:latin typeface="Cambria Math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>
                              <a:latin typeface="Cambria Math" panose="02040503050406030204" pitchFamily="18" charset="0"/>
                            </a:rPr>
                            <m:t>max</m:t>
                          </m:r>
                        </m:e>
                        <m:lim>
                          <m:r>
                            <a:rPr>
                              <a:latin typeface="Cambria Math" panose="02040503050406030204" pitchFamily="18" charset="0"/>
                            </a:rPr>
                            <m:t>𝐼</m:t>
                          </m:r>
                        </m:lim>
                      </m:limLow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</m:d>
                            </m:e>
                          </m:d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>
                                      <a:latin typeface="Cambria Math" panose="02040503050406030204" pitchFamily="18" charset="0"/>
                                    </a:rPr>
                                    <m:t>Opt</m:t>
                                  </m:r>
                                </m:e>
                                <m:sub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</m:d>
                            </m:e>
                          </m:d>
                        </m:den>
                      </m:f>
                      <m:r>
                        <a:rPr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90000" name="EqMath_90000"/>
              <p:cNvSpPr txBox="1"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1900" y="5972500"/>
                <a:ext cx="2774300" cy="7550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001" name="EqMath_90001"/>
              <p:cNvSpPr txBox="1">
                <a:spLocks noGrp="1"/>
              </p:cNvSpPr>
              <p:nvPr/>
            </p:nvSpPr>
            <p:spPr>
              <a:xfrm>
                <a:off x="2289500" y="4981900"/>
                <a:ext cx="5047600" cy="691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ctr"/>
              <a:lstStyle/>
              <a:p>
                <a:pPr>
                  <a:defRPr sz="1800" b="0" i="0" dirty="0">
                    <a:latin typeface="Cambria Math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𝐴</m:t>
                          </m:r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90001" name="EqMath_90001"/>
              <p:cNvSpPr txBox="1"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9500" y="4981900"/>
                <a:ext cx="5047600" cy="6915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-127000"/>
            <a:ext cx="8229600" cy="1143000"/>
          </a:xfrm>
          <a:prstGeom prst="rect">
            <a:avLst/>
          </a:prstGeom>
          <a:noFill/>
          <a:ln algn="ctr">
            <a:noFill/>
          </a:ln>
        </p:spPr>
        <p:txBody>
          <a:bodyPr vert="horz" wrap="square" lIns="91440" tIns="45720" rIns="91440" bIns="45720" anchor="ctr" anchorCtr="0">
            <a:noAutofit/>
          </a:bodyPr>
          <a:lstStyle/>
          <a:p>
            <a:pPr marL="0" marR="0" lvl="0" algn="ctr" defTabSz="914400" rtl="0" eaLnBrk="1" fontAlgn="auto" latinLnBrk="0" hangingPunct="0">
              <a:lnSpc>
                <a:spcPct val="100000"/>
              </a:lnSpc>
              <a:spcBef>
                <a:spcPct val="0"/>
              </a:spcBef>
              <a:buClr>
                <a:schemeClr val="bg1"/>
              </a:buClr>
              <a:buSzTx/>
              <a:buFont typeface="Arial" charset="0"/>
              <a:buNone/>
              <a:defRPr sz="3600" baseline="0">
                <a:solidFill>
                  <a:srgbClr val="6600CC"/>
                </a:solidFill>
                <a:latin typeface="Comic Sans MS" pitchFamily="66" charset="0"/>
                <a:ea typeface="Arial" charset="0"/>
              </a:defRPr>
            </a:pPr>
            <a:r>
              <a:rPr sz="3200">
                <a:solidFill>
                  <a:srgbClr val="6100CC"/>
                </a:solidFill>
              </a:rPr>
              <a:t>Sublinear Nondecreasing </a:t>
            </a:r>
            <a:br>
              <a:rPr sz="3200">
                <a:solidFill>
                  <a:srgbClr val="6100CC"/>
                </a:solidFill>
              </a:rPr>
            </a:br>
            <a:r>
              <a:rPr sz="3200">
                <a:solidFill>
                  <a:srgbClr val="6100CC"/>
                </a:solidFill>
              </a:rPr>
              <a:t>Speedup Functions</a:t>
            </a:r>
          </a:p>
        </p:txBody>
      </p:sp>
      <p:grpSp>
        <p:nvGrpSpPr>
          <p:cNvPr id="12291" name="Group 3"/>
          <p:cNvGrpSpPr/>
          <p:nvPr/>
        </p:nvGrpSpPr>
        <p:grpSpPr>
          <a:xfrm>
            <a:off x="2959100" y="2654300"/>
            <a:ext cx="5283200" cy="1231900"/>
            <a:chOff x="2959100" y="2654300"/>
            <a:chExt cx="5283200" cy="1231900"/>
          </a:xfrm>
        </p:grpSpPr>
        <p:pic>
          <p:nvPicPr>
            <p:cNvPr id="12311" name="Picture 4"/>
            <p:cNvPicPr/>
            <p:nvPr/>
          </p:nvPicPr>
          <p:blipFill dpi="0">
            <a:blip r:embed="rId3"/>
            <a:srcRect/>
            <a:stretch>
              <a:fillRect/>
            </a:stretch>
          </p:blipFill>
          <p:spPr>
            <a:xfrm>
              <a:off x="4445000" y="2730500"/>
              <a:ext cx="977900" cy="1155700"/>
            </a:xfrm>
            <a:prstGeom prst="rect">
              <a:avLst/>
            </a:prstGeom>
            <a:noFill/>
            <a:ln algn="ctr">
              <a:noFill/>
            </a:ln>
          </p:spPr>
        </p:pic>
        <p:sp>
          <p:nvSpPr>
            <p:cNvPr id="12312" name="Text Box 5"/>
            <p:cNvSpPr/>
            <p:nvPr/>
          </p:nvSpPr>
          <p:spPr>
            <a:xfrm>
              <a:off x="2959100" y="2705100"/>
              <a:ext cx="1384300" cy="4572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>
              <a:sp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1" fontAlgn="auto" latin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2400">
                  <a:solidFill>
                    <a:schemeClr val="hlink"/>
                  </a:solidFill>
                </a:rPr>
                <a:t>Optimal:</a:t>
              </a:r>
            </a:p>
          </p:txBody>
        </p:sp>
        <p:sp>
          <p:nvSpPr>
            <p:cNvPr id="12313" name="Text Box 6"/>
            <p:cNvSpPr/>
            <p:nvPr/>
          </p:nvSpPr>
          <p:spPr>
            <a:xfrm>
              <a:off x="5969000" y="2705100"/>
              <a:ext cx="2044700" cy="9398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>
              <a:sp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342900" marR="0" lvl="0" indent="-342900" algn="l" defTabSz="914400" rtl="0" eaLnBrk="1" fontAlgn="auto" latin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>
                  <a:solidFill>
                    <a:schemeClr val="tx1"/>
                  </a:solidFill>
                  <a:latin typeface="Times New Roman" pitchFamily="18" charset="0"/>
                </a:rPr>
                <a:t>All Knowing</a:t>
              </a:r>
            </a:p>
            <a:p>
              <a:pPr marL="342900" marR="0" lvl="0" indent="-342900" algn="l" defTabSz="914400" rtl="0" eaLnBrk="1" fontAlgn="auto" latin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>
                  <a:solidFill>
                    <a:schemeClr val="tx1"/>
                  </a:solidFill>
                  <a:latin typeface="Times New Roman" pitchFamily="18" charset="0"/>
                </a:rPr>
                <a:t>All Powerful</a:t>
              </a:r>
            </a:p>
          </p:txBody>
        </p:sp>
        <p:sp>
          <p:nvSpPr>
            <p:cNvPr id="12314" name="AutoShape 7"/>
            <p:cNvSpPr/>
            <p:nvPr/>
          </p:nvSpPr>
          <p:spPr>
            <a:xfrm>
              <a:off x="5969000" y="2654300"/>
              <a:ext cx="2286000" cy="990600"/>
            </a:xfrm>
            <a:prstGeom prst="wedgeRectCallout">
              <a:avLst>
                <a:gd name="adj1" fmla="val -76944"/>
                <a:gd name="adj2" fmla="val 15866"/>
              </a:avLst>
            </a:prstGeom>
            <a:noFill/>
            <a:ln w="22225" cap="flat" cmpd="sng" algn="ctr">
              <a:solidFill>
                <a:schemeClr val="tx1"/>
              </a:solidFill>
              <a:prstDash val="solid"/>
              <a:miter lim="800000"/>
            </a:ln>
          </p:spPr>
          <p:txBody>
            <a:bodyPr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ctr" defTabSz="914400" rtl="0" eaLnBrk="1" fontAlgn="auto" latin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endParaRPr sz="32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</p:grpSp>
      <p:pic>
        <p:nvPicPr>
          <p:cNvPr id="12292" name="Picture 8"/>
          <p:cNvPicPr/>
          <p:nvPr/>
        </p:nvPicPr>
        <p:blipFill dpi="0">
          <a:blip r:embed="rId4"/>
          <a:srcRect/>
          <a:stretch>
            <a:fillRect/>
          </a:stretch>
        </p:blipFill>
        <p:spPr>
          <a:xfrm>
            <a:off x="4432300" y="1130300"/>
            <a:ext cx="977900" cy="1308100"/>
          </a:xfrm>
          <a:prstGeom prst="rect">
            <a:avLst/>
          </a:prstGeom>
          <a:noFill/>
          <a:ln algn="ctr">
            <a:noFill/>
          </a:ln>
        </p:spPr>
      </p:pic>
      <p:sp>
        <p:nvSpPr>
          <p:cNvPr id="12293" name="Text Box 9"/>
          <p:cNvSpPr/>
          <p:nvPr/>
        </p:nvSpPr>
        <p:spPr>
          <a:xfrm>
            <a:off x="1854200" y="1143000"/>
            <a:ext cx="2374900" cy="812800"/>
          </a:xfrm>
          <a:prstGeom prst="rect">
            <a:avLst/>
          </a:prstGeom>
          <a:noFill/>
          <a:ln algn="ctr">
            <a:noFill/>
          </a:ln>
        </p:spPr>
        <p:txBody>
          <a:bodyPr wrap="none">
            <a:spAutoFit/>
          </a:bodyPr>
          <a:lstStyle>
            <a:lvl1pPr marL="0"/>
            <a:lvl2pPr marL="742950"/>
            <a:lvl3pPr marL="1143000"/>
            <a:lvl4pPr marL="1600200"/>
            <a:lvl5pPr marL="2057400"/>
          </a:lstStyle>
          <a:p>
            <a:pPr marL="0" marR="0" lvl="0" indent="-342900" algn="ctr" defTabSz="914400" rtl="0" eaLnBrk="1" fontAlgn="auto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 typeface="Arial" charset="0"/>
              <a:buNone/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r>
              <a:rPr sz="2400">
                <a:solidFill>
                  <a:schemeClr val="hlink"/>
                </a:solidFill>
              </a:rPr>
              <a:t>Online </a:t>
            </a:r>
            <a:br>
              <a:rPr sz="2400">
                <a:solidFill>
                  <a:schemeClr val="hlink"/>
                </a:solidFill>
              </a:rPr>
            </a:br>
            <a:r>
              <a:rPr sz="2400">
                <a:solidFill>
                  <a:schemeClr val="hlink"/>
                </a:solidFill>
              </a:rPr>
              <a:t>Nonclairvoyant</a:t>
            </a:r>
            <a:r>
              <a:rPr sz="2400">
                <a:solidFill>
                  <a:schemeClr val="hlink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12294" name="Text Box 10"/>
          <p:cNvSpPr/>
          <p:nvPr/>
        </p:nvSpPr>
        <p:spPr>
          <a:xfrm>
            <a:off x="7975600" y="1206500"/>
            <a:ext cx="431800" cy="762000"/>
          </a:xfrm>
          <a:prstGeom prst="rect">
            <a:avLst/>
          </a:prstGeom>
          <a:noFill/>
          <a:ln algn="ctr">
            <a:noFill/>
          </a:ln>
        </p:spPr>
        <p:txBody>
          <a:bodyPr wrap="none">
            <a:spAutoFit/>
          </a:bodyPr>
          <a:lstStyle>
            <a:lvl1pPr marL="0"/>
            <a:lvl2pPr marL="742950"/>
            <a:lvl3pPr marL="1143000"/>
            <a:lvl4pPr marL="1600200"/>
            <a:lvl5pPr marL="2057400"/>
          </a:lstStyle>
          <a:p>
            <a:pPr marL="0" marR="0" lvl="0" indent="-342900" algn="l" defTabSz="914400" rtl="0" eaLnBrk="1" fontAlgn="auto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 typeface="Arial" charset="0"/>
              <a:buNone/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r>
              <a:rPr sz="4400">
                <a:solidFill>
                  <a:srgbClr val="FF5050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12295" name="AutoShape 11"/>
          <p:cNvSpPr/>
          <p:nvPr/>
        </p:nvSpPr>
        <p:spPr>
          <a:xfrm>
            <a:off x="5803900" y="1066800"/>
            <a:ext cx="2908300" cy="1562100"/>
          </a:xfrm>
          <a:prstGeom prst="cloudCallout">
            <a:avLst>
              <a:gd name="adj1" fmla="val -81231"/>
              <a:gd name="adj2" fmla="val -15449"/>
            </a:avLst>
          </a:prstGeom>
          <a:noFill/>
          <a:ln w="15875" cap="flat" cmpd="sng" algn="ctr">
            <a:solidFill>
              <a:schemeClr val="tx1"/>
            </a:solidFill>
            <a:prstDash val="solid"/>
            <a:miter lim="800000"/>
          </a:ln>
        </p:spPr>
        <p:txBody>
          <a:bodyPr>
            <a:noAutofit/>
          </a:bodyPr>
          <a:lstStyle>
            <a:lvl1pPr marL="0"/>
            <a:lvl2pPr marL="742950"/>
            <a:lvl3pPr marL="1143000"/>
            <a:lvl4pPr marL="1600200"/>
            <a:lvl5pPr marL="2057400"/>
          </a:lstStyle>
          <a:p>
            <a:pPr marL="0" marR="0" lvl="0" indent="-342900" algn="ctr" defTabSz="914400" rtl="0" eaLnBrk="1" fontAlgn="auto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 typeface="Arial" charset="0"/>
              <a:buNone/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endParaRPr sz="3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2296" name="Text Box 12"/>
          <p:cNvSpPr/>
          <p:nvPr/>
        </p:nvSpPr>
        <p:spPr>
          <a:xfrm>
            <a:off x="6438900" y="1155700"/>
            <a:ext cx="1841500" cy="1117600"/>
          </a:xfrm>
          <a:prstGeom prst="rect">
            <a:avLst/>
          </a:prstGeom>
          <a:noFill/>
          <a:ln algn="ctr">
            <a:noFill/>
          </a:ln>
        </p:spPr>
        <p:txBody>
          <a:bodyPr>
            <a:spAutoFit/>
          </a:bodyPr>
          <a:lstStyle>
            <a:lvl1pPr marL="0"/>
            <a:lvl2pPr marL="742950"/>
            <a:lvl3pPr marL="1143000"/>
            <a:lvl4pPr marL="1600200"/>
            <a:lvl5pPr marL="2057400"/>
          </a:lstStyle>
          <a:p>
            <a:pPr marL="342900" marR="0" lvl="0" indent="-342900" algn="l" defTabSz="914400" rtl="0" eaLnBrk="1" fontAlgn="auto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 typeface="Arial" charset="0"/>
              <a:buNone/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r>
              <a:rPr>
                <a:solidFill>
                  <a:schemeClr val="tx1"/>
                </a:solidFill>
                <a:latin typeface="Times New Roman" pitchFamily="18" charset="0"/>
              </a:rPr>
              <a:t>Future</a:t>
            </a:r>
          </a:p>
          <a:p>
            <a:pPr marL="342900" marR="0" lvl="0" indent="-342900" algn="l" defTabSz="914400" rtl="0" eaLnBrk="1" fontAlgn="auto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 typeface="Arial" charset="0"/>
              <a:buNone/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endParaRPr sz="1200">
              <a:solidFill>
                <a:schemeClr val="tx1"/>
              </a:solidFill>
              <a:latin typeface="Times New Roman" pitchFamily="18" charset="0"/>
            </a:endParaRPr>
          </a:p>
          <a:p>
            <a:pPr marL="342900" marR="0" lvl="0" indent="-342900" algn="l" defTabSz="914400" rtl="0" eaLnBrk="1" fontAlgn="auto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 typeface="Arial" charset="0"/>
              <a:buNone/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endParaRPr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2297" name="Rectangle 13"/>
          <p:cNvSpPr/>
          <p:nvPr/>
        </p:nvSpPr>
        <p:spPr>
          <a:xfrm>
            <a:off x="6057900" y="1676400"/>
            <a:ext cx="609600" cy="152400"/>
          </a:xfrm>
          <a:prstGeom prst="rect">
            <a:avLst/>
          </a:prstGeom>
          <a:solidFill>
            <a:srgbClr val="FF9900"/>
          </a:solidFill>
          <a:ln w="15875" cap="flat" cmpd="sng" algn="ctr">
            <a:solidFill>
              <a:schemeClr val="tx1"/>
            </a:solidFill>
            <a:prstDash val="solid"/>
            <a:miter lim="800000"/>
          </a:ln>
        </p:spPr>
        <p:txBody>
          <a:bodyPr wrap="none" anchor="ctr" anchorCtr="0">
            <a:noAutofit/>
          </a:bodyPr>
          <a:lstStyle>
            <a:lvl1pPr marL="0"/>
            <a:lvl2pPr marL="742950"/>
            <a:lvl3pPr marL="1143000"/>
            <a:lvl4pPr marL="1600200"/>
            <a:lvl5pPr marL="2057400"/>
          </a:lstStyle>
          <a:p>
            <a:pPr marL="0" marR="0" lvl="0" indent="-342900" algn="ctr" defTabSz="914400" rtl="0" eaLnBrk="1" fontAlgn="auto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 typeface="Arial" charset="0"/>
              <a:buNone/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endParaRPr sz="3200">
              <a:solidFill>
                <a:schemeClr val="tx1"/>
              </a:solidFill>
              <a:latin typeface="Times New Roman" pitchFamily="18" charset="0"/>
            </a:endParaRPr>
          </a:p>
        </p:txBody>
      </p:sp>
      <p:grpSp>
        <p:nvGrpSpPr>
          <p:cNvPr id="12298" name="Group 15"/>
          <p:cNvGrpSpPr/>
          <p:nvPr/>
        </p:nvGrpSpPr>
        <p:grpSpPr>
          <a:xfrm>
            <a:off x="6756400" y="1574800"/>
            <a:ext cx="1270000" cy="317500"/>
            <a:chOff x="3962400" y="5994400"/>
            <a:chExt cx="1270000" cy="317500"/>
          </a:xfrm>
        </p:grpSpPr>
        <p:cxnSp>
          <p:nvCxnSpPr>
            <p:cNvPr id="12302" name="Line 16"/>
            <p:cNvCxnSpPr/>
            <p:nvPr/>
          </p:nvCxnSpPr>
          <p:spPr>
            <a:xfrm>
              <a:off x="3962400" y="5994400"/>
              <a:ext cx="0" cy="317500"/>
            </a:xfrm>
            <a:prstGeom prst="line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miter lim="800000"/>
            </a:ln>
          </p:spPr>
        </p:cxnSp>
        <p:cxnSp>
          <p:nvCxnSpPr>
            <p:cNvPr id="12303" name="Line 17"/>
            <p:cNvCxnSpPr/>
            <p:nvPr/>
          </p:nvCxnSpPr>
          <p:spPr>
            <a:xfrm>
              <a:off x="3962400" y="6324600"/>
              <a:ext cx="368300" cy="0"/>
            </a:xfrm>
            <a:prstGeom prst="line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miter lim="800000"/>
            </a:ln>
          </p:spPr>
        </p:cxnSp>
        <p:cxnSp>
          <p:nvCxnSpPr>
            <p:cNvPr id="12304" name="Line 18"/>
            <p:cNvCxnSpPr/>
            <p:nvPr/>
          </p:nvCxnSpPr>
          <p:spPr>
            <a:xfrm flipV="1">
              <a:off x="3962400" y="6045200"/>
              <a:ext cx="266700" cy="266700"/>
            </a:xfrm>
            <a:prstGeom prst="line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miter lim="800000"/>
            </a:ln>
          </p:spPr>
        </p:cxnSp>
        <p:cxnSp>
          <p:nvCxnSpPr>
            <p:cNvPr id="12305" name="Line 19"/>
            <p:cNvCxnSpPr/>
            <p:nvPr/>
          </p:nvCxnSpPr>
          <p:spPr>
            <a:xfrm>
              <a:off x="4406900" y="5994400"/>
              <a:ext cx="0" cy="317500"/>
            </a:xfrm>
            <a:prstGeom prst="line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miter lim="800000"/>
            </a:ln>
          </p:spPr>
        </p:cxnSp>
        <p:cxnSp>
          <p:nvCxnSpPr>
            <p:cNvPr id="12306" name="Line 20"/>
            <p:cNvCxnSpPr/>
            <p:nvPr/>
          </p:nvCxnSpPr>
          <p:spPr>
            <a:xfrm>
              <a:off x="4406900" y="6324600"/>
              <a:ext cx="368300" cy="0"/>
            </a:xfrm>
            <a:prstGeom prst="line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miter lim="800000"/>
            </a:ln>
          </p:spPr>
        </p:cxnSp>
        <p:cxnSp>
          <p:nvCxnSpPr>
            <p:cNvPr id="12307" name="Line 21"/>
            <p:cNvCxnSpPr/>
            <p:nvPr/>
          </p:nvCxnSpPr>
          <p:spPr>
            <a:xfrm>
              <a:off x="4406900" y="6235700"/>
              <a:ext cx="368300" cy="0"/>
            </a:xfrm>
            <a:prstGeom prst="line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miter lim="800000"/>
            </a:ln>
          </p:spPr>
        </p:cxnSp>
        <p:cxnSp>
          <p:nvCxnSpPr>
            <p:cNvPr id="12308" name="Line 22"/>
            <p:cNvCxnSpPr/>
            <p:nvPr/>
          </p:nvCxnSpPr>
          <p:spPr>
            <a:xfrm>
              <a:off x="4851400" y="5994400"/>
              <a:ext cx="0" cy="317500"/>
            </a:xfrm>
            <a:prstGeom prst="line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miter lim="800000"/>
            </a:ln>
          </p:spPr>
        </p:cxnSp>
        <p:cxnSp>
          <p:nvCxnSpPr>
            <p:cNvPr id="12309" name="Line 23"/>
            <p:cNvCxnSpPr/>
            <p:nvPr/>
          </p:nvCxnSpPr>
          <p:spPr>
            <a:xfrm>
              <a:off x="4851400" y="6324600"/>
              <a:ext cx="368300" cy="0"/>
            </a:xfrm>
            <a:prstGeom prst="line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miter lim="800000"/>
            </a:ln>
          </p:spPr>
        </p:cxnSp>
        <p:sp>
          <p:nvSpPr>
            <p:cNvPr id="12310" name="Freeform 24"/>
            <p:cNvSpPr/>
            <p:nvPr/>
          </p:nvSpPr>
          <p:spPr>
            <a:xfrm>
              <a:off x="4851400" y="6121400"/>
              <a:ext cx="330200" cy="1905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0" b="0"/>
              <a:pathLst>
                <a:path w="1296" h="768">
                  <a:moveTo>
                    <a:pt x="0" y="768"/>
                  </a:moveTo>
                  <a:cubicBezTo>
                    <a:pt x="84" y="592"/>
                    <a:pt x="168" y="416"/>
                    <a:pt x="384" y="288"/>
                  </a:cubicBezTo>
                  <a:cubicBezTo>
                    <a:pt x="600" y="160"/>
                    <a:pt x="948" y="80"/>
                    <a:pt x="1296" y="0"/>
                  </a:cubicBezTo>
                </a:path>
              </a:pathLst>
            </a:custGeom>
            <a:noFill/>
            <a:ln w="15875" cap="rnd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</p:grpSp>
      <p:grpSp>
        <p:nvGrpSpPr>
          <p:cNvPr id="12299" name="Group 66"/>
          <p:cNvGrpSpPr/>
          <p:nvPr/>
        </p:nvGrpSpPr>
        <p:grpSpPr>
          <a:xfrm>
            <a:off x="1828800" y="4216400"/>
            <a:ext cx="4787900" cy="2222500"/>
            <a:chOff x="1828800" y="4216400"/>
            <a:chExt cx="4787900" cy="2222500"/>
          </a:xfrm>
        </p:grpSpPr>
        <p:sp>
          <p:nvSpPr>
            <p:cNvPr id="12300" name="Rectangle 67"/>
            <p:cNvSpPr/>
            <p:nvPr/>
          </p:nvSpPr>
          <p:spPr>
            <a:xfrm>
              <a:off x="1828800" y="4241800"/>
              <a:ext cx="2590800" cy="457200"/>
            </a:xfrm>
            <a:prstGeom prst="rect">
              <a:avLst/>
            </a:prstGeom>
            <a:noFill/>
            <a:ln algn="ctr">
              <a:noFill/>
            </a:ln>
          </p:spPr>
          <p:txBody>
            <a:bodyPr wrap="none">
              <a:sp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r" defTabSz="914400" rtl="0" eaLnBrk="1" fontAlgn="auto" latin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r>
                <a:rPr sz="2400">
                  <a:solidFill>
                    <a:schemeClr val="hlink"/>
                  </a:solidFill>
                </a:rPr>
                <a:t>Not Competitive:</a:t>
              </a:r>
            </a:p>
          </p:txBody>
        </p:sp>
        <p:pic>
          <p:nvPicPr>
            <p:cNvPr id="12301" name="Picture 68"/>
            <p:cNvPicPr/>
            <p:nvPr/>
          </p:nvPicPr>
          <p:blipFill dpi="0">
            <a:blip r:embed="rId5"/>
            <a:srcRect/>
            <a:stretch>
              <a:fillRect/>
            </a:stretch>
          </p:blipFill>
          <p:spPr>
            <a:xfrm>
              <a:off x="4432300" y="4216400"/>
              <a:ext cx="2171700" cy="2222500"/>
            </a:xfrm>
            <a:prstGeom prst="rect">
              <a:avLst/>
            </a:prstGeom>
            <a:noFill/>
            <a:ln algn="ctr">
              <a:noFill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0"/>
                                  </p:iterate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Pct val="0"/>
                                  </p:iterate>
                                  <p:childTnLst>
                                    <p:set>
                                      <p:cBhvr additive="base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0"/>
                                  </p:iterate>
                                  <p:childTnLst>
                                    <p:set>
                                      <p:cBhvr additive="base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0"/>
                                  </p:iterate>
                                  <p:childTnLst>
                                    <p:set>
                                      <p:cBhvr additive="base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0"/>
                                  </p:iterate>
                                  <p:childTnLst>
                                    <p:set>
                                      <p:cBhvr additive="base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0"/>
                                  </p:iterate>
                                  <p:childTnLst>
                                    <p:set>
                                      <p:cBhvr additive="base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  <p:bldP spid="12294" grpId="0"/>
      <p:bldP spid="12294" grpId="1"/>
      <p:bldP spid="12296" grpId="0"/>
      <p:bldP spid="12296" grpId="1"/>
      <p:bldP spid="12297" grpId="0" animBg="1"/>
      <p:bldP spid="12297" grpId="1"/>
      <p:bldP spid="12298" grpId="0"/>
      <p:bldP spid="1229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-152400"/>
            <a:ext cx="8229600" cy="1143000"/>
          </a:xfrm>
          <a:prstGeom prst="rect">
            <a:avLst/>
          </a:prstGeom>
          <a:noFill/>
          <a:ln algn="ctr">
            <a:noFill/>
          </a:ln>
        </p:spPr>
        <p:txBody>
          <a:bodyPr vert="horz" wrap="square" lIns="91440" tIns="45720" rIns="91440" bIns="45720" anchor="ctr" anchorCtr="0">
            <a:noAutofit/>
          </a:bodyPr>
          <a:lstStyle/>
          <a:p>
            <a:pPr marL="0" marR="0" lvl="0" algn="ctr" defTabSz="914400" rtl="0" eaLnBrk="1" fontAlgn="auto" latinLnBrk="0" hangingPunct="0">
              <a:lnSpc>
                <a:spcPct val="100000"/>
              </a:lnSpc>
              <a:spcBef>
                <a:spcPct val="0"/>
              </a:spcBef>
              <a:buClr>
                <a:schemeClr val="bg1"/>
              </a:buClr>
              <a:buSzTx/>
              <a:buFont typeface="Arial" charset="0"/>
              <a:buNone/>
              <a:defRPr sz="3600" baseline="0">
                <a:solidFill>
                  <a:srgbClr val="6600CC"/>
                </a:solidFill>
                <a:latin typeface="Comic Sans MS" pitchFamily="66" charset="0"/>
                <a:ea typeface="Arial" charset="0"/>
              </a:defRPr>
            </a:pPr>
            <a:r>
              <a:rPr sz="4000"/>
              <a:t>Nonclairvoyant</a:t>
            </a:r>
          </a:p>
        </p:txBody>
      </p:sp>
      <p:grpSp>
        <p:nvGrpSpPr>
          <p:cNvPr id="14339" name="Group 3"/>
          <p:cNvGrpSpPr/>
          <p:nvPr/>
        </p:nvGrpSpPr>
        <p:grpSpPr>
          <a:xfrm>
            <a:off x="241300" y="1168400"/>
            <a:ext cx="4318000" cy="4089400"/>
            <a:chOff x="241300" y="1168400"/>
            <a:chExt cx="4318000" cy="4089400"/>
          </a:xfrm>
        </p:grpSpPr>
        <p:pic>
          <p:nvPicPr>
            <p:cNvPr id="14418" name="Picture 5"/>
            <p:cNvPicPr/>
            <p:nvPr/>
          </p:nvPicPr>
          <p:blipFill dpi="0">
            <a:blip r:embed="rId3"/>
            <a:srcRect/>
            <a:stretch>
              <a:fillRect/>
            </a:stretch>
          </p:blipFill>
          <p:spPr>
            <a:xfrm>
              <a:off x="241300" y="1168400"/>
              <a:ext cx="4267200" cy="2959100"/>
            </a:xfrm>
            <a:prstGeom prst="rect">
              <a:avLst/>
            </a:prstGeom>
            <a:noFill/>
            <a:ln algn="ctr">
              <a:noFill/>
            </a:ln>
          </p:spPr>
        </p:pic>
        <p:pic>
          <p:nvPicPr>
            <p:cNvPr id="14420" name="Picture 27"/>
            <p:cNvPicPr/>
            <p:nvPr/>
          </p:nvPicPr>
          <p:blipFill dpi="0">
            <a:blip r:embed="rId3"/>
            <a:srcRect/>
            <a:stretch>
              <a:fillRect/>
            </a:stretch>
          </p:blipFill>
          <p:spPr>
            <a:xfrm>
              <a:off x="292100" y="1168400"/>
              <a:ext cx="4267200" cy="2959100"/>
            </a:xfrm>
            <a:prstGeom prst="rect">
              <a:avLst/>
            </a:prstGeom>
            <a:noFill/>
            <a:ln algn="ctr">
              <a:noFill/>
            </a:ln>
          </p:spPr>
        </p:pic>
        <p:sp useBgFill="1">
          <p:nvSpPr>
            <p:cNvPr id="14421" name="Rectangle 48"/>
            <p:cNvSpPr/>
            <p:nvPr/>
          </p:nvSpPr>
          <p:spPr>
            <a:xfrm>
              <a:off x="1003300" y="3937000"/>
              <a:ext cx="3251200" cy="228600"/>
            </a:xfrm>
            <a:prstGeom prst="rect">
              <a:avLst/>
            </a:prstGeom>
            <a:ln algn="ctr">
              <a:noFill/>
            </a:ln>
          </p:spPr>
          <p:txBody>
            <a:bodyPr wrap="none" anchor="ctr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1" fontAlgn="auto" latin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endParaRPr sz="1800">
                <a:solidFill>
                  <a:schemeClr val="tx1"/>
                </a:solidFill>
              </a:endParaRPr>
            </a:p>
          </p:txBody>
        </p:sp>
        <p:grpSp>
          <p:nvGrpSpPr>
            <p:cNvPr id="14423" name="Group 142"/>
            <p:cNvGrpSpPr/>
            <p:nvPr/>
          </p:nvGrpSpPr>
          <p:grpSpPr>
            <a:xfrm>
              <a:off x="1638300" y="4025900"/>
              <a:ext cx="419100" cy="215900"/>
              <a:chOff x="3175000" y="4025900"/>
              <a:chExt cx="419100" cy="215900"/>
            </a:xfrm>
          </p:grpSpPr>
          <p:sp>
            <p:nvSpPr>
              <p:cNvPr id="14431" name="Rectangle 4"/>
              <p:cNvSpPr/>
              <p:nvPr/>
            </p:nvSpPr>
            <p:spPr>
              <a:xfrm>
                <a:off x="3175000" y="4025900"/>
                <a:ext cx="419100" cy="215900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 cap="flat" cmpd="sng" algn="ctr">
                <a:solidFill>
                  <a:schemeClr val="tx1">
                    <a:alpha val="0"/>
                  </a:schemeClr>
                </a:solidFill>
                <a:prstDash val="solid"/>
                <a:miter lim="800000"/>
              </a:ln>
            </p:spPr>
            <p:txBody>
              <a:bodyPr wrap="none" anchor="ctr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1" fontAlgn="auto" latinLnBrk="0" hangingPunct="0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endParaRPr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14432" name="Text Box 54"/>
              <p:cNvSpPr/>
              <p:nvPr/>
            </p:nvSpPr>
            <p:spPr>
              <a:xfrm>
                <a:off x="3175000" y="4025900"/>
                <a:ext cx="190500" cy="1651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171450" rIns="0" bIns="0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2000" i="1">
                    <a:solidFill>
                      <a:schemeClr val="tx1"/>
                    </a:solidFill>
                    <a:latin typeface="Times New Roman" pitchFamily="34" charset="0"/>
                  </a:rPr>
                  <a:t>O</a:t>
                </a:r>
              </a:p>
            </p:txBody>
          </p:sp>
          <p:sp>
            <p:nvSpPr>
              <p:cNvPr id="14433" name="Text Box 55"/>
              <p:cNvSpPr/>
              <p:nvPr/>
            </p:nvSpPr>
            <p:spPr>
              <a:xfrm>
                <a:off x="3378200" y="4089400"/>
                <a:ext cx="127000" cy="1524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107950" rIns="0" bIns="47625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2000" i="1">
                    <a:solidFill>
                      <a:schemeClr val="tx1"/>
                    </a:solidFill>
                    <a:latin typeface="Times New Roman" pitchFamily="34" charset="0"/>
                  </a:rPr>
                  <a:t>p</a:t>
                </a:r>
              </a:p>
            </p:txBody>
          </p:sp>
          <p:sp>
            <p:nvSpPr>
              <p:cNvPr id="14434" name="Text Box 56"/>
              <p:cNvSpPr/>
              <p:nvPr/>
            </p:nvSpPr>
            <p:spPr>
              <a:xfrm>
                <a:off x="3505200" y="4051300"/>
                <a:ext cx="88900" cy="1524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155575" rIns="0" bIns="0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2000" i="1">
                    <a:solidFill>
                      <a:schemeClr val="tx1"/>
                    </a:solidFill>
                    <a:latin typeface="Times New Roman" pitchFamily="34" charset="0"/>
                  </a:rPr>
                  <a:t>t</a:t>
                </a:r>
              </a:p>
            </p:txBody>
          </p:sp>
        </p:grpSp>
        <p:grpSp>
          <p:nvGrpSpPr>
            <p:cNvPr id="14424" name="Group 57"/>
            <p:cNvGrpSpPr/>
            <p:nvPr/>
          </p:nvGrpSpPr>
          <p:grpSpPr>
            <a:xfrm>
              <a:off x="304800" y="4025900"/>
              <a:ext cx="647700" cy="215900"/>
              <a:chOff x="2501900" y="1968500"/>
              <a:chExt cx="647700" cy="215900"/>
            </a:xfrm>
          </p:grpSpPr>
          <p:sp>
            <p:nvSpPr>
              <p:cNvPr id="14425" name="Text Box 58"/>
              <p:cNvSpPr/>
              <p:nvPr/>
            </p:nvSpPr>
            <p:spPr>
              <a:xfrm>
                <a:off x="2501900" y="1981200"/>
                <a:ext cx="101600" cy="1651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171450" rIns="0" bIns="0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2000" i="1">
                    <a:solidFill>
                      <a:schemeClr val="tx1"/>
                    </a:solidFill>
                    <a:latin typeface="Times New Roman" pitchFamily="34" charset="0"/>
                  </a:rPr>
                  <a:t>I</a:t>
                </a:r>
              </a:p>
            </p:txBody>
          </p:sp>
          <p:sp>
            <p:nvSpPr>
              <p:cNvPr id="14426" name="Text Box 59"/>
              <p:cNvSpPr/>
              <p:nvPr/>
            </p:nvSpPr>
            <p:spPr>
              <a:xfrm>
                <a:off x="2628900" y="2044700"/>
                <a:ext cx="152400" cy="1016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107950" rIns="0" bIns="0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2000" i="1">
                    <a:solidFill>
                      <a:schemeClr val="tx1"/>
                    </a:solidFill>
                    <a:latin typeface="Times New Roman" pitchFamily="34" charset="0"/>
                  </a:rPr>
                  <a:t>n</a:t>
                </a:r>
              </a:p>
            </p:txBody>
          </p:sp>
          <p:sp>
            <p:nvSpPr>
              <p:cNvPr id="14427" name="Text Box 60"/>
              <p:cNvSpPr/>
              <p:nvPr/>
            </p:nvSpPr>
            <p:spPr>
              <a:xfrm>
                <a:off x="2781300" y="2044700"/>
                <a:ext cx="127000" cy="1524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107950" rIns="0" bIns="47625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2000" i="1">
                    <a:solidFill>
                      <a:schemeClr val="tx1"/>
                    </a:solidFill>
                    <a:latin typeface="Times New Roman" pitchFamily="34" charset="0"/>
                  </a:rPr>
                  <a:t>p</a:t>
                </a:r>
              </a:p>
            </p:txBody>
          </p:sp>
          <p:sp>
            <p:nvSpPr>
              <p:cNvPr id="14428" name="Text Box 61"/>
              <p:cNvSpPr/>
              <p:nvPr/>
            </p:nvSpPr>
            <p:spPr>
              <a:xfrm>
                <a:off x="2908300" y="2044700"/>
                <a:ext cx="139700" cy="1016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107950" rIns="0" bIns="0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2000" i="1">
                    <a:solidFill>
                      <a:schemeClr val="tx1"/>
                    </a:solidFill>
                    <a:latin typeface="Times New Roman" pitchFamily="34" charset="0"/>
                  </a:rPr>
                  <a:t>u</a:t>
                </a:r>
              </a:p>
            </p:txBody>
          </p:sp>
          <p:sp>
            <p:nvSpPr>
              <p:cNvPr id="14429" name="Text Box 62"/>
              <p:cNvSpPr/>
              <p:nvPr/>
            </p:nvSpPr>
            <p:spPr>
              <a:xfrm>
                <a:off x="3060700" y="1993900"/>
                <a:ext cx="88900" cy="1524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155575" rIns="0" bIns="0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2000" i="1">
                    <a:solidFill>
                      <a:schemeClr val="tx1"/>
                    </a:solidFill>
                    <a:latin typeface="Times New Roman" pitchFamily="34" charset="0"/>
                  </a:rPr>
                  <a:t>t</a:t>
                </a:r>
              </a:p>
            </p:txBody>
          </p:sp>
          <p:sp>
            <p:nvSpPr>
              <p:cNvPr id="14430" name="Rectangle 63"/>
              <p:cNvSpPr/>
              <p:nvPr/>
            </p:nvSpPr>
            <p:spPr>
              <a:xfrm>
                <a:off x="2501900" y="1968500"/>
                <a:ext cx="635000" cy="215900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 cap="flat" cmpd="sng" algn="ctr">
                <a:solidFill>
                  <a:schemeClr val="tx1">
                    <a:alpha val="0"/>
                  </a:schemeClr>
                </a:solidFill>
                <a:prstDash val="solid"/>
                <a:miter lim="800000"/>
              </a:ln>
            </p:spPr>
            <p:txBody>
              <a:bodyPr wrap="none" anchor="ctr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1" fontAlgn="auto" latinLnBrk="0" hangingPunct="0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endParaRPr sz="180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4341" name="Group 4"/>
          <p:cNvGrpSpPr/>
          <p:nvPr/>
        </p:nvGrpSpPr>
        <p:grpSpPr>
          <a:xfrm>
            <a:off x="4483100" y="1206500"/>
            <a:ext cx="4660900" cy="4025900"/>
            <a:chOff x="4483100" y="1206500"/>
            <a:chExt cx="4660900" cy="4025900"/>
          </a:xfrm>
        </p:grpSpPr>
        <p:pic>
          <p:nvPicPr>
            <p:cNvPr id="14343" name="Picture 65"/>
            <p:cNvPicPr/>
            <p:nvPr/>
          </p:nvPicPr>
          <p:blipFill dpi="0">
            <a:blip r:embed="rId4"/>
            <a:srcRect/>
            <a:stretch>
              <a:fillRect/>
            </a:stretch>
          </p:blipFill>
          <p:spPr>
            <a:xfrm>
              <a:off x="4483100" y="1206500"/>
              <a:ext cx="4660900" cy="2946400"/>
            </a:xfrm>
            <a:prstGeom prst="rect">
              <a:avLst/>
            </a:prstGeom>
            <a:noFill/>
            <a:ln algn="ctr">
              <a:noFill/>
            </a:ln>
          </p:spPr>
        </p:pic>
        <p:sp useBgFill="1">
          <p:nvSpPr>
            <p:cNvPr id="14344" name="Rectangle 66"/>
            <p:cNvSpPr/>
            <p:nvPr/>
          </p:nvSpPr>
          <p:spPr>
            <a:xfrm>
              <a:off x="5410200" y="3975100"/>
              <a:ext cx="3251200" cy="228600"/>
            </a:xfrm>
            <a:prstGeom prst="rect">
              <a:avLst/>
            </a:prstGeom>
            <a:ln algn="ctr">
              <a:noFill/>
            </a:ln>
          </p:spPr>
          <p:txBody>
            <a:bodyPr wrap="none" anchor="ctr" anchorCtr="0">
              <a:noAutofit/>
            </a:bodyPr>
            <a:lstStyle>
              <a:lvl1pPr marL="0"/>
              <a:lvl2pPr marL="742950"/>
              <a:lvl3pPr marL="1143000"/>
              <a:lvl4pPr marL="1600200"/>
              <a:lvl5pPr marL="2057400"/>
            </a:lstStyle>
            <a:p>
              <a:pPr marL="0" marR="0" lvl="0" indent="-342900" algn="l" defTabSz="914400" rtl="0" eaLnBrk="1" fontAlgn="auto" latin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defRPr sz="2800" baseline="0">
                  <a:solidFill>
                    <a:srgbClr val="0033CC"/>
                  </a:solidFill>
                  <a:latin typeface="Comic Sans MS" pitchFamily="66" charset="0"/>
                  <a:ea typeface="Arial" charset="0"/>
                </a:defRPr>
              </a:pPr>
              <a:endParaRPr sz="1800">
                <a:solidFill>
                  <a:schemeClr val="tx1"/>
                </a:solidFill>
              </a:endParaRPr>
            </a:p>
          </p:txBody>
        </p:sp>
        <p:grpSp>
          <p:nvGrpSpPr>
            <p:cNvPr id="14345" name="Group 144"/>
            <p:cNvGrpSpPr/>
            <p:nvPr/>
          </p:nvGrpSpPr>
          <p:grpSpPr>
            <a:xfrm>
              <a:off x="5740400" y="4013200"/>
              <a:ext cx="419100" cy="215900"/>
              <a:chOff x="7480300" y="4025900"/>
              <a:chExt cx="419100" cy="215900"/>
            </a:xfrm>
          </p:grpSpPr>
          <p:sp>
            <p:nvSpPr>
              <p:cNvPr id="14383" name="Text Box 72"/>
              <p:cNvSpPr/>
              <p:nvPr/>
            </p:nvSpPr>
            <p:spPr>
              <a:xfrm>
                <a:off x="7480300" y="4025900"/>
                <a:ext cx="190500" cy="1651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171450" rIns="0" bIns="0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2000" i="1">
                    <a:solidFill>
                      <a:schemeClr val="tx1"/>
                    </a:solidFill>
                    <a:latin typeface="Times New Roman" pitchFamily="34" charset="0"/>
                  </a:rPr>
                  <a:t>O</a:t>
                </a:r>
              </a:p>
            </p:txBody>
          </p:sp>
          <p:sp>
            <p:nvSpPr>
              <p:cNvPr id="14384" name="Text Box 73"/>
              <p:cNvSpPr/>
              <p:nvPr/>
            </p:nvSpPr>
            <p:spPr>
              <a:xfrm>
                <a:off x="7683500" y="4089400"/>
                <a:ext cx="127000" cy="1524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107950" rIns="0" bIns="47625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2000" i="1">
                    <a:solidFill>
                      <a:schemeClr val="tx1"/>
                    </a:solidFill>
                    <a:latin typeface="Times New Roman" pitchFamily="34" charset="0"/>
                  </a:rPr>
                  <a:t>p</a:t>
                </a:r>
              </a:p>
            </p:txBody>
          </p:sp>
          <p:sp>
            <p:nvSpPr>
              <p:cNvPr id="14385" name="Text Box 74"/>
              <p:cNvSpPr/>
              <p:nvPr/>
            </p:nvSpPr>
            <p:spPr>
              <a:xfrm>
                <a:off x="7810500" y="4038600"/>
                <a:ext cx="88900" cy="1524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155575" rIns="0" bIns="0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2000" i="1">
                    <a:solidFill>
                      <a:schemeClr val="tx1"/>
                    </a:solidFill>
                    <a:latin typeface="Times New Roman" pitchFamily="34" charset="0"/>
                  </a:rPr>
                  <a:t>t</a:t>
                </a:r>
              </a:p>
            </p:txBody>
          </p:sp>
          <p:sp>
            <p:nvSpPr>
              <p:cNvPr id="14386" name="Rectangle 75"/>
              <p:cNvSpPr/>
              <p:nvPr/>
            </p:nvSpPr>
            <p:spPr>
              <a:xfrm>
                <a:off x="7480300" y="4025900"/>
                <a:ext cx="419100" cy="215900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 cap="flat" cmpd="sng" algn="ctr">
                <a:solidFill>
                  <a:schemeClr val="tx1">
                    <a:alpha val="0"/>
                  </a:schemeClr>
                </a:solidFill>
                <a:prstDash val="solid"/>
                <a:miter lim="800000"/>
              </a:ln>
            </p:spPr>
            <p:txBody>
              <a:bodyPr wrap="none" anchor="ctr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1" fontAlgn="auto" latinLnBrk="0" hangingPunct="0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endParaRPr sz="18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4347" name="Group 101"/>
            <p:cNvGrpSpPr/>
            <p:nvPr/>
          </p:nvGrpSpPr>
          <p:grpSpPr>
            <a:xfrm>
              <a:off x="4610100" y="4025900"/>
              <a:ext cx="647700" cy="215900"/>
              <a:chOff x="2501900" y="1968500"/>
              <a:chExt cx="647700" cy="215900"/>
            </a:xfrm>
          </p:grpSpPr>
          <p:sp>
            <p:nvSpPr>
              <p:cNvPr id="14354" name="Text Box 102"/>
              <p:cNvSpPr/>
              <p:nvPr/>
            </p:nvSpPr>
            <p:spPr>
              <a:xfrm>
                <a:off x="2501900" y="1981200"/>
                <a:ext cx="101600" cy="1651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171450" rIns="0" bIns="0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2000" i="1">
                    <a:solidFill>
                      <a:schemeClr val="tx1"/>
                    </a:solidFill>
                    <a:latin typeface="Times New Roman" pitchFamily="34" charset="0"/>
                  </a:rPr>
                  <a:t>I</a:t>
                </a:r>
              </a:p>
            </p:txBody>
          </p:sp>
          <p:sp>
            <p:nvSpPr>
              <p:cNvPr id="14355" name="Text Box 103"/>
              <p:cNvSpPr/>
              <p:nvPr/>
            </p:nvSpPr>
            <p:spPr>
              <a:xfrm>
                <a:off x="2628900" y="2044700"/>
                <a:ext cx="152400" cy="1016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107950" rIns="0" bIns="0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2000" i="1">
                    <a:solidFill>
                      <a:schemeClr val="tx1"/>
                    </a:solidFill>
                    <a:latin typeface="Times New Roman" pitchFamily="34" charset="0"/>
                  </a:rPr>
                  <a:t>n</a:t>
                </a:r>
              </a:p>
            </p:txBody>
          </p:sp>
          <p:sp>
            <p:nvSpPr>
              <p:cNvPr id="14356" name="Text Box 104"/>
              <p:cNvSpPr/>
              <p:nvPr/>
            </p:nvSpPr>
            <p:spPr>
              <a:xfrm>
                <a:off x="2781300" y="2044700"/>
                <a:ext cx="127000" cy="1524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107950" rIns="0" bIns="47625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2000" i="1">
                    <a:solidFill>
                      <a:schemeClr val="tx1"/>
                    </a:solidFill>
                    <a:latin typeface="Times New Roman" pitchFamily="34" charset="0"/>
                  </a:rPr>
                  <a:t>p</a:t>
                </a:r>
              </a:p>
            </p:txBody>
          </p:sp>
          <p:sp>
            <p:nvSpPr>
              <p:cNvPr id="14357" name="Text Box 105"/>
              <p:cNvSpPr/>
              <p:nvPr/>
            </p:nvSpPr>
            <p:spPr>
              <a:xfrm>
                <a:off x="2908300" y="2044700"/>
                <a:ext cx="139700" cy="1016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107950" rIns="0" bIns="0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2000" i="1">
                    <a:solidFill>
                      <a:schemeClr val="tx1"/>
                    </a:solidFill>
                    <a:latin typeface="Times New Roman" pitchFamily="34" charset="0"/>
                  </a:rPr>
                  <a:t>u</a:t>
                </a:r>
              </a:p>
            </p:txBody>
          </p:sp>
          <p:sp>
            <p:nvSpPr>
              <p:cNvPr id="14358" name="Text Box 106"/>
              <p:cNvSpPr/>
              <p:nvPr/>
            </p:nvSpPr>
            <p:spPr>
              <a:xfrm>
                <a:off x="3060700" y="1993900"/>
                <a:ext cx="88900" cy="152400"/>
              </a:xfrm>
              <a:prstGeom prst="rect">
                <a:avLst/>
              </a:prstGeom>
              <a:noFill/>
              <a:ln algn="ctr">
                <a:noFill/>
              </a:ln>
            </p:spPr>
            <p:txBody>
              <a:bodyPr wrap="none" lIns="0" tIns="155575" rIns="0" bIns="0" anchor="b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0" fontAlgn="auto" latinLnBrk="0" hangingPunct="0">
                  <a:lnSpc>
                    <a:spcPct val="3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r>
                  <a:rPr sz="2000" i="1">
                    <a:solidFill>
                      <a:schemeClr val="tx1"/>
                    </a:solidFill>
                    <a:latin typeface="Times New Roman" pitchFamily="34" charset="0"/>
                  </a:rPr>
                  <a:t>t</a:t>
                </a:r>
              </a:p>
            </p:txBody>
          </p:sp>
          <p:sp>
            <p:nvSpPr>
              <p:cNvPr id="14359" name="Rectangle 107"/>
              <p:cNvSpPr/>
              <p:nvPr/>
            </p:nvSpPr>
            <p:spPr>
              <a:xfrm>
                <a:off x="2501900" y="1968500"/>
                <a:ext cx="635000" cy="215900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 cap="flat" cmpd="sng" algn="ctr">
                <a:solidFill>
                  <a:schemeClr val="tx1">
                    <a:alpha val="0"/>
                  </a:schemeClr>
                </a:solidFill>
                <a:prstDash val="solid"/>
                <a:miter lim="800000"/>
              </a:ln>
            </p:spPr>
            <p:txBody>
              <a:bodyPr wrap="none" anchor="ctr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1" fontAlgn="auto" latinLnBrk="0" hangingPunct="0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endParaRPr sz="18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4348" name="Group 208"/>
            <p:cNvGrpSpPr/>
            <p:nvPr/>
          </p:nvGrpSpPr>
          <p:grpSpPr>
            <a:xfrm>
              <a:off x="7658100" y="3962400"/>
              <a:ext cx="546100" cy="215900"/>
              <a:chOff x="5715000" y="4051300"/>
              <a:chExt cx="546100" cy="215900"/>
            </a:xfrm>
          </p:grpSpPr>
          <p:sp>
            <p:nvSpPr>
              <p:cNvPr id="14353" name="Rectangle 182"/>
              <p:cNvSpPr/>
              <p:nvPr/>
            </p:nvSpPr>
            <p:spPr>
              <a:xfrm>
                <a:off x="5715000" y="4051300"/>
                <a:ext cx="546100" cy="215900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 cap="flat" cmpd="sng" algn="ctr">
                <a:solidFill>
                  <a:schemeClr val="tx1">
                    <a:alpha val="0"/>
                  </a:schemeClr>
                </a:solidFill>
                <a:prstDash val="solid"/>
                <a:miter lim="800000"/>
              </a:ln>
            </p:spPr>
            <p:txBody>
              <a:bodyPr wrap="none" anchor="ctr" anchorCtr="0">
                <a:noAutofit/>
              </a:bodyPr>
              <a:lstStyle>
                <a:lvl1pPr marL="0"/>
                <a:lvl2pPr marL="742950"/>
                <a:lvl3pPr marL="1143000"/>
                <a:lvl4pPr marL="1600200"/>
                <a:lvl5pPr marL="2057400"/>
              </a:lstStyle>
              <a:p>
                <a:pPr marL="0" marR="0" lvl="0" indent="-342900" algn="l" defTabSz="914400" rtl="0" eaLnBrk="1" fontAlgn="auto" latinLnBrk="0" hangingPunct="0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defRPr sz="2800" baseline="0">
                    <a:solidFill>
                      <a:srgbClr val="0033CC"/>
                    </a:solidFill>
                    <a:latin typeface="Comic Sans MS" pitchFamily="66" charset="0"/>
                    <a:ea typeface="Arial" charset="0"/>
                  </a:defRPr>
                </a:pPr>
                <a:endParaRPr sz="180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4342" name="Text Box 241"/>
          <p:cNvSpPr/>
          <p:nvPr/>
        </p:nvSpPr>
        <p:spPr>
          <a:xfrm>
            <a:off x="8382000" y="6502400"/>
            <a:ext cx="749300" cy="330200"/>
          </a:xfrm>
          <a:prstGeom prst="rect">
            <a:avLst/>
          </a:prstGeom>
          <a:noFill/>
          <a:ln algn="ctr">
            <a:noFill/>
          </a:ln>
        </p:spPr>
        <p:txBody>
          <a:bodyPr wrap="none">
            <a:spAutoFit/>
          </a:bodyPr>
          <a:lstStyle>
            <a:lvl1pPr marL="0"/>
            <a:lvl2pPr marL="742950"/>
            <a:lvl3pPr marL="1143000"/>
            <a:lvl4pPr marL="1600200"/>
            <a:lvl5pPr marL="2057400"/>
          </a:lstStyle>
          <a:p>
            <a:pPr marL="0" marR="0" lvl="0" indent="-342900" algn="l" defTabSz="914400" rtl="0" eaLnBrk="1" fontAlgn="auto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 typeface="Arial" charset="0"/>
              <a:buNone/>
              <a:defRPr sz="2800" baseline="0">
                <a:solidFill>
                  <a:srgbClr val="0033CC"/>
                </a:solidFill>
                <a:latin typeface="Comic Sans MS" pitchFamily="66" charset="0"/>
                <a:ea typeface="Arial" charset="0"/>
              </a:defRPr>
            </a:pPr>
            <a:r>
              <a:rPr sz="1600">
                <a:solidFill>
                  <a:schemeClr val="tx1"/>
                </a:solidFill>
              </a:rPr>
              <a:t>[MPT]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002" name="EqMath_90002"/>
              <p:cNvSpPr txBox="1">
                <a:spLocks noGrp="1"/>
              </p:cNvSpPr>
              <p:nvPr/>
            </p:nvSpPr>
            <p:spPr>
              <a:xfrm>
                <a:off x="803600" y="4550100"/>
                <a:ext cx="3168000" cy="76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ctr"/>
              <a:lstStyle/>
              <a:p>
                <a:pPr>
                  <a:defRPr sz="1800" b="0" i="0" dirty="0">
                    <a:latin typeface="Cambria Math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>
                                  <a:latin typeface="Cambria Math" panose="02040503050406030204" pitchFamily="18" charset="0"/>
                                </a:rPr>
                                <m:t>SETF</m:t>
                              </m:r>
                            </m:e>
                          </m:d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>
                                  <a:latin typeface="Cambria Math" panose="02040503050406030204" pitchFamily="18" charset="0"/>
                                </a:rPr>
                                <m:t>Opt</m:t>
                              </m:r>
                            </m:e>
                          </m:d>
                        </m:den>
                      </m:f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𝛺</m:t>
                      </m:r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90002" name="EqMath_90002"/>
              <p:cNvSpPr txBox="1"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600" y="4550100"/>
                <a:ext cx="3168000" cy="7677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003" name="EqMath_90003"/>
              <p:cNvSpPr txBox="1">
                <a:spLocks noGrp="1"/>
              </p:cNvSpPr>
              <p:nvPr/>
            </p:nvSpPr>
            <p:spPr>
              <a:xfrm>
                <a:off x="3140400" y="3991300"/>
                <a:ext cx="831200" cy="285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ctr"/>
              <a:lstStyle/>
              <a:p>
                <a:pPr>
                  <a:defRPr sz="1800" b="0" i="0" dirty="0">
                    <a:latin typeface="Cambria Math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>
                          <a:latin typeface="Cambria Math" panose="02040503050406030204" pitchFamily="18" charset="0"/>
                        </a:rPr>
                        <m:t>SETF</m:t>
                      </m:r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90003" name="EqMath_90003"/>
              <p:cNvSpPr txBox="1"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0400" y="3991300"/>
                <a:ext cx="831200" cy="285100"/>
              </a:xfrm>
              <a:prstGeom prst="rect">
                <a:avLst/>
              </a:prstGeom>
              <a:blipFill>
                <a:blip r:embed="rId6"/>
                <a:stretch>
                  <a:fillRect b="-638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004" name="EqMath_90004"/>
              <p:cNvSpPr txBox="1">
                <a:spLocks noGrp="1"/>
              </p:cNvSpPr>
              <p:nvPr/>
            </p:nvSpPr>
            <p:spPr>
              <a:xfrm>
                <a:off x="2391100" y="5705800"/>
                <a:ext cx="4996800" cy="81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ctr"/>
              <a:lstStyle/>
              <a:p>
                <a:pPr>
                  <a:defRPr sz="1800" b="0" i="0" dirty="0">
                    <a:latin typeface="Cambria Math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>
                                  <a:latin typeface="Cambria Math" panose="02040503050406030204" pitchFamily="18" charset="0"/>
                                </a:rPr>
                                <m:t>Nonclairvoyant</m:t>
                              </m:r>
                            </m:e>
                          </m:d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>
                                  <a:latin typeface="Cambria Math" panose="02040503050406030204" pitchFamily="18" charset="0"/>
                                </a:rPr>
                                <m:t>Opt</m:t>
                              </m:r>
                            </m:e>
                          </m:d>
                        </m:den>
                      </m:f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𝛺</m:t>
                      </m:r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90004" name="EqMath_90004"/>
              <p:cNvSpPr txBox="1"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1100" y="5705800"/>
                <a:ext cx="4996800" cy="8185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005" name="EqMath_90005"/>
              <p:cNvSpPr txBox="1">
                <a:spLocks noGrp="1"/>
              </p:cNvSpPr>
              <p:nvPr/>
            </p:nvSpPr>
            <p:spPr>
              <a:xfrm>
                <a:off x="5172400" y="4524700"/>
                <a:ext cx="3333100" cy="76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ctr"/>
              <a:lstStyle/>
              <a:p>
                <a:pPr>
                  <a:defRPr sz="1800" b="0" i="0" dirty="0">
                    <a:latin typeface="Cambria Math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>
                                  <a:latin typeface="Cambria Math" panose="02040503050406030204" pitchFamily="18" charset="0"/>
                                </a:rPr>
                                <m:t>Equi</m:t>
                              </m:r>
                            </m:e>
                          </m:d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>
                                  <a:latin typeface="Cambria Math" panose="02040503050406030204" pitchFamily="18" charset="0"/>
                                </a:rPr>
                                <m:t>Opt</m:t>
                              </m:r>
                            </m:e>
                          </m:d>
                        </m:den>
                      </m:f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𝛺</m:t>
                      </m:r>
                      <m:r>
                        <a:rPr>
                          <a:latin typeface="Cambria Math" panose="02040503050406030204" pitchFamily="18" charset="0"/>
                        </a:rPr>
                        <m:t>​</m:t>
                      </m:r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90005" name="EqMath_90005"/>
              <p:cNvSpPr txBox="1"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2400" y="4524700"/>
                <a:ext cx="3333100" cy="7677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006" name="EqMath_90006"/>
              <p:cNvSpPr txBox="1">
                <a:spLocks noGrp="1"/>
              </p:cNvSpPr>
              <p:nvPr/>
            </p:nvSpPr>
            <p:spPr>
              <a:xfrm>
                <a:off x="7598100" y="3902400"/>
                <a:ext cx="666100" cy="335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ctr"/>
              <a:lstStyle/>
              <a:p>
                <a:pPr>
                  <a:defRPr sz="1800" b="0" i="0" dirty="0">
                    <a:latin typeface="Cambria Math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>
                          <a:latin typeface="Cambria Math" panose="02040503050406030204" pitchFamily="18" charset="0"/>
                        </a:rPr>
                        <m:t>Equi</m:t>
                      </m:r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90006" name="EqMath_90006"/>
              <p:cNvSpPr txBox="1"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8100" y="3902400"/>
                <a:ext cx="666100" cy="335900"/>
              </a:xfrm>
              <a:prstGeom prst="rect">
                <a:avLst/>
              </a:prstGeom>
              <a:blipFill>
                <a:blip r:embed="rId9"/>
                <a:stretch>
                  <a:fillRect b="-2181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9.0.11"/>
  <p:tag name="AS_OS" val="Unix 6.12.75.0"/>
  <p:tag name="AS_RELEASE_DATE" val="2013.12.17"/>
  <p:tag name="AS_TITLE" val="Spire.Presentation for .NET "/>
  <p:tag name="AS_VERSION" val="2.1.0.0"/>
</p:tagLst>
</file>

<file path=ppt/theme/theme1.xml><?xml version="1.0" encoding="utf-8"?>
<a:theme xmlns:a="http://schemas.openxmlformats.org/drawingml/2006/mai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333CC"/>
      </a:hlink>
      <a:folHlink>
        <a:srgbClr val="AF67FF"/>
      </a:folHlink>
    </a:clrScheme>
    <a:fontScheme name="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</a:extraClrScheme>
    <a:extraClrScheme>
      <a:clrScheme name="">
        <a:dk1>
          <a:srgbClr val="008080"/>
        </a:dk1>
        <a:lt1>
          <a:srgbClr val="FFFFFF"/>
        </a:lt1>
        <a:dk2>
          <a:srgbClr val="005A58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</a:extraClrScheme>
    <a:extraClrScheme>
      <a:clrScheme name="">
        <a:dk1>
          <a:srgbClr val="800000"/>
        </a:dk1>
        <a:lt1>
          <a:srgbClr val="FFFFFF"/>
        </a:lt1>
        <a:dk2>
          <a:srgbClr val="5C1F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</a:extraClrScheme>
    <a:extraClrScheme>
      <a:clrScheme name="">
        <a:dk1>
          <a:srgbClr val="000099"/>
        </a:dk1>
        <a:lt1>
          <a:srgbClr val="FFFFFF"/>
        </a:lt1>
        <a:dk2>
          <a:srgbClr val="003366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</a:extraClrScheme>
    <a:extraClrScheme>
      <a:clrScheme name="">
        <a:dk1>
          <a:srgbClr val="000000"/>
        </a:dk1>
        <a:lt1>
          <a:srgbClr val="FFFFFF"/>
        </a:lt1>
        <a:dk2>
          <a:srgbClr val="336699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</a:extraClrScheme>
    <a:extraClrScheme>
      <a:clrScheme name="">
        <a:dk1>
          <a:srgbClr val="686B5D"/>
        </a:dk1>
        <a:lt1>
          <a:srgbClr val="FFFFFF"/>
        </a:lt1>
        <a:dk2>
          <a:srgbClr val="777777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</a:extraClrScheme>
    <a:extraClrScheme>
      <a:clrScheme name="">
        <a:dk1>
          <a:srgbClr val="666699"/>
        </a:dk1>
        <a:lt1>
          <a:srgbClr val="FFFFFF"/>
        </a:lt1>
        <a:dk2>
          <a:srgbClr val="3E3E5C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</a:extraClrScheme>
    <a:extraClrScheme>
      <a:clrScheme name="">
        <a:dk1>
          <a:srgbClr val="523E26"/>
        </a:dk1>
        <a:lt1>
          <a:srgbClr val="FFFFFF"/>
        </a:lt1>
        <a:dk2>
          <a:srgbClr val="2D2015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</a:extraClrScheme>
  </a:extraClrSchemeLst>
</a:theme>
</file>

<file path=ppt/theme/theme2.xml><?xml version="1.0" encoding="utf-8"?>
<a:theme xmlns:a="http://schemas.openxmlformats.org/drawingml/2006/mai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333CC"/>
      </a:hlink>
      <a:folHlink>
        <a:srgbClr val="AF67FF"/>
      </a:folHlink>
    </a:clrScheme>
    <a:fontScheme name="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1923</Words>
  <Application>Microsoft Office PowerPoint</Application>
  <PresentationFormat>On-screen Show (4:3)</PresentationFormat>
  <Paragraphs>927</Paragraphs>
  <Slides>34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Dotum</vt:lpstr>
      <vt:lpstr>Arial</vt:lpstr>
      <vt:lpstr>Cambria Math</vt:lpstr>
      <vt:lpstr>cmmi7</vt:lpstr>
      <vt:lpstr>Comic Sans MS</vt:lpstr>
      <vt:lpstr>Symbol</vt:lpstr>
      <vt:lpstr>Times New Roman</vt:lpstr>
      <vt:lpstr>Wingdings</vt:lpstr>
      <vt:lpstr/>
      <vt:lpstr>Scalably Scheduling Processes with Arbitrary Speedup Curves (Better Scheduling in the Dark)</vt:lpstr>
      <vt:lpstr>PowerPoint Presentation</vt:lpstr>
      <vt:lpstr>PowerPoint Presentation</vt:lpstr>
      <vt:lpstr>PowerPoint Presentation</vt:lpstr>
      <vt:lpstr>The Scheduling Problem</vt:lpstr>
      <vt:lpstr>Sublinear Nondecreasing  Speedup Functions</vt:lpstr>
      <vt:lpstr>The Scheduling Problem</vt:lpstr>
      <vt:lpstr>Sublinear Nondecreasing  Speedup Functions</vt:lpstr>
      <vt:lpstr>Nonclairvoyant</vt:lpstr>
      <vt:lpstr>Performance vs Load</vt:lpstr>
      <vt:lpstr>Performance vs Load</vt:lpstr>
      <vt:lpstr>Performance vs Load</vt:lpstr>
      <vt:lpstr>Resource Augmentation</vt:lpstr>
      <vt:lpstr>Resource Augmentation</vt:lpstr>
      <vt:lpstr>Sublinear Nondecreasing  Speedup Functions</vt:lpstr>
      <vt:lpstr>Sublinear Nondecreasing  Speedup Functions</vt:lpstr>
      <vt:lpstr>Sublinear Nondecreasing  Speedup Functions</vt:lpstr>
      <vt:lpstr>Sublinear Nondecreasing  Speedup Functions</vt:lpstr>
      <vt:lpstr>PowerPoint Presentation</vt:lpstr>
      <vt:lpstr>PowerPoint Presentation</vt:lpstr>
      <vt:lpstr>Backwards Quantifies</vt:lpstr>
      <vt:lpstr>Performance vs Load Threshold</vt:lpstr>
      <vt:lpstr>Proof Sketch</vt:lpstr>
      <vt:lpstr>Proof Sketch</vt:lpstr>
      <vt:lpstr>Proof Sketch</vt:lpstr>
      <vt:lpstr>Potential Function</vt:lpstr>
      <vt:lpstr>Potential Function</vt:lpstr>
      <vt:lpstr>Potential Function</vt:lpstr>
      <vt:lpstr>Potential Function</vt:lpstr>
      <vt:lpstr>Potential Function</vt:lpstr>
      <vt:lpstr>Potential Function</vt:lpstr>
      <vt:lpstr>Conclusions</vt:lpstr>
      <vt:lpstr>Other Models Similar Techniques</vt:lpstr>
      <vt:lpstr>Thank you</vt:lpstr>
    </vt:vector>
  </TitlesOfParts>
  <Company>Pitt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Broadcast Scheduling</dc:title>
  <dc:creator>Kirk Pruhs</dc:creator>
  <cp:lastModifiedBy>Jeffrey A Edmonds</cp:lastModifiedBy>
  <cp:revision>303</cp:revision>
  <cp:lastPrinted>1601-01-01T00:00:00Z</cp:lastPrinted>
  <dcterms:created xsi:type="dcterms:W3CDTF">2000-02-09T02:40:55Z</dcterms:created>
  <dcterms:modified xsi:type="dcterms:W3CDTF">2026-06-18T17:39:40Z</dcterms:modified>
</cp:coreProperties>
</file>