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1983" r:id="rId2"/>
    <p:sldId id="1985" r:id="rId3"/>
    <p:sldId id="1987" r:id="rId4"/>
    <p:sldId id="1986" r:id="rId5"/>
    <p:sldId id="276" r:id="rId6"/>
    <p:sldId id="262" r:id="rId7"/>
    <p:sldId id="264" r:id="rId8"/>
    <p:sldId id="265" r:id="rId9"/>
    <p:sldId id="263" r:id="rId10"/>
    <p:sldId id="278" r:id="rId11"/>
    <p:sldId id="266" r:id="rId12"/>
    <p:sldId id="267" r:id="rId13"/>
    <p:sldId id="282" r:id="rId14"/>
    <p:sldId id="279" r:id="rId15"/>
    <p:sldId id="280" r:id="rId16"/>
    <p:sldId id="274" r:id="rId17"/>
    <p:sldId id="277" r:id="rId18"/>
    <p:sldId id="283" r:id="rId19"/>
    <p:sldId id="1969" r:id="rId20"/>
    <p:sldId id="1974" r:id="rId21"/>
    <p:sldId id="1984" r:id="rId22"/>
    <p:sldId id="296" r:id="rId23"/>
    <p:sldId id="331" r:id="rId24"/>
    <p:sldId id="295" r:id="rId25"/>
    <p:sldId id="324" r:id="rId26"/>
    <p:sldId id="345" r:id="rId27"/>
    <p:sldId id="1971" r:id="rId28"/>
    <p:sldId id="294" r:id="rId29"/>
    <p:sldId id="333" r:id="rId30"/>
    <p:sldId id="343" r:id="rId31"/>
    <p:sldId id="344" r:id="rId32"/>
    <p:sldId id="322" r:id="rId33"/>
    <p:sldId id="337" r:id="rId34"/>
    <p:sldId id="325" r:id="rId35"/>
    <p:sldId id="332" r:id="rId36"/>
    <p:sldId id="339" r:id="rId37"/>
    <p:sldId id="338" r:id="rId38"/>
    <p:sldId id="284" r:id="rId39"/>
    <p:sldId id="340" r:id="rId40"/>
    <p:sldId id="342" r:id="rId41"/>
    <p:sldId id="341" r:id="rId42"/>
    <p:sldId id="314" r:id="rId43"/>
    <p:sldId id="315" r:id="rId44"/>
    <p:sldId id="316" r:id="rId45"/>
    <p:sldId id="317" r:id="rId46"/>
    <p:sldId id="318" r:id="rId47"/>
    <p:sldId id="323" r:id="rId48"/>
    <p:sldId id="287" r:id="rId49"/>
    <p:sldId id="334" r:id="rId50"/>
    <p:sldId id="288" r:id="rId51"/>
    <p:sldId id="335" r:id="rId52"/>
    <p:sldId id="336" r:id="rId53"/>
    <p:sldId id="289" r:id="rId54"/>
    <p:sldId id="292" r:id="rId55"/>
    <p:sldId id="293" r:id="rId56"/>
    <p:sldId id="319" r:id="rId57"/>
    <p:sldId id="320" r:id="rId58"/>
    <p:sldId id="326" r:id="rId59"/>
    <p:sldId id="321" r:id="rId60"/>
    <p:sldId id="327" r:id="rId61"/>
    <p:sldId id="328" r:id="rId62"/>
    <p:sldId id="329" r:id="rId63"/>
    <p:sldId id="330" r:id="rId64"/>
    <p:sldId id="297" r:id="rId65"/>
    <p:sldId id="298" r:id="rId66"/>
    <p:sldId id="290" r:id="rId67"/>
    <p:sldId id="291" r:id="rId68"/>
    <p:sldId id="285" r:id="rId69"/>
    <p:sldId id="269" r:id="rId70"/>
    <p:sldId id="275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281" r:id="rId83"/>
    <p:sldId id="310" r:id="rId84"/>
    <p:sldId id="311" r:id="rId85"/>
    <p:sldId id="312" r:id="rId86"/>
    <p:sldId id="313" r:id="rId87"/>
    <p:sldId id="1975" r:id="rId88"/>
    <p:sldId id="1976" r:id="rId89"/>
    <p:sldId id="1977" r:id="rId90"/>
    <p:sldId id="1978" r:id="rId91"/>
    <p:sldId id="286" r:id="rId92"/>
    <p:sldId id="1979" r:id="rId93"/>
    <p:sldId id="1980" r:id="rId94"/>
    <p:sldId id="1981" r:id="rId95"/>
    <p:sldId id="1982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1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7:07:54.73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 16383,'20'16'0,"-1"4"0,-4-18 0,-1 11 0,1-5 0,0 7 0,-2-2 0,-5 2 0,4-2 0,-4 2 0,1 0 0,4-7 0,-12 5 0,12-5 0,-4 0 0,-1 5 0,7 7 0,-6-9 0,8 13 0,-9-15 0,5 5 0,-6 0 0,8 0 0,-3-7 0,-4 6 0,-2-5 0,0 1 0,-4 4 0,11-5 0,-12 5 0,13-5 0,-13 4 0,12-10 0,-5 11 0,1-5 0,3 0 0,-11 4 0,11-4 0,-5 5 0,6 0 0,-1-1 0,0 0 0,0 0 0,1-5 0,-1-2 0,-6 2 0,6-6 0,-10 13 0,10-7 0,-4 0 0,-1 4 0,5-4 0,-6 5 0,8-5 0,-7 5 0,5-11 0,-11 12 0,11-4 0,-5 4 0,6-5 0,-6 4 0,5-4 0,-5 6 0,7-6 0,-7 2 0,6-8 0,-11 9 0,11-9 0,-5 11 0,5-6 0,-5 7 0,4-7 0,-5 5 0,1-6 0,3 1 0,-2-1 0,-1 0 0,5 2 0,-6 0 0,1 6 0,3-7 0,-4 7 0,6-7 0,-5 6 0,4-11 0,-11 11 0,12-5 0,-6 5 0,6 0 0,0 0 0,-1-6 0,-4 6 0,4-11 0,-10 11 0,10-6 0,-4 1 0,-1 3 0,6-10 0,-12 11 0,11-5 0,-5 1 0,5-3 0,-5 2 0,5-6 0,-11 12 0,11-11 0,-5 10 0,0-6 0,3 0 0,-9-6 0,-2-19 0,-7 11 0,0-16 0,1 18 0,2-7 0,-3 7 0,1-5 0,0 5 0,2-1 0,4-4 0,-9 9 0,9-11 0,-9 7 0,9-7 0,-4 1 0,5 1 0,0-1 0,-5 7 0,-1-4 0,-6 7 0,5-9 0,-5 9 0,11-11 0,-12 12 0,6-11 0,-1 5 0,-3 1 0,4-4 0,-1 3 0,-3 1 0,9-6 0,-10 5 0,6-1 0,-1-3 0,3 3 0,4-4 0,-5-1 0,-2 6 0,1-3 0,0 4 0,0-1 0,-1 2 0,0-1 0,2-1 0,0-6 0,4 1 0,-9 6 0,8-3 0,14 12 0,-1 0 0,8 9 0,-6-4 0,-5 5 0,7-4 0,-2 4 0,1 0 0,-8 1 0,6-7 0,-4-1 0,7 1 0,-1 0 0,-6 7 0,4-7 0,-11 6 0,11-6 0,-4 1 0,4 3 0,-4-3 0,4 5 0,-5-4 0,1 4 0,4-5 0,-10 7 0,11-7 0,-12 4 0,13-11 0,-13 11 0,12-11 0,-11 13 0,10-13 0,-11 12 0,10-6 0,-4 7 0,-1-3 0,5 1 0,-10-1 0,9-4 0,-8 5 0,8-6 0,-9 7 0,11-6 0,-11 3 0,12-9 0,-11 10 0,10-5 0,-11 5 0,10-4 0,-9 4 0,10-4 0,-5 1 0,5 2 0,-6-3 0,5 5 0,-9 0 0,10-5 0,-11 5 0,11-10 0,-11 11 0,10-6 0,-4 1 0,0 4 0,3-5 0,-8 7 0,10-7 0,-4 6 0,5-6 0,1 6 0,-2 0 0,-5 0 0,4-6 0,-4 5 0,7-5 0,-1-1 0,-6 6 0,5-10 0,-4 4 0,-1 1 0,6-5 0,-6 9 0,7-3 0,-7 5 0,6-5 0,-6 2 0,7-3 0,-2 5 0,-5 1 0,5-6 0,-4 0 0,0 0 0,4 0 0,-4 7 0,-1 0 0,5-6 0,-5 5 0,7-5 0,0 5 0,-7 2 0,5-8 0,-3-1 0,-1 1 0,-2 1 0,1 0 0,-6 5 0,13-4 0,-7 4 0,6 0 0,-6 1 0,4-7 0,-2-1 0,-1 1 0,5 1 0,-11 6 0,4-1 0,1-7 0,-1 5 0,2-3 0,2-2 0,-8 7 0,10-11 0,-11 11 0,12-11 0,-11 11 0,10-12 0,-11 11 0,11-10 0,-10 8 0,11-2 0,-6-1 0,6 5 0,-7-4 0,6-2 0,-11 7 0,11-11 0,-4 4 0,-1 1 0,0 0 0,-1 7 0,1-1 0,7-5 0,-8 2 0,6-8 0,-10 9 0,0-10 0,-8 4 0,-6-11 0,5-2 0,-6-7 0,5 7 0,-7-5 0,0 4 0,1-5 0,-1 6 0,1-4 0,1 5 0,0 0 0,1-4 0,-2 5 0,2-6 0,-1-2 0,0 7 0,-1-6 0,-6 5 0,4-6 0,-5 0 0,9 1 0,-3 5 0,2-3 0,-1 9 0,1-10 0,0 4 0,-1 1 0,6-6 0,-5 11 0,5-11 0,-7 5 0,7-5 0,-5-2 0,5 8 0,-6-5 0,1 5 0,1-5 0,-2 6 0,2-5 0,4 4 0,-4-6 0,5 6 0,-7-6 0,7 6 0,-6-1 0,11-4 0,-11 10 0,5-11 0,-7 5 0,7-6 0,-5 7 0,11-5 0,-11 10 0,5-11 0,0 5 0,-5-7 0,11 0 0,-10 7 0,11-5 0,-11 5 0,10-7 0,-10 2 0,11-2 0,-11 8 0,10-6 0,-4 5 0,-1 0 0,6-5 0,-6 6 0,1 0 0,4-3 0,-5 2 0,1 1 0,4-6 0,-9 11 0,10-9 0,-9 10 0,9-8 0,14 18 0,-3-4 0,16 14 0,-11-11 0,11 8 0,-15-7 0,13 8 0,-4-9 0,-3 5 0,10-5 0,-13 7 0,1 0 0,0-7 0,11 16 0,-9-19 0,10 19 0,-1-4 0,-9-9 0,21 16 0,-27-18 0,25 10 0,-25-3 0,15 1 0,-11-2 0,11 2 0,-8-2 0,8 2 0,-12-2 0,1 0 0,-7-1 0,5 1 0,7 2 0,-9-2 0,13 3 0,-16-4 0,7-6 0,-7 6 0,5-6 0,-4 6 0,5-5 0,-6 4 0,6-5 0,-6 6 0,0 1 0,-2 0 0,0-2 0,-5 1 0,11-8 0,-10 6 0,11-3 0,-12 5 0,13-6 0,-7 4 0,0-4 0,-1 6 0,0-6 0,-4 5 0,11-11 0,-5 11 0,0-5 0,-1 6 0,0 0 0,0-2 0,7-4 0,-2 3 0,2-4 0,-2 5 0,-6 1 0,5 0 0,-4 0 0,0-1 0,5 1 0,-11 0 0,12-6 0,-11 5 0,10-5 0,-11 7 0,10-2 0,-4 0 0,-1 1 0,5-6 0,-10 6 0,11-11 0,-10 11 0,11-11 0,-11 11 0,4-5 0,0 5 0,-5 2 0,11-2 0,-5 1 0,6-1 0,-1-1 0,-5 2 0,4-2 0,-5 1 0,-4-11 0,-10-10 0,-6-6 0,1-6 0,0 5 0,4 0 0,1 1 0,-5-1 0,12 1 0,-12 0 0,4 7 0,1-6 0,-5 5 0,5 0 0,0-6 0,-5 6 0,11-6 0,-11 5 0,11-4 0,-11 12 0,12-12 0,-6 4 0,1 1 0,4-5 0,-10 12 0,11-11 0,-11 11 0,10-10 0,-11 3 0,5 1 0,-7-6 0,2 6 0,-2-1 0,8-4 0,-6 11 0,5-12 0,-5 6 0,0-1 0,6-3 0,-4 9 0,2-4 0,1-1 0,-5 5 0,11-9 0,-11 10 0,12-11 0,-11 11 0,10-11 0,-3 15 0,18 0 0,-3 10 0,11 1 0,-6 1 0,-7 0 0,5-1 0,-5 1 0,7-7 0,-7 5 0,5-4 0,-6 4 0,7-5 0,-8 3 0,6-10 0,-6 9 0,6-9 0,-1 8 0,-1-8 0,-4 9 0,-6-9 0,-14-9 0,0-2 0,-7-11 0,6 6 0,-11-2 0,15 2 0,-13-2 0,16 2 0,-7 0 0,0 0 0,0 1 0,1-1 0,-1 0 0,1 2 0,7-2 0,-5 8 0,3-6 0,-5 5 0,-1-7 0,0 1 0,2 0 0,-2 6 0,8-4 0,-5 5 0,4-1 0,1-4 0,-6 11 0,5-12 0,-5 6 0,0-1 0,0-4 0,1 5 0,-3-8 0,3 3 0,-1 4 0,6-4 0,-5 4 0,4 0 0,0-5 0,-4 11 0,4-11 0,-6 5 0,1-6 0,5 0 0,-4 7 0,4 0 0,-7 1 0,7-2 0,-5-1 0,4-4 0,1 5 0,-5 0 0,12-5 0,-13 11 0,13-11 0,-12 12 0,6-11 0,-8 10 0,8-10 0,-5 11 0,4-12 0,1 6 0,-6-1 0,12-4 0,-11 10 0,11-11 0,-11 11 0,5-4 0,0 0 0,-5 5 0,10-10 0,-10 10 0,11-11 0,-11 10 0,5-4 0,-1-1 0,-3 0 0,4-6 0,-4 1 0,-1 6 0,1 1 0,4-2 0,-3 6 0,8-12 0,-8 6 0,9-6 0,-4 2 0,-1 4 0,4-3 0,-9 5 0,10-7 0,-10 6 0,9-5 0,-5 5 0,2-1 0,4-4 0,-5 5 0,2 0 0,2-5 0,-2 4 0,-2-6 0,5 1 0,-11 6 0,10-5 0,-9 10 0,31 7 0,-13 3 0,23 10 0,-15-4 0,0 0 0,0-7 0,-1 5 0,1-5 0,0 0 0,-1 5 0,1-4 0,0 5 0,0 1 0,-1 0 0,1-1 0,0-5 0,-1 4 0,1-5 0,0 0 0,0 5 0,-1-5 0,1 7 0,-1-1 0,0 0 0,0-7 0,0 6 0,1-11 0,0 11 0,-7-5 0,5 0 0,-5 5 0,7-11 0,0 11 0,-7-5 0,5 0 0,-5 5 0,7-11 0,-7 11 0,5-5 0,-5 7 0,7-7 0,0 5 0,-1-5 0,1 7 0,0 0 0,-1-7 0,1 5 0,-7-5 0,5 7 0,-4-7 0,-1 5 0,5-5 0,-5 1 0,0 4 0,5-5 0,-6 5 0,1 1 0,-2-1 0,-1-6 0,-4 6 0,11-11 0,-10 11 0,4-5 0,1 7 0,0-2 0,1 0 0,4 1 0,-11-2 0,12-4 0,-4 4 0,-1-4 0,5 0 0,-12 5 0,13-11 0,-13 11 0,12-11 0,-11 11 0,4-5 0,1 7 0,1-7 0,0 5 0,5-11 0,-11 11 0,11-12 0,-11 12 0,11-4 0,-11 4 0,11-5 0,-12 4 0,12-10 0,-11 11 0,11-12 0,-11 12 0,11-11 0,-12 11 0,12-11 0,-11 11 0,11-12 0,-11 12 0,4-4 0,1-1 0,-5 5 0,11-11 0,-6 4 0,0 1 0,5-6 0,-10 12 0,11-11 0,-11 11 0,11-11 0,-12 11 0,13-5 0,-7 5 0,7 2 0,-2-3 0,3 3 0,-8-2 0,6 2 0,-5-7 0,7 5 0,-7-5 0,5 1 0,-11 4 0,11-5 0,-5 0 0,0 5 0,5-11 0,-5 11 0,1-5 0,2 0 0,-3 5 0,-1-6 0,5 1 0,-4 4 0,4-10 0,-4 11 0,4-12 0,-10 12 0,11-4 0,-5-1 0,7 5 0,-2-6 0,-5 7 0,4-7 0,-4 6 0,7-4 0,-7 4 0,5 2 0,-4-2 0,4 1 0,-5 0 0,4-7 0,-10 6 0,11-5 0,-5 1 0,0 4 0,5-12 0,-11 12 0,11-4 0,-6 4 0,6 0 0,-1-1 0,0 1 0,-5 0 0,5-6 0,-4 6 0,7-11 0,-2 9 0,1-10 0,-1 4 0,-5 2 0,6-6 0,-7 11 0,6-5 0,-1 0 0,-5 5 0,3-11 0,-8 12 0,8-6 0,-3 1 0,-1 4 0,6-4 0,-5 6 0,1-1 0,4 0 0,-4-6 0,0 7 0,5-6 0,-5 6 0,6 0 0,-6 0 0,4-7 0,-11 7 0,6-6 0,-1 0 0,-4 5 0,10-6 0,-11 6 0,11-6 0,-10 4 0,10-10 0,-11 11 0,4-5 0,1 1 0,-5 4 0,4-6 0,-5-2 0,-6-13 0,-1-3 0,-1-8 0,-15 4 0,18 0 0,-19-1 0,15 3 0,-5-1 0,6 0 0,-6 7 0,13-5 0,-12 5 0,11-6 0,-11 6 0,11-4 0,-11 4 0,5 0 0,0-5 0,-5 11 0,11-11 0,-11 12 0,12-12 0,-11 6 0,10-8 0,-10 8 0,5-5 0,-7 11 0,0-11 0,1 5 0,0-6 0,6 1 0,-5-2 0,4 7 0,0-6 0,1 5 0,0 0 0,0 2 0,0-1 0,1 0 0,0-7 0,4 2 0,-11 4 0,6-3 0,-1 4 0,-3-6 0,10-1 0,-11 7 0,10-6 0,-11 4 0,6-4 0,-7-2 0,7 2 0,-6-2 0,6 2 0,-1-2 0,-4 2 0,4-2 0,0 0 0,1-6 0,1 5 0,4-5 0,-11 7 0,11 0 0,-4 0 0,0 0 0,5 0 0,-5 0 0,6-1 0,-6 7 0,-1-4 0,-1 5 0,3-6 0,-2 6 0,5-6 0,-11 11 0,6-9 0,-1 4 0,-2 0 0,9-3 0,-11 8 0,6-7 0,-7 8 0,7-10 0,-5 9 0,10-11 0,-10 11 0,10-11 0,-11 11 0,10-11 0,-11 5 0,6 0 0,-1-4 0,-3 11 0,10-11 0,-4 5 0,-2-1 0,6-4 0,-12 10 0,6-9 0,-5 10 0,6-9 0,18 26 0,11-8 0,-2 18 0,15-6 0,-25-11 0,16 6 0,-13-7 0,1 7 0,0 0 0,-1-1 0,1 1 0,0-7 0,-7 5 0,5-4 0,-5 5 0,0 1 0,5-1 0,-4 1 0,5 0 0,3 11 0,-1-15 0,1 14 0,0-6 0,-2-1 0,-4 8 0,2-12 0,-5 1 0,16 18 0,-7-14 0,0 14 0,7-16 0,-10 9 0,6-6 0,7 9 0,-16-14 0,15 3 0,-11-4 0,-1 1 0,1 0 0,0-1 0,0 1 0,-7 0 0,5-1 0,-5 1 0,0 0 0,12 6 0,-10-5 0,10 4 0,-12-5 0,4-2 0,-11 2 0,12 0 0,-11-1 0,11-5 0,-11 4 0,11-5 0,-5 0 0,0 5 0,5-5 0,-6 1 0,7 4 0,0-12 0,-6 12 0,4-6 0,-4 1 0,5 4 0,1-5 0,0 8 0,0-8 0,1 6 0,-7-5 0,5 7 0,-5-1 0,7-5 0,0 4 0,-1-5 0,-6 6 0,6 1 0,-6 0 0,6 0 0,-5-1 0,4 1 0,-3 11 0,-1-8 0,7 1 0,-8-6 0,0-4 0,-2 4 0,-1-6 0,2-2 0,6 2 0,0 0 0,2 1 0,-2 3 0,13-9 0,-8 11 0,19-2 0,-19 4 0,8 2 0,-11-2 0,0-7 0,-1 5 0,1-5 0,0 1 0,-1 4 0,0-12 0,0 12 0,-1-6 0,-5 8 0,4-8 0,-11 6 0,12-11 0,-11 11 0,11-12 0,-11 12 0,11-11 0,-12 11 0,11-6 0,-5 6 0,0 0 0,-2-2 0,2-4 0,-6 4 0,12-2 0,-4 5 0,-1 0 0,5-6 0,-11 4 0,11-4 0,-12 6 0,12-5 0,-4 4 0,-1-6 0,5 7 0,-12-1 0,6 1 0,-1-7 0,-4 5 0,11-11 0,-11 11 0,11-4 0,-11 6 0,11-6 0,-12 4 0,6-5 0,-1 1 0,1 2 0,8-2 0,-3 5 0,2 0 0,-1 0 0,0-6 0,2 0 0,-7-1 0,5-4 0,-11 11 0,11-11 0,-5 11 0,0-6 0,5 1 0,-4-3 0,-1 2 0,5-6 0,-6 6 0,1-1 0,3-4 0,-4 10 0,8-11 0,-2 4 0,2 2 0,-1-5 0,-7 11 0,5-12 0,-4 6 0,0-1 0,6-4 0,-7 10 0,6-11 0,0 11 0,1-10 0,-1 10 0,0-11 0,1 11 0,-2-5 0,3 1 0,-3 3 0,2-3 0,0-1 0,-6 5 0,5-11 0,-11 9 0,0-8 0,-8 2 0,-6-4 0,0 0 0,-1 0 0,0-6 0,1 4 0,-2-11 0,0 5 0,0-5 0,0-2 0,0 2 0,0-2 0,-1 7 0,0-5 0,1 4 0,-12 1 0,6-16 0,0 13 0,-7-9 0,23 7 0,-21 5 0,17-7 0,-7 7 0,1-5 0,-1 5 0,0-7 0,1 0 0,-1 1 0,7-1 0,-5 0 0,4 0 0,-5 1 0,0 0 0,0 0 0,0 0 0,1 1 0,-2-2 0,8 2 0,-6 4 0,12-4 0,-13 5 0,6-7 0,-6 1 0,5-1 0,-4 7 0,5-5 0,-7 5 0,2-6 0,5 0 0,-4 7 0,4-7 0,0 6 0,-5-6 0,11-1 0,-11 0 0,5 0 0,0 1 0,-6-1 0,7 1 0,-7 0 0,2 2 0,-2-2 0,1 8 0,6-6 0,-6 10 0,11-11 0,-11 11 0,12-11 0,-13 12 0,7-6 0,-7 1 0,0 4 0,0-11 0,0 11 0,6-11 0,-4 11 0,5-4 0,-6 1 0,0 3 0,6-10 0,-6 11 0,4-12 0,-5 11 0,6-11 0,-5 5 0,4-1 0,-5-4 0,0 6 0,1-1 0,6-3 0,-5 9 0,5-10 0,-6 5 0,1 1 0,5-6 0,-4 5 0,3-1 0,1-4 0,-6 4 0,5-1 0,0-3 0,-5 5 0,5 0 0,-7-7 0,1 7 0,6-7 0,-2 2 0,2 4 0,1-4 0,-6 4 0,11-6 0,-10 6 0,11-4 0,-9 6 0,9-7 0,-10 1 0,5 1 0,-6-1 0,6-1 0,0 0 0,0 6 0,4-5 0,-11 10 0,12-11 0,-13 11 0,13-11 0,-11 12 0,10-12 0,-8 11 0,4-9 0,-4 10 0,-1-4 0,1 5 0,0 0 0,4 4 0,1 4 0,5 3 0,0 2 0,0 0 0,0 0 0,0 1 0,7 0 0,1-7 0,6 6 0,1-4 0,-7 5 0,5 1 0,-4 0 0,5-7 0,1 5 0,2 7 0,-1-9 0,-6 13 0,6-4 0,-8-3 0,10 3 0,-4-7 0,-5-5 0,4 0 0,-5 5 0,7-4 0,-7 5 0,5 1 0,-5-7 0,7 5 0,-1-11 0,-5 11 0,4-11 0,-5 11 0,0-5 0,5 0 0,-5 5 0,6-11 0,-6 11 0,4-11 0,-4 11 0,6-5 0,0 5 0,0 2 0,0-8 0,-6 6 0,5-11 0,-11 11 0,11-5 0,-5 7 0,7-1 0,0 1 0,11-7 0,-15 5 0,13-5 0,-16 1 0,7 4 0,0-12 0,-7 12 0,5-4 0,-5 5 0,0 1 0,6 0 0,-6-1 0,6-5 0,1 4 0,0-5 0,0 7 0,-1-1 0,3 12 0,-8-8 0,7 2 0,-8-7 0,7-5 0,-1 7 0,1-1 0,-7 1 0,5 0 0,-4-1 0,5-5 0,-6 4 0,5-5 0,-4 7 0,5-7 0,-5 5 0,4-5 0,-5 0 0,0 5 0,4-6 0,-11 8 0,11-8 0,-4 6 0,6-6 0,-1 6 0,1 0 0,-1 1 0,1-1 0,-1 1 0,-6-1 0,5 1 0,-11 0 0,12-6 0,-11 6 0,10-7 0,-11 6 0,11-6 0,-10 4 0,11-9 0,-12 11 0,12-5 0,-6 6 0,8 0 0,-8 0 0,6 1 0,-5-1 0,6 0 0,0 0 0,0 0 0,0 0 0,-6 1 0,6 0 0,-6 0 0,6-1 0,1 1 0,-7 0 0,5-1 0,-4 1 0,5 0 0,1 0 0,0-1 0,-1-5 0,1 4 0,0-5 0,0 0 0,-2-1 0,2-7 0,-3 0 0,-4 5 0,4-4 0,-5 5 0,7 0 0,0-4 0,-1 4 0,-5 1 0,4-6 0,-4 6 0,6-7 0,-1 5 0,-1-3 0,-5 10 0,5-11 0,-4 6 0,0-1 0,5-4 0,-5 5 0,7-1 0,0-4 0,6 4 0,-4 1 0,4-6 0,-6 12 0,-7-4 0,5 5 0,-5 1 0,7 0 0,0-1 0,-1 1 0,1-7 0,0 5 0,-7-4 0,-2 5 0,1 1 0,-5 0 0,4-1 0,-6 1 0,6-1 0,-5 0 0,4-1 0,1 0 0,0-1 0,7-5 0,0-2 0,-6 2 0,4-6 0,-10 10 0,9-9 0,-4 2 0,6-4 0,0 0 0,-6-4 0,-1-2 0,-5-4 0,0 0 0,-7-2 0,6 0 0,-15-14 0,8 8 0,-12-20 0,2 9 0,-5-27 0,-6 11 0,6 0 0,-5 7 0,12 21 0,-3-21 0,5 22 0,-3-10 0,10 12 0,-5 6 0,4-5 0,-6 11 0,1-10 0,-1 5 0,0 0 0,-1-6 0,2 6 0,5-8 0,-4 2 0,4 4 0,0-4 0,-5 12 0,6-11 0,-7 5 0,2 0 0,-1-5 0,0 11 0,-1-6 0,2 7 0,-3-6 0,2 4 0,-2-4 0,2 1 0,1 4 0,6-9 0,17 9 0,-1 3 0,14 6 0,2 10 0,3-10 0,12 10 0,-1-6 0,-11 5 0,9 3 0,-9-2 0,0 0 0,-3-8 0,-11 3 0,11 7 0,-9-3 0,21 12 0,-20-14 0,1 3 0,-3 8 0,-7-9 0,8 9 0,-3-11 0,1 0 0,0 0 0,0-1 0,-7 1 0,5 0 0,-12-1 0,11 0 0,-10 0 0,10 0 0,-11 1 0,12-1 0,-11 0 0,4-1 0,0-1 0,1 0 0,-1 2 0,6-7 0,-10 6 0,4-5 0,-6 7 0,0-1 0,6 0 0,-5-1 0,11 0 0,-10 1 0,11-6 0,-6 4 0,1-5 0,3-1 0,-9 6 0,5-5 0,-1 1 0,-4 2 0,10-9 0,-6 5 0,6-1 0,0-3 0,-1 3 0,1-5 0,-6 5 0,6-3 0,-6 3 0,2 2 0,4-6 0,-5 11 0,6-5 0,0 0 0,1-2 0,-6 2 0,5-6 0,-5 6 0,6-2 0,-1-4 0,-1 5 0,0-6 0,-5 6 0,5-4 0,-6 5 0,7-7 0,-7 4 0,5-3 0,-5 4 0,8-5 0,-3 0 0,2 0 0,0 0 0,0 5 0,-2-4 0,1 9 0,-6-4 0,-6 0 0,-12-2 0,-2-4 0,-4 0 0,3 0 0,2 0 0,-2 0 0,1 0 0,0 0 0,0 0 0,0 0 0,-1 0 0,0 0 0,-11-9 0,9 7 0,-9-14 0,11 8 0,0 0 0,0-5 0,1 11 0,-1-4 0,0-1 0,1 6 0,6-13 0,-4 13 0,10-11 0,-10 11 0,5-5 0,-6 6 0,7-4 0,1-2 0,-2 0 0,6-3 0,-6 2 0,7-4 0,-6 5 0,19 6 0,-16 6 0,22 5 0,-17 0 0,2 2 0,-8-7 0,-4 7 0,-4-12 0,-3 6 0,1 0 0,-1-6 0,0 6 0,0-7 0,1 0 0,-1 0 0,1 0 0,2 0 0,0 0 0,6 5 0,-6-4 0,6 4 0,-7-5 0,1 0 0,0 0 0,6 4 0,6 2 0,7 0 0,6-1 0,-4 1 0,4-4 0,6 5 0,-1-1 0,7-4 0,-10 4 0,0-6 0,0 0 0,-1 0 0,1 0 0,0 0 0,-1 0 0,1 0 0,-2 0 0,0 0 0,-2 0 0,0 0 0,0 0 0,1 0 0,0 0 0,0 0 0,-1 0 0,1 0 0,-1 0 0,1 0 0,-1 0 0,1 0 0,-1 0 0,3 0 0,-2 0 0,1 0 0,0 0 0,0 0 0,1 7 0,-1-6 0,0 6 0,-1-7 0,0 0 0,1 0 0,0 0 0,0 0 0,0 0 0,-1 0 0,1 0 0,-11 0 0,-22 0 0,-9 0 0,-6 0 0,-3 0 0,9 0 0,0 0 0,-9 0 0,21-7 0,-21 6 0,21-6 0,-9 7 0,11 0 0,0 0 0,0 0 0,1 0 0,-1 0 0,-6-6 0,4 4 0,-3-5 0,5 7 0,3 0 0,-1 0 0,-1 0 0,2 0 0,4-6 0,-4 4 0,6-4 0,-2-1 0,3 0 0,0-1 0,-2 3 0,1-2 0,1 1 0,-2-2 0,1 3 0,-2-1 0,-2-1 0,4-6 0,-7 6 0,6-4 0,-6 9 0,5-11 0,-7 5 0,-7-7 0,6 7 0,1-5 0,2 4 0,5 1 0,-7-5 0,1 5 0,-1 0 0,1-5 0,-1 5 0,0 0 0,0-5 0,1 4 0,-1-5 0,0 5 0,1-4 0,5 5 0,-4 0 0,5-5 0,-7 5 0,1-7 0,-1 7 0,0-5 0,1 5 0,5-7 0,-4 0 0,5 1 0,-7 5 0,1-4 0,-1 5 0,7-7 0,-5 1 0,11-1 0,-11 0 0,6 2 0,-1-1 0,-4 8 0,11-6 0,-12 10 0,11-11 0,-11 11 0,11-11 0,-10 6 0,6-6 0,-6 1 0,5 0 0,-4 6 0,3-6 0,-1 4 0,-4 0 0,12-5 0,-12 11 0,4-11 0,-5 5 0,-1 0 0,7-6 0,1 6 0,1 0 0,4-5 0,-11 5 0,5-7 0,-7 0 0,0 7 0,7-4 0,-5 4 0,11-5 0,-11-2 0,5 7 0,0-5 0,-5 11 0,5-11 0,0 5 0,-5 0 0,4-5 0,-4 6 0,5-7 0,-4 8 0,10-6 0,-11 10 0,6-10 0,-7 4 0,0-12 0,-1 10 0,1-10 0,-1 19 0,7-12 0,-5 11 0,11-10 0,-11 11 0,11-11 0,-10 10 0,6-10 0,-7 6 0,0-8 0,1 7 0,4-6 0,-4 5 0,4 0 0,0-5 0,-6 5 0,6-7 0,-6 7 0,-1-5 0,7 4 0,-5 1 0,11-5 0,-11 5 0,11-7 0,-11 7 0,5-5 0,0 5 0,-5-7 0,5 7 0,-1-5 0,-4 5 0,5 0 0,0-6 0,-5 6 0,5 0 0,-7-5 0,0 11 0,7-11 0,-5 12 0,11-12 0,-11 11 0,5-11 0,-7 11 0,1-4 0,6-1 0,-5 6 0,4-13 0,-5 13 0,-1-6 0,7 1 0,-5 4 0,11-11 0,-11 5 0,5-7 0,-6 2 0,0 5 0,7-4 0,-6 10 0,5-11 0,-7 5 0,2 0 0,5-5 0,-4 11 0,11-11 0,-12 11 0,11-11 0,-11 12 0,11-12 0,-9 6 0,5-6 0,-5 2 0,-1 5 0,6-6 0,1 5 0,-1 0 0,4-4 0,-4 4 0,6-5 0,-7 6 0,5-6 0,-4 5 0,-1-1 0,6-4 0,-6 4 0,1 0 0,4-5 0,-11 5 0,11-7 0,-4 1 0,0 7 0,5-5 0,-4 5 0,5-7 0,0 2 0,0 0 0,0-1 0,0 0 0,0 0 0,0 0 0,0-1 0,0 0 0,-6 0 0,5 0 0,-10 1 0,10 0 0,-5 1 0,0 5 0,4-5 0,-11 11 0,12-12 0,-13 4 0,7-4 0,0-2 0,-5 8 0,10-6 0,-11 5 0,6 0 0,-1-5 0,-4 11 0,10-9 0,-10 10 0,11-11 0,-11 10 0,5-10 0,-6 6 0,1-1 0,5-5 0,-4 5 0,5-1 0,-1-4 0,-4 11 0,10-12 0,-10 11 0,10-9 0,-4 4 0,5-4 0,0 0 0,5 5 0,14 2 0,-4 4 0,11 0 0,0 0 0,-8 0 0,8 6 0,0-4 0,-8 11 0,8-5 0,0 0 0,-8 5 0,8-4 0,-11-1 0,-1 5 0,1-5 0,11 9 0,-8-1 0,8 1 0,-11-3 0,-1 1 0,12 2 0,-8-8 0,11 18 0,-14-16 0,2 9 0,-2-7 0,0-5 0,-7 7 0,5-1 0,-5-5 0,7 4 0,-1-12 0,1 12 0,-7-5 0,5 1 0,-5 4 0,7-12 0,0 12 0,-7-4 0,5-1 0,-5 5 0,6-6 0,-6 6 0,4-6 0,-11 5 0,12-4 0,-6 0 0,1 5 0,4-11 0,-10 11 0,11-5 0,-11 7 0,11-7 0,-6 4 0,0-5 0,5-1 0,-4 6 0,1-4 0,4 7 0,-5-7 0,0 5 0,5-11 0,-11 11 0,11-5 0,-5 0 0,0 6 0,5-6 0,-4 6 0,5 1 0,0-1 0,0 0 0,-7 0 0,6 0 0,-5 1 0,1 0 0,4 0 0,-5-1 0,5 0 0,2 0 0,-2 0 0,-4 12 0,4-8 0,-12 8 0,12-12 0,-6 0 0,8 0 0,-8 0 0,5-1 0,-11 1 0,10-2 0,-10 0 0,10-5 0,-10 5 0,11-4 0,-5 0 0,7 4 0,-3-6 0,1 1 0,-5 4 0,5-3 0,-4 1 0,0 4 0,5-12 0,-5 12 0,7-11 0,-7 11 0,5-5 0,-5 1 0,7 4 0,-7-5 0,5 6 0,-5-5 0,7 4 0,0-12 0,-7 12 0,5-11 0,-5 11 0,0-5 0,6 1 0,-6 4 0,0-5 0,5 6 0,-5-5 0,7 4 0,0-12 0,-2 11 0,2-4 0,-2 6 0,2-6 0,-2 4 0,1-5 0,-1-1 0,0 6 0,1-10 0,0 11 0,0-12 0,0 12 0,1-11 0,0 4 0,-1 1 0,1-5 0,11 4 0,-8-6 0,1 7 0,6-6 0,-14 12 0,15-11 0,-18 11 0,5-11 0,-5 4 0,7 1 0,-7 1 0,5 0 0,-4 5 0,4-6 0,2 8 0,-2-2 0,-5 2 0,5-7 0,-4 5 0,5-11 0,1 11 0,-7-6 0,5 7 0,-6-1 0,8-5 0,-2 3 0,-5-2 0,5-1 0,-11 5 0,11-11 0,-5 11 0,7-5 0,-7 7 0,5-1 0,-11 1 0,11-7 0,-5 5 0,0-5 0,5 7 0,-11 0 0,11 0 0,-11-1 0,11-6 0,-11 5 0,4-4 0,1 5 0,-6 0 0,12 0 0,-6-1 0,7 0 0,-8-1 0,6-5 0,-5 3 0,1-3 0,4 6 0,-5 0 0,1 0 0,4-6 0,-10 5 0,11-4 0,-12 6 0,11-7 0,-11 5 0,9-5 0,-4 6 0,5-2 0,2-5 0,-6 6 0,6-4 0,-6 5 0,7 2 0,-1-3 0,0 1 0,-6-1 0,5-5 0,-11 2 0,6-3 0,-7 4 0,0-1 0,0 1 0,-5-4 0,-2-2 0,-17-4 0,6 0 0,-19 0 0,19 0 0,-19 0 0,19 0 0,-20 0 0,9 0 0,-11-9 0,-1-2 0,1-9 0,0-9 0,-1 6 0,1-15 0,0 7 0,-1 0 0,-15-12 0,-5 5 0,-17-2 0,1-9 0,16 14 0,-12-4 0,12-4 0,0 7 0,5-9 0,15 5 0,1 8 0,-1-6 0,1 7 0,-1-10 0,1 10 0,9-8 0,-8 17 0,8-16 0,-1 6 0,-6 1 0,16-7 0,-5 18 0,-2-18 0,12 27 0,-12-25 0,14 25 0,-2-15 0,2 11 0,7 1 0,-5-1 0,5 0 0,-7 0 0,-11-2 0,6-10 0,-7 7 0,1-24 0,9 25 0,-7-14 0,16 19 0,-5 6 0,5-6 0,-7 6 0,7-6 0,-5 5 0,11-4 0,-11 5 0,5-7 0,-7 1 0,0-1 0,1 0 0,5 1 0,-10-1 0,16-11 0,-17 15 0,12-14 0,0 17 0,-5 0 0,4-5 0,-5 5 0,5-7 0,-4 0 0,12 0 0,-12 1 0,5 5 0,-7-4 0,7 5 0,-5-7 0,6 2 0,-8-1 0,8 0 0,-6-1 0,5 7 0,-7-5 0,7 5 0,-5 0 0,5-5 0,-1 4 0,-4-5 0,5 5 0,-6-4 0,-1 5 0,1-5 0,6-2 0,-4 8 0,4-6 0,-5 6 0,0-6 0,1 7 0,6-6 0,-4 11 0,2-13 0,-6 13 0,1-11 0,-1 11 0,8-11 0,5 10 0,8-4 0,6 6 0,1 0 0,1 0 0,-1 5 0,12-4 0,-17 11 0,16-4 0,-17 7 0,7 0 0,-1-1 0,1 1 0,0 0 0,11 2 0,-6 10 0,7-7 0,-8 17 0,8-8 0,-4 12 0,15-10 0,-16 7 0,16-6 0,-6 8 0,8 1 0,-8-1 0,6 1 0,-16-1 0,17 1 0,-19-12 0,8 8 0,-1-17 0,-4 18 0,3-18 0,-9 7 0,-2-13 0,11 3 0,-6 10 0,6-7 0,-9 6 0,-2-12 0,0 1 0,11 2 0,-9-1 0,3 1 0,-7-2 0,7 2 0,-3-9 0,3 8 0,-7-8 0,6 9 0,6 5 0,2-3 0,-5 2 0,-8-6 0,1 0 0,0-1 0,11 13 0,-9-10 0,10 9 0,-1-9 0,-9-1 0,9 1 0,-17 9 0,4-8 0,-5 8 0,7-11 0,-1-1 0,-6 1 0,6 18 0,-7-15 0,0 14 0,5-18 0,-10 0 0,5 1 0,-1 0 0,1-2 0,1 2 0,-3-2 0,2-5 0,1-1 0,7 0 0,0-6 0,-7 12 0,16-11 0,-13 4 0,9 1 0,-7-5 0,-5 4 0,7 1 0,-1 1 0,1 0 0,0 5 0,-2-6 0,1 6 0,-1-6 0,1 5 0,0-10 0,-5 11 0,4-12 0,-5 13 0,7-13 0,-7 12 0,5-11 0,-12 11 0,13-11 0,-13 11 0,12-12 0,-5 6 0,1-2 0,4-3 0,-12 10 0,12-11 0,-4 6 0,4-2 0,0-4 0,-6 11 0,-3-5 0,2 6 0,2-7 0,4 5 0,-4-5 0,4 1 0,-10 5 0,11-10 0,-12 11 0,11-12 0,-11 13 0,9-13 0,-8 12 0,3-6 0,2 1 0,-6 3 0,11-9 0,-11 11 0,4-6 0,0 6 0,2-1 0,-1-1 0,5 1 0,-5-1 0,6-5 0,-6 6 0,-1-6 0,-9 2 0,-11-3 0,1-5 0,-6 0 0,6 0 0,7-7 0,-6 5 0,5-4 0,-6 6 0,6-6 0,-4 5 0,5-4 0,-7 5 0,7-7 0,-5 0 0,6-6 0,-7 7 0,6-6 0,-5 11 0,11-13 0,-11 13 0,10-12 0,-9 6 0,9-6 0,-9 7 0,9-5 0,-4 4 0,6-4 0,-7 4 0,1 2 0,-1-2 0,6 6 0,14 6 0,1-2 0,6 9 0,-6-7 0,0-3 0,0 3 0,-1-5 0,-5 7 0,4-6 0,-4 6 0,7-1 0,-2-4 0,1 5 0,-1-7 0,-1 5 0,3-4 0,-8 10 0,6-10 0,-6 10 0,1-4 0,3 0 0,-5-2 0,5-5 0,1 0 0,-1 0 0,2 0 0,0 0 0,1 0 0,-1 0 0,0 0 0,0 0 0,0 0 0,0 0 0,0 0 0,1 0 0,-2 0 0,2 0 0,-2 0 0,0 0 0,1 0 0,0 0 0,0 0 0,-1 0 0,0 0 0,0 0 0,0 0 0,-1 0 0,-4 6 0,5-4 0,-5 10 0,6-11 0,-1 5 0,-1-1 0,0-4 0,0 3 0,-5 3 0,3-6 0,-3 6 0,0-2 0,4 2 0,-4-1 0,0 4 0,5-9 0,-4 4 0,7-5 0,-7 7 0,6-6 0,-7 6 0,9-7 0,-9 6 0,6-4 0,-5 4 0,5-6 0,-5 7 0,3-5 0,-4 4 0,5-6 0,-1 0 0,1 0 0,0 0 0,0 0 0,1 0 0,0 0 0,-1 0 0,1 0 0,-1 0 0,2 0 0,-1 0 0,14 0 0,-11 0 0,11 0 0,-14 0 0,1 0 0,-2 0 0,-5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2:51.188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 16383,'20'16'0,"-1"4"0,-4-18 0,-1 11 0,1-5 0,0 7 0,-2-2 0,-5 2 0,4-2 0,-4 2 0,1 0 0,4-7 0,-12 5 0,12-5 0,-4 0 0,-1 5 0,7 7 0,-6-9 0,8 13 0,-9-15 0,5 5 0,-6 0 0,8 0 0,-3-7 0,-4 6 0,-2-5 0,0 1 0,-4 4 0,11-5 0,-12 5 0,13-5 0,-13 4 0,12-10 0,-5 11 0,1-5 0,3 0 0,-11 4 0,11-4 0,-5 5 0,6 0 0,-1-1 0,0 0 0,0 0 0,1-5 0,-1-2 0,-6 2 0,6-6 0,-10 13 0,10-7 0,-4 0 0,-1 4 0,5-4 0,-6 5 0,8-5 0,-7 5 0,5-11 0,-11 12 0,11-4 0,-5 4 0,6-5 0,-6 4 0,5-4 0,-5 6 0,7-6 0,-7 2 0,6-8 0,-11 9 0,11-9 0,-5 11 0,5-6 0,-5 7 0,4-7 0,-5 5 0,1-6 0,3 1 0,-2-1 0,-1 0 0,5 2 0,-6 0 0,1 6 0,3-7 0,-4 7 0,6-7 0,-5 6 0,4-11 0,-11 11 0,12-5 0,-6 5 0,6 0 0,0 0 0,-1-6 0,-4 6 0,4-11 0,-10 11 0,10-6 0,-4 1 0,-1 3 0,6-10 0,-12 11 0,11-5 0,-5 1 0,5-3 0,-5 2 0,5-6 0,-11 12 0,11-11 0,-5 10 0,0-6 0,3 0 0,-9-6 0,-2-19 0,-7 11 0,0-16 0,1 18 0,2-7 0,-3 7 0,1-5 0,0 5 0,2-1 0,4-4 0,-9 9 0,9-11 0,-9 7 0,9-7 0,-4 1 0,5 1 0,0-1 0,-5 7 0,-1-4 0,-6 7 0,5-9 0,-5 9 0,11-11 0,-12 12 0,6-11 0,-1 5 0,-3 1 0,4-4 0,-1 3 0,-3 1 0,9-6 0,-10 5 0,6-1 0,-1-3 0,3 3 0,4-4 0,-5-1 0,-2 6 0,1-3 0,0 4 0,0-1 0,-1 2 0,0-1 0,2-1 0,0-6 0,4 1 0,-9 6 0,8-3 0,14 12 0,-1 0 0,8 9 0,-6-4 0,-5 5 0,7-4 0,-2 4 0,1 0 0,-8 1 0,6-7 0,-4-1 0,7 1 0,-1 0 0,-6 7 0,4-7 0,-11 6 0,11-6 0,-4 1 0,4 3 0,-4-3 0,4 5 0,-5-4 0,1 4 0,4-5 0,-10 7 0,11-7 0,-12 4 0,13-11 0,-13 11 0,12-11 0,-11 13 0,10-13 0,-11 12 0,10-6 0,-4 7 0,-1-3 0,5 1 0,-10-1 0,9-4 0,-8 5 0,8-6 0,-9 7 0,11-6 0,-11 3 0,12-9 0,-11 10 0,10-5 0,-11 5 0,10-4 0,-9 4 0,10-4 0,-5 1 0,5 2 0,-6-3 0,5 5 0,-9 0 0,10-5 0,-11 5 0,11-10 0,-11 11 0,10-6 0,-4 1 0,0 4 0,3-5 0,-8 7 0,10-7 0,-4 6 0,5-6 0,1 6 0,-2 0 0,-5 0 0,4-6 0,-4 5 0,7-5 0,-1-1 0,-6 6 0,5-10 0,-4 4 0,-1 1 0,6-5 0,-6 9 0,7-3 0,-7 5 0,6-5 0,-6 2 0,7-3 0,-2 5 0,-5 1 0,5-6 0,-4 0 0,0 0 0,4 0 0,-4 7 0,-1 0 0,5-6 0,-5 5 0,7-5 0,0 5 0,-7 2 0,5-8 0,-3-1 0,-1 1 0,-2 1 0,1 0 0,-6 5 0,13-4 0,-7 4 0,6 0 0,-6 1 0,4-7 0,-2-1 0,-1 1 0,5 1 0,-11 6 0,4-1 0,1-7 0,-1 5 0,2-3 0,2-2 0,-8 7 0,10-11 0,-11 11 0,12-11 0,-11 11 0,10-12 0,-11 11 0,11-10 0,-10 8 0,11-2 0,-6-1 0,6 5 0,-7-4 0,6-2 0,-11 7 0,11-11 0,-4 4 0,-1 1 0,0 0 0,-1 7 0,1-1 0,7-5 0,-8 2 0,6-8 0,-10 9 0,0-10 0,-8 4 0,-6-11 0,5-2 0,-6-7 0,5 7 0,-7-5 0,0 4 0,1-5 0,-1 6 0,1-4 0,1 5 0,0 0 0,1-4 0,-2 5 0,2-6 0,-1-2 0,0 7 0,-1-6 0,-6 5 0,4-6 0,-5 0 0,9 1 0,-3 5 0,2-3 0,-1 9 0,1-10 0,0 4 0,-1 1 0,6-6 0,-5 11 0,5-11 0,-7 5 0,7-5 0,-5-2 0,5 8 0,-6-5 0,1 5 0,1-5 0,-2 6 0,2-5 0,4 4 0,-4-6 0,5 6 0,-7-6 0,7 6 0,-6-1 0,11-4 0,-11 10 0,5-11 0,-7 5 0,7-6 0,-5 7 0,11-5 0,-11 10 0,5-11 0,0 5 0,-5-7 0,11 0 0,-10 7 0,11-5 0,-11 5 0,10-7 0,-10 2 0,11-2 0,-11 8 0,10-6 0,-4 5 0,-1 0 0,6-5 0,-6 6 0,1 0 0,4-3 0,-5 2 0,1 1 0,4-6 0,-9 11 0,10-9 0,-9 10 0,9-8 0,14 18 0,-3-4 0,16 14 0,-11-11 0,11 8 0,-15-7 0,13 8 0,-4-9 0,-3 5 0,10-5 0,-13 7 0,1 0 0,0-7 0,11 16 0,-9-19 0,10 19 0,-1-4 0,-9-9 0,21 16 0,-27-18 0,25 10 0,-25-3 0,15 1 0,-11-2 0,11 2 0,-8-2 0,8 2 0,-12-2 0,1 0 0,-7-1 0,5 1 0,7 2 0,-9-2 0,13 3 0,-16-4 0,7-6 0,-7 6 0,5-6 0,-4 6 0,5-5 0,-6 4 0,6-5 0,-6 6 0,0 1 0,-2 0 0,0-2 0,-5 1 0,11-8 0,-10 6 0,11-3 0,-12 5 0,13-6 0,-7 4 0,0-4 0,-1 6 0,0-6 0,-4 5 0,11-11 0,-5 11 0,0-5 0,-1 6 0,0 0 0,0-2 0,7-4 0,-2 3 0,2-4 0,-2 5 0,-6 1 0,5 0 0,-4 0 0,0-1 0,5 1 0,-11 0 0,12-6 0,-11 5 0,10-5 0,-11 7 0,10-2 0,-4 0 0,-1 1 0,5-6 0,-10 6 0,11-11 0,-10 11 0,11-11 0,-11 11 0,4-5 0,0 5 0,-5 2 0,11-2 0,-5 1 0,6-1 0,-1-1 0,-5 2 0,4-2 0,-5 1 0,-4-11 0,-10-10 0,-6-6 0,1-6 0,0 5 0,4 0 0,1 1 0,-5-1 0,12 1 0,-12 0 0,4 7 0,1-6 0,-5 5 0,5 0 0,0-6 0,-5 6 0,11-6 0,-11 5 0,11-4 0,-11 12 0,12-12 0,-6 4 0,1 1 0,4-5 0,-10 12 0,11-11 0,-11 11 0,10-10 0,-11 3 0,5 1 0,-7-6 0,2 6 0,-2-1 0,8-4 0,-6 11 0,5-12 0,-5 6 0,0-1 0,6-3 0,-4 9 0,2-4 0,1-1 0,-5 5 0,11-9 0,-11 10 0,12-11 0,-11 11 0,10-11 0,-3 15 0,18 0 0,-3 10 0,11 1 0,-6 1 0,-7 0 0,5-1 0,-5 1 0,7-7 0,-7 5 0,5-4 0,-6 4 0,7-5 0,-8 3 0,6-10 0,-6 9 0,6-9 0,-1 8 0,-1-8 0,-4 9 0,-6-9 0,-14-9 0,0-2 0,-7-11 0,6 6 0,-11-2 0,15 2 0,-13-2 0,16 2 0,-7 0 0,0 0 0,0 1 0,1-1 0,-1 0 0,1 2 0,7-2 0,-5 8 0,3-6 0,-5 5 0,-1-7 0,0 1 0,2 0 0,-2 6 0,8-4 0,-5 5 0,4-1 0,1-4 0,-6 11 0,5-12 0,-5 6 0,0-1 0,0-4 0,1 5 0,-3-8 0,3 3 0,-1 4 0,6-4 0,-5 4 0,4 0 0,0-5 0,-4 11 0,4-11 0,-6 5 0,1-6 0,5 0 0,-4 7 0,4 0 0,-7 1 0,7-2 0,-5-1 0,4-4 0,1 5 0,-5 0 0,12-5 0,-13 11 0,13-11 0,-12 12 0,6-11 0,-8 10 0,8-10 0,-5 11 0,4-12 0,1 6 0,-6-1 0,12-4 0,-11 10 0,11-11 0,-11 11 0,5-4 0,0 0 0,-5 5 0,10-10 0,-10 10 0,11-11 0,-11 10 0,5-4 0,-1-1 0,-3 0 0,4-6 0,-4 1 0,-1 6 0,1 1 0,4-2 0,-3 6 0,8-12 0,-8 6 0,9-6 0,-4 2 0,-1 4 0,4-3 0,-9 5 0,10-7 0,-10 6 0,9-5 0,-5 5 0,2-1 0,4-4 0,-5 5 0,2 0 0,2-5 0,-2 4 0,-2-6 0,5 1 0,-11 6 0,10-5 0,-9 10 0,31 7 0,-13 3 0,23 10 0,-15-4 0,0 0 0,0-7 0,-1 5 0,1-5 0,0 0 0,-1 5 0,1-4 0,0 5 0,0 1 0,-1 0 0,1-1 0,0-5 0,-1 4 0,1-5 0,0 0 0,0 5 0,-1-5 0,1 7 0,-1-1 0,0 0 0,0-7 0,0 6 0,1-11 0,0 11 0,-7-5 0,5 0 0,-5 5 0,7-11 0,0 11 0,-7-5 0,5 0 0,-5 5 0,7-11 0,-7 11 0,5-5 0,-5 7 0,7-7 0,0 5 0,-1-5 0,1 7 0,0 0 0,-1-7 0,1 5 0,-7-5 0,5 7 0,-4-7 0,-1 5 0,5-5 0,-5 1 0,0 4 0,5-5 0,-6 5 0,1 1 0,-2-1 0,-1-6 0,-4 6 0,11-11 0,-10 11 0,4-5 0,1 7 0,0-2 0,1 0 0,4 1 0,-11-2 0,12-4 0,-4 4 0,-1-4 0,5 0 0,-12 5 0,13-11 0,-13 11 0,12-11 0,-11 11 0,4-5 0,1 7 0,1-7 0,0 5 0,5-11 0,-11 11 0,11-12 0,-11 12 0,11-4 0,-11 4 0,11-5 0,-12 4 0,12-10 0,-11 11 0,11-12 0,-11 12 0,11-11 0,-12 11 0,12-11 0,-11 11 0,11-12 0,-11 12 0,4-4 0,1-1 0,-5 5 0,11-11 0,-6 4 0,0 1 0,5-6 0,-10 12 0,11-11 0,-11 11 0,11-11 0,-12 11 0,13-5 0,-7 5 0,7 2 0,-2-3 0,3 3 0,-8-2 0,6 2 0,-5-7 0,7 5 0,-7-5 0,5 1 0,-11 4 0,11-5 0,-5 0 0,0 5 0,5-11 0,-5 11 0,1-5 0,2 0 0,-3 5 0,-1-6 0,5 1 0,-4 4 0,4-10 0,-4 11 0,4-12 0,-10 12 0,11-4 0,-5-1 0,7 5 0,-2-6 0,-5 7 0,4-7 0,-4 6 0,7-4 0,-7 4 0,5 2 0,-4-2 0,4 1 0,-5 0 0,4-7 0,-10 6 0,11-5 0,-5 1 0,0 4 0,5-12 0,-11 12 0,11-4 0,-6 4 0,6 0 0,-1-1 0,0 1 0,-5 0 0,5-6 0,-4 6 0,7-11 0,-2 9 0,1-10 0,-1 4 0,-5 2 0,6-6 0,-7 11 0,6-5 0,-1 0 0,-5 5 0,3-11 0,-8 12 0,8-6 0,-3 1 0,-1 4 0,6-4 0,-5 6 0,1-1 0,4 0 0,-4-6 0,0 7 0,5-6 0,-5 6 0,6 0 0,-6 0 0,4-7 0,-11 7 0,6-6 0,-1 0 0,-4 5 0,10-6 0,-11 6 0,11-6 0,-10 4 0,10-10 0,-11 11 0,4-5 0,1 1 0,-5 4 0,4-6 0,-5-2 0,-6-13 0,-1-3 0,-1-8 0,-15 4 0,18 0 0,-19-1 0,15 3 0,-5-1 0,6 0 0,-6 7 0,13-5 0,-12 5 0,11-6 0,-11 6 0,11-4 0,-11 4 0,5 0 0,0-5 0,-5 11 0,11-11 0,-11 12 0,12-12 0,-11 6 0,10-8 0,-10 8 0,5-5 0,-7 11 0,0-11 0,1 5 0,0-6 0,6 1 0,-5-2 0,4 7 0,0-6 0,1 5 0,0 0 0,0 2 0,0-1 0,1 0 0,0-7 0,4 2 0,-11 4 0,6-3 0,-1 4 0,-3-6 0,10-1 0,-11 7 0,10-6 0,-11 4 0,6-4 0,-7-2 0,7 2 0,-6-2 0,6 2 0,-1-2 0,-4 2 0,4-2 0,0 0 0,1-6 0,1 5 0,4-5 0,-11 7 0,11 0 0,-4 0 0,0 0 0,5 0 0,-5 0 0,6-1 0,-6 7 0,-1-4 0,-1 5 0,3-6 0,-2 6 0,5-6 0,-11 11 0,6-9 0,-1 4 0,-2 0 0,9-3 0,-11 8 0,6-7 0,-7 8 0,7-10 0,-5 9 0,10-11 0,-10 11 0,10-11 0,-11 11 0,10-11 0,-11 5 0,6 0 0,-1-4 0,-3 11 0,10-11 0,-4 5 0,-2-1 0,6-4 0,-12 10 0,6-9 0,-5 10 0,6-9 0,18 26 0,11-8 0,-2 18 0,15-6 0,-25-11 0,16 6 0,-13-7 0,1 7 0,0 0 0,-1-1 0,1 1 0,0-7 0,-7 5 0,5-4 0,-5 5 0,0 1 0,5-1 0,-4 1 0,5 0 0,3 11 0,-1-15 0,1 14 0,0-6 0,-2-1 0,-4 8 0,2-12 0,-5 1 0,16 18 0,-7-14 0,0 14 0,7-16 0,-10 9 0,6-6 0,7 9 0,-16-14 0,15 3 0,-11-4 0,-1 1 0,1 0 0,0-1 0,0 1 0,-7 0 0,5-1 0,-5 1 0,0 0 0,12 6 0,-10-5 0,10 4 0,-12-5 0,4-2 0,-11 2 0,12 0 0,-11-1 0,11-5 0,-11 4 0,11-5 0,-5 0 0,0 5 0,5-5 0,-6 1 0,7 4 0,0-12 0,-6 12 0,4-6 0,-4 1 0,5 4 0,1-5 0,0 8 0,0-8 0,1 6 0,-7-5 0,5 7 0,-5-1 0,7-5 0,0 4 0,-1-5 0,-6 6 0,6 1 0,-6 0 0,6 0 0,-5-1 0,4 1 0,-3 11 0,-1-8 0,7 1 0,-8-6 0,0-4 0,-2 4 0,-1-6 0,2-2 0,6 2 0,0 0 0,2 1 0,-2 3 0,13-9 0,-8 11 0,19-2 0,-19 4 0,8 2 0,-11-2 0,0-7 0,-1 5 0,1-5 0,0 1 0,-1 4 0,0-12 0,0 12 0,-1-6 0,-5 8 0,4-8 0,-11 6 0,12-11 0,-11 11 0,11-12 0,-11 12 0,11-11 0,-12 11 0,11-6 0,-5 6 0,0 0 0,-2-2 0,2-4 0,-6 4 0,12-2 0,-4 5 0,-1 0 0,5-6 0,-11 4 0,11-4 0,-12 6 0,12-5 0,-4 4 0,-1-6 0,5 7 0,-12-1 0,6 1 0,-1-7 0,-4 5 0,11-11 0,-11 11 0,11-4 0,-11 6 0,11-6 0,-12 4 0,6-5 0,-1 1 0,1 2 0,8-2 0,-3 5 0,2 0 0,-1 0 0,0-6 0,2 0 0,-7-1 0,5-4 0,-11 11 0,11-11 0,-5 11 0,0-6 0,5 1 0,-4-3 0,-1 2 0,5-6 0,-6 6 0,1-1 0,3-4 0,-4 10 0,8-11 0,-2 4 0,2 2 0,-1-5 0,-7 11 0,5-12 0,-4 6 0,0-1 0,6-4 0,-7 10 0,6-11 0,0 11 0,1-10 0,-1 10 0,0-11 0,1 11 0,-2-5 0,3 1 0,-3 3 0,2-3 0,0-1 0,-6 5 0,5-11 0,-11 9 0,0-8 0,-8 2 0,-6-4 0,0 0 0,-1 0 0,0-6 0,1 4 0,-2-11 0,0 5 0,0-5 0,0-2 0,0 2 0,0-2 0,-1 7 0,0-5 0,1 4 0,-12 1 0,6-16 0,0 13 0,-7-9 0,23 7 0,-21 5 0,17-7 0,-7 7 0,1-5 0,-1 5 0,0-7 0,1 0 0,-1 1 0,7-1 0,-5 0 0,4 0 0,-5 1 0,0 0 0,0 0 0,0 0 0,1 1 0,-2-2 0,8 2 0,-6 4 0,12-4 0,-13 5 0,6-7 0,-6 1 0,5-1 0,-4 7 0,5-5 0,-7 5 0,2-6 0,5 0 0,-4 7 0,4-7 0,0 6 0,-5-6 0,11-1 0,-11 0 0,5 0 0,0 1 0,-6-1 0,7 1 0,-7 0 0,2 2 0,-2-2 0,1 8 0,6-6 0,-6 10 0,11-11 0,-11 11 0,12-11 0,-13 12 0,7-6 0,-7 1 0,0 4 0,0-11 0,0 11 0,6-11 0,-4 11 0,5-4 0,-6 1 0,0 3 0,6-10 0,-6 11 0,4-12 0,-5 11 0,6-11 0,-5 5 0,4-1 0,-5-4 0,0 6 0,1-1 0,6-3 0,-5 9 0,5-10 0,-6 5 0,1 1 0,5-6 0,-4 5 0,3-1 0,1-4 0,-6 4 0,5-1 0,0-3 0,-5 5 0,5 0 0,-7-7 0,1 7 0,6-7 0,-2 2 0,2 4 0,1-4 0,-6 4 0,11-6 0,-10 6 0,11-4 0,-9 6 0,9-7 0,-10 1 0,5 1 0,-6-1 0,6-1 0,0 0 0,0 6 0,4-5 0,-11 10 0,12-11 0,-13 11 0,13-11 0,-11 12 0,10-12 0,-8 11 0,4-9 0,-4 10 0,-1-4 0,1 5 0,0 0 0,4 4 0,1 4 0,5 3 0,0 2 0,0 0 0,0 0 0,0 1 0,7 0 0,1-7 0,6 6 0,1-4 0,-7 5 0,5 1 0,-4 0 0,5-7 0,1 5 0,2 7 0,-1-9 0,-6 13 0,6-4 0,-8-3 0,10 3 0,-4-7 0,-5-5 0,4 0 0,-5 5 0,7-4 0,-7 5 0,5 1 0,-5-7 0,7 5 0,-1-11 0,-5 11 0,4-11 0,-5 11 0,0-5 0,5 0 0,-5 5 0,6-11 0,-6 11 0,4-11 0,-4 11 0,6-5 0,0 5 0,0 2 0,0-8 0,-6 6 0,5-11 0,-11 11 0,11-5 0,-5 7 0,7-1 0,0 1 0,11-7 0,-15 5 0,13-5 0,-16 1 0,7 4 0,0-12 0,-7 12 0,5-4 0,-5 5 0,0 1 0,6 0 0,-6-1 0,6-5 0,1 4 0,0-5 0,0 7 0,-1-1 0,3 12 0,-8-8 0,7 2 0,-8-7 0,7-5 0,-1 7 0,1-1 0,-7 1 0,5 0 0,-4-1 0,5-5 0,-6 4 0,5-5 0,-4 7 0,5-7 0,-5 5 0,4-5 0,-5 0 0,0 5 0,4-6 0,-11 8 0,11-8 0,-4 6 0,6-6 0,-1 6 0,1 0 0,-1 1 0,1-1 0,-1 1 0,-6-1 0,5 1 0,-11 0 0,12-6 0,-11 6 0,10-7 0,-11 6 0,11-6 0,-10 4 0,11-9 0,-12 11 0,12-5 0,-6 6 0,8 0 0,-8 0 0,6 1 0,-5-1 0,6 0 0,0 0 0,0 0 0,0 0 0,-6 1 0,6 0 0,-6 0 0,6-1 0,1 1 0,-7 0 0,5-1 0,-4 1 0,5 0 0,1 0 0,0-1 0,-1-5 0,1 4 0,0-5 0,0 0 0,-2-1 0,2-7 0,-3 0 0,-4 5 0,4-4 0,-5 5 0,7 0 0,0-4 0,-1 4 0,-5 1 0,4-6 0,-4 6 0,6-7 0,-1 5 0,-1-3 0,-5 10 0,5-11 0,-4 6 0,0-1 0,5-4 0,-5 5 0,7-1 0,0-4 0,6 4 0,-4 1 0,4-6 0,-6 12 0,-7-4 0,5 5 0,-5 1 0,7 0 0,0-1 0,-1 1 0,1-7 0,0 5 0,-7-4 0,-2 5 0,1 1 0,-5 0 0,4-1 0,-6 1 0,6-1 0,-5 0 0,4-1 0,1 0 0,0-1 0,7-5 0,0-2 0,-6 2 0,4-6 0,-10 10 0,9-9 0,-4 2 0,6-4 0,0 0 0,-6-4 0,-1-2 0,-5-4 0,0 0 0,-7-2 0,6 0 0,-15-14 0,8 8 0,-12-20 0,2 9 0,-5-27 0,-6 11 0,6 0 0,-5 7 0,12 21 0,-3-21 0,5 22 0,-3-10 0,10 12 0,-5 6 0,4-5 0,-6 11 0,1-10 0,-1 5 0,0 0 0,-1-6 0,2 6 0,5-8 0,-4 2 0,4 4 0,0-4 0,-5 12 0,6-11 0,-7 5 0,2 0 0,-1-5 0,0 11 0,-1-6 0,2 7 0,-3-6 0,2 4 0,-2-4 0,2 1 0,1 4 0,6-9 0,17 9 0,-1 3 0,14 6 0,2 10 0,3-10 0,12 10 0,-1-6 0,-11 5 0,9 3 0,-9-2 0,0 0 0,-3-8 0,-11 3 0,11 7 0,-9-3 0,21 12 0,-20-14 0,1 3 0,-3 8 0,-7-9 0,8 9 0,-3-11 0,1 0 0,0 0 0,0-1 0,-7 1 0,5 0 0,-12-1 0,11 0 0,-10 0 0,10 0 0,-11 1 0,12-1 0,-11 0 0,4-1 0,0-1 0,1 0 0,-1 2 0,6-7 0,-10 6 0,4-5 0,-6 7 0,0-1 0,6 0 0,-5-1 0,11 0 0,-10 1 0,11-6 0,-6 4 0,1-5 0,3-1 0,-9 6 0,5-5 0,-1 1 0,-4 2 0,10-9 0,-6 5 0,6-1 0,0-3 0,-1 3 0,1-5 0,-6 5 0,6-3 0,-6 3 0,2 2 0,4-6 0,-5 11 0,6-5 0,0 0 0,1-2 0,-6 2 0,5-6 0,-5 6 0,6-2 0,-1-4 0,-1 5 0,0-6 0,-5 6 0,5-4 0,-6 5 0,7-7 0,-7 4 0,5-3 0,-5 4 0,8-5 0,-3 0 0,2 0 0,0 0 0,0 5 0,-2-4 0,1 9 0,-6-4 0,-6 0 0,-12-2 0,-2-4 0,-4 0 0,3 0 0,2 0 0,-2 0 0,1 0 0,0 0 0,0 0 0,0 0 0,-1 0 0,0 0 0,-11-9 0,9 7 0,-9-14 0,11 8 0,0 0 0,0-5 0,1 11 0,-1-4 0,0-1 0,1 6 0,6-13 0,-4 13 0,10-11 0,-10 11 0,5-5 0,-6 6 0,7-4 0,1-2 0,-2 0 0,6-3 0,-6 2 0,7-4 0,-6 5 0,19 6 0,-16 6 0,22 5 0,-17 0 0,2 2 0,-8-7 0,-4 7 0,-4-12 0,-3 6 0,1 0 0,-1-6 0,0 6 0,0-7 0,1 0 0,-1 0 0,1 0 0,2 0 0,0 0 0,6 5 0,-6-4 0,6 4 0,-7-5 0,1 0 0,0 0 0,6 4 0,6 2 0,7 0 0,6-1 0,-4 1 0,4-4 0,6 5 0,-1-1 0,7-4 0,-10 4 0,0-6 0,0 0 0,-1 0 0,1 0 0,0 0 0,-1 0 0,1 0 0,-2 0 0,0 0 0,-2 0 0,0 0 0,0 0 0,1 0 0,0 0 0,0 0 0,-1 0 0,1 0 0,-1 0 0,1 0 0,-1 0 0,1 0 0,-1 0 0,3 0 0,-2 0 0,1 0 0,0 0 0,0 0 0,1 7 0,-1-6 0,0 6 0,-1-7 0,0 0 0,1 0 0,0 0 0,0 0 0,0 0 0,-1 0 0,1 0 0,-11 0 0,-22 0 0,-9 0 0,-6 0 0,-3 0 0,9 0 0,0 0 0,-9 0 0,21-7 0,-21 6 0,21-6 0,-9 7 0,11 0 0,0 0 0,0 0 0,1 0 0,-1 0 0,-6-6 0,4 4 0,-3-5 0,5 7 0,3 0 0,-1 0 0,-1 0 0,2 0 0,4-6 0,-4 4 0,6-4 0,-2-1 0,3 0 0,0-1 0,-2 3 0,1-2 0,1 1 0,-2-2 0,1 3 0,-2-1 0,-2-1 0,4-6 0,-7 6 0,6-4 0,-6 9 0,5-11 0,-7 5 0,-7-7 0,6 7 0,1-5 0,2 4 0,5 1 0,-7-5 0,1 5 0,-1 0 0,1-5 0,-1 5 0,0 0 0,0-5 0,1 4 0,-1-5 0,0 5 0,1-4 0,5 5 0,-4 0 0,5-5 0,-7 5 0,1-7 0,-1 7 0,0-5 0,1 5 0,5-7 0,-4 0 0,5 1 0,-7 5 0,1-4 0,-1 5 0,7-7 0,-5 1 0,11-1 0,-11 0 0,6 2 0,-1-1 0,-4 8 0,11-6 0,-12 10 0,11-11 0,-11 11 0,11-11 0,-10 6 0,6-6 0,-6 1 0,5 0 0,-4 6 0,3-6 0,-1 4 0,-4 0 0,12-5 0,-12 11 0,4-11 0,-5 5 0,-1 0 0,7-6 0,1 6 0,1 0 0,4-5 0,-11 5 0,5-7 0,-7 0 0,0 7 0,7-4 0,-5 4 0,11-5 0,-11-2 0,5 7 0,0-5 0,-5 11 0,5-11 0,0 5 0,-5 0 0,4-5 0,-4 6 0,5-7 0,-4 8 0,10-6 0,-11 10 0,6-10 0,-7 4 0,0-12 0,-1 10 0,1-10 0,-1 19 0,7-12 0,-5 11 0,11-10 0,-11 11 0,11-11 0,-10 10 0,6-10 0,-7 6 0,0-8 0,1 7 0,4-6 0,-4 5 0,4 0 0,0-5 0,-6 5 0,6-7 0,-6 7 0,-1-5 0,7 4 0,-5 1 0,11-5 0,-11 5 0,11-7 0,-11 7 0,5-5 0,0 5 0,-5-7 0,5 7 0,-1-5 0,-4 5 0,5 0 0,0-6 0,-5 6 0,5 0 0,-7-5 0,0 11 0,7-11 0,-5 12 0,11-12 0,-11 11 0,5-11 0,-7 11 0,1-4 0,6-1 0,-5 6 0,4-13 0,-5 13 0,-1-6 0,7 1 0,-5 4 0,11-11 0,-11 5 0,5-7 0,-6 2 0,0 5 0,7-4 0,-6 10 0,5-11 0,-7 5 0,2 0 0,5-5 0,-4 11 0,11-11 0,-12 11 0,11-11 0,-11 12 0,11-12 0,-9 6 0,5-6 0,-5 2 0,-1 5 0,6-6 0,1 5 0,-1 0 0,4-4 0,-4 4 0,6-5 0,-7 6 0,5-6 0,-4 5 0,-1-1 0,6-4 0,-6 4 0,1 0 0,4-5 0,-11 5 0,11-7 0,-4 1 0,0 7 0,5-5 0,-4 5 0,5-7 0,0 2 0,0 0 0,0-1 0,0 0 0,0 0 0,0 0 0,0-1 0,0 0 0,-6 0 0,5 0 0,-10 1 0,10 0 0,-5 1 0,0 5 0,4-5 0,-11 11 0,12-12 0,-13 4 0,7-4 0,0-2 0,-5 8 0,10-6 0,-11 5 0,6 0 0,-1-5 0,-4 11 0,10-9 0,-10 10 0,11-11 0,-11 10 0,5-10 0,-6 6 0,1-1 0,5-5 0,-4 5 0,5-1 0,-1-4 0,-4 11 0,10-12 0,-10 11 0,10-9 0,-4 4 0,5-4 0,0 0 0,5 5 0,14 2 0,-4 4 0,11 0 0,0 0 0,-8 0 0,8 6 0,0-4 0,-8 11 0,8-5 0,0 0 0,-8 5 0,8-4 0,-11-1 0,-1 5 0,1-5 0,11 9 0,-8-1 0,8 1 0,-11-3 0,-1 1 0,12 2 0,-8-8 0,11 18 0,-14-16 0,2 9 0,-2-7 0,0-5 0,-7 7 0,5-1 0,-5-5 0,7 4 0,-1-12 0,1 12 0,-7-5 0,5 1 0,-5 4 0,7-12 0,0 12 0,-7-4 0,5-1 0,-5 5 0,6-6 0,-6 6 0,4-6 0,-11 5 0,12-4 0,-6 0 0,1 5 0,4-11 0,-10 11 0,11-5 0,-11 7 0,11-7 0,-6 4 0,0-5 0,5-1 0,-4 6 0,1-4 0,4 7 0,-5-7 0,0 5 0,5-11 0,-11 11 0,11-5 0,-5 0 0,0 6 0,5-6 0,-4 6 0,5 1 0,0-1 0,0 0 0,-7 0 0,6 0 0,-5 1 0,1 0 0,4 0 0,-5-1 0,5 0 0,2 0 0,-2 0 0,-4 12 0,4-8 0,-12 8 0,12-12 0,-6 0 0,8 0 0,-8 0 0,5-1 0,-11 1 0,10-2 0,-10 0 0,10-5 0,-10 5 0,11-4 0,-5 0 0,7 4 0,-3-6 0,1 1 0,-5 4 0,5-3 0,-4 1 0,0 4 0,5-12 0,-5 12 0,7-11 0,-7 11 0,5-5 0,-5 1 0,7 4 0,-7-5 0,5 6 0,-5-5 0,7 4 0,0-12 0,-7 12 0,5-11 0,-5 11 0,0-5 0,6 1 0,-6 4 0,0-5 0,5 6 0,-5-5 0,7 4 0,0-12 0,-2 11 0,2-4 0,-2 6 0,2-6 0,-2 4 0,1-5 0,-1-1 0,0 6 0,1-10 0,0 11 0,0-12 0,0 12 0,1-11 0,0 4 0,-1 1 0,1-5 0,11 4 0,-8-6 0,1 7 0,6-6 0,-14 12 0,15-11 0,-18 11 0,5-11 0,-5 4 0,7 1 0,-7 1 0,5 0 0,-4 5 0,4-6 0,2 8 0,-2-2 0,-5 2 0,5-7 0,-4 5 0,5-11 0,1 11 0,-7-6 0,5 7 0,-6-1 0,8-5 0,-2 3 0,-5-2 0,5-1 0,-11 5 0,11-11 0,-5 11 0,7-5 0,-7 7 0,5-1 0,-11 1 0,11-7 0,-5 5 0,0-5 0,5 7 0,-11 0 0,11 0 0,-11-1 0,11-6 0,-11 5 0,4-4 0,1 5 0,-6 0 0,12 0 0,-6-1 0,7 0 0,-8-1 0,6-5 0,-5 3 0,1-3 0,4 6 0,-5 0 0,1 0 0,4-6 0,-10 5 0,11-4 0,-12 6 0,11-7 0,-11 5 0,9-5 0,-4 6 0,5-2 0,2-5 0,-6 6 0,6-4 0,-6 5 0,7 2 0,-1-3 0,0 1 0,-6-1 0,5-5 0,-11 2 0,6-3 0,-7 4 0,0-1 0,0 1 0,-5-4 0,-2-2 0,-17-4 0,6 0 0,-19 0 0,19 0 0,-19 0 0,19 0 0,-20 0 0,9 0 0,-11-9 0,-1-2 0,1-9 0,0-9 0,-1 6 0,1-15 0,0 7 0,-1 0 0,-15-12 0,-5 5 0,-17-2 0,1-9 0,16 14 0,-12-4 0,12-4 0,0 7 0,5-9 0,15 5 0,1 8 0,-1-6 0,1 7 0,-1-10 0,1 10 0,9-8 0,-8 17 0,8-16 0,-1 6 0,-6 1 0,16-7 0,-5 18 0,-2-18 0,12 27 0,-12-25 0,14 25 0,-2-15 0,2 11 0,7 1 0,-5-1 0,5 0 0,-7 0 0,-11-2 0,6-10 0,-7 7 0,1-24 0,9 25 0,-7-14 0,16 19 0,-5 6 0,5-6 0,-7 6 0,7-6 0,-5 5 0,11-4 0,-11 5 0,5-7 0,-7 1 0,0-1 0,1 0 0,5 1 0,-10-1 0,16-11 0,-17 15 0,12-14 0,0 17 0,-5 0 0,4-5 0,-5 5 0,5-7 0,-4 0 0,12 0 0,-12 1 0,5 5 0,-7-4 0,7 5 0,-5-7 0,6 2 0,-8-1 0,8 0 0,-6-1 0,5 7 0,-7-5 0,7 5 0,-5 0 0,5-5 0,-1 4 0,-4-5 0,5 5 0,-6-4 0,-1 5 0,1-5 0,6-2 0,-4 8 0,4-6 0,-5 6 0,0-6 0,1 7 0,6-6 0,-4 11 0,2-13 0,-6 13 0,1-11 0,-1 11 0,8-11 0,5 10 0,8-4 0,6 6 0,1 0 0,1 0 0,-1 5 0,12-4 0,-17 11 0,16-4 0,-17 7 0,7 0 0,-1-1 0,1 1 0,0 0 0,11 2 0,-6 10 0,7-7 0,-8 17 0,8-8 0,-4 12 0,15-10 0,-16 7 0,16-6 0,-6 8 0,8 1 0,-8-1 0,6 1 0,-16-1 0,17 1 0,-19-12 0,8 8 0,-1-17 0,-4 18 0,3-18 0,-9 7 0,-2-13 0,11 3 0,-6 10 0,6-7 0,-9 6 0,-2-12 0,0 1 0,11 2 0,-9-1 0,3 1 0,-7-2 0,7 2 0,-3-9 0,3 8 0,-7-8 0,6 9 0,6 5 0,2-3 0,-5 2 0,-8-6 0,1 0 0,0-1 0,11 13 0,-9-10 0,10 9 0,-1-9 0,-9-1 0,9 1 0,-17 9 0,4-8 0,-5 8 0,7-11 0,-1-1 0,-6 1 0,6 18 0,-7-15 0,0 14 0,5-18 0,-10 0 0,5 1 0,-1 0 0,1-2 0,1 2 0,-3-2 0,2-5 0,1-1 0,7 0 0,0-6 0,-7 12 0,16-11 0,-13 4 0,9 1 0,-7-5 0,-5 4 0,7 1 0,-1 1 0,1 0 0,0 5 0,-2-6 0,1 6 0,-1-6 0,1 5 0,0-10 0,-5 11 0,4-12 0,-5 13 0,7-13 0,-7 12 0,5-11 0,-12 11 0,13-11 0,-13 11 0,12-12 0,-5 6 0,1-2 0,4-3 0,-12 10 0,12-11 0,-4 6 0,4-2 0,0-4 0,-6 11 0,-3-5 0,2 6 0,2-7 0,4 5 0,-4-5 0,4 1 0,-10 5 0,11-10 0,-12 11 0,11-12 0,-11 13 0,9-13 0,-8 12 0,3-6 0,2 1 0,-6 3 0,11-9 0,-11 11 0,4-6 0,0 6 0,2-1 0,-1-1 0,5 1 0,-5-1 0,6-5 0,-6 6 0,-1-6 0,-9 2 0,-11-3 0,1-5 0,-6 0 0,6 0 0,7-7 0,-6 5 0,5-4 0,-6 6 0,6-6 0,-4 5 0,5-4 0,-7 5 0,7-7 0,-5 0 0,6-6 0,-7 7 0,6-6 0,-5 11 0,11-13 0,-11 13 0,10-12 0,-9 6 0,9-6 0,-9 7 0,9-5 0,-4 4 0,6-4 0,-7 4 0,1 2 0,-1-2 0,6 6 0,14 6 0,1-2 0,6 9 0,-6-7 0,0-3 0,0 3 0,-1-5 0,-5 7 0,4-6 0,-4 6 0,7-1 0,-2-4 0,1 5 0,-1-7 0,-1 5 0,3-4 0,-8 10 0,6-10 0,-6 10 0,1-4 0,3 0 0,-5-2 0,5-5 0,1 0 0,-1 0 0,2 0 0,0 0 0,1 0 0,-1 0 0,0 0 0,0 0 0,0 0 0,0 0 0,0 0 0,1 0 0,-2 0 0,2 0 0,-2 0 0,0 0 0,1 0 0,0 0 0,0 0 0,-1 0 0,0 0 0,0 0 0,0 0 0,-1 0 0,-4 6 0,5-4 0,-5 10 0,6-11 0,-1 5 0,-1-1 0,0-4 0,0 3 0,-5 3 0,3-6 0,-3 6 0,0-2 0,4 2 0,-4-1 0,0 4 0,5-9 0,-4 4 0,7-5 0,-7 7 0,6-6 0,-7 6 0,9-7 0,-9 6 0,6-4 0,-5 4 0,5-6 0,-5 7 0,3-5 0,-4 4 0,5-6 0,-1 0 0,1 0 0,0 0 0,0 0 0,1 0 0,0 0 0,-1 0 0,1 0 0,-1 0 0,2 0 0,-1 0 0,14 0 0,-11 0 0,11 0 0,-14 0 0,1 0 0,-2 0 0,-5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2:51.189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16383,'28'17'0,"-4"1"0,-10-11 0,-1 0 0,-1 3 0,1-3 0,-1 4 0,1-4 0,-6 4 0,6-10 0,-5 11 0,7-10 0,-2 4 0,1-6 0,0 7 0,-1-1 0,-1 7 0,0-7 0,-6 4 0,-1-3 0,6 0 0,-8 3 0,7-2 0,-3-1 0,0 0 0,7-2 0,-2-3 0,-4 10 0,3-11 0,-5 6 0,6-1 0,2 2 0,-2 1 0,-5 4 0,4-12 0,-5 11 0,6-10 0,0 8 0,0-3 0,-1 5 0,3-6 0,-8 6 0,6-5 0,-5 6 0,5-6 0,-5 5 0,3-11 0,-8 13 0,10-6 0,-4 0 0,7-2 0,-7 1 0,5-5 0,-12 11 0,6-6 0,-1 1 0,-4 4 0,11-11 0,-5 11 0,1-4 0,-3 6 0,1-6 0,1 5 0,0-6 0,5 1 0,-11 4 0,11-11 0,-12 12 0,11-6 0,-10 7 0,10-8 0,-11 6 0,6-5 0,-1 7 0,-4-1 0,11-5 0,-5-1 0,0 0 0,4 0 0,-5 6 0,5-1 0,-5 0 0,5-5 0,-11 5 0,12-11 0,-11 12 0,4-5 0,1 6 0,0-7 0,7 6 0,-1-6 0,-5 8 0,4-8 0,-5 4 0,6-4 0,0 0 0,0 4 0,0-5 0,0 1 0,-6 5 0,5-10 0,-11 11 0,11-12 0,-4 11 0,7-10 0,-7 10 0,5-11 0,-4 12 0,-1-5 0,5 1 0,-5 4 0,6-6 0,-1 6 0,0 0 0,1-6 0,0 0 0,-5-1 0,2 1 0,-3 8 0,5-8 0,-5 6 0,2-11 0,-8 11 0,10-5 0,-5 0 0,1 5 0,2-6 0,-8 6 0,10-6 0,-4 5 0,5-5 0,-5 7 0,4-7 0,-5 0 0,8-1 0,-2-4 0,-5 11 0,5-11 0,-11 11 0,11-11 0,-6 9 0,6-4 0,-6 5 0,5-5 0,-4-2 0,0 1 0,5 2 0,-4 0 0,-1 4 0,5-11 0,-11 11 0,15-4 0,-8 6 0,3 0 0,13 3 0,-14-3 0,18 15 0,-14-18 0,4 25 0,-3-25 0,1 15 0,-2-11 0,-1-1 0,-5 1 0,4 0 0,-5-7 0,0 5 0,5-5 0,-6 6 0,8 0 0,-8-1 0,6-6 0,-12 5 0,12-10 0,-5 5 0,1-1 0,4 2 0,-6 6 0,7 0 0,-7 0 0,6-6 0,-5 5 0,6-6 0,0 7 0,-7 0 0,5-6 0,-4 5 0,-1-5 0,6 7 0,-6-1 0,8-6 0,-2 4 0,2-4 0,-7 6 0,5 1 0,-6-1 0,8-6 0,-8 4 0,6-4 0,-5 6 0,7 1 0,-2-1 0,2 0 0,-2 0 0,-5 0 0,5-6 0,-4 6 0,5-6 0,1 0 0,-7 5 0,5-5 0,-11 7 0,11-7 0,-5 5 0,6-11 0,0 11 0,-7-5 0,6 0 0,-11 5 0,11-11 0,-5 11 0,7-11 0,-2 10 0,2-5 0,-3 6 0,3-5 0,-2 4 0,-5-4 0,5 7 0,-4-7 0,5 5 0,-6-5 0,6 0 0,-6 5 0,6-5 0,1 7 0,0-7 0,-7 5 0,5-4 0,-5-1 0,7 5 0,0-5 0,-1 7 0,1-7 0,0 5 0,0-5 0,-1 7 0,1-7 0,0 5 0,-7-5 0,5 7 0,-5-7 0,7-1 0,0-7 0,-7 6 0,5-4 0,-7 4 0,6 1 0,0 1 0,1 7 0,2 0 0,-1-1 0,1 1 0,0 0 0,-1-1 0,1 1 0,0 0 0,-1-1 0,4 13 0,8-7 0,-6 6 0,18-6 0,-27 7 0,25-5 0,-25 5 0,15-10 0,-11-2 0,-1 0 0,-5-1 0,4-6 0,-5 5 0,7-4 0,2 17 0,-2-9 0,1 8 0,-1-10 0,-2-2 0,2 2 0,-1-7 0,1 5 0,0-5 0,-7 7 0,5 0 0,-5-7 0,7 5 0,-7-5 0,17 0 0,-14 6 0,22-6 0,-24 7 0,11-1 0,0-5 0,-3 4 0,9-5 0,-11 6 0,0 1 0,0 0 0,-1 0 0,1-1 0,0 1 0,-2-1 0,2-6 0,-2 3 0,1-4 0,0 8 0,-7-2 0,6 2 0,-4-7 0,-1 5 0,5-4 0,-5-1 0,0 5 0,5-5 0,-6 6 0,1 0 0,4-7 0,-10 5 0,4-5 0,7 17 0,9-5 0,4 20 0,13-17 0,-8 7 0,0 0 0,8-6 0,-19 4 0,6-10 0,-11-2 0,2 11 0,-2-15 0,14 16 0,-12-19 0,3 10 0,4-1 0,-19-2 0,19 2 0,-16-2 0,7 0 0,0-1 0,0 1 0,-1 0 0,1 0 0,0-1 0,-7 1 0,5 0 0,-5-7 0,7 5 0,0-5 0,-1 7 0,1 0 0,0-1 0,-7 1 0,16-7 0,-13 5 0,9-5 0,-7 7 0,-5 0 0,7-1 0,0 1 0,-1 0 0,1-7 0,0 5 0,-1-5 0,1 7 0,-1-2 0,-6 2 0,2-8 0,-8 6 0,14-5 0,4 9 0,5 10 0,13-4 0,-7 6 0,-2-11 0,9 1 0,-21-4 0,21 5 0,-18 7 0,7-7 0,1-1 0,-8 6 0,19-12 0,-19 14 0,6-16 0,0 4 0,-8-6 0,8 8 0,-12-2 0,1 0 0,0-1 0,0-5 0,-1 4 0,1-5 0,-2 5 0,2-5 0,10 7 0,-9-13 0,10 13 0,-12-6 0,-1 4 0,2-5 0,-8 4 0,6-10 0,-12 11 0,13-5 0,-6 7 0,6-7 0,1 5 0,-1-6 0,0 7 0,-7 0 0,6 1 0,-5-7 0,1 5 0,4-5 0,-5 0 0,0 4 0,5-4 0,-5 5 0,6 1 0,0 0 0,0-6 0,-6 5 0,5-12 0,-5 12 0,7-5 0,0 1 0,-1 4 0,1-5 0,0 0 0,-7 5 0,5-11 0,-5 11 0,6-6 0,0 1 0,0 4 0,-1-5 0,1 6 0,-1-6 0,0 5 0,2-4 0,-2 5 0,2-5 0,-3-3 0,2 1 0,-2 1 0,1 1 0,0-2 0,-1-6 0,-4 6 0,4-4 0,-5 4 0,7-6 0,-3 0 0,1 0 0,-1 0 0,0 0 0,2 0 0,-1 0 0,2 0 0,-3 0 0,1 0 0,-1 0 0,1 0 0,-2 0 0,1 0 0,-1 0 0,0 0 0,-51-15 0,27 4 0,-52-15 0,37 8 0,0 1 0,3 6 0,11-2 0,0 11 0,1-11 0,-1 12 0,1-11 0,0 10 0,0-10 0,0 11 0,5-11 0,-4 11 0,5-5 0,-7 0 0,2 4 0,5-11 0,-4 11 0,5-9 0,-5 10 0,6-11 0,-6 10 0,5-4 0,-7 1 0,0-3 0,6-5 0,-5 5 0,11-4 0,-11 4 0,5-6 0,0 0 0,-5 6 0,11-4 0,-11 4 0,6-6 0,-1 0 0,-4 7 0,4-6 0,0 5 0,-5-7 0,4 0 0,-5 7 0,0-4 0,6 4 0,-4-5 0,4 5 0,-6-5 0,5 4 0,-4 1 0,12-5 0,-12 12 0,11-13 0,-11 13 0,11-12 0,-11 11 0,11-11 0,-11 5 0,6-6 0,-7 6 0,7-4 0,-6 11 0,5-12 0,0 5 0,-6-1 0,6-4 0,-6 12 0,-1-12 0,0 11 0,0-11 0,2 6 0,-2-8 0,2 8 0,-1 1 0,6-1 0,-4 6 0,11-12 0,-12 11 0,11-11 0,-11 11 0,5-4 0,-6 0 0,1 5 0,0-11 0,0 5 0,0-6 0,0 7 0,7-6 0,-7 10 0,11-9 0,-11 9 0,-1-10 0,-1 11 0,2-12 0,1 4 0,5 1 0,-7-5 0,1 6 0,-1-7 0,0 7 0,6-6 0,-5 4 0,5 1 0,-7-5 0,2 6 0,-2-1 0,8-4 0,-6 4 0,5 0 0,0-5 0,-5 11 0,5-11 0,-7 5 0,0-7 0,0 1 0,1-1 0,5 0 0,-4 0 0,5 1 0,0-1 0,-5 7 0,5-5 0,0 5 0,-5-1 0,11-4 0,-11 12 0,11-12 0,-11 11 0,11-11 0,-9 11 0,9-11 0,-9 5 0,5 0 0,-1-5 0,-5 11 0,10-11 0,-11 11 0,7-9 0,-7 4 0,1-4 0,0-2 0,5 2 0,2-2 0,-2 6 0,5-6 0,-11 11 0,12-11 0,-12 12 0,5-12 0,-1 4 0,-4 1 0,5-5 0,-7 5 0,1-7 0,0 2 0,0-2 0,7 2 0,-6-2 0,4 0 0,-5 1 0,6-1 0,-6 0 0,6 0 0,-6 1 0,5-1 0,-4 0 0,5 7 0,0-5 0,-5 5 0,6-6 0,-1 0 0,-3 1 0,4 0 0,-6 6 0,6-3 0,-6 8 0,6-3 0,-1-8 0,-4 10 0,5-16 0,-7 18 0,7-11 0,-6 10 0,11-11 0,-10 6 0,6-1 0,-1-4 0,-5 11 0,10-11 0,-10 4 0,5 1 0,0-6 0,-7 11 0,13-10 0,-12 11 0,6-10 0,-7 5 0,2-7 0,1 2 0,-1-1 0,-1 5 0,-1-4 0,6 2 0,-5 1 0,11-5 0,-11 11 0,5-11 0,-7 5 0,2-5 0,-2 5 0,2-4 0,5 4 0,-5-7 0,4 0 0,-4 7 0,-2-5 0,3 6 0,-2-1 0,0-4 0,6 4 0,-5 0 0,5-5 0,-6 6 0,0-8 0,1 3 0,0-1 0,0 6 0,6-5 0,-6 10 0,11-11 0,-11 12 0,11-12 0,-11 11 0,12-11 0,-13 11 0,13-11 0,-12 12 0,6-6 0,-1 0 0,-4 6 0,10-12 0,-11 11 0,12-11 0,-13 11 0,13-11 0,-12 5 0,5 0 0,-7-5 0,1 11 0,6-11 0,-3 11 0,2-11 0,-4 12 0,-2-12 0,3 6 0,-1-7 0,1 8 0,5-6 0,-4 5 0,4-6 0,-5 6 0,5-5 0,-5 10 0,11-11 0,-11 6 0,4-1 0,1-2 0,-4 9 0,3-4 0,-2 5 0,-4-13 0,1 3 0,-1-11 0,-1 6 0,0 7 0,7-17 0,-5 14 0,5-8 0,0-6 0,-6 14 0,6-9 0,-6 7 0,5 5 0,-4-7 0,5 1 0,-7 5 0,1-4 0,6 5 0,-6 0 0,6-5 0,-5 6 0,5-6 0,-4 6 0,10-5 0,-11 10 0,12-11 0,-13 12 0,13-12 0,-12 11 0,5-11 0,-6 6 0,0-1 0,7-4 0,-7 4 0,6 0 0,-5-4 0,-2 10 0,8-9 0,-6 2 0,6-4 0,-7 5 0,7-4 0,-6 10 0,11-11 0,-11 12 0,11-12 0,-11 11 0,5-11 0,-5 6 0,-1-6 0,2 0 0,0 7 0,-1-6 0,0 5 0,-1-1 0,7-4 0,-5 5 0,5-6 0,-4 1 0,-1 5 0,5-4 0,-5 9 0,11-11 0,-12 11 0,11-11 0,-11 12 0,11-12 0,-11 11 0,12-11 0,-12 11 0,5-4 0,1-1 0,-5 6 0,5-11 0,-8 10 0,8-10 0,-6 11 0,5-12 0,-6 11 0,0-11 0,0 11 0,0-11 0,-1 12 0,7-12 0,-5 11 0,6-10 0,-8 11 0,2-11 0,-2 4 0,0-1 0,7-4 0,-5 12 0,5-12 0,-7 5 0,2-6 0,-2 0 0,8 0 0,-6 6 0,5-5 0,-7 11 0,0-11 0,2 6 0,-2-1 0,8-4 0,1 4 0,1 0 0,3-5 0,-9 6 0,10-7 0,-11 8 0,11-5 0,-11 5 0,5-6 0,0 0 0,-3 0 0,8 0 0,-9 6 0,9-5 0,-10 4 0,6 1 0,-1-6 0,-3 5 0,9-6 0,-10 7 0,9-6 0,-10 5 0,4-1 0,1-4 0,-6 10 0,5-4 0,0-1 0,-4 5 0,5-11 0,1 5 0,-5-5 0,10-1 0,-11 8 0,11-5 0,-11 5 0,6-1 0,0-3 0,-4 4 0,9-5 0,-9-1 0,4 1 0,-1-3 0,-4 2 0,3 5 0,-7 0 0,7 1 0,-5 4 0,11-11 0,-11 11 0,5-11 0,-5 6 0,-2-1 0,8-3 0,-6 9 0,5-11 0,-7 11 0,1-4 0,-1-1 0,0 5 0,-11-13 0,8 13 0,-8-14 0,12 8 0,-1 0 0,7-5 0,-5 11 0,6-10 0,-1 4 0,-4 1 0,10-6 0,-11 5 0,6-5 0,-1-1 0,-4 8 0,11-6 0,-11 10 0,10-11 0,-8 6 0,5 0 0,-7 2 0,-1-2 0,-1-1 0,-1 0 0,0-5 0,7 5 0,-5-7 0,5 7 0,-10-17 0,3 21 0,-2-21 0,9 17 0,-5 0 0,6-4 0,-1 6 0,-4-1 0,4-5 0,-6 5 0,1-1 0,7-4 0,1 4 0,-1 0 0,0-4 0,-1 4 0,-4 1 0,10-5 0,-11 11 0,6-9 0,-7 3 0,7-4 0,-6 5 0,6 0 0,-2 0 0,-7-1 0,8-1 0,-4-2 0,0 9 0,5-5 0,-5 0 0,0 4 0,32 24 0,-2-14 0,21 38 0,-2-32 0,-18 13 0,18-8 0,-18 8 0,18-5 0,-18 5 0,18-7 0,-9-2 0,0-1 0,-3 0 0,0 1 0,-8-3 0,19 5 0,-8-3 0,0 1 0,-3-1 0,0 0 0,-1 5 0,2-3 0,6-4 0,-16-2 0,10-5 0,-13 7 0,1-1 0,0-5 0,11 6 0,-6 5 0,0 0 0,7 0 0,-16-7 0,9-5 0,-7 7 0,-5 0 0,7-7 0,-1 5 0,1 2 0,0 1 0,-7 5 0,5-13 0,-5 5 0,7-4 0,-7 5 0,5-6 0,-5 6 0,1-6 0,4 6 0,-5 1 0,7 0 0,-1 0 0,1-1 0,-7 1 0,-1 0 0,-1-1 0,2 1 0,7 0 0,-7 0 0,5-1 0,-4 1 0,-1 0 0,5-1 0,-5 8 0,7 1 0,-7 0 0,5-2 0,-11-6 0,11-7 0,-2 16 0,4-12 0,2 14 0,-3-13 0,-6 2 0,3-2 0,-9 2 0,11 0 0,-5-1 0,7-5 0,-7 4 0,5-5 0,-11 7 0,11-1 0,-5 1 0,7 0 0,0-1 0,-7 1 0,5-7 0,-5 5 0,9 7 0,-1-2 0,-6 8 0,3-12 0,-2 13 0,4-10 0,2 9 0,-2-11 0,0 0 0,-7-1 0,5 1 0,-5 0 0,7 0 0,0-1 0,2 12 0,-2-8 0,-4 8 0,13-9 0,-13-1 0,9 1 0,-7-2 0,-5-1 0,7 1 0,0 0 0,-1-1 0,1 1 0,0 0 0,-2-2 0,2 2 0,-2-2 0,2 2 0,0 0 0,-7-1 0,5 1 0,-5-7 0,7 5 0,-1-4 0,1 5 0,-7 1 0,5 0 0,-4-1 0,5 1 0,0-1 0,0 0 0,-7 0 0,6 0 0,-4 1 0,5 0 0,1-1 0,0 1 0,-7 0 0,5-1 0,-5-5 0,9 15 0,-8-13 0,6 15 0,-6-11 0,5 0 0,1-1 0,-7 13 0,5-10 0,-2 21 0,-2-21 0,9 21 0,-9-21 0,8 10 0,-9-1 0,7 3 0,-6 0 0,15 3 0,-14-15 0,9 4 0,-11-6 0,1-1 0,-3 1 0,1 0 0,-2-7 0,3 5 0,14-11 0,-17 11 0,31-3 0,-25-1 0,15 7 0,-12-8 0,1 0 0,0 5 0,11-2 0,-8 4 0,15 2 0,-24-2 0,11 0 0,-12-7 0,7 5 0,0-5 0,0 7 0,-1 0 0,1-7 0,-7 5 0,5-11 0,-5 11 0,7-5 0,0 0 0,-7 5 0,5-5 0,-5 7 0,1 0 0,4-7 0,-5 5 0,6-5 0,1 0 0,0 5 0,0-4 0,-2 4 0,2 2 0,-2-2 0,1 1 0,0 0 0,0 0 0,0-6 0,1 5 0,-7-5 0,5 7 0,-11 0 0,11-1 0,-6 0 0,7 0 0,-7 0 0,7-6 0,-6 5 0,0-5 0,5 7 0,-6-2 0,1 2 0,4-2 0,-4 2 0,7 0 0,-1 0 0,1-7 0,-7 5 0,5-5 0,-4 7 0,5-1 0,1-5 0,-7 4 0,5-5 0,-5 7 0,1-1 0,4 1 0,-5-7 0,7 5 0,-7-5 0,5 7 0,-12 0 0,13-7 0,-6 5 0,0-5 0,5 7 0,-5-7 0,7 5 0,-7-5 0,5 1 0,-11 4 0,10-12 0,-11 12 0,4-4 0,5 4 0,-2 0 0,9 1 0,-4-7 0,1 6 0,0-5 0,0 0 0,1 5 0,-7-5 0,5 7 0,-4-7 0,5 5 0,1-4 0,0 5 0,-1 1 0,1-7 0,-7 5 0,5-5 0,-4 7 0,5-7 0,-5 5 0,4-4 0,-5 5 0,6 1 0,1-7 0,0 5 0,0-4 0,-7 5 0,5 1 0,-5-7 0,7 5 0,0-5 0,-1 1 0,1 4 0,-7-5 0,5 7 0,-5-7 0,7 5 0,0-12 0,0 6 0,-1-1 0,1-4 0,-7 11 0,5-11 0,-6 10 0,8-11 0,-3 5 0,1-6 0,-6 6 0,5-4 0,-5 4 0,6 6 0,-2-9 0,-5 16 0,4-18 0,-9 12 0,15-6 0,-9 6 0,10-2 0,-11 1 0,4-6 0,-8 6 0,14-5 0,-13 6 0,14-7 0,-15 6 0,4-5 0,-1 7 0,-3-3 0,8-3 0,-4 2 0,1-2 0,3-2 0,-9 11 0,8-14 0,-8 12 0,9-10 0,-5 1 0,7-1 0,0-5 0,2 0 0,0 0 0,1 0 0,-1 0 0,1 0 0,0 0 0,-1 0 0,1 0 0,0 0 0,0 0 0,-1 0 0,0 0 0,0 0 0,0 0 0,1 0 0,-1 0 0,1 0 0,0 0 0,-1 0 0,1 0 0,-1 0 0,0 0 0,0 0 0,0 0 0,0 0 0,0 0 0,11 0 0,-7 0 0,7 0 0,-11 0 0,0 0 0,1 0 0,-1 0 0,1 0 0,-1 0 0,0 0 0,-2 0 0,3 0 0,-2 0 0,1 0 0,0 0 0,-1 0 0,1 0 0,-2 0 0,1 0 0,0 0 0,-1 0 0,1 0 0,0-7 0,0 5 0,0-4 0,-1 6 0,0 0 0,1 0 0,-1 0 0,3 0 0,-4 0 0,1-5 0,0 4 0,-2-4 0,1 5 0,-1 0 0,-34-13 0,14 4 0,-29-6 0,25 2 0,-12 2 0,8-4 0,-8 4 0,0-4 0,8 6 0,-8-2 0,11-2 0,1 12 0,-1-13 0,0 6 0,0 0 0,1-5 0,-1 11 0,0-11 0,1 5 0,0-5 0,0 5 0,0-4 0,1 5 0,-2-1 0,2 3 0,-2-2 0,7-1 0,-17 0 0,21-5 0,-21 11 0,17-11 0,0 5 0,-5 0 0,5-5 0,-6 11 0,0-11 0,1 6 0,0-7 0,6 1 0,2 0 0,-2-2 0,-1 7 0,0-5 0,-5 5 0,5-7 0,-6 1 0,0 6 0,7-4 0,-6 4 0,4 0 0,-5-5 0,0 6 0,0-7 0,0 7 0,0-7 0,-1 6 0,0 0 0,0-5 0,1 11 0,-1-11 0,0 12 0,2-11 0,-2 10 0,2-9 0,-2 9 0,7-11 0,-5 5 0,5-1 0,-7-4 0,0 12 0,1-12 0,-1 11 0,0-11 0,0 5 0,2-6 0,-1 0 0,-7 7 0,11-6 0,-9 11 0,10-11 0,-5 11 0,6-11 0,-6 12 0,6-6 0,-6 1 0,-1 4 0,0-11 0,0 11 0,1-11 0,6 5 0,-6 0 0,6 1 0,-6 1 0,-1 4 0,7-11 0,-5 5 0,4-7 0,-5 0 0,-1 7 0,0-5 0,1 5 0,-1-7 0,0 1 0,0-1 0,2 1 0,-2 0 0,2 7 0,-2-6 0,7 4 0,-5 1 0,5-5 0,-6 6 0,0-7 0,1 1 0,-1-1 0,1 2 0,6-3 0,-5 8 0,4-6 0,-1 5 0,-4-7 0,5 7 0,-7-5 0,7 5 0,-5-7 0,6 2 0,-1-1 0,3 2 0,-2 5 0,6-4 0,-6 4 0,2-6 0,3 1 0,-8 0 0,8-1 0,-9 0 0,5 1 0,0 0 0,1 1 0,21 5 0,-6 1 0,15 5 0,-10 0 0,-1 7 0,1-6 0,0 12 0,-1-11 0,1 11 0,0-5 0,-2 0 0,2 5 0,-2-11 0,-4 11 0,4-11 0,-5 11 0,5-6 0,0 6 0,-6-2 0,4-4 0,-9 3 0,11-9 0,-5 10 0,0-3 0,6-1 0,-13 6 0,6-6 0,-1 1 0,2 3 0,6-10 0,-6 11 0,4-10 0,-10 11 0,9-6 0,-4 6 0,5-1 0,0-5 0,-5 3 0,5-8 0,-4 10 0,7-11 0,0 12 0,-2-6 0,2 1 0,-8 4 0,6-10 0,-12 11 0,12-11 0,-4 11 0,4-6 0,2 1 0,-8 4 0,6-4 0,-6 5 0,7 2 0,-1-3 0,1 3 0,-7-3 0,6-4 0,-5-3 0,0 2 0,-1 1 0,0 0 0,-6 5 0,12-5 0,-11 7 0,11-7 0,-6 4 0,1-4 0,4-1 0,-11 6 0,13-11 0,-13 11 0,12-11 0,-11 11 0,4-6 0,0 6 0,1-6 0,-1 5 0,5-5 0,-10 7 0,11-7 0,-10 5 0,10-5 0,-5 5 0,4-1 0,-4 2 0,4-7 0,-9 6 0,11-4 0,-5 0 0,0 5 0,4-6 0,-4 8 0,-1-2 0,6 2 0,-11 0 0,11-1 0,-6 0 0,1 0 0,4-7 0,-11 6 0,13-4 0,-7 4 0,5 0 0,0-1 0,-5 0 0,5-6 0,-11 5 0,12-10 0,-6 9 0,6-4 0,-7 7 0,5-7 0,-3 6 0,5-5 0,-2 0 0,-4 5 0,3-10 0,-3 4 0,4 1 0,-4 1 0,4 0 0,-9 5 0,10-11 0,-11 11 0,9-7 0,-4 2 0,1 4 0,3-11 0,-2 11 0,4-10 0,-4 10 0,2-6 0,-4 2 0,0 3 0,-1-4 0,7 0 0,-9 3 0,15-9 0,-11 4 0,1 0 0,9-3 0,-14 8 0,15-9 0,-12 4 0,6-5 0,-1 7 0,-5-1 0,5 2 0,-4-3 0,4-5 0,1 0 0,-1 6 0,0 1 0,1 0 0,-2-2 0,-3 0 0,-3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2:51.19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2847 2529 16383,'-20'-7'0,"1"6"0,4-13 0,-11 4 0,15-5 0,-13 4 0,16 4 0,-1 1 0,-4 4 0,6-10 0,-1 6 0,-2-6 0,4 5 0,0-4 0,1 4 0,-2-1 0,0 3 0,-7-2 0,1 0 0,-1-1 0,7-4 0,-6 11 0,6-11 0,-6 10 0,6-10 0,-5 11 0,4-12 0,0 6 0,-5-1 0,6-2 0,-7 9 0,7-10 0,-3 10 0,3-10 0,-4 10 0,5-9 0,-6 8 0,6-8 0,-2 4 0,-4 0 0,5 1 0,-6 5 0,7-6 0,-4 4 0,9-10 0,-8 7 0,3-1 0,0-4 0,-3 8 0,7-10 0,-8 11 0,9-12 0,-4 15 0,17 10 0,-4 2 0,6 10 0,-2-17 0,-11 5 0,6-4 0,-2 6 0,-4 0 0,10-2 0,-9 3 0,10-8 0,-11 6 0,6-5 0,-1 0 0,-4 5 0,4-6 0,-1 6 0,-4-1 0,9-1 0,-4-5 0,1 6 0,3-5 0,-8 7 0,10-7 0,-11 5 0,11-5 0,-5 5 0,-1 0 0,6-6 0,-6 4 0,6-9 0,-6 9 0,4-8 0,-9 8 0,-19-24 0,12 10 0,-22-18 0,20 8 0,-7-1 0,-2-11 0,1 9 0,-1-9 0,3 11 0,5 0 0,-4 7 0,12-5 0,-12 5 0,4-7 0,-4 1 0,5 0 0,-4 7 0,10-6 0,-11 5 0,6 0 0,0-5 0,-5 4 0,5-4 0,-7 5 0,8-4 0,0 4 0,6-6 0,-6 6 0,-1-2 0,-1 2 0,-3-5 0,10 0 0,-11 6 0,10-3 0,-10 3 0,11-5 0,-5 0 0,2 0 0,-2 6 0,-6 1 0,-12-4 0,13 0 0,-13-8 0,16 9 0,-19 1 0,16 1 0,-13-2 0,16-1 0,-6-3 0,0 11 0,7-10 0,-6 10 0,6-10 0,-7 10 0,1-4 0,6-2 0,-5 5 0,11-11 0,-4 6 0,-2-1 0,0 3 0,-6 0 0,7-1 0,-6 0 0,10-6 0,-9 10 0,10-9 0,-11 10 0,6-8 0,-7 2 0,7-3 0,-5 4 0,9-4 0,-11 9 0,11-9 0,-4 3 0,-1 0 0,6-5 0,-6 4 0,1 0 0,-1 1 0,-1 1 0,-4-2 0,5-6 0,-1 1 0,2 0 0,0 6 0,4-6 0,-11 11 0,12-11 0,-13 5 0,6-1 0,0-4 0,-5 5 0,11-5 0,-11 5 0,12-4 0,-12 4 0,11-6 0,-11 6 0,11-3 0,-11 10 0,12-11 0,-13 11 0,13-13 0,-12 13 0,11-10 0,-11 9 0,6-8 0,-1 4 0,-4-1 0,5-3 0,-6 4 0,2-6 0,5 1 0,-3 5 0,8-5 0,-10 9 0,3-11 0,-7 11 0,1-11 0,-1 12 0,0-6 0,0 1 0,7-3 0,-5 1 0,5-5 0,-7 12 0,7-13 0,-4 13 0,11-12 0,-11 11 0,5-4 0,-1-1 0,-3 0 0,5-6 0,-6 7 0,6-5 0,-5 10 0,4-10 0,-7 10 0,8-11 0,-4 5 0,2 0 0,-4-3 0,-1 3 0,1 1 0,6-6 0,-6 10 0,5-9 0,-6 9 0,2-3 0,5-2 0,-4 6 0,3-11 0,-8 10 0,8-8 0,-6 2 0,6-4 0,-7 4 0,8-3 0,-8 9 0,7-10 0,-6 5 0,1-5 0,0 0 0,-1 5 0,6-5 0,-7 11 0,13-12 0,-12 11 0,5-11 0,-6 6 0,1-6 0,2 1 0,-1 6 0,-1-5 0,2 5 0,-2-8 0,1 8 0,4-6 0,-2 11 0,9-11 0,-10 3 0,3 1 0,-6-5 0,0 6 0,6-7 0,-4 7 0,4 0 0,-7 1 0,2 4 0,5-11 0,-3 11 0,3-11 0,-4 7 0,-1-8 0,1 3 0,0 4 0,5-5 0,-4 11 0,9-13 0,-11 13 0,11-11 0,-4 5 0,0-5 0,0 0 0,-6 0 0,5-1 0,-3 1 0,3-1 0,-5 1 0,0 0 0,6-1 0,-6 6 0,11-6 0,-6 6 0,1-7 0,-3 0 0,-4 1 0,5-1 0,-3 7 0,3 1 0,0-1 0,-4 5 0,10-11 0,-8 7 0,4-7 0,-5 7 0,4-4 0,-4 9 0,9-9 0,-11 9 0,7-4 0,-2-2 0,-3 0 0,10-5 0,-9 5 0,8-3 0,-8 3 0,9-5 0,-11 5 0,6 2 0,-2 0 0,-4 3 0,11-8 0,-11 9 0,11-11 0,-9 5 0,5 0 0,-7-3 0,1 8 0,-1-8 0,0 9 0,6-11 0,-6 11 0,5-11 0,-6 5 0,1 1 0,6-6 0,-6 10 0,10-11 0,-11 12 0,12-11 0,-12 11 0,6-5 0,-1 0 0,-3 4 0,9-11 0,-10 6 0,6-1 0,-1-4 0,-3 6 0,9-8 0,-10 8 0,4 1 0,-1-2 0,3 1 0,5-7 0,-5 7 0,4-6 0,-5 5 0,6-7 0,0-7 0,0 5 0,0 0 0,0 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4:49.152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144 91 16383,'-21'0'0,"2"0"0,9 0 0,4-5 0,-5 4 0,5-4 0,-7 5 0,3 0 0,0-4 0,-1 3 0,1-4 0,8 5 0,16 0 0,1 0 0,11 0 0,-12 0 0,-1 0 0,2 0 0,-3 0 0,2 0 0,-1 0 0,-1 0 0,0 0 0,-2 0 0,-4-4 0,-6-2 0,-6 1 0,-5 0 0,-1 5 0,1-5 0,-1 4 0,0-10 0,0 10 0,0-4 0,0 5 0,6-5 0,-5 3 0,4-3 0,-5 5 0,5-6 0,-3 4 0,4-5 0,-4 7 0,0 0 0,0 0 0,8 0 0,17 6 0,0-5 0,11 11 0,-11-10 0,-7 11 0,5-12 0,-11 12 0,10-11 0,-11 11 0,11-11 0,-6 4 0,7-1 0,-7 1 0,4 0 0,-9 4 0,9-9 0,-9 9 0,9-9 0,-8 10 0,7-9 0,-8 11 0,4-7 0,-5 2 0,0-4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5:12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24575,'6'7'0,"4"1"0,-8 7 0,11 0 0,-5-7 0,0 5 0,12-5 0,-17 7 0,17-7 0,-18 4 0,9-11 0,-10 11 0,9-5 0,-3 1 0,6 4 0,-6-5 0,6 1 0,-6 3 0,7-10 0,-8 11 0,4-11 0,-8 11 0,7-5 0,-7 4 0,8-5 0,-9 6 0,8-11 0,-7 12 0,2-6 0,2 1 0,-5 2 0,10-9 0,-10 10 0,10-9 0,-5 10 0,5-11 0,0 4 0,0-5 0,-5 5 0,6-4 0,-5 5 0,0-1 0,3-4 0,-9 5 0,3-6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5:20.2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24575,'12'7'0,"0"1"0,3 0 0,0 5 0,-1-11 0,-6 11 0,6-5 0,-7 6 0,7 0 0,-2-1 0,3-5 0,-8 4 0,6-11 0,-11 12 0,11-11 0,-12 11 0,12-11 0,-11 11 0,11-12 0,-11 12 0,11-11 0,-11 10 0,11-4 0,-5 5 0,0 1 0,5-6 0,-11 4 0,4-4 0,1 0 0,1 5 0,0-6 0,5 0 0,-5 5 0,7-4 0,-2 5 0,0 0 0,0-6 0,0 3 0,-1-3 0,2 6 0,-2-6 0,-4 6 0,2-6 0,-3 6 0,0-1 0,4 0 0,-10 0 0,10-5 0,-5 3 0,0-3 0,6-1 0,-11 5 0,11-5 0,-5 1 0,5-1 0,-5 0 0,5-4 0,-5 10 0,5-6 0,0 1 0,-6 3 0,5-9 0,-10 10 0,11-10 0,-11 8 0,2-12 0,-11 0 0,-16-3 0,13-7 0,-13 5 0,4-9 0,3 2 0,-10-3 0,13 4 0,-1-1 0,0 7 0,7-5 0,-5 5 0,6-6 0,-1 0 0,-4 0 0,11-1 0,-13 7 0,6-5 0,-5 6 0,5-7 0,-3 7 0,10-5 0,-10 11 0,10-11 0,-11 11 0,5-11 0,0 6 0,-5 0 0,11-5 0,-12 10 0,11-9 0,-10 8 0,11-8 0,-1 9 0,10-5 0,5 6 0,1 0 0,12 0 0,-8 7 0,8 1 0,0 9 0,-8-1 0,8 1 0,-11-2 0,-1-1 0,13 3 0,-16-1 0,13-6 0,-16 3 0,7-4 0,-2 4 0,-5 1 0,3-7 0,-4 5 0,1-6 0,4 1 0,-10 3 0,9-4 0,-10 5 0,9-5 0,-9 4 0,11-9 0,-10 10 0,11-10 0,-6 9 0,0-3 0,4-1 0,-10 6 0,11-10 0,-6 9 0,2-4 0,4-1 0,-11 5 0,12-10 0,-15 5 0,1-13 0,-23-4 0,6-4 0,-19-14 0,8 18 0,-3-25 0,6 25 0,8-15 0,-8 9 0,10 3 0,-10-3 0,12 3 0,1 1 0,0 0 0,-1-1 0,2 2 0,-1-1 0,0 1 0,1-1 0,0 1 0,5-1 0,-3 6 0,8-6 0,-10 11 0,11-11 0,-6 5 0,1 0 0,-1 1 0,-1 2 0,2-1 0,2 0 0,2-4 0,2 12 0,7-6 0,6 15 0,-5-3 0,5 7 0,-5-7 0,7 5 0,-2-11 0,0 9 0,-6-5 0,-2 0 0,-5-2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5:23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208 100 24575,'11'5'0,"1"3"0,-5 5 0,6 2 0,-5-7 0,7 5 0,0-4 0,-2 4 0,-5 0 0,-2 1 0,-1-7 0,1-1 0,6-6 0,-5 7 0,3 0 0,-3 1 0,-1 4 0,5-11 0,-5 6 0,1-2 0,4-3 0,-5 3 0,2 0 0,-8-3 0,-6 3 0,-18-23 0,8 7 0,-22-17 0,9 10 0,1 0 0,-10-1 0,20 3 0,-19-3 0,8 1 0,1 2 0,2-1 0,13 10 0,-2-6 0,1 11 0,7-11 0,-4 11 0,9-11 0,-9 11 0,4-9 0,-1 5 0,-3 0 0,9-4 0,4 9 0,7-4 0,20 14 0,-12 0 0,21 10 0,-21-10 0,9 7 0,-11-8 0,0 0 0,-1-2 0,1 1 0,-1-5 0,-6 11 0,4-12 0,-11 11 0,11-11 0,-6 4 0,6 0 0,-6 1 0,5-1 0,-9 4 0,4-7 0,-6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5:26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24575,'11'6'0,"13"-4"0,-13 11 0,25-2 0,-25 4 0,15 2 0,-11-2 0,-1-2 0,0 2 0,0-2 0,0-5 0,-5 6 0,4-13 0,-5 12 0,7-11 0,-2 10 0,0-5 0,-1-1 0,-5 6 0,3-10 0,-9 10 0,10-11 0,-10 10 0,10-10 0,-10 11 0,5-10 0,-6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6:55.425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1 16383,'20'7'0,"-1"-6"0,-5 6 0,8-7 0,-6 6 0,5-4 0,-7 4 0,0-6 0,1 0 0,-1 0 0,1 0 0,0 0 0,-7 7 0,5-5 0,-5 4 0,7-6 0,0 0 0,-2 0 0,2 0 0,-8 5 0,6-3 0,-6 3 0,6-5 0,-1 5 0,-1-4 0,0 4 0,1-5 0,-2 0 0,1 0 0,1 0 0,-6 6 0,6-5 0,-4 4 0,6-5 0,-1 0 0,-1 0 0,-5 6 0,5-5 0,-6 5 0,1-1 0,3-4 0,-4 4 0,5-1 0,-1-2 0,-4 6 0,-6-2 0,-8-1 0,-4 5 0,-2-9 0,0 5 0,0 0 0,0-4 0,1 5 0,0-7 0,-1 6 0,0-4 0,0 4 0,2-6 0,-3 7 0,3-6 0,-1 6 0,0-7 0,2 0 0,0 0 0,0 0 0,0 0 0,1 0 0,4 4 0,6 4 0,8-2 0,4 0 0,3-6 0,0 7 0,0-5 0,11 4 0,-10 0 0,10-5 0,-12 4 0,0-5 0,1 0 0,-7 7 0,5-5 0,-5 4 0,7-6 0,0 0 0,-2 5 0,2-3 0,-8 10 0,6-11 0,-5 6 0,7-7 0,0 0 0,-7 6 0,5-4 0,-5 5 0,6-7 0,-1 0 0,-7 6 0,6-4 0,-5 4 0,1 1 0,1-6 0,-8 2 0,-10-28 0,0 10 0,-7-16 0,4 17 0,6 1 0,-7 0 0,7 2 0,-4-1 0,8 1 0,-8 5 0,9-6 0,-4 15 0,18-2 0,-9 11 0,15 3 0,-12-1 0,1 0 0,4 0 0,-10-1 0,11 2 0,-5-8 0,7 6 0,-7-5 0,5 7 0,-6-2 0,7 2 0,0-2 0,-1 1 0,2-6 0,-8 3 0,6-2 0,-5-1 0,7 5 0,0-5 0,-1 0 0,-6 5 0,5-4 0,-4-1 0,5 5 0,-5-5 0,4 0 0,-5 5 0,7-11 0,-7 11 0,5-11 0,-5 11 0,6-12 0,0 12 0,-2-11 0,3 11 0,-3-11 0,3 4 0,-8 1 0,6-6 0,-12 12 0,12-11 0,-6 5 0,6-3 0,-40-3 0,5 4 0,-22-5 0,6 0 0,9 0 0,0-6 0,-9-5 0,21 2 0,-21-9 0,-30-9 0,29 12 0,-21-17 0,47 30 0,5-4 0,-6 1 0,0 3 0,0-3 0,6-2 0,-4 6 0,6-6 0,-1 1 0,-4 4 0,14-5 0,11 14 0,1-5 0,11 4 0,-18 1 0,5-6 0,-4 6 0,5-1 0,1 3 0,0 5 0,-2-6 0,2 6 0,-2-13 0,2 12 0,0-11 0,-1 11 0,1-11 0,0 4 0,0 1 0,-1 1 0,12 0 0,-8-1 0,2-1 0,-7-4 0,6 13 0,-2-7 0,9 2 0,-13 2 0,2-10 0,0 11 0,-1-12 0,1 6 0,0-1 0,-1-4 0,1 11 0,-1-11 0,0 4 0,0 1 0,0-5 0,1 4 0,0-6 0,-7 7 0,5 1 0,-5 0 0,7-1 0,-7-1 0,5-4 0,-5 11 0,7-12 0,-1 11 0,-1-5 0,-6 5 0,2-6 0,-7 4 0,-3-9 0,-10-21 0,-3 14 0,-6-37 0,5 39 0,-2-21 0,2 17 0,0-7 0,-11 7 0,15-5 0,-13 11 0,22-11 0,-11 12 0,6-6 0,-1 0 0,-4 6 0,15-6 0,4 20 0,7-9 0,8 9 0,-8-7 0,1-4 0,0 11 0,0-11 0,-2 10 0,2-5 0,-3 0 0,-4 6 0,4-11 0,-5 10 0,6-5 0,-2 5 0,1-6 0,0 5 0,0-5 0,0 1 0,0 4 0,1-4 0,-2-1 0,-4 6 0,4-4 0,-2 1 0,5-3 0,-6 1 0,4-6 0,-10 12 0,10-11 0,-4 11 0,5-11 0,-5 11 0,4-12 0,-4 6 0,1 0 0,4-6 0,-6 6 0,1-1 0,4-4 0,-5 10 0,5-6 0,-5 6 0,4-6 0,-2 0 0,-1 0 0,5-4 0,-7 9 0,7-5 0,-1 1 0,-6 4 0,4-9 0,-8 11 0,3-6 0,1 1 0,-4 3 0,9-5 0,-5 5 0,1 1 0,3-1 0,-4 0 0,7-4 0,-6 4 0,5-3 0,-5 5 0,6-6 0,-6 4 0,6-2 0,-6-1 0,0 5 0,3-7 0,-4 2 0,0 4 0,4-11 0,-3 11 0,7-10 0,-8 9 0,6-9 0,-10 10 0,11-11 0,-6 10 0,7-10 0,-6 11 0,5-10 0,-12 11 0,11-11 0,-11 11 0,11-12 0,-10 11 0,11-10 0,-5 10 0,5-6 0,0 2 0,-7 3 0,5-9 0,-4 10 0,5-11 0,0 10 0,0-10 0,-5 11 0,7-10 0,-6 11 0,5-12 0,-5 12 0,3-11 0,-4 10 0,6-11 0,0 5 0,1-6 0,-1 5 0,-1-4 0,2 11 0,-2-5 0,1 6 0,-1-6 0,-5 4 0,5-10 0,-4 11 0,6-5 0,0 1 0,0-2 0,0 0 0,0 1 0,-1 1 0,-1 3 0,1-4 0,-1-1 0,-6 6 0,6-10 0,-5 9 0,6-4 0,-2 4 0,1 1 0,-1-1 0,1-4 0,-6 4 0,5-9 0,-9 11 0,8-12 0,-8 13 0,7-13 0,-8 12 0,10-11 0,-4 10 0,7-11 0,-1 5 0,1 0 0,-1 1 0,1 1 0,0-3 0,-6 2 0,4 0 0,-4 1 0,4-3 0,2-5 0,-1 0 0,1 7 0,-7-1 0,6 2 0,-11 4 0,10-11 0,-5 6 0,-1-1 0,5-4 0,-9 10 0,8-11 0,-8 11 0,10-10 0,-4 11 0,0-6 0,5 1 0,-11 2 0,11-9 0,-6 4 0,1 2 0,4-6 0,-11 11 0,11-11 0,-10 11 0,9-11 0,-4 6 0,1-2 0,3-3 0,-4 8 0,1-4 0,3 0 0,-9 5 0,11-10 0,-12 10 0,13-10 0,-7 5 0,0 0 0,5-4 0,-10 10 0,11-11 0,-11 10 0,11-10 0,-7 9 0,8-8 0,-8 9 0,6-9 0,-4 4 0,0 1 0,-1 0 0,-1 1 0,1 2 0,6-3 0,0 0 0,-7 5 0,0-5 0,0 1 0,-4 3 0,10-5 0,-5 6 0,5-5 0,-6 5 0,0-4 0,-1 0 0,-3 6 0,8-7 0,-3 0 0,0 5 0,4-5 0,-5 1 0,1 4 0,4-10 0,-3 11 0,5-11 0,-5 9 0,5-9 0,-11 10 0,11-4 0,-6 5 0,6 1 0,0-2 0,-1-5 0,1-2 0,-6 2 0,6-6 0,-6 6 0,8-7 0,-2 6 0,1-4 0,-6 11 0,4-11 0,-4 4 0,5-6 0,0 5 0,-2-4 0,-5 10 0,4-9 0,-3 4 0,-1 1 0,-1 0 0,2 1 0,-6 2 0,12-8 0,-6 8 0,6-9 0,-2 4 0,-4 1 0,5-5 0,-6 4 0,7-5 0,-1 6 0,0-5 0,0 9 0,-1-8 0,-5 3 0,-1-5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34:02.744"/>
    </inkml:context>
    <inkml:brush xml:id="br0">
      <inkml:brushProperty name="width" value="0.1" units="cm"/>
      <inkml:brushProperty name="height" value="0.1" units="cm"/>
      <inkml:brushProperty name="color" value="#03B050"/>
    </inkml:brush>
  </inkml:definitions>
  <inkml:trace contextRef="#ctx0" brushRef="#br0">420 381 24575,'-10'-7'0,"1"-3"0,2 5 0,-3-1 0,5-3 0,-6 8 0,6-8 0,1 3 0,0-1 0,3-3 0,-8 5 0,4-2 0,-5-1 0,1 7 0,4-9 0,-4 4 0,4-5 0,-1 2 0,-2 4 0,7-4 0,-4 4 0,0-1 0,-1 2 0,0-1 0,2-1 0,-2 0 0,1 2 0,-2 0 0,-2 3 0,3-4 0,-5 1 0,1-1 0,0-5 0,1 5 0,-2-5 0,0 4 0,-1-1 0,6-3 0,-5 9 0,10-10 0,-10 10 0,4-10 0,1 5 0,-5-1 0,9-2 0,-8 8 0,9-7 0,-7 7 0,7-7 0,-3 3 0,0 0 0,3-2 0,-7 6 0,3-2 0,-4 3 0,4-5 0,-3 4 0,7-9 0,-8 9 0,8-8 0,-7 8 0,7-7 0,-7 8 0,4-4 0,2 4 0,10 0 0,4 0 0,6 0 0,-6 0 0,0 0 0,1 0 0,-1 0 0,10 0 0,-9 0 0,9 0 0,-11 0 0,1 0 0,0 0 0,-2 0 0,1 0 0,-1 0 0,-4-6 0,4 5 0,-5-4 0,7 5 0,-1 0 0,0 0 0,-1 0 0,0 0 0,0 0 0,0 0 0,-1 0 0,1 0 0,1 0 0,-2 0 0,2 0 0,-2 0 0,0 0 0,0 0 0,0 0 0,1 0 0,-1 0 0,1 0 0,-1 0 0,1 0 0,0 0 0,0 4 0,0-3 0,-1 4 0,1-5 0,-1 0 0,0 0 0,0 0 0,-7 0 0,-9 5 0,-4-3 0,-5 3 0,4 0 0,2 1 0,-2 1 0,1 3 0,-1-9 0,1 9 0,1-9 0,5 8 0,-4-8 0,4 4 0,-5-5 0,1 0 0,0 4 0,0-3 0,3 9 0,-1-4 0,2 0 0,3 2 0,0-2 0,10-1 0,-3 1 0,6-1 0,0-4 0,-5 10 0,3-9 0,-8 9 0,7-10 0,-3 4 0,1 0 0,1-4 0,-6 9 0,7-5 0,-3 2 0,-4-3 0,-13-4 0,5-6 0,-14 5 0,14-5 0,-5 1 0,1 4 0,0-9 0,1 4 0,0 0 0,0 2 0,4-2 0,2 1 0,-1-2 0,-1 3 0,-5 4 0,5-6 0,-4 5 0,5-5 0,-1 2 0,-3 3 0,4-7 0,-4 7 0,4-3 0,1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7:07:54.735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16383,'28'17'0,"-4"1"0,-10-11 0,-1 0 0,-1 3 0,1-3 0,-1 4 0,1-4 0,-6 4 0,6-10 0,-5 11 0,7-10 0,-2 4 0,1-6 0,0 7 0,-1-1 0,-1 7 0,0-7 0,-6 4 0,-1-3 0,6 0 0,-8 3 0,7-2 0,-3-1 0,0 0 0,7-2 0,-2-3 0,-4 10 0,3-11 0,-5 6 0,6-1 0,2 2 0,-2 1 0,-5 4 0,4-12 0,-5 11 0,6-10 0,0 8 0,0-3 0,-1 5 0,3-6 0,-8 6 0,6-5 0,-5 6 0,5-6 0,-5 5 0,3-11 0,-8 13 0,10-6 0,-4 0 0,7-2 0,-7 1 0,5-5 0,-12 11 0,6-6 0,-1 1 0,-4 4 0,11-11 0,-5 11 0,1-4 0,-3 6 0,1-6 0,1 5 0,0-6 0,5 1 0,-11 4 0,11-11 0,-12 12 0,11-6 0,-10 7 0,10-8 0,-11 6 0,6-5 0,-1 7 0,-4-1 0,11-5 0,-5-1 0,0 0 0,4 0 0,-5 6 0,5-1 0,-5 0 0,5-5 0,-11 5 0,12-11 0,-11 12 0,4-5 0,1 6 0,0-7 0,7 6 0,-1-6 0,-5 8 0,4-8 0,-5 4 0,6-4 0,0 0 0,0 4 0,0-5 0,0 1 0,-6 5 0,5-10 0,-11 11 0,11-12 0,-4 11 0,7-10 0,-7 10 0,5-11 0,-4 12 0,-1-5 0,5 1 0,-5 4 0,6-6 0,-1 6 0,0 0 0,1-6 0,0 0 0,-5-1 0,2 1 0,-3 8 0,5-8 0,-5 6 0,2-11 0,-8 11 0,10-5 0,-5 0 0,1 5 0,2-6 0,-8 6 0,10-6 0,-4 5 0,5-5 0,-5 7 0,4-7 0,-5 0 0,8-1 0,-2-4 0,-5 11 0,5-11 0,-11 11 0,11-11 0,-6 9 0,6-4 0,-6 5 0,5-5 0,-4-2 0,0 1 0,5 2 0,-4 0 0,-1 4 0,5-11 0,-11 11 0,15-4 0,-8 6 0,3 0 0,13 3 0,-14-3 0,18 15 0,-14-18 0,4 25 0,-3-25 0,1 15 0,-2-11 0,-1-1 0,-5 1 0,4 0 0,-5-7 0,0 5 0,5-5 0,-6 6 0,8 0 0,-8-1 0,6-6 0,-12 5 0,12-10 0,-5 5 0,1-1 0,4 2 0,-6 6 0,7 0 0,-7 0 0,6-6 0,-5 5 0,6-6 0,0 7 0,-7 0 0,5-6 0,-4 5 0,-1-5 0,6 7 0,-6-1 0,8-6 0,-2 4 0,2-4 0,-7 6 0,5 1 0,-6-1 0,8-6 0,-8 4 0,6-4 0,-5 6 0,7 1 0,-2-1 0,2 0 0,-2 0 0,-5 0 0,5-6 0,-4 6 0,5-6 0,1 0 0,-7 5 0,5-5 0,-11 7 0,11-7 0,-5 5 0,6-11 0,0 11 0,-7-5 0,6 0 0,-11 5 0,11-11 0,-5 11 0,7-11 0,-2 10 0,2-5 0,-3 6 0,3-5 0,-2 4 0,-5-4 0,5 7 0,-4-7 0,5 5 0,-6-5 0,6 0 0,-6 5 0,6-5 0,1 7 0,0-7 0,-7 5 0,5-4 0,-5-1 0,7 5 0,0-5 0,-1 7 0,1-7 0,0 5 0,0-5 0,-1 7 0,1-7 0,0 5 0,-7-5 0,5 7 0,-5-7 0,7-1 0,0-7 0,-7 6 0,5-4 0,-7 4 0,6 1 0,0 1 0,1 7 0,2 0 0,-1-1 0,1 1 0,0 0 0,-1-1 0,1 1 0,0 0 0,-1-1 0,4 13 0,8-7 0,-6 6 0,18-6 0,-27 7 0,25-5 0,-25 5 0,15-10 0,-11-2 0,-1 0 0,-5-1 0,4-6 0,-5 5 0,7-4 0,2 17 0,-2-9 0,1 8 0,-1-10 0,-2-2 0,2 2 0,-1-7 0,1 5 0,0-5 0,-7 7 0,5 0 0,-5-7 0,7 5 0,-7-5 0,17 0 0,-14 6 0,22-6 0,-24 7 0,11-1 0,0-5 0,-3 4 0,9-5 0,-11 6 0,0 1 0,0 0 0,-1 0 0,1-1 0,0 1 0,-2-1 0,2-6 0,-2 3 0,1-4 0,0 8 0,-7-2 0,6 2 0,-4-7 0,-1 5 0,5-4 0,-5-1 0,0 5 0,5-5 0,-6 6 0,1 0 0,4-7 0,-10 5 0,4-5 0,7 17 0,9-5 0,4 20 0,13-17 0,-8 7 0,0 0 0,8-6 0,-19 4 0,6-10 0,-11-2 0,2 11 0,-2-15 0,14 16 0,-12-19 0,3 10 0,4-1 0,-19-2 0,19 2 0,-16-2 0,7 0 0,0-1 0,0 1 0,-1 0 0,1 0 0,0-1 0,-7 1 0,5 0 0,-5-7 0,7 5 0,0-5 0,-1 7 0,1 0 0,0-1 0,-7 1 0,16-7 0,-13 5 0,9-5 0,-7 7 0,-5 0 0,7-1 0,0 1 0,-1 0 0,1-7 0,0 5 0,-1-5 0,1 7 0,-1-2 0,-6 2 0,2-8 0,-8 6 0,14-5 0,4 9 0,5 10 0,13-4 0,-7 6 0,-2-11 0,9 1 0,-21-4 0,21 5 0,-18 7 0,7-7 0,1-1 0,-8 6 0,19-12 0,-19 14 0,6-16 0,0 4 0,-8-6 0,8 8 0,-12-2 0,1 0 0,0-1 0,0-5 0,-1 4 0,1-5 0,-2 5 0,2-5 0,10 7 0,-9-13 0,10 13 0,-12-6 0,-1 4 0,2-5 0,-8 4 0,6-10 0,-12 11 0,13-5 0,-6 7 0,6-7 0,1 5 0,-1-6 0,0 7 0,-7 0 0,6 1 0,-5-7 0,1 5 0,4-5 0,-5 0 0,0 4 0,5-4 0,-5 5 0,6 1 0,0 0 0,0-6 0,-6 5 0,5-12 0,-5 12 0,7-5 0,0 1 0,-1 4 0,1-5 0,0 0 0,-7 5 0,5-11 0,-5 11 0,6-6 0,0 1 0,0 4 0,-1-5 0,1 6 0,-1-6 0,0 5 0,2-4 0,-2 5 0,2-5 0,-3-3 0,2 1 0,-2 1 0,1 1 0,0-2 0,-1-6 0,-4 6 0,4-4 0,-5 4 0,7-6 0,-3 0 0,1 0 0,-1 0 0,0 0 0,2 0 0,-1 0 0,2 0 0,-3 0 0,1 0 0,-1 0 0,1 0 0,-2 0 0,1 0 0,-1 0 0,0 0 0,-51-15 0,27 4 0,-52-15 0,37 8 0,0 1 0,3 6 0,11-2 0,0 11 0,1-11 0,-1 12 0,1-11 0,0 10 0,0-10 0,0 11 0,5-11 0,-4 11 0,5-5 0,-7 0 0,2 4 0,5-11 0,-4 11 0,5-9 0,-5 10 0,6-11 0,-6 10 0,5-4 0,-7 1 0,0-3 0,6-5 0,-5 5 0,11-4 0,-11 4 0,5-6 0,0 0 0,-5 6 0,11-4 0,-11 4 0,6-6 0,-1 0 0,-4 7 0,4-6 0,0 5 0,-5-7 0,4 0 0,-5 7 0,0-4 0,6 4 0,-4-5 0,4 5 0,-6-5 0,5 4 0,-4 1 0,12-5 0,-12 12 0,11-13 0,-11 13 0,11-12 0,-11 11 0,11-11 0,-11 5 0,6-6 0,-7 6 0,7-4 0,-6 11 0,5-12 0,0 5 0,-6-1 0,6-4 0,-6 12 0,-1-12 0,0 11 0,0-11 0,2 6 0,-2-8 0,2 8 0,-1 1 0,6-1 0,-4 6 0,11-12 0,-12 11 0,11-11 0,-11 11 0,5-4 0,-6 0 0,1 5 0,0-11 0,0 5 0,0-6 0,0 7 0,7-6 0,-7 10 0,11-9 0,-11 9 0,-1-10 0,-1 11 0,2-12 0,1 4 0,5 1 0,-7-5 0,1 6 0,-1-7 0,0 7 0,6-6 0,-5 4 0,5 1 0,-7-5 0,2 6 0,-2-1 0,8-4 0,-6 4 0,5 0 0,0-5 0,-5 11 0,5-11 0,-7 5 0,0-7 0,0 1 0,1-1 0,5 0 0,-4 0 0,5 1 0,0-1 0,-5 7 0,5-5 0,0 5 0,-5-1 0,11-4 0,-11 12 0,11-12 0,-11 11 0,11-11 0,-9 11 0,9-11 0,-9 5 0,5 0 0,-1-5 0,-5 11 0,10-11 0,-11 11 0,7-9 0,-7 4 0,1-4 0,0-2 0,5 2 0,2-2 0,-2 6 0,5-6 0,-11 11 0,12-11 0,-12 12 0,5-12 0,-1 4 0,-4 1 0,5-5 0,-7 5 0,1-7 0,0 2 0,0-2 0,7 2 0,-6-2 0,4 0 0,-5 1 0,6-1 0,-6 0 0,6 0 0,-6 1 0,5-1 0,-4 0 0,5 7 0,0-5 0,-5 5 0,6-6 0,-1 0 0,-3 1 0,4 0 0,-6 6 0,6-3 0,-6 8 0,6-3 0,-1-8 0,-4 10 0,5-16 0,-7 18 0,7-11 0,-6 10 0,11-11 0,-10 6 0,6-1 0,-1-4 0,-5 11 0,10-11 0,-10 4 0,5 1 0,0-6 0,-7 11 0,13-10 0,-12 11 0,6-10 0,-7 5 0,2-7 0,1 2 0,-1-1 0,-1 5 0,-1-4 0,6 2 0,-5 1 0,11-5 0,-11 11 0,5-11 0,-7 5 0,2-5 0,-2 5 0,2-4 0,5 4 0,-5-7 0,4 0 0,-4 7 0,-2-5 0,3 6 0,-2-1 0,0-4 0,6 4 0,-5 0 0,5-5 0,-6 6 0,0-8 0,1 3 0,0-1 0,0 6 0,6-5 0,-6 10 0,11-11 0,-11 12 0,11-12 0,-11 11 0,12-11 0,-13 11 0,13-11 0,-12 12 0,6-6 0,-1 0 0,-4 6 0,10-12 0,-11 11 0,12-11 0,-13 11 0,13-11 0,-12 5 0,5 0 0,-7-5 0,1 11 0,6-11 0,-3 11 0,2-11 0,-4 12 0,-2-12 0,3 6 0,-1-7 0,1 8 0,5-6 0,-4 5 0,4-6 0,-5 6 0,5-5 0,-5 10 0,11-11 0,-11 6 0,4-1 0,1-2 0,-4 9 0,3-4 0,-2 5 0,-4-13 0,1 3 0,-1-11 0,-1 6 0,0 7 0,7-17 0,-5 14 0,5-8 0,0-6 0,-6 14 0,6-9 0,-6 7 0,5 5 0,-4-7 0,5 1 0,-7 5 0,1-4 0,6 5 0,-6 0 0,6-5 0,-5 6 0,5-6 0,-4 6 0,10-5 0,-11 10 0,12-11 0,-13 12 0,13-12 0,-12 11 0,5-11 0,-6 6 0,0-1 0,7-4 0,-7 4 0,6 0 0,-5-4 0,-2 10 0,8-9 0,-6 2 0,6-4 0,-7 5 0,7-4 0,-6 10 0,11-11 0,-11 12 0,11-12 0,-11 11 0,5-11 0,-5 6 0,-1-6 0,2 0 0,0 7 0,-1-6 0,0 5 0,-1-1 0,7-4 0,-5 5 0,5-6 0,-4 1 0,-1 5 0,5-4 0,-5 9 0,11-11 0,-12 11 0,11-11 0,-11 12 0,11-12 0,-11 11 0,12-11 0,-12 11 0,5-4 0,1-1 0,-5 6 0,5-11 0,-8 10 0,8-10 0,-6 11 0,5-12 0,-6 11 0,0-11 0,0 11 0,0-11 0,-1 12 0,7-12 0,-5 11 0,6-10 0,-8 11 0,2-11 0,-2 4 0,0-1 0,7-4 0,-5 12 0,5-12 0,-7 5 0,2-6 0,-2 0 0,8 0 0,-6 6 0,5-5 0,-7 11 0,0-11 0,2 6 0,-2-1 0,8-4 0,1 4 0,1 0 0,3-5 0,-9 6 0,10-7 0,-11 8 0,11-5 0,-11 5 0,5-6 0,0 0 0,-3 0 0,8 0 0,-9 6 0,9-5 0,-10 4 0,6 1 0,-1-6 0,-3 5 0,9-6 0,-10 7 0,9-6 0,-10 5 0,4-1 0,1-4 0,-6 10 0,5-4 0,0-1 0,-4 5 0,5-11 0,1 5 0,-5-5 0,10-1 0,-11 8 0,11-5 0,-11 5 0,6-1 0,0-3 0,-4 4 0,9-5 0,-9-1 0,4 1 0,-1-3 0,-4 2 0,3 5 0,-7 0 0,7 1 0,-5 4 0,11-11 0,-11 11 0,5-11 0,-5 6 0,-2-1 0,8-3 0,-6 9 0,5-11 0,-7 11 0,1-4 0,-1-1 0,0 5 0,-11-13 0,8 13 0,-8-14 0,12 8 0,-1 0 0,7-5 0,-5 11 0,6-10 0,-1 4 0,-4 1 0,10-6 0,-11 5 0,6-5 0,-1-1 0,-4 8 0,11-6 0,-11 10 0,10-11 0,-8 6 0,5 0 0,-7 2 0,-1-2 0,-1-1 0,-1 0 0,0-5 0,7 5 0,-5-7 0,5 7 0,-10-17 0,3 21 0,-2-21 0,9 17 0,-5 0 0,6-4 0,-1 6 0,-4-1 0,4-5 0,-6 5 0,1-1 0,7-4 0,1 4 0,-1 0 0,0-4 0,-1 4 0,-4 1 0,10-5 0,-11 11 0,6-9 0,-7 3 0,7-4 0,-6 5 0,6 0 0,-2 0 0,-7-1 0,8-1 0,-4-2 0,0 9 0,5-5 0,-5 0 0,0 4 0,32 24 0,-2-14 0,21 38 0,-2-32 0,-18 13 0,18-8 0,-18 8 0,18-5 0,-18 5 0,18-7 0,-9-2 0,0-1 0,-3 0 0,0 1 0,-8-3 0,19 5 0,-8-3 0,0 1 0,-3-1 0,0 0 0,-1 5 0,2-3 0,6-4 0,-16-2 0,10-5 0,-13 7 0,1-1 0,0-5 0,11 6 0,-6 5 0,0 0 0,7 0 0,-16-7 0,9-5 0,-7 7 0,-5 0 0,7-7 0,-1 5 0,1 2 0,0 1 0,-7 5 0,5-13 0,-5 5 0,7-4 0,-7 5 0,5-6 0,-5 6 0,1-6 0,4 6 0,-5 1 0,7 0 0,-1 0 0,1-1 0,-7 1 0,-1 0 0,-1-1 0,2 1 0,7 0 0,-7 0 0,5-1 0,-4 1 0,-1 0 0,5-1 0,-5 8 0,7 1 0,-7 0 0,5-2 0,-11-6 0,11-7 0,-2 16 0,4-12 0,2 14 0,-3-13 0,-6 2 0,3-2 0,-9 2 0,11 0 0,-5-1 0,7-5 0,-7 4 0,5-5 0,-11 7 0,11-1 0,-5 1 0,7 0 0,0-1 0,-7 1 0,5-7 0,-5 5 0,9 7 0,-1-2 0,-6 8 0,3-12 0,-2 13 0,4-10 0,2 9 0,-2-11 0,0 0 0,-7-1 0,5 1 0,-5 0 0,7 0 0,0-1 0,2 12 0,-2-8 0,-4 8 0,13-9 0,-13-1 0,9 1 0,-7-2 0,-5-1 0,7 1 0,0 0 0,-1-1 0,1 1 0,0 0 0,-2-2 0,2 2 0,-2-2 0,2 2 0,0 0 0,-7-1 0,5 1 0,-5-7 0,7 5 0,-1-4 0,1 5 0,-7 1 0,5 0 0,-4-1 0,5 1 0,0-1 0,0 0 0,-7 0 0,6 0 0,-4 1 0,5 0 0,1-1 0,0 1 0,-7 0 0,5-1 0,-5-5 0,9 15 0,-8-13 0,6 15 0,-6-11 0,5 0 0,1-1 0,-7 13 0,5-10 0,-2 21 0,-2-21 0,9 21 0,-9-21 0,8 10 0,-9-1 0,7 3 0,-6 0 0,15 3 0,-14-15 0,9 4 0,-11-6 0,1-1 0,-3 1 0,1 0 0,-2-7 0,3 5 0,14-11 0,-17 11 0,31-3 0,-25-1 0,15 7 0,-12-8 0,1 0 0,0 5 0,11-2 0,-8 4 0,15 2 0,-24-2 0,11 0 0,-12-7 0,7 5 0,0-5 0,0 7 0,-1 0 0,1-7 0,-7 5 0,5-11 0,-5 11 0,7-5 0,0 0 0,-7 5 0,5-5 0,-5 7 0,1 0 0,4-7 0,-5 5 0,6-5 0,1 0 0,0 5 0,0-4 0,-2 4 0,2 2 0,-2-2 0,1 1 0,0 0 0,0 0 0,0-6 0,1 5 0,-7-5 0,5 7 0,-11 0 0,11-1 0,-6 0 0,7 0 0,-7 0 0,7-6 0,-6 5 0,0-5 0,5 7 0,-6-2 0,1 2 0,4-2 0,-4 2 0,7 0 0,-1 0 0,1-7 0,-7 5 0,5-5 0,-4 7 0,5-1 0,1-5 0,-7 4 0,5-5 0,-5 7 0,1-1 0,4 1 0,-5-7 0,7 5 0,-7-5 0,5 7 0,-12 0 0,13-7 0,-6 5 0,0-5 0,5 7 0,-5-7 0,7 5 0,-7-5 0,5 1 0,-11 4 0,10-12 0,-11 12 0,4-4 0,5 4 0,-2 0 0,9 1 0,-4-7 0,1 6 0,0-5 0,0 0 0,1 5 0,-7-5 0,5 7 0,-4-7 0,5 5 0,1-4 0,0 5 0,-1 1 0,1-7 0,-7 5 0,5-5 0,-4 7 0,5-7 0,-5 5 0,4-4 0,-5 5 0,6 1 0,1-7 0,0 5 0,0-4 0,-7 5 0,5 1 0,-5-7 0,7 5 0,0-5 0,-1 1 0,1 4 0,-7-5 0,5 7 0,-5-7 0,7 5 0,0-12 0,0 6 0,-1-1 0,1-4 0,-7 11 0,5-11 0,-6 10 0,8-11 0,-3 5 0,1-6 0,-6 6 0,5-4 0,-5 4 0,6 6 0,-2-9 0,-5 16 0,4-18 0,-9 12 0,15-6 0,-9 6 0,10-2 0,-11 1 0,4-6 0,-8 6 0,14-5 0,-13 6 0,14-7 0,-15 6 0,4-5 0,-1 7 0,-3-3 0,8-3 0,-4 2 0,1-2 0,3-2 0,-9 11 0,8-14 0,-8 12 0,9-10 0,-5 1 0,7-1 0,0-5 0,2 0 0,0 0 0,1 0 0,-1 0 0,1 0 0,0 0 0,-1 0 0,1 0 0,0 0 0,0 0 0,-1 0 0,0 0 0,0 0 0,0 0 0,1 0 0,-1 0 0,1 0 0,0 0 0,-1 0 0,1 0 0,-1 0 0,0 0 0,0 0 0,0 0 0,0 0 0,0 0 0,11 0 0,-7 0 0,7 0 0,-11 0 0,0 0 0,1 0 0,-1 0 0,1 0 0,-1 0 0,0 0 0,-2 0 0,3 0 0,-2 0 0,1 0 0,0 0 0,-1 0 0,1 0 0,-2 0 0,1 0 0,0 0 0,-1 0 0,1 0 0,0-7 0,0 5 0,0-4 0,-1 6 0,0 0 0,1 0 0,-1 0 0,3 0 0,-4 0 0,1-5 0,0 4 0,-2-4 0,1 5 0,-1 0 0,-34-13 0,14 4 0,-29-6 0,25 2 0,-12 2 0,8-4 0,-8 4 0,0-4 0,8 6 0,-8-2 0,11-2 0,1 12 0,-1-13 0,0 6 0,0 0 0,1-5 0,-1 11 0,0-11 0,1 5 0,0-5 0,0 5 0,0-4 0,1 5 0,-2-1 0,2 3 0,-2-2 0,7-1 0,-17 0 0,21-5 0,-21 11 0,17-11 0,0 5 0,-5 0 0,5-5 0,-6 11 0,0-11 0,1 6 0,0-7 0,6 1 0,2 0 0,-2-2 0,-1 7 0,0-5 0,-5 5 0,5-7 0,-6 1 0,0 6 0,7-4 0,-6 4 0,4 0 0,-5-5 0,0 6 0,0-7 0,0 7 0,0-7 0,-1 6 0,0 0 0,0-5 0,1 11 0,-1-11 0,0 12 0,2-11 0,-2 10 0,2-9 0,-2 9 0,7-11 0,-5 5 0,5-1 0,-7-4 0,0 12 0,1-12 0,-1 11 0,0-11 0,0 5 0,2-6 0,-1 0 0,-7 7 0,11-6 0,-9 11 0,10-11 0,-5 11 0,6-11 0,-6 12 0,6-6 0,-6 1 0,-1 4 0,0-11 0,0 11 0,1-11 0,6 5 0,-6 0 0,6 1 0,-6 1 0,-1 4 0,7-11 0,-5 5 0,4-7 0,-5 0 0,-1 7 0,0-5 0,1 5 0,-1-7 0,0 1 0,0-1 0,2 1 0,-2 0 0,2 7 0,-2-6 0,7 4 0,-5 1 0,5-5 0,-6 6 0,0-7 0,1 1 0,-1-1 0,1 2 0,6-3 0,-5 8 0,4-6 0,-1 5 0,-4-7 0,5 7 0,-7-5 0,7 5 0,-5-7 0,6 2 0,-1-1 0,3 2 0,-2 5 0,6-4 0,-6 4 0,2-6 0,3 1 0,-8 0 0,8-1 0,-9 0 0,5 1 0,0 0 0,1 1 0,21 5 0,-6 1 0,15 5 0,-10 0 0,-1 7 0,1-6 0,0 12 0,-1-11 0,1 11 0,0-5 0,-2 0 0,2 5 0,-2-11 0,-4 11 0,4-11 0,-5 11 0,5-6 0,0 6 0,-6-2 0,4-4 0,-9 3 0,11-9 0,-5 10 0,0-3 0,6-1 0,-13 6 0,6-6 0,-1 1 0,2 3 0,6-10 0,-6 11 0,4-10 0,-10 11 0,9-6 0,-4 6 0,5-1 0,0-5 0,-5 3 0,5-8 0,-4 10 0,7-11 0,0 12 0,-2-6 0,2 1 0,-8 4 0,6-10 0,-12 11 0,12-11 0,-4 11 0,4-6 0,2 1 0,-8 4 0,6-4 0,-6 5 0,7 2 0,-1-3 0,1 3 0,-7-3 0,6-4 0,-5-3 0,0 2 0,-1 1 0,0 0 0,-6 5 0,12-5 0,-11 7 0,11-7 0,-6 4 0,1-4 0,4-1 0,-11 6 0,13-11 0,-13 11 0,12-11 0,-11 11 0,4-6 0,0 6 0,1-6 0,-1 5 0,5-5 0,-10 7 0,11-7 0,-10 5 0,10-5 0,-5 5 0,4-1 0,-4 2 0,4-7 0,-9 6 0,11-4 0,-5 0 0,0 5 0,4-6 0,-4 8 0,-1-2 0,6 2 0,-11 0 0,11-1 0,-6 0 0,1 0 0,4-7 0,-11 6 0,13-4 0,-7 4 0,5 0 0,0-1 0,-5 0 0,5-6 0,-11 5 0,12-10 0,-6 9 0,6-4 0,-7 7 0,5-7 0,-3 6 0,5-5 0,-2 0 0,-4 5 0,3-10 0,-3 4 0,4 1 0,-4 1 0,4 0 0,-9 5 0,10-11 0,-11 11 0,9-7 0,-4 2 0,1 4 0,3-11 0,-2 11 0,4-10 0,-4 10 0,2-6 0,-4 2 0,0 3 0,-1-4 0,7 0 0,-9 3 0,15-9 0,-11 4 0,1 0 0,9-3 0,-14 8 0,15-9 0,-12 4 0,6-5 0,-1 7 0,-5-1 0,5 2 0,-4-3 0,4-5 0,1 0 0,-1 6 0,0 1 0,1 0 0,-2-2 0,-3 0 0,-3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34:28.098"/>
    </inkml:context>
    <inkml:brush xml:id="br0">
      <inkml:brushProperty name="width" value="0.1" units="cm"/>
      <inkml:brushProperty name="height" value="0.1" units="cm"/>
      <inkml:brushProperty name="color" value="#03B050"/>
    </inkml:brush>
  </inkml:definitions>
  <inkml:trace contextRef="#ctx0" brushRef="#br0">56 0 24575,'15'5'0,"-2"-4"0,-3 3 0,-4 2 0,4-5 0,-3 10 0,4-9 0,1 3 0,-6 0 0,5-3 0,-6 7 0,6-8 0,-6 8 0,-1-3 0,0-1 0,-3 4 0,4-4 0,-5 4 0,-5-5 0,4 6 0,-9-9 0,5 5 0,-6-6 0,1 0 0,1 0 0,0 0 0,-2 0 0,1 0 0,-1 0 0,2 0 0,0 0 0,-1 0 0,1 0 0,-1 0 0,2 0 0,-1 0 0,0 0 0,1 0 0,-1 0 0,4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19:56.10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58 183 16383,'15'38'0,"-3"-5"0,-7-25 0,-3 3 0,4 7 0,0-2 0,-5 12 0,5-14 0,0 3 0,1 1 0,0-4 0,4 3 0,-10 1 0,10-10 0,2 15 0,-5-15 0,9 5 0,-10-1 0,4 0 0,-4 1 0,4 5 0,-10-4 0,5-1 0,-6-53 0,0 26 0,-6-42 0,5 43 0,-5 0 0,6-6 0,-6 5 0,4-5 0,-9 6 0,9 0 0,-8-4 0,4 4 0,1-3 0,-5-1 0,4 4 0,0-5 0,-5 6 0,6 1 0,-8-1 0,7-4 0,-4 3 0,9-3 0,-10 3 0,5-4 0,-1 3 0,-4-4 0,10 6 0,-11 0 0,-1 0 0,4-1 0,-3 0 0,7 0 0,-2-1 0,-4 2 0,5-4 0,37 46 0,-16-30 0,28 41 0,-36-34 0,4 0 0,2 15 0,1-18 0,5 18 0,-7-16 0,-4 7 0,8 5 0,-13-3 0,14 4 0,-9-12 0,5 5 0,-6 1 0,11 1 0,-15 5 0,14-6 0,-11-1 0,5 4 0,-5-3 0,5 3 0,-4-3 0,6-1 0,-6 1 0,4-1 0,-4 1 0,5-1 0,1 1 0,-1-1 0,1 1 0,-2-2 0,1 0 0,-1 6 0,-4-4 0,4-1 0,-3 6 0,5-15 0,0 20 0,-6-15 0,5 5 0,0 1 0,-4-6 0,3 9 0,-2 0 0,-7-4 0,13 3 0,-7-5 0,-1 1 0,4 4 0,-3-8 0,5 7 0,4-9 0,-9 6 0,7-1 0,-9 1 0,6-2 0,-1 2 0,1 0 0,0-4 0,1 3 0,0-4 0,-1 5 0,1 0 0,-2-1 0,1 0 0,-2-1 0,1 1 0,5-1 0,-9 2 0,14-1 0,-13 1 0,9-6 0,-5 4 0,6-2 0,-5 4 0,4-1 0,-5-5 0,0 5 0,1-4 0,0 1 0,5 3 0,-4-9 0,4 9 0,-6-5 0,1 1 0,-2 9 0,2-14 0,-1 15 0,7-16 0,-11 11 0,15-11 0,-16 10 0,11-10 0,-2 4 0,-2 1 0,3 1 0,-6 5 0,2 0 0,-2-1 0,1 1 0,-1 1 0,0 0 0,-1-1 0,1 0 0,1 0 0,1-7 0,-1 7 0,6-6 0,-6 6 0,4-2 0,-6 0 0,1 1 0,5 0 0,-4 0 0,0 1 0,-1 0 0,-5 0 0,12 1 0,-10-1 0,10-5 0,-6 9 0,-4-9 0,9 11 0,-10-6 0,5 0 0,5 0 0,-4-6 0,3 4 0,-2-2 0,-1-1 0,0 5 0,0-5 0,0 0 0,0 5 0,0-5 0,0 1 0,0 3 0,6-4 0,-5 1 0,4-2 0,-5-1 0,0-3 0,5 10 0,-10-5 0,7 4 0,-5 5 0,-3-5 0,8 5 0,-2-10 0,-4 6 0,12-1 0,-18 2 0,11 2 0,-7-3 0,5-6 0,1 12 0,-6-10 0,11 11 0,-10-7 0,4 1 0,5-1 0,-14 1 0,19-1 0,-19 1 0,13-6 0,-9 10 0,1-9 0,3 10 0,-4-7 0,4 2 0,1-1 0,-1 0 0,2 1 0,-2-2 0,1 1 0,0 0 0,4-6 0,-7 6 0,7-5 0,-8 6 0,4-1 0,-1 0 0,1 0 0,5 0 0,-4 0 0,5-5 0,-6-2 0,1 1 0,-1 6 0,1-4 0,-2 8 0,1-9 0,0 6 0,0-1 0,1-5 0,0 5 0,0-6 0,-1 6 0,0-1 0,6 2 0,-5-6 0,6 4 0,-6-9 0,0 4 0,0 5 0,1-8 0,-1 15 0,5-12 0,-4 7 0,4-7 0,-6 5 0,1-4 0,-1 5 0,1-5 0,0 5 0,0-5 0,10 0 0,-7 5 0,7-5 0,-11 0 0,1 5 0,9-2 0,-7 2 0,8-3 0,-11 2 0,1-4 0,0 1 0,1 3 0,-1-4 0,0 1 0,0 3 0,5-3 0,-6-1 0,0 9 0,-4-7 0,-1 9 0,4-5 0,2-6 0,0 5 0,0-5 0,1 6 0,-1-5 0,0 3 0,0-4 0,-1 11 0,1-9 0,-7 7 0,12-8 0,-16 5 0,15-1 0,-11 1 0,5-2 0,5 2 0,-4-2 0,-1 1 0,6 0 0,-10-4 0,12-2 0,-8 5 0,2-8 0,-1 15 0,0-12 0,-5 7 0,10-1 0,-10-5 0,16 3 0,-11-8 0,4 8 0,0-8 0,-2 15 0,3-14 0,-5 9 0,-1-4 0,0-1 0,5 7 0,-9-3 0,7-1 0,-3 2 0,-1-2 0,5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0:13.54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20 0 16383,'18'24'0,"-6"-2"0,-1-16 0,-10 3 0,10-2 0,-5 3 0,0 2 0,4-1 0,-8 1 0,8 0 0,-9 1 0,10-7 0,-9 6 0,9-5 0,-9 6 0,9-5 0,-9 8 0,9-13 0,-9 12 0,8-10 0,-3 1 0,-31-17 0,22 1 0,-34-13 0,29 16 0,-6-5 0,1 11 0,-1-5 0,1 6 0,5-6 0,-8 5 0,8-5 0,-3 1 0,1 0 0,-1-1 0,36 19 0,-22-4 0,34 14 0,-27-12 0,-5-1 0,4 2 0,-3-6 0,0 6 0,2-6 0,-3 1 0,0 4 0,5-4 0,-5 0 0,7-1 0,-2-1 0,-4 1 0,3 0 0,-2 4 0,3-4 0,2 1 0,-3-2 0,-3 0 0,9-3 0,-13 8 0,14-8 0,-10 8 0,4-3 0,0 0 0,-2-3 0,-27-24 0,16 10 0,-27-12 0,28 11 0,-9 4 0,8-5 0,-9 5 0,9-3 0,-8 3 0,4-6 0,-4 7 0,5-5 0,0 5 0,31 9 0,-15 0 0,17 15 0,-18-13 0,-3 7 0,5-11 0,1 11 0,-3-10 0,-3 9 0,4-9 0,-4 4 0,6-1 0,-6 3 0,5-1 0,-10 5 0,9-11 0,-5 10 0,1-5 0,4 0 0,-4 4 0,6-2 0,-1-1 0,-5 5 0,4-11 0,-10 11 0,14-6 0,-12 7 0,11-2 0,-8 1 0,0-2 0,5-4 0,-5 4 0,7-9 0,-7 10 0,6-10 0,-5 17 0,5-15 0,-5 14 0,3-15 0,-9 9 0,17-4 0,-11 1 0,12-2 0,-13-2 0,6-2 0,-6 7 0,6-8 0,-6 10 0,5-10 0,-5 10 0,5-6 0,-1 6 0,-4-2 0,4-3 0,-4 8 0,7-12 0,-7 14 0,6-15 0,-11 11 0,11-6 0,-5 1 0,5 3 0,-5-3 0,4-1 0,-5 4 0,7-8 0,-7 8 0,6-8 0,-11 14 0,11-13 0,-11 13 0,11-14 0,-11 8 0,11-3 0,-10 5 0,8 0 0,-9 0 0,10-6 0,-4 4 0,1-3 0,2-1 0,-4 4 0,5-8 0,-5 8 0,3-4 0,-4 1 0,7 3 0,-2-4 0,1 1 0,-5 3 0,4-8 0,-4 9 0,4-4 0,1 0 0,-5 3 0,3-4 0,-3 1 0,5 2 0,-4-2 0,4 5 0,-5-4 0,1 3 0,1-4 0,-7 7 0,8-7 0,-4 2 0,0-2 0,5 3 0,-3-3 0,0 3 0,5-9 0,-6 14 0,7-12 0,-3 12 0,-3-10 0,4 1 0,-5 3 0,6-8 0,-1 4 0,-4 1 0,8-5 0,-7 5 0,8-6 0,-4 6 0,0-4 0,0 3 0,0 0 0,0-4 0,-1 4 0,2-5 0,-1 0 0,0 0 0,1 0 0,-1 0 0,1 0 0,0 5 0,-1-4 0,1 10 0,-2-10 0,1 5 0,0 0 0,-1-5 0,-4 10 0,2-4 0,-3-1 0,5 5 0,-1-10 0,-4 10 0,4-5 0,-3 1 0,5-2 0,-1 1 0,-5 1 0,4 0 0,-4 3 0,5-4 0,-5 3 0,4-3 0,-3-2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0:24.3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107 55 16383,'10'15'0,"1"0"0,-5-4 0,5 1 0,-4-4 0,5 2 0,-5-3 0,4 5 0,-5-4 0,1 3 0,3-3 0,-8 5 0,4-1 0,0 1 0,1-7 0,0 5 0,4-4 0,-5 5 0,4-2 0,1 1 0,6 0 0,-4-5 0,-1 4 0,-1-3 0,-5 0 0,0 3 0,4-8 0,-8 9 0,9-9 0,-9 8 0,9-8 0,-4 7 0,0-3 0,3 6 0,-2-6 0,-1 4 0,5-9 0,-7 8 0,-1-8 0,-17-2 0,-1-1 0,-4-9 0,-4 9 0,12-9 0,-13 3 0,11 1 0,-1-5 0,1 5 0,-1 0 0,0-5 0,0 11 0,0-11 0,0 5 0,-1-6 0,2 1 0,-6-1 0,5 2 0,-4-1 0,6 6 0,1-3 0,-1 8 0,6-9 0,-6 8 0,10-9 0,-10 9 0,10-8 0,-8 9 0,8-7 0,-8 6 0,8-6 0,-7 7 0,7-7 0,-9 7 0,4-4 0,-1 1 0,-2-2 0,3 0 0,0-3 0,2 3 0,-1 1 0,4-4 0,-9 7 0,9-7 0,10 8 0,1-4 0,12 5 0,-15 6 0,5-4 0,5 3 0,-1-5 0,6 5 0,-9 2 0,-1-1 0,0 5 0,1-10 0,-1 4 0,0-5 0,-5 6 0,4-5 0,-4 11 0,5-11 0,-1 10 0,0-10 0,0 3 0,-4 2 0,3 0 0,-5 1 0,6 2 0,-1-8 0,-4 10 0,-1-5 0,0 1 0,2-2 0,6-5 0,-7 6 0,5-5 0,-9 11 0,4-6 0,0 1 0,-5 2 0,11-7 0,-5 2 0,0 1 0,4-4 0,-10 10 0,10-10 0,-5 5 0,1-1 0,2-4 0,-3 4 0,0 1 0,4-5 0,-9 10 0,9-10 0,-23 4 0,8-11 0,-10-1 0,3-6 0,-5 5 0,7-3 0,-14-7 0,6 9 0,6-13 0,-10 14 0,15-5 0,-17 6 0,9-5 0,-2 5 0,5 0 0,5-5 0,-1 5 0,-3 0 0,9-5 0,-9 11 0,4-10 0,-6 10 0,7-10 0,-5 10 0,-7-13 0,2 6 0,-7-7 0,10 8 0,0-5 0,0 5 0,0-1 0,0-3 0,1 4 0,5-4 0,-3 6 0,9-3 0,-8 7 0,8-7 0,-7 7 0,3-4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0:37.84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313 276 16383,'-17'-12'0,"2"0"0,9 0 0,-5 6 0,4-5 0,-5 9 0,5-10 0,-4 5 0,5 0 0,-1-5 0,-4 11 0,5-10 0,-5 10 0,0-8 0,2 3 0,-2 1 0,6-6 0,-5 6 0,5-2 0,-1-4 0,-3 10 0,4-9 0,-4 9 0,3-9 0,-4 9 0,5-10 0,-2 6 0,-3-1 0,9-4 0,-9 9 0,4-5 0,-1 1 0,-2 4 0,8-8 0,-8 8 0,4-4 0,0 0 0,-4 4 0,8-8 0,-3 3 0,4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0:40.19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 16383,'18'14'0,"-1"-2"0,-5-12 0,0 0 0,-5 6 0,-1-1 0,-2 2 0,-3 2 0,8-8 0,-8 7 0,10-7 0,-4 3 0,1 1 0,2-4 0,-4 8 0,4-7 0,-5 7 0,5-8 0,-8 8 0,10-8 0,-7 4 0,2 0 0,2-3 0,-3 8 0,4-9 0,0 8 0,-4-2 0,3 0 0,-3-1 0,4-2 0,2-3 0,-2 8 0,2-3 0,-7 4 0,6-4 0,-10 3 0,11-8 0,-6 4 0,1-1 0,2-3 0,-3 8 0,4-3 0,-4 5 0,3-6 0,-3 5 0,5-9 0,-5 10 0,4-10 0,-9 10 0,9-10 0,-8 9 0,9-8 0,-10 4 0,4-6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1:46.552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16383,'25'21'0,"-8"-2"0,-5-6 0,-5-6 0,0 5 0,5-5 0,-6 1 0,1 2 0,8-3 0,-7 4 0,8 1 0,-4 0 0,0-6 0,-4 5 0,9-4 0,-14 5 0,9 1 0,-7-6 0,3 5 0,4-5 0,6 6 0,-4 0 0,4-1 0,-6-5 0,-1 4 0,-4-5 0,4 1 0,-3 4 0,-1-4 0,5 0 0,-11 5 0,11-10 0,-5 9 0,5-5 0,0 6 0,0-6 0,-6 4 0,6-9 0,-5 10 0,5-5 0,0 6 0,-6-2 0,4-4 0,-3-1 0,5 7 0,1-9 0,-6 14 0,4-15 0,-3 9 0,4-4 0,0 4 0,-2 0 0,2-5 0,-5 5 0,4-10 0,-4 11 0,5-11 0,1 11 0,-1-5 0,1 5 0,-2-5 0,-5 4 0,4-5 0,-3 1 0,-1 4 0,0-5 0,4 1 0,-1 4 0,3-5 0,0 1 0,-6 2 0,6-7 0,-1 2 0,-4 2 0,4 1 0,-5 1 0,1 3 0,3-4 0,-3 0 0,-1 2 0,12-8 0,-11 9 0,11-9 0,-12 10 0,4-10 0,-3 11 0,0-5 0,3 0 0,-3-1 0,5 0 0,0 0 0,-1 1 0,-5 4 0,5-10 0,-5 10 0,6-5 0,-1 5 0,-1-1 0,1 1 0,0 0 0,0-5 0,-1 3 0,2-2 0,-1 4 0,2-4 0,-7 4 0,6-10 0,-5 11 0,1-5 0,3 1 0,-5 2 0,6-4 0,-6 5 0,5-5 0,-4-1 0,6 6 0,-1-3 0,1 5 0,-7-2 0,6-10 0,-5 5 0,6 0 0,-1 0 0,-5 7 0,4-7 0,-4 5 0,6-9 0,-5 10 0,3-11 0,-4 11 0,7-11 0,-1 11 0,-1-11 0,1 11 0,-1-11 0,1 11 0,-1-6 0,1 1 0,-1 4 0,1-10 0,-1 10 0,1-10 0,-7 10 0,6-4 0,-6 5 0,7-5 0,-1-2 0,1 1 0,0-5 0,-6 11 0,5-5 0,-5 0 0,16-1 0,-13 0 0,12 1 0,-15 6 0,6-6 0,1 5 0,-2-6 0,0 1 0,1 4 0,-1-5 0,0 1 0,-5 4 0,4-10 0,-3 11 0,4-11 0,-5 11 0,3-10 0,-8 9 0,8-5 0,-4 6 0,5-1 0,1-5 0,-6 4 0,6-3 0,-6 4 0,1 0 0,4-5 0,-10 5 0,10-4 0,-4 1 0,5 3 0,0-5 0,-1 6 0,-5-1 0,5-5 0,-4 6 0,0-5 0,5 1 0,-5 3 0,0-3 0,5-1 0,-10 5 0,9-5 0,-5 5 0,7-5 0,-6 4 0,4-10 0,-4 16 0,7-14 0,-7 15 0,5-11 0,-5 6 0,6-5 0,0 3 0,-6-4 0,5 7 0,-5-7 0,6 4 0,-1-4 0,-4 6 0,2-7 0,-3 5 0,6-3 0,1 5 0,-1-6 0,-6 5 0,5-5 0,-5 0 0,6 5 0,0-5 0,0 1 0,-5 3 0,3-9 0,-4 9 0,1-4 0,3 0 0,-9 3 0,4-3 0,0 7 0,1-7 0,6 4 0,0-3 0,-1-1 0,-5 5 0,4-5 0,-4 0 0,5 4 0,1-10 0,-1 10 0,0-5 0,1 1 0,-2-3 0,-4 2 0,5-5 0,-5 5 0,7-6 0,-2 0 0,0 6 0,1-5 0,-6 10 0,4-10 0,-3 10 0,4-5 0,-5 7 0,2-2 0,-3 1 0,6-1 0,0-4 0,0 3 0,0-9 0,-6 9 0,5-3 0,-5-1 0,7 6 0,-2-6 0,-4 6 0,3-6 0,-3 4 0,4-5 0,1 1 0,-6 4 0,4-8 0,-3 9 0,-1-3 0,0 5 0,0 0 0,-5 0 0,11 0 0,-10-1 0,3 1 0,1-7 0,-4 6 0,9-5 0,-9 6 0,9-6 0,-3-1 0,-1 0 0,5 1 0,-6 5 0,7 1 0,-2-2 0,-4 2 0,3-7 0,-8 6 0,9-5 0,-3 1 0,5 3 0,0-9 0,-6 9 0,5-3 0,-5-1 0,1 5 0,3-5 0,-5 5 0,2 0 0,2 0 0,-3-6 0,1 5 0,2-4 0,-3 0 0,4 2 0,2-8 0,-7 10 0,6-9 0,-10 9 0,9-4 0,-3 1 0,-1 3 0,4-9 0,-9 10 0,9-5 0,-4 0 0,1 5 0,2-6 0,-3 1 0,4-2 0,2 1 0,-1 1 0,-5 6 0,5-6 0,-5-1 0,6-1 0,-1 2 0,-5 4 0,4-4 0,-4 2 0,0-2 0,3 0 0,-3-2 0,5 0 0,-5 2 0,4-1 0,-4 0 0,0 4 0,5-7 0,-5 7 0,6-4 0,-1-4 0,0 4 0,-6-1 0,5-3 0,-4 8 0,0-3 0,-1 4 0,0 2 0,-5-1 0,11-4 0,-6 3 0,1-4 0,4 1 0,-4 2 0,6-8 0,-6 7 0,5 4 0,-11-1 0,11 1 0,-5-8 0,5-5 0,0 5 0,-6 2 0,5-1 0,-10 12 0,10-16 0,-10 16 0,10-17 0,-1 10 0,3-10 0,-3 9 0,0-9 0,-4 8 0,6-8 0,-1 8 0,1-8 0,1 3 0,-1-4 0,1 0 0,-2 0 0,0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1:57.98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16383,'18'13'0,"-1"0"0,-4-6 0,-6 4 0,4-4 0,-5 4 0,0 0 0,4 1 0,-8 0 0,9 0 0,-10 1 0,3-1 0,-4 0 0,0 1 0,6-7 0,-4 6 0,9-11 0,-9 10 0,4-4 0,0-1 0,-1 4 0,2-4 0,4-1 0,-10 4 0,11-8 0,-6 8 0,5-8 0,-5 9 0,3-9 0,-3 10 0,5-5 0,-1 4 0,1-4 0,-5 4 0,4-8 0,-8 9 0,9-9 0,-5 8 0,5-9 0,-5 10 0,-2-6 0,2 2 0,-4 2 0,7-8 0,-4 4 0,0 1 0,4-5 0,-8 10 0,9-4 0,-8 4 0,9-4 0,-5-2 0,1 1 0,2-5 0,-8 10 0,10-10 0,-10 9 0,10-9 0,-10 9 0,8-8 0,-3 4 0,0-1 0,5-3 0,-10 10 0,10-11 0,-10 11 0,8-6 0,-8 5 0,9-5 0,-8 4 0,9-9 0,-9 9 0,9-8 0,-4 8 0,4-8 0,-5 8 0,5-8 0,-5 8 0,1-4 0,4 0 0,-10 3 0,10-8 0,-10 8 0,10-7 0,-10 7 0,11-8 0,-11 8 0,11-8 0,-10 8 0,8-7 0,-9 8 0,8-8 0,-8 9 0,8-9 0,-2 4 0,4-2 0,1-3 0,-1 8 0,1-3 0,-2 0 0,1-1 0,-6 0 0,6-3 0,-10 9 0,10-9 0,-10 9 0,9-9 0,-4 8 0,6-8 0,-6 8 0,3-8 0,-8 9 0,9-9 0,-3 8 0,6-8 0,-2 7 0,0-8 0,-5 10 0,5-10 0,-5 5 0,1 0 0,4-4 0,-10 9 0,11-9 0,-11 9 0,11-9 0,-11 9 0,11-9 0,-6 9 0,6-5 0,-1-1 0,1 6 0,-6-4 0,5 1 0,-3 3 0,4-9 0,1 4 0,-7-1 0,6-3 0,-5 4 0,0-1 0,5-3 0,-5 10 0,6-11 0,-6 11 0,5-11 0,-10 11 0,9-11 0,-3 5 0,-1 0 0,3 0 0,-3 1 0,-1 3 0,5-9 0,-4 5 0,3-2 0,2-3 0,-7 8 0,6-7 0,-5 2 0,5 1 0,0-4 0,-5 10 0,4-10 0,-4 5 0,1 0 0,3-5 0,-9 11 0,10-10 0,-10 9 0,11-9 0,-11 8 0,11-9 0,-6 9 0,6-9 0,-1 9 0,-5-3 0,4-1 0,-2 6 0,4-6 0,-1 1 0,-5 4 0,5-10 0,-4 11 0,1-5 0,2 5 0,-4-5 0,5 3 0,-5-4 0,5 0 0,-4-2 0,0 2 0,-1 0 0,0 1 0,0 3 0,6-4 0,-6 5 0,4-5 0,-3 3 0,4-8 0,-5 10 0,3-10 0,-8 10 0,10-10 0,-5 4 0,1 1 0,4-5 0,-10 11 0,11-11 0,-11 11 0,10-11 0,-4 11 0,4-6 0,1 1 0,-6 3 0,3-4 0,-3 0 0,6-2 0,-6 2 0,0 0 0,0 2 0,-4 1 0,9-8 0,-9 9 0,9-9 0,-5 8 0,1-3 0,2-1 0,-3 0 0,0-1 0,4-2 0,-4 2 0,0 2 0,4-4 0,-3 3 0,4-5 0,1 6 0,0-4 0,1 4 0,0-6 0,1 0 0,-1 0 0,0 5 0,-1-3 0,0 4 0,0 0 0,-6 0 0,5 1 0,-4 2 0,0-3 0,2 0 0,-8 4 0,9-9 0,-4 3 0,0 1 0,4-4 0,-4 9 0,4-9 0,1 8 0,-1-8 0,-4 9 0,4-3 0,-4 0 0,4-3 0,1 1 0,-5 2 0,5-1 0,-10 6 0,10-11 0,-5 10 0,0-5 0,4 0 0,-4-1 0,1 1 0,2-5 0,-8 11 0,4-7 0,0 2 0,-4 3 0,8-8 0,-3 8 0,4-9 0,-4 10 0,4-9 0,-5 8 0,2-9 0,-3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2:03.67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16383,'31'18'0,"-10"1"0,1-9 0,-10 14 0,12-12 0,-9 9 0,-2-13 0,-1 4 0,0 0 0,-1-2 0,1-4 0,-1 4 0,-4-4 0,2 0 0,-3-1 0,0 1 0,-1 1 0,0 0 0,2 4 0,4-10 0,-5 8 0,2-3 0,-7 4 0,10-4 0,-10 4 0,9-9 0,-8 11 0,6-11 0,-6 11 0,7-11 0,-8 10 0,10-10 0,-10 10 0,10-10 0,-10 11 0,8-11 0,-2 5 0,0 0 0,-2 0 0,1 1 0,-4 4 0,9-10 0,-9 11 0,8-6 0,-4 5 0,5 1 0,1-6 0,-4 6 0,2-6 0,-8 7 0,8-7 0,-8 6 0,9-11 0,-9 11 0,9-11 0,-9 11 0,9-11 0,-9 11 0,9-11 0,-5 10 0,7-4 0,-1-2 0,-5 7 0,5-10 0,-11 9 0,11-9 0,-5 3 0,0 1 0,4 1 0,-6 4 0,6-1 0,-1-4 0,-4 3 0,4-8 0,-8 9 0,9-9 0,-9 10 0,9-10 0,-4 9 0,4-9 0,-5 10 0,3-10 0,-8 11 0,8-6 0,-3 0 0,4 4 0,0-5 0,-4 5 0,3-5 0,-8 4 0,9-8 0,-8 8 0,10-8 0,-11 8 0,11-8 0,-6 3 0,1 1 0,2-4 0,-2 4 0,-1 1 0,5-5 0,-10 11 0,9-11 0,-2 5 0,-1 0 0,5 1 0,-6 5 0,7-5 0,-1 4 0,0-10 0,-5 11 0,3-11 0,-2 11 0,4-6 0,-1 1 0,-5 4 0,5-10 0,-4 5 0,1 0 0,3-5 0,-3 11 0,-1-5 0,4 0 0,-3 5 0,4-10 0,-5 9 0,3-4 0,-3 1 0,6 3 0,-1-9 0,-5 8 0,5-3 0,-5 0 0,0 4 0,4-9 0,-10 9 0,10-9 0,-5 4 0,1-1 0,3-4 0,-3 8 0,5-8 0,1 4 0,0 1 0,-1-4 0,1 3 0,-1 1 0,-1 0 0,2 1 0,-1-3 0,1 2 0,-1-4 0,1 4 0,-1-1 0,0-3 0,1 9 0,-2-9 0,2 4 0,-2-6 0,2 6 0,-2 0 0,1 1 0,0-2 0,2-5 0,-2 0 0,-5 5 0,3-3 0,-4 9 0,7-10 0,-2 3 0,2 2 0,-1-4 0,0 3 0,1-5 0,-7 6 0,5-4 0,-10 9 0,9-9 0,-4 3 0,-1 0 0,6-4 0,-9 10 0,8-5 0,-4 1 0,0 3 0,5-9 0,-5 9 0,5-9 0,0 8 0,-5-3 0,4 0 0,-8 5 0,8-10 0,-9 11 0,10-11 0,-10 10 0,11-10 0,-10 10 0,8-5 0,-4 1 0,0 4 0,4-10 0,-9 10 0,11-10 0,-5 4 0,1 1 0,3-5 0,-9 11 0,8-11 0,-9 10 0,10-10 0,-9 10 0,3-6 0,1 2 0,0-2 0,1 1 0,-2 1 0,1 0 0,-4 5 0,8-11 0,-9 9 0,8-8 0,-4 2 0,1-4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2:25.1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 16383,'0'21'0,"0"-2"0,0-9 0,0 0 0,0 1 0,0-1 0,0 1 0,0-1 0,0 0 0,0 0 0,0 1 0,0-1 0,0 0 0,5-5 0,-3 3 0,4-3 0,-6 5 0,0-1 0,0 1 0,0-1 0,3 0 0,3 0 0,3-4 0,1-1 0,0-4 0,0 0 0,-1 0 0,-3-5 0,-2-1 0,-4-4 0,0 0 0,0 0 0,3 4 0,-2-2 0,7 7 0,-3-3 0,0 0 0,-1-2 0,-4-3 0,3 4 0,4 1 0,-2 10 0,7-5 0,-6 10 0,7-4 0,-2 4 0,-4 0 0,3-5 0,-4-1 0,0 1 0,4-5 0,-8 11 0,4-6 0,-1 1 0,3 4 0,-1-5 0,5 1 0,-6-3 0,1 2 0,2-4 0,-7 8 0,6-9 0,-7 7 0,8-7 0,-4 3 0,5 1 0,-4 0 0,5 1 0,-10 5 0,11-10 0,-10 9 0,9-3 0,-5-1 0,1 6 0,3-6 0,-3 0 0,-2 4 0,6-4 0,-5 0 0,-1 4 0,6-8 0,-10 9 0,11-9 0,-11 9 0,10-9 0,-10 10 0,10-11 0,-10 11 0,11-11 0,-11 10 0,11-10 0,-5 4 0,1 0 0,2 2 0,-3 0 0,-1 3 0,6-8 0,-11 9 0,11-9 0,-10 9 0,8-5 0,-4 6 0,4-2 0,1-4 0,-5 5 0,3-10 0,-3 10 0,-1-4 0,6-1 0,-5 5 0,1-5 0,4 0 0,-10 4 0,11-8 0,-5 4 0,1-2 0,3 3 0,-4 0 0,1 4 0,3-9 0,-3 10 0,4-11 0,-5 11 0,3-5 0,-8 6 0,10-6 0,-5-1 0,5-1 0,1-4 0,-7 10 0,6-4 0,-5 0 0,5-1 0,-5 0 0,4 1 0,-5 5 0,7-5 0,-1 4 0,-5-4 0,5 0 0,-5-1 0,6 0 0,0 1 0,-6 6 0,15-5 0,-12 3 0,19-9 0,-14 9 0,4-3 0,-6 5 0,0-6 0,0 5 0,0-11 0,10 13 0,-13-6 0,22 1 0,-22 3 0,13-11 0,-10 11 0,1-5 0,-1 1 0,0-3 0,0 1 0,0-4 0,0 4 0,0-1 0,0 3 0,-1-1 0,1-1 0,-7-1 0,4-4 0,-3 4 0,-2 0 0,7-3 0,-5 10 0,6-5 0,0 6 0,-1-1 0,1 1 0,-1-1 0,1 1 0,0 0 0,0 0 0,1 0 0,-1 0 0,0 1 0,0-7 0,0 5 0,0-5 0,0 6 0,0 0 0,1 0 0,-2-1 0,0 1 0,1-1 0,-6 1 0,4-5 0,-4 2 0,6-3 0,-1 0 0,-5 4 0,5-9 0,-6 8 0,7-3 0,-2 4 0,2 2 0,-2-2 0,1-4 0,-5 4 0,4-10 0,-3 11 0,5-5 0,-1 5 0,1-5 0,-1-2 0,-5 1 0,5-5 0,-5 11 0,5-6 0,1 1 0,-7 4 0,6-10 0,-5 11 0,6-11 0,0 11 0,0-5 0,-5 6 0,3-5 0,-3 3 0,5-3 0,-1 4 0,1-5 0,-1 3 0,1-2 0,-1 4 0,1 1 0,-1-7 0,1 0 0,0-1 0,0 3 0,0 5 0,-1-1 0,1-5 0,-1 3 0,1-8 0,0 9 0,-1-5 0,1 2 0,-1 2 0,1-3 0,-6 6 0,5-5 0,-5 3 0,6-9 0,0 9 0,1-9 0,-1 10 0,0-11 0,0 5 0,0 0 0,-1 0 0,1 1 0,-1 3 0,1-8 0,-1 8 0,0-9 0,-1 8 0,2-7 0,-1 2 0,-5 2 0,5-4 0,-5 4 0,5-2 0,1-2 0,-2 2 0,1 1 0,0 2 0,-1 4 0,2-4 0,-1-2 0,-5 1 0,5-5 0,-5 11 0,5-11 0,-5 11 0,-2-7 0,0 7 0,-4-2 0,9-3 0,-8 4 0,4-3 0,-2 4 0,-2-1 0,-1-6 0,-7-1 0,-15-4 0,6 0 0,-8 0 0,10 0 0,0 0 0,-10 0 0,8 0 0,-8 0 0,10-5 0,0 3 0,0-4 0,0 1 0,-1 3 0,1-4 0,6 0 0,-4 0 0,4-1 0,1-4 0,-6 10 0,7-5 0,-6 6 0,26 6 0,-8 1 0,22 6 0,-6-5 0,-7 3 0,7-3 0,0 7 0,-8-3 0,7-3 0,-10 2 0,2-10 0,-1 11 0,0-11 0,-6 11 0,5-11 0,-5 11 0,6-10 0,0 3 0,0 1 0,1-4 0,-1 9 0,0-9 0,-1 8 0,0-8 0,1 8 0,0-8 0,-6 9 0,5-9 0,-5 10 0,6-11 0,-6 11 0,5-11 0,-5 11 0,5-11 0,1 11 0,-1-11 0,0 10 0,0-10 0,0 10 0,0-10 0,-5 11 0,5-11 0,-6 5 0,7 0 0,-1-5 0,0 10 0,1-10 0,-2 9 0,1-9 0,-6 10 0,4-10 0,-8 10 0,10-10 0,-11 8 0,11-7 0,-11 8 0,11-8 0,-5 9 0,0-4 0,5 0 0,-10 2 0,9-8 0,-9 10 0,8-5 0,-4 6 0,5-1 0,0-5 0,-5 4 0,4-8 0,-8 8 0,8-4 0,-4-1 0,0 6 0,4-9 0,-4 8 0,1-4 0,3 0 0,-3 5 0,4-5 0,1 1 0,-6 3 0,4-8 0,-8 10 0,9-11 0,-9 10 0,9-10 0,-9 9 0,10-8 0,-6 4 0,1 0 0,2-5 0,-8 9 0,8-9 0,-8 10 0,9-10 0,-4 9 0,0-5 0,4 1 0,-5 2 0,2-3 0,2 5 0,-3-4 0,-1 4 0,4-4 0,-4 1 0,1 3 0,5-8 0,-10 8 0,9-9 0,-9 3 0,3-4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7:07:54.736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2847 2529 16383,'-20'-7'0,"1"6"0,4-13 0,-11 4 0,15-5 0,-13 4 0,16 4 0,-1 1 0,-4 4 0,6-10 0,-1 6 0,-2-6 0,4 5 0,0-4 0,1 4 0,-2-1 0,0 3 0,-7-2 0,1 0 0,-1-1 0,7-4 0,-6 11 0,6-11 0,-6 10 0,6-10 0,-5 11 0,4-12 0,0 6 0,-5-1 0,6-2 0,-7 9 0,7-10 0,-3 10 0,3-10 0,-4 10 0,5-9 0,-6 8 0,6-8 0,-2 4 0,-4 0 0,5 1 0,-6 5 0,7-6 0,-4 4 0,9-10 0,-8 7 0,3-1 0,0-4 0,-3 8 0,7-10 0,-8 11 0,9-12 0,-4 15 0,17 10 0,-4 2 0,6 10 0,-2-17 0,-11 5 0,6-4 0,-2 6 0,-4 0 0,10-2 0,-9 3 0,10-8 0,-11 6 0,6-5 0,-1 0 0,-4 5 0,4-6 0,-1 6 0,-4-1 0,9-1 0,-4-5 0,1 6 0,3-5 0,-8 7 0,10-7 0,-11 5 0,11-5 0,-5 5 0,-1 0 0,6-6 0,-6 4 0,6-9 0,-6 9 0,4-8 0,-9 8 0,-19-24 0,12 10 0,-22-18 0,20 8 0,-7-1 0,-2-11 0,1 9 0,-1-9 0,3 11 0,5 0 0,-4 7 0,12-5 0,-12 5 0,4-7 0,-4 1 0,5 0 0,-4 7 0,10-6 0,-11 5 0,6 0 0,0-5 0,-5 4 0,5-4 0,-7 5 0,8-4 0,0 4 0,6-6 0,-6 6 0,-1-2 0,-1 2 0,-3-5 0,10 0 0,-11 6 0,10-3 0,-10 3 0,11-5 0,-5 0 0,2 0 0,-2 6 0,-6 1 0,-12-4 0,13 0 0,-13-8 0,16 9 0,-19 1 0,16 1 0,-13-2 0,16-1 0,-6-3 0,0 11 0,7-10 0,-6 10 0,6-10 0,-7 10 0,1-4 0,6-2 0,-5 5 0,11-11 0,-4 6 0,-2-1 0,0 3 0,-6 0 0,7-1 0,-6 0 0,10-6 0,-9 10 0,10-9 0,-11 10 0,6-8 0,-7 2 0,7-3 0,-5 4 0,9-4 0,-11 9 0,11-9 0,-4 3 0,-1 0 0,6-5 0,-6 4 0,1 0 0,-1 1 0,-1 1 0,-4-2 0,5-6 0,-1 1 0,2 0 0,0 6 0,4-6 0,-11 11 0,12-11 0,-13 5 0,6-1 0,0-4 0,-5 5 0,11-5 0,-11 5 0,12-4 0,-12 4 0,11-6 0,-11 6 0,11-3 0,-11 10 0,12-11 0,-13 11 0,13-13 0,-12 13 0,11-10 0,-11 9 0,6-8 0,-1 4 0,-4-1 0,5-3 0,-6 4 0,2-6 0,5 1 0,-3 5 0,8-5 0,-10 9 0,3-11 0,-7 11 0,1-11 0,-1 12 0,0-6 0,0 1 0,7-3 0,-5 1 0,5-5 0,-7 12 0,7-13 0,-4 13 0,11-12 0,-11 11 0,5-4 0,-1-1 0,-3 0 0,5-6 0,-6 7 0,6-5 0,-5 10 0,4-10 0,-7 10 0,8-11 0,-4 5 0,2 0 0,-4-3 0,-1 3 0,1 1 0,6-6 0,-6 10 0,5-9 0,-6 9 0,2-3 0,5-2 0,-4 6 0,3-11 0,-8 10 0,8-8 0,-6 2 0,6-4 0,-7 4 0,8-3 0,-8 9 0,7-10 0,-6 5 0,1-5 0,0 0 0,-1 5 0,6-5 0,-7 11 0,13-12 0,-12 11 0,5-11 0,-6 6 0,1-6 0,2 1 0,-1 6 0,-1-5 0,2 5 0,-2-8 0,1 8 0,4-6 0,-2 11 0,9-11 0,-10 3 0,3 1 0,-6-5 0,0 6 0,6-7 0,-4 7 0,4 0 0,-7 1 0,2 4 0,5-11 0,-3 11 0,3-11 0,-4 7 0,-1-8 0,1 3 0,0 4 0,5-5 0,-4 11 0,9-13 0,-11 13 0,11-11 0,-4 5 0,0-5 0,0 0 0,-6 0 0,5-1 0,-3 1 0,3-1 0,-5 1 0,0 0 0,6-1 0,-6 6 0,11-6 0,-6 6 0,1-7 0,-3 0 0,-4 1 0,5-1 0,-3 7 0,3 1 0,0-1 0,-4 5 0,10-11 0,-8 7 0,4-7 0,-5 7 0,4-4 0,-4 9 0,9-9 0,-11 9 0,7-4 0,-2-2 0,-3 0 0,10-5 0,-9 5 0,8-3 0,-8 3 0,9-5 0,-11 5 0,6 2 0,-2 0 0,-4 3 0,11-8 0,-11 9 0,11-11 0,-9 5 0,5 0 0,-7-3 0,1 8 0,-1-8 0,0 9 0,6-11 0,-6 11 0,5-11 0,-6 5 0,1 1 0,6-6 0,-6 10 0,10-11 0,-11 12 0,12-11 0,-12 11 0,6-5 0,-1 0 0,-3 4 0,9-11 0,-10 6 0,6-1 0,-1-4 0,-3 6 0,9-8 0,-10 8 0,4 1 0,-1-2 0,3 1 0,5-7 0,-5 7 0,4-6 0,-5 5 0,6-7 0,0-7 0,0 5 0,0 0 0,0 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2:37.99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16383,'17'12'0,"-1"-5"0,-10 4 0,6-4 0,-6 5 0,7-5 0,-7 4 0,6-10 0,-5 5 0,5-6 0,-4 6 0,1-5 0,-2 11 0,-1-6 0,0 6 0,0-6 0,1-2 0,0 2 0,4 1 0,-4 5 0,4-5 0,-4 4 0,4-9 0,-5 4 0,1-1 0,2 1 0,-3 1 0,-1 3 0,5-8 0,-8 8 0,9-9 0,-4 8 0,4-7 0,1 2 0,0-4 0,-4 6 0,2 0 0,-4 1 0,6 4 0,-1-5 0,0 6 0,0-2 0,-1-4 0,1-2 0,1-4 0,-4 6 0,3-5 0,-4 5 0,0 0 0,2-5 0,-8 10 0,10-10 0,-4 4 0,0 0 0,4-4 0,-10 9 0,8-8 0,-8 8 0,9-9 0,-9 8 0,11-8 0,-6 4 0,1-1 0,-3 2 0,0 0 0,-3 4 0,3-5 0,1 2 0,-4 1 0,9-7 0,-5 4 0,1 0 0,2-3 0,-2 4 0,-1 0 0,0 0 0,0 1 0,0-2 0,1-1 0,3-3 0,-8 8 0,9-8 0,-8 9 0,9-9 0,-6 8 0,1-4 0,3 0 0,-4-1 0,1 1 0,3-4 0,-8 9 0,10-9 0,-5 8 0,5-8 0,-1 4 0,-4 1 0,4-5 0,-5 9 0,5-9 0,-4 8 0,3-8 0,-8 3 0,4-4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2:22:42.96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16383,'17'15'0,"-6"2"0,1-15 0,-5 9 0,5-9 0,0 4 0,0-6 0,0 5 0,0 2 0,0 0 0,-1 3 0,0-8 0,1 4 0,-6-2 0,5-3 0,-4 4 0,5 0 0,0-4 0,-1 9 0,-1-9 0,-4 10 0,4-10 0,-3 5 0,0 0 0,2-5 0,-8 10 0,10-10 0,-9 9 0,9-8 0,-5 8 0,1-4 0,3 0 0,-3-1 0,4 0 0,-4 0 0,3 1 0,-9 5 0,11-10 0,-11 11 0,11-11 0,-10 11 0,9-11 0,-9 11 0,8-6 0,-4 6 0,4-2 0,-4 1 0,5-5 0,-10 4 0,5-3 0,-1 4 0,1 0 0,5 0 0,-5 0 0,4-5 0,-4 3 0,7-8 0,-6 9 0,4-9 0,-5 8 0,6-3 0,-1 0 0,0-2 0,-4 2 0,4-4 0,-10 9 0,11-9 0,-5 10 0,6-11 0,-6 11 0,4-6 0,-10 7 0,10-7 0,-4 6 0,5-6 0,0 6 0,-6-1 0,5-4 0,-4 4 0,6-9 0,0 9 0,0-9 0,-5 9 0,3-9 0,-9 10 0,9-11 0,-3 5 0,-1 0 0,5-5 0,-11 11 0,10-6 0,-5 1 0,5 4 0,-4-5 0,4 1 0,-4-2 0,0 1 0,3-5 0,-8 11 0,8-11 0,-3 5 0,-1 0 0,6-5 0,-5 5 0,1 0 0,3-5 0,-4 10 0,4-10 0,0 9 0,0-4 0,0 0 0,0 4 0,0-8 0,-4 8 0,4-8 0,-5 2 0,6-4 0,-6 6 0,4-4 0,-9 9 0,9-9 0,-3 4 0,5-6 0,-1 4 0,1-3 0,-2 8 0,-4-3 0,5 0 0,-5-1 0,1 1 0,4-5 0,-4 5 0,0-1 0,5-4 0,-11 10 0,11-10 0,-5 11 0,5-6 0,0 1 0,-6 3 0,3-4 0,-4 4 0,6-4 0,-6 4 0,0-8 0,-5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7:07:54.737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 1 16383,'20'7'0,"-1"-6"0,-5 6 0,8-7 0,-6 6 0,5-4 0,-7 4 0,0-6 0,1 0 0,-1 0 0,1 0 0,0 0 0,-7 7 0,5-5 0,-5 4 0,7-6 0,0 0 0,-2 0 0,2 0 0,-8 5 0,6-3 0,-6 3 0,6-5 0,-1 5 0,-1-4 0,0 4 0,1-5 0,-2 0 0,1 0 0,1 0 0,-6 6 0,6-5 0,-4 4 0,6-5 0,-1 0 0,-1 0 0,-5 6 0,5-5 0,-6 5 0,1-1 0,3-4 0,-4 4 0,5-1 0,-1-2 0,-4 6 0,-6-2 0,-8-1 0,-4 5 0,-2-9 0,0 5 0,0 0 0,0-4 0,1 5 0,0-7 0,-1 6 0,0-4 0,0 4 0,2-6 0,-3 7 0,3-6 0,-1 6 0,0-7 0,2 0 0,0 0 0,0 0 0,0 0 0,1 0 0,4 4 0,6 4 0,8-2 0,4 0 0,3-6 0,0 7 0,0-5 0,11 4 0,-10 0 0,10-5 0,-12 4 0,0-5 0,1 0 0,-7 7 0,5-5 0,-5 4 0,7-6 0,0 0 0,-2 5 0,2-3 0,-8 10 0,6-11 0,-5 6 0,7-7 0,0 0 0,-7 6 0,5-4 0,-5 5 0,6-7 0,-1 0 0,-7 6 0,6-4 0,-5 4 0,1 1 0,1-6 0,-8 2 0,-10-28 0,0 10 0,-7-16 0,4 17 0,6 1 0,-7 0 0,7 2 0,-4-1 0,8 1 0,-8 5 0,9-6 0,-4 15 0,18-2 0,-9 11 0,15 3 0,-12-1 0,1 0 0,4 0 0,-10-1 0,11 2 0,-5-8 0,7 6 0,-7-5 0,5 7 0,-6-2 0,7 2 0,0-2 0,-1 1 0,2-6 0,-8 3 0,6-2 0,-5-1 0,7 5 0,0-5 0,-1 0 0,-6 5 0,5-4 0,-4-1 0,5 5 0,-5-5 0,4 0 0,-5 5 0,7-11 0,-7 11 0,5-11 0,-5 11 0,6-12 0,0 12 0,-2-11 0,3 11 0,-3-11 0,3 4 0,-8 1 0,6-6 0,-12 12 0,12-11 0,-6 5 0,6-3 0,-40-3 0,5 4 0,-22-5 0,6 0 0,9 0 0,0-6 0,-9-5 0,21 2 0,-21-9 0,-30-9 0,29 12 0,-21-17 0,47 30 0,5-4 0,-6 1 0,0 3 0,0-3 0,6-2 0,-4 6 0,6-6 0,-1 1 0,-4 4 0,14-5 0,11 14 0,1-5 0,11 4 0,-18 1 0,5-6 0,-4 6 0,5-1 0,1 3 0,0 5 0,-2-6 0,2 6 0,-2-13 0,2 12 0,0-11 0,-1 11 0,1-11 0,0 4 0,0 1 0,-1 1 0,12 0 0,-8-1 0,2-1 0,-7-4 0,6 13 0,-2-7 0,9 2 0,-13 2 0,2-10 0,0 11 0,-1-12 0,1 6 0,0-1 0,-1-4 0,1 11 0,-1-11 0,0 4 0,0 1 0,0-5 0,1 4 0,0-6 0,-7 7 0,5 1 0,-5 0 0,7-1 0,-7-1 0,5-4 0,-5 11 0,7-12 0,-1 11 0,-1-5 0,-6 5 0,2-6 0,-7 4 0,-3-9 0,-10-21 0,-3 14 0,-6-37 0,5 39 0,-2-21 0,2 17 0,0-7 0,-11 7 0,15-5 0,-13 11 0,22-11 0,-11 12 0,6-6 0,-1 0 0,-4 6 0,15-6 0,4 20 0,7-9 0,8 9 0,-8-7 0,1-4 0,0 11 0,0-11 0,-2 10 0,2-5 0,-3 0 0,-4 6 0,4-11 0,-5 10 0,6-5 0,-2 5 0,1-6 0,0 5 0,0-5 0,0 1 0,0 4 0,1-4 0,-2-1 0,-4 6 0,4-4 0,-2 1 0,5-3 0,-6 1 0,4-6 0,-10 12 0,10-11 0,-4 11 0,5-11 0,-5 11 0,4-12 0,-4 6 0,1 0 0,4-6 0,-6 6 0,1-1 0,4-4 0,-5 10 0,5-6 0,-5 6 0,4-6 0,-2 0 0,-1 0 0,5-4 0,-7 9 0,7-5 0,-1 1 0,-6 4 0,4-9 0,-8 11 0,3-6 0,1 1 0,-4 3 0,9-5 0,-5 5 0,1 1 0,3-1 0,-4 0 0,7-4 0,-6 4 0,5-3 0,-5 5 0,6-6 0,-6 4 0,6-2 0,-6-1 0,0 5 0,3-7 0,-4 2 0,0 4 0,4-11 0,-3 11 0,7-10 0,-8 9 0,6-9 0,-10 10 0,11-11 0,-6 10 0,7-10 0,-6 11 0,5-10 0,-12 11 0,11-11 0,-11 11 0,11-12 0,-10 11 0,11-10 0,-5 10 0,5-6 0,0 2 0,-7 3 0,5-9 0,-4 10 0,5-11 0,0 10 0,0-10 0,-5 11 0,7-10 0,-6 11 0,5-12 0,-5 12 0,3-11 0,-4 10 0,6-11 0,0 5 0,1-6 0,-1 5 0,-1-4 0,2 11 0,-2-5 0,1 6 0,-1-6 0,-5 4 0,5-10 0,-4 11 0,6-5 0,0 1 0,0-2 0,0 0 0,0 1 0,-1 1 0,-1 3 0,1-4 0,-1-1 0,-6 6 0,6-10 0,-5 9 0,6-4 0,-2 4 0,1 1 0,-1-1 0,1-4 0,-6 4 0,5-9 0,-9 11 0,8-12 0,-8 13 0,7-13 0,-8 12 0,10-11 0,-4 10 0,7-11 0,-1 5 0,1 0 0,-1 1 0,1 1 0,0-3 0,-6 2 0,4 0 0,-4 1 0,4-3 0,2-5 0,-1 0 0,1 7 0,-7-1 0,6 2 0,-11 4 0,10-11 0,-5 6 0,-1-1 0,5-4 0,-9 10 0,8-11 0,-8 11 0,10-10 0,-4 11 0,0-6 0,5 1 0,-11 2 0,11-9 0,-6 4 0,1 2 0,4-6 0,-11 11 0,11-11 0,-10 11 0,9-11 0,-4 6 0,1-2 0,3-3 0,-4 8 0,1-4 0,3 0 0,-9 5 0,11-10 0,-12 10 0,13-10 0,-7 5 0,0 0 0,5-4 0,-10 10 0,11-11 0,-11 10 0,11-10 0,-7 9 0,8-8 0,-8 9 0,6-9 0,-4 4 0,0 1 0,-1 0 0,-1 1 0,1 2 0,6-3 0,0 0 0,-7 5 0,0-5 0,0 1 0,-4 3 0,10-5 0,-5 6 0,5-5 0,-6 5 0,0-4 0,-1 0 0,-3 6 0,8-7 0,-3 0 0,0 5 0,4-5 0,-5 1 0,1 4 0,4-10 0,-3 11 0,5-11 0,-5 9 0,5-9 0,-11 10 0,11-4 0,-6 5 0,6 1 0,0-2 0,-1-5 0,1-2 0,-6 2 0,6-6 0,-6 6 0,8-7 0,-2 6 0,1-4 0,-6 11 0,4-11 0,-4 4 0,5-6 0,0 5 0,-2-4 0,-5 10 0,4-9 0,-3 4 0,-1 1 0,-1 0 0,2 1 0,-6 2 0,12-8 0,-6 8 0,6-9 0,-2 4 0,-4 1 0,5-5 0,-6 4 0,7-5 0,-1 6 0,0-5 0,0 9 0,-1-8 0,-5 3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0:05.65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 16383,'20'16'0,"-1"4"0,-4-18 0,-1 11 0,1-5 0,0 7 0,-2-2 0,-5 2 0,4-2 0,-4 2 0,1 0 0,4-7 0,-12 5 0,12-5 0,-4 0 0,-1 5 0,7 7 0,-6-9 0,8 13 0,-9-15 0,5 5 0,-6 0 0,8 0 0,-3-7 0,-4 6 0,-2-5 0,0 1 0,-4 4 0,11-5 0,-12 5 0,13-5 0,-13 4 0,12-10 0,-5 11 0,1-5 0,3 0 0,-11 4 0,11-4 0,-5 5 0,6 0 0,-1-1 0,0 0 0,0 0 0,1-5 0,-1-2 0,-6 2 0,6-6 0,-10 13 0,10-7 0,-4 0 0,-1 4 0,5-4 0,-6 5 0,8-5 0,-7 5 0,5-11 0,-11 12 0,11-4 0,-5 4 0,6-5 0,-6 4 0,5-4 0,-5 6 0,7-6 0,-7 2 0,6-8 0,-11 9 0,11-9 0,-5 11 0,5-6 0,-5 7 0,4-7 0,-5 5 0,1-6 0,3 1 0,-2-1 0,-1 0 0,5 2 0,-6 0 0,1 6 0,3-7 0,-4 7 0,6-7 0,-5 6 0,4-11 0,-11 11 0,12-5 0,-6 5 0,6 0 0,0 0 0,-1-6 0,-4 6 0,4-11 0,-10 11 0,10-6 0,-4 1 0,-1 3 0,6-10 0,-12 11 0,11-5 0,-5 1 0,5-3 0,-5 2 0,5-6 0,-11 12 0,11-11 0,-5 10 0,0-6 0,3 0 0,-9-6 0,-2-19 0,-7 11 0,0-16 0,1 18 0,2-7 0,-3 7 0,1-5 0,0 5 0,2-1 0,4-4 0,-9 9 0,9-11 0,-9 7 0,9-7 0,-4 1 0,5 1 0,0-1 0,-5 7 0,-1-4 0,-6 7 0,5-9 0,-5 9 0,11-11 0,-12 12 0,6-11 0,-1 5 0,-3 1 0,4-4 0,-1 3 0,-3 1 0,9-6 0,-10 5 0,6-1 0,-1-3 0,3 3 0,4-4 0,-5-1 0,-2 6 0,1-3 0,0 4 0,0-1 0,-1 2 0,0-1 0,2-1 0,0-6 0,4 1 0,-9 6 0,8-3 0,14 12 0,-1 0 0,8 9 0,-6-4 0,-5 5 0,7-4 0,-2 4 0,1 0 0,-8 1 0,6-7 0,-4-1 0,7 1 0,-1 0 0,-6 7 0,4-7 0,-11 6 0,11-6 0,-4 1 0,4 3 0,-4-3 0,4 5 0,-5-4 0,1 4 0,4-5 0,-10 7 0,11-7 0,-12 4 0,13-11 0,-13 11 0,12-11 0,-11 13 0,10-13 0,-11 12 0,10-6 0,-4 7 0,-1-3 0,5 1 0,-10-1 0,9-4 0,-8 5 0,8-6 0,-9 7 0,11-6 0,-11 3 0,12-9 0,-11 10 0,10-5 0,-11 5 0,10-4 0,-9 4 0,10-4 0,-5 1 0,5 2 0,-6-3 0,5 5 0,-9 0 0,10-5 0,-11 5 0,11-10 0,-11 11 0,10-6 0,-4 1 0,0 4 0,3-5 0,-8 7 0,10-7 0,-4 6 0,5-6 0,1 6 0,-2 0 0,-5 0 0,4-6 0,-4 5 0,7-5 0,-1-1 0,-6 6 0,5-10 0,-4 4 0,-1 1 0,6-5 0,-6 9 0,7-3 0,-7 5 0,6-5 0,-6 2 0,7-3 0,-2 5 0,-5 1 0,5-6 0,-4 0 0,0 0 0,4 0 0,-4 7 0,-1 0 0,5-6 0,-5 5 0,7-5 0,0 5 0,-7 2 0,5-8 0,-3-1 0,-1 1 0,-2 1 0,1 0 0,-6 5 0,13-4 0,-7 4 0,6 0 0,-6 1 0,4-7 0,-2-1 0,-1 1 0,5 1 0,-11 6 0,4-1 0,1-7 0,-1 5 0,2-3 0,2-2 0,-8 7 0,10-11 0,-11 11 0,12-11 0,-11 11 0,10-12 0,-11 11 0,11-10 0,-10 8 0,11-2 0,-6-1 0,6 5 0,-7-4 0,6-2 0,-11 7 0,11-11 0,-4 4 0,-1 1 0,0 0 0,-1 7 0,1-1 0,7-5 0,-8 2 0,6-8 0,-10 9 0,0-10 0,-8 4 0,-6-11 0,5-2 0,-6-7 0,5 7 0,-7-5 0,0 4 0,1-5 0,-1 6 0,1-4 0,1 5 0,0 0 0,1-4 0,-2 5 0,2-6 0,-1-2 0,0 7 0,-1-6 0,-6 5 0,4-6 0,-5 0 0,9 1 0,-3 5 0,2-3 0,-1 9 0,1-10 0,0 4 0,-1 1 0,6-6 0,-5 11 0,5-11 0,-7 5 0,7-5 0,-5-2 0,5 8 0,-6-5 0,1 5 0,1-5 0,-2 6 0,2-5 0,4 4 0,-4-6 0,5 6 0,-7-6 0,7 6 0,-6-1 0,11-4 0,-11 10 0,5-11 0,-7 5 0,7-6 0,-5 7 0,11-5 0,-11 10 0,5-11 0,0 5 0,-5-7 0,11 0 0,-10 7 0,11-5 0,-11 5 0,10-7 0,-10 2 0,11-2 0,-11 8 0,10-6 0,-4 5 0,-1 0 0,6-5 0,-6 6 0,1 0 0,4-3 0,-5 2 0,1 1 0,4-6 0,-9 11 0,10-9 0,-9 10 0,9-8 0,14 18 0,-3-4 0,16 14 0,-11-11 0,11 8 0,-15-7 0,13 8 0,-4-9 0,-3 5 0,10-5 0,-13 7 0,1 0 0,0-7 0,11 16 0,-9-19 0,10 19 0,-1-4 0,-9-9 0,21 16 0,-27-18 0,25 10 0,-25-3 0,15 1 0,-11-2 0,11 2 0,-8-2 0,8 2 0,-12-2 0,1 0 0,-7-1 0,5 1 0,7 2 0,-9-2 0,13 3 0,-16-4 0,7-6 0,-7 6 0,5-6 0,-4 6 0,5-5 0,-6 4 0,6-5 0,-6 6 0,0 1 0,-2 0 0,0-2 0,-5 1 0,11-8 0,-10 6 0,11-3 0,-12 5 0,13-6 0,-7 4 0,0-4 0,-1 6 0,0-6 0,-4 5 0,11-11 0,-5 11 0,0-5 0,-1 6 0,0 0 0,0-2 0,7-4 0,-2 3 0,2-4 0,-2 5 0,-6 1 0,5 0 0,-4 0 0,0-1 0,5 1 0,-11 0 0,12-6 0,-11 5 0,10-5 0,-11 7 0,10-2 0,-4 0 0,-1 1 0,5-6 0,-10 6 0,11-11 0,-10 11 0,11-11 0,-11 11 0,4-5 0,0 5 0,-5 2 0,11-2 0,-5 1 0,6-1 0,-1-1 0,-5 2 0,4-2 0,-5 1 0,-4-11 0,-10-10 0,-6-6 0,1-6 0,0 5 0,4 0 0,1 1 0,-5-1 0,12 1 0,-12 0 0,4 7 0,1-6 0,-5 5 0,5 0 0,0-6 0,-5 6 0,11-6 0,-11 5 0,11-4 0,-11 12 0,12-12 0,-6 4 0,1 1 0,4-5 0,-10 12 0,11-11 0,-11 11 0,10-10 0,-11 3 0,5 1 0,-7-6 0,2 6 0,-2-1 0,8-4 0,-6 11 0,5-12 0,-5 6 0,0-1 0,6-3 0,-4 9 0,2-4 0,1-1 0,-5 5 0,11-9 0,-11 10 0,12-11 0,-11 11 0,10-11 0,-3 15 0,18 0 0,-3 10 0,11 1 0,-6 1 0,-7 0 0,5-1 0,-5 1 0,7-7 0,-7 5 0,5-4 0,-6 4 0,7-5 0,-8 3 0,6-10 0,-6 9 0,6-9 0,-1 8 0,-1-8 0,-4 9 0,-6-9 0,-14-9 0,0-2 0,-7-11 0,6 6 0,-11-2 0,15 2 0,-13-2 0,16 2 0,-7 0 0,0 0 0,0 1 0,1-1 0,-1 0 0,1 2 0,7-2 0,-5 8 0,3-6 0,-5 5 0,-1-7 0,0 1 0,2 0 0,-2 6 0,8-4 0,-5 5 0,4-1 0,1-4 0,-6 11 0,5-12 0,-5 6 0,0-1 0,0-4 0,1 5 0,-3-8 0,3 3 0,-1 4 0,6-4 0,-5 4 0,4 0 0,0-5 0,-4 11 0,4-11 0,-6 5 0,1-6 0,5 0 0,-4 7 0,4 0 0,-7 1 0,7-2 0,-5-1 0,4-4 0,1 5 0,-5 0 0,12-5 0,-13 11 0,13-11 0,-12 12 0,6-11 0,-8 10 0,8-10 0,-5 11 0,4-12 0,1 6 0,-6-1 0,12-4 0,-11 10 0,11-11 0,-11 11 0,5-4 0,0 0 0,-5 5 0,10-10 0,-10 10 0,11-11 0,-11 10 0,5-4 0,-1-1 0,-3 0 0,4-6 0,-4 1 0,-1 6 0,1 1 0,4-2 0,-3 6 0,8-12 0,-8 6 0,9-6 0,-4 2 0,-1 4 0,4-3 0,-9 5 0,10-7 0,-10 6 0,9-5 0,-5 5 0,2-1 0,4-4 0,-5 5 0,2 0 0,2-5 0,-2 4 0,-2-6 0,5 1 0,-11 6 0,10-5 0,-9 10 0,31 7 0,-13 3 0,23 10 0,-15-4 0,0 0 0,0-7 0,-1 5 0,1-5 0,0 0 0,-1 5 0,1-4 0,0 5 0,0 1 0,-1 0 0,1-1 0,0-5 0,-1 4 0,1-5 0,0 0 0,0 5 0,-1-5 0,1 7 0,-1-1 0,0 0 0,0-7 0,0 6 0,1-11 0,0 11 0,-7-5 0,5 0 0,-5 5 0,7-11 0,0 11 0,-7-5 0,5 0 0,-5 5 0,7-11 0,-7 11 0,5-5 0,-5 7 0,7-7 0,0 5 0,-1-5 0,1 7 0,0 0 0,-1-7 0,1 5 0,-7-5 0,5 7 0,-4-7 0,-1 5 0,5-5 0,-5 1 0,0 4 0,5-5 0,-6 5 0,1 1 0,-2-1 0,-1-6 0,-4 6 0,11-11 0,-10 11 0,4-5 0,1 7 0,0-2 0,1 0 0,4 1 0,-11-2 0,12-4 0,-4 4 0,-1-4 0,5 0 0,-12 5 0,13-11 0,-13 11 0,12-11 0,-11 11 0,4-5 0,1 7 0,1-7 0,0 5 0,5-11 0,-11 11 0,11-12 0,-11 12 0,11-4 0,-11 4 0,11-5 0,-12 4 0,12-10 0,-11 11 0,11-12 0,-11 12 0,11-11 0,-12 11 0,12-11 0,-11 11 0,11-12 0,-11 12 0,4-4 0,1-1 0,-5 5 0,11-11 0,-6 4 0,0 1 0,5-6 0,-10 12 0,11-11 0,-11 11 0,11-11 0,-12 11 0,13-5 0,-7 5 0,7 2 0,-2-3 0,3 3 0,-8-2 0,6 2 0,-5-7 0,7 5 0,-7-5 0,5 1 0,-11 4 0,11-5 0,-5 0 0,0 5 0,5-11 0,-5 11 0,1-5 0,2 0 0,-3 5 0,-1-6 0,5 1 0,-4 4 0,4-10 0,-4 11 0,4-12 0,-10 12 0,11-4 0,-5-1 0,7 5 0,-2-6 0,-5 7 0,4-7 0,-4 6 0,7-4 0,-7 4 0,5 2 0,-4-2 0,4 1 0,-5 0 0,4-7 0,-10 6 0,11-5 0,-5 1 0,0 4 0,5-12 0,-11 12 0,11-4 0,-6 4 0,6 0 0,-1-1 0,0 1 0,-5 0 0,5-6 0,-4 6 0,7-11 0,-2 9 0,1-10 0,-1 4 0,-5 2 0,6-6 0,-7 11 0,6-5 0,-1 0 0,-5 5 0,3-11 0,-8 12 0,8-6 0,-3 1 0,-1 4 0,6-4 0,-5 6 0,1-1 0,4 0 0,-4-6 0,0 7 0,5-6 0,-5 6 0,6 0 0,-6 0 0,4-7 0,-11 7 0,6-6 0,-1 0 0,-4 5 0,10-6 0,-11 6 0,11-6 0,-10 4 0,10-10 0,-11 11 0,4-5 0,1 1 0,-5 4 0,4-6 0,-5-2 0,-6-13 0,-1-3 0,-1-8 0,-15 4 0,18 0 0,-19-1 0,15 3 0,-5-1 0,6 0 0,-6 7 0,13-5 0,-12 5 0,11-6 0,-11 6 0,11-4 0,-11 4 0,5 0 0,0-5 0,-5 11 0,11-11 0,-11 12 0,12-12 0,-11 6 0,10-8 0,-10 8 0,5-5 0,-7 11 0,0-11 0,1 5 0,0-6 0,6 1 0,-5-2 0,4 7 0,0-6 0,1 5 0,0 0 0,0 2 0,0-1 0,1 0 0,0-7 0,4 2 0,-11 4 0,6-3 0,-1 4 0,-3-6 0,10-1 0,-11 7 0,10-6 0,-11 4 0,6-4 0,-7-2 0,7 2 0,-6-2 0,6 2 0,-1-2 0,-4 2 0,4-2 0,0 0 0,1-6 0,1 5 0,4-5 0,-11 7 0,11 0 0,-4 0 0,0 0 0,5 0 0,-5 0 0,6-1 0,-6 7 0,-1-4 0,-1 5 0,3-6 0,-2 6 0,5-6 0,-11 11 0,6-9 0,-1 4 0,-2 0 0,9-3 0,-11 8 0,6-7 0,-7 8 0,7-10 0,-5 9 0,10-11 0,-10 11 0,10-11 0,-11 11 0,10-11 0,-11 5 0,6 0 0,-1-4 0,-3 11 0,10-11 0,-4 5 0,-2-1 0,6-4 0,-12 10 0,6-9 0,-5 10 0,6-9 0,18 26 0,11-8 0,-2 18 0,15-6 0,-25-11 0,16 6 0,-13-7 0,1 7 0,0 0 0,-1-1 0,1 1 0,0-7 0,-7 5 0,5-4 0,-5 5 0,0 1 0,5-1 0,-4 1 0,5 0 0,3 11 0,-1-15 0,1 14 0,0-6 0,-2-1 0,-4 8 0,2-12 0,-5 1 0,16 18 0,-7-14 0,0 14 0,7-16 0,-10 9 0,6-6 0,7 9 0,-16-14 0,15 3 0,-11-4 0,-1 1 0,1 0 0,0-1 0,0 1 0,-7 0 0,5-1 0,-5 1 0,0 0 0,12 6 0,-10-5 0,10 4 0,-12-5 0,4-2 0,-11 2 0,12 0 0,-11-1 0,11-5 0,-11 4 0,11-5 0,-5 0 0,0 5 0,5-5 0,-6 1 0,7 4 0,0-12 0,-6 12 0,4-6 0,-4 1 0,5 4 0,1-5 0,0 8 0,0-8 0,1 6 0,-7-5 0,5 7 0,-5-1 0,7-5 0,0 4 0,-1-5 0,-6 6 0,6 1 0,-6 0 0,6 0 0,-5-1 0,4 1 0,-3 11 0,-1-8 0,7 1 0,-8-6 0,0-4 0,-2 4 0,-1-6 0,2-2 0,6 2 0,0 0 0,2 1 0,-2 3 0,13-9 0,-8 11 0,19-2 0,-19 4 0,8 2 0,-11-2 0,0-7 0,-1 5 0,1-5 0,0 1 0,-1 4 0,0-12 0,0 12 0,-1-6 0,-5 8 0,4-8 0,-11 6 0,12-11 0,-11 11 0,11-12 0,-11 12 0,11-11 0,-12 11 0,11-6 0,-5 6 0,0 0 0,-2-2 0,2-4 0,-6 4 0,12-2 0,-4 5 0,-1 0 0,5-6 0,-11 4 0,11-4 0,-12 6 0,12-5 0,-4 4 0,-1-6 0,5 7 0,-12-1 0,6 1 0,-1-7 0,-4 5 0,11-11 0,-11 11 0,11-4 0,-11 6 0,11-6 0,-12 4 0,6-5 0,-1 1 0,1 2 0,8-2 0,-3 5 0,2 0 0,-1 0 0,0-6 0,2 0 0,-7-1 0,5-4 0,-11 11 0,11-11 0,-5 11 0,0-6 0,5 1 0,-4-3 0,-1 2 0,5-6 0,-6 6 0,1-1 0,3-4 0,-4 10 0,8-11 0,-2 4 0,2 2 0,-1-5 0,-7 11 0,5-12 0,-4 6 0,0-1 0,6-4 0,-7 10 0,6-11 0,0 11 0,1-10 0,-1 10 0,0-11 0,1 11 0,-2-5 0,3 1 0,-3 3 0,2-3 0,0-1 0,-6 5 0,5-11 0,-11 9 0,0-8 0,-8 2 0,-6-4 0,0 0 0,-1 0 0,0-6 0,1 4 0,-2-11 0,0 5 0,0-5 0,0-2 0,0 2 0,0-2 0,-1 7 0,0-5 0,1 4 0,-12 1 0,6-16 0,0 13 0,-7-9 0,23 7 0,-21 5 0,17-7 0,-7 7 0,1-5 0,-1 5 0,0-7 0,1 0 0,-1 1 0,7-1 0,-5 0 0,4 0 0,-5 1 0,0 0 0,0 0 0,0 0 0,1 1 0,-2-2 0,8 2 0,-6 4 0,12-4 0,-13 5 0,6-7 0,-6 1 0,5-1 0,-4 7 0,5-5 0,-7 5 0,2-6 0,5 0 0,-4 7 0,4-7 0,0 6 0,-5-6 0,11-1 0,-11 0 0,5 0 0,0 1 0,-6-1 0,7 1 0,-7 0 0,2 2 0,-2-2 0,1 8 0,6-6 0,-6 10 0,11-11 0,-11 11 0,12-11 0,-13 12 0,7-6 0,-7 1 0,0 4 0,0-11 0,0 11 0,6-11 0,-4 11 0,5-4 0,-6 1 0,0 3 0,6-10 0,-6 11 0,4-12 0,-5 11 0,6-11 0,-5 5 0,4-1 0,-5-4 0,0 6 0,1-1 0,6-3 0,-5 9 0,5-10 0,-6 5 0,1 1 0,5-6 0,-4 5 0,3-1 0,1-4 0,-6 4 0,5-1 0,0-3 0,-5 5 0,5 0 0,-7-7 0,1 7 0,6-7 0,-2 2 0,2 4 0,1-4 0,-6 4 0,11-6 0,-10 6 0,11-4 0,-9 6 0,9-7 0,-10 1 0,5 1 0,-6-1 0,6-1 0,0 0 0,0 6 0,4-5 0,-11 10 0,12-11 0,-13 11 0,13-11 0,-11 12 0,10-12 0,-8 11 0,4-9 0,-4 10 0,-1-4 0,1 5 0,0 0 0,4 4 0,1 4 0,5 3 0,0 2 0,0 0 0,0 0 0,0 1 0,7 0 0,1-7 0,6 6 0,1-4 0,-7 5 0,5 1 0,-4 0 0,5-7 0,1 5 0,2 7 0,-1-9 0,-6 13 0,6-4 0,-8-3 0,10 3 0,-4-7 0,-5-5 0,4 0 0,-5 5 0,7-4 0,-7 5 0,5 1 0,-5-7 0,7 5 0,-1-11 0,-5 11 0,4-11 0,-5 11 0,0-5 0,5 0 0,-5 5 0,6-11 0,-6 11 0,4-11 0,-4 11 0,6-5 0,0 5 0,0 2 0,0-8 0,-6 6 0,5-11 0,-11 11 0,11-5 0,-5 7 0,7-1 0,0 1 0,11-7 0,-15 5 0,13-5 0,-16 1 0,7 4 0,0-12 0,-7 12 0,5-4 0,-5 5 0,0 1 0,6 0 0,-6-1 0,6-5 0,1 4 0,0-5 0,0 7 0,-1-1 0,3 12 0,-8-8 0,7 2 0,-8-7 0,7-5 0,-1 7 0,1-1 0,-7 1 0,5 0 0,-4-1 0,5-5 0,-6 4 0,5-5 0,-4 7 0,5-7 0,-5 5 0,4-5 0,-5 0 0,0 5 0,4-6 0,-11 8 0,11-8 0,-4 6 0,6-6 0,-1 6 0,1 0 0,-1 1 0,1-1 0,-1 1 0,-6-1 0,5 1 0,-11 0 0,12-6 0,-11 6 0,10-7 0,-11 6 0,11-6 0,-10 4 0,11-9 0,-12 11 0,12-5 0,-6 6 0,8 0 0,-8 0 0,6 1 0,-5-1 0,6 0 0,0 0 0,0 0 0,0 0 0,-6 1 0,6 0 0,-6 0 0,6-1 0,1 1 0,-7 0 0,5-1 0,-4 1 0,5 0 0,1 0 0,0-1 0,-1-5 0,1 4 0,0-5 0,0 0 0,-2-1 0,2-7 0,-3 0 0,-4 5 0,4-4 0,-5 5 0,7 0 0,0-4 0,-1 4 0,-5 1 0,4-6 0,-4 6 0,6-7 0,-1 5 0,-1-3 0,-5 10 0,5-11 0,-4 6 0,0-1 0,5-4 0,-5 5 0,7-1 0,0-4 0,6 4 0,-4 1 0,4-6 0,-6 12 0,-7-4 0,5 5 0,-5 1 0,7 0 0,0-1 0,-1 1 0,1-7 0,0 5 0,-7-4 0,-2 5 0,1 1 0,-5 0 0,4-1 0,-6 1 0,6-1 0,-5 0 0,4-1 0,1 0 0,0-1 0,7-5 0,0-2 0,-6 2 0,4-6 0,-10 10 0,9-9 0,-4 2 0,6-4 0,0 0 0,-6-4 0,-1-2 0,-5-4 0,0 0 0,-7-2 0,6 0 0,-15-14 0,8 8 0,-12-20 0,2 9 0,-5-27 0,-6 11 0,6 0 0,-5 7 0,12 21 0,-3-21 0,5 22 0,-3-10 0,10 12 0,-5 6 0,4-5 0,-6 11 0,1-10 0,-1 5 0,0 0 0,-1-6 0,2 6 0,5-8 0,-4 2 0,4 4 0,0-4 0,-5 12 0,6-11 0,-7 5 0,2 0 0,-1-5 0,0 11 0,-1-6 0,2 7 0,-3-6 0,2 4 0,-2-4 0,2 1 0,1 4 0,6-9 0,17 9 0,-1 3 0,14 6 0,2 10 0,3-10 0,12 10 0,-1-6 0,-11 5 0,9 3 0,-9-2 0,0 0 0,-3-8 0,-11 3 0,11 7 0,-9-3 0,21 12 0,-20-14 0,1 3 0,-3 8 0,-7-9 0,8 9 0,-3-11 0,1 0 0,0 0 0,0-1 0,-7 1 0,5 0 0,-12-1 0,11 0 0,-10 0 0,10 0 0,-11 1 0,12-1 0,-11 0 0,4-1 0,0-1 0,1 0 0,-1 2 0,6-7 0,-10 6 0,4-5 0,-6 7 0,0-1 0,6 0 0,-5-1 0,11 0 0,-10 1 0,11-6 0,-6 4 0,1-5 0,3-1 0,-9 6 0,5-5 0,-1 1 0,-4 2 0,10-9 0,-6 5 0,6-1 0,0-3 0,-1 3 0,1-5 0,-6 5 0,6-3 0,-6 3 0,2 2 0,4-6 0,-5 11 0,6-5 0,0 0 0,1-2 0,-6 2 0,5-6 0,-5 6 0,6-2 0,-1-4 0,-1 5 0,0-6 0,-5 6 0,5-4 0,-6 5 0,7-7 0,-7 4 0,5-3 0,-5 4 0,8-5 0,-3 0 0,2 0 0,0 0 0,0 5 0,-2-4 0,1 9 0,-6-4 0,-6 0 0,-12-2 0,-2-4 0,-4 0 0,3 0 0,2 0 0,-2 0 0,1 0 0,0 0 0,0 0 0,0 0 0,-1 0 0,0 0 0,-11-9 0,9 7 0,-9-14 0,11 8 0,0 0 0,0-5 0,1 11 0,-1-4 0,0-1 0,1 6 0,6-13 0,-4 13 0,10-11 0,-10 11 0,5-5 0,-6 6 0,7-4 0,1-2 0,-2 0 0,6-3 0,-6 2 0,7-4 0,-6 5 0,19 6 0,-16 6 0,22 5 0,-17 0 0,2 2 0,-8-7 0,-4 7 0,-4-12 0,-3 6 0,1 0 0,-1-6 0,0 6 0,0-7 0,1 0 0,-1 0 0,1 0 0,2 0 0,0 0 0,6 5 0,-6-4 0,6 4 0,-7-5 0,1 0 0,0 0 0,6 4 0,6 2 0,7 0 0,6-1 0,-4 1 0,4-4 0,6 5 0,-1-1 0,7-4 0,-10 4 0,0-6 0,0 0 0,-1 0 0,1 0 0,0 0 0,-1 0 0,1 0 0,-2 0 0,0 0 0,-2 0 0,0 0 0,0 0 0,1 0 0,0 0 0,0 0 0,-1 0 0,1 0 0,-1 0 0,1 0 0,-1 0 0,1 0 0,-1 0 0,3 0 0,-2 0 0,1 0 0,0 0 0,0 0 0,1 7 0,-1-6 0,0 6 0,-1-7 0,0 0 0,1 0 0,0 0 0,0 0 0,0 0 0,-1 0 0,1 0 0,-11 0 0,-22 0 0,-9 0 0,-6 0 0,-3 0 0,9 0 0,0 0 0,-9 0 0,21-7 0,-21 6 0,21-6 0,-9 7 0,11 0 0,0 0 0,0 0 0,1 0 0,-1 0 0,-6-6 0,4 4 0,-3-5 0,5 7 0,3 0 0,-1 0 0,-1 0 0,2 0 0,4-6 0,-4 4 0,6-4 0,-2-1 0,3 0 0,0-1 0,-2 3 0,1-2 0,1 1 0,-2-2 0,1 3 0,-2-1 0,-2-1 0,4-6 0,-7 6 0,6-4 0,-6 9 0,5-11 0,-7 5 0,-7-7 0,6 7 0,1-5 0,2 4 0,5 1 0,-7-5 0,1 5 0,-1 0 0,1-5 0,-1 5 0,0 0 0,0-5 0,1 4 0,-1-5 0,0 5 0,1-4 0,5 5 0,-4 0 0,5-5 0,-7 5 0,1-7 0,-1 7 0,0-5 0,1 5 0,5-7 0,-4 0 0,5 1 0,-7 5 0,1-4 0,-1 5 0,7-7 0,-5 1 0,11-1 0,-11 0 0,6 2 0,-1-1 0,-4 8 0,11-6 0,-12 10 0,11-11 0,-11 11 0,11-11 0,-10 6 0,6-6 0,-6 1 0,5 0 0,-4 6 0,3-6 0,-1 4 0,-4 0 0,12-5 0,-12 11 0,4-11 0,-5 5 0,-1 0 0,7-6 0,1 6 0,1 0 0,4-5 0,-11 5 0,5-7 0,-7 0 0,0 7 0,7-4 0,-5 4 0,11-5 0,-11-2 0,5 7 0,0-5 0,-5 11 0,5-11 0,0 5 0,-5 0 0,4-5 0,-4 6 0,5-7 0,-4 8 0,10-6 0,-11 10 0,6-10 0,-7 4 0,0-12 0,-1 10 0,1-10 0,-1 19 0,7-12 0,-5 11 0,11-10 0,-11 11 0,11-11 0,-10 10 0,6-10 0,-7 6 0,0-8 0,1 7 0,4-6 0,-4 5 0,4 0 0,0-5 0,-6 5 0,6-7 0,-6 7 0,-1-5 0,7 4 0,-5 1 0,11-5 0,-11 5 0,11-7 0,-11 7 0,5-5 0,0 5 0,-5-7 0,5 7 0,-1-5 0,-4 5 0,5 0 0,0-6 0,-5 6 0,5 0 0,-7-5 0,0 11 0,7-11 0,-5 12 0,11-12 0,-11 11 0,5-11 0,-7 11 0,1-4 0,6-1 0,-5 6 0,4-13 0,-5 13 0,-1-6 0,7 1 0,-5 4 0,11-11 0,-11 5 0,5-7 0,-6 2 0,0 5 0,7-4 0,-6 10 0,5-11 0,-7 5 0,2 0 0,5-5 0,-4 11 0,11-11 0,-12 11 0,11-11 0,-11 12 0,11-12 0,-9 6 0,5-6 0,-5 2 0,-1 5 0,6-6 0,1 5 0,-1 0 0,4-4 0,-4 4 0,6-5 0,-7 6 0,5-6 0,-4 5 0,-1-1 0,6-4 0,-6 4 0,1 0 0,4-5 0,-11 5 0,11-7 0,-4 1 0,0 7 0,5-5 0,-4 5 0,5-7 0,0 2 0,0 0 0,0-1 0,0 0 0,0 0 0,0 0 0,0-1 0,0 0 0,-6 0 0,5 0 0,-10 1 0,10 0 0,-5 1 0,0 5 0,4-5 0,-11 11 0,12-12 0,-13 4 0,7-4 0,0-2 0,-5 8 0,10-6 0,-11 5 0,6 0 0,-1-5 0,-4 11 0,10-9 0,-10 10 0,11-11 0,-11 10 0,5-10 0,-6 6 0,1-1 0,5-5 0,-4 5 0,5-1 0,-1-4 0,-4 11 0,10-12 0,-10 11 0,10-9 0,-4 4 0,5-4 0,0 0 0,5 5 0,14 2 0,-4 4 0,11 0 0,0 0 0,-8 0 0,8 6 0,0-4 0,-8 11 0,8-5 0,0 0 0,-8 5 0,8-4 0,-11-1 0,-1 5 0,1-5 0,11 9 0,-8-1 0,8 1 0,-11-3 0,-1 1 0,12 2 0,-8-8 0,11 18 0,-14-16 0,2 9 0,-2-7 0,0-5 0,-7 7 0,5-1 0,-5-5 0,7 4 0,-1-12 0,1 12 0,-7-5 0,5 1 0,-5 4 0,7-12 0,0 12 0,-7-4 0,5-1 0,-5 5 0,6-6 0,-6 6 0,4-6 0,-11 5 0,12-4 0,-6 0 0,1 5 0,4-11 0,-10 11 0,11-5 0,-11 7 0,11-7 0,-6 4 0,0-5 0,5-1 0,-4 6 0,1-4 0,4 7 0,-5-7 0,0 5 0,5-11 0,-11 11 0,11-5 0,-5 0 0,0 6 0,5-6 0,-4 6 0,5 1 0,0-1 0,0 0 0,-7 0 0,6 0 0,-5 1 0,1 0 0,4 0 0,-5-1 0,5 0 0,2 0 0,-2 0 0,-4 12 0,4-8 0,-12 8 0,12-12 0,-6 0 0,8 0 0,-8 0 0,5-1 0,-11 1 0,10-2 0,-10 0 0,10-5 0,-10 5 0,11-4 0,-5 0 0,7 4 0,-3-6 0,1 1 0,-5 4 0,5-3 0,-4 1 0,0 4 0,5-12 0,-5 12 0,7-11 0,-7 11 0,5-5 0,-5 1 0,7 4 0,-7-5 0,5 6 0,-5-5 0,7 4 0,0-12 0,-7 12 0,5-11 0,-5 11 0,0-5 0,6 1 0,-6 4 0,0-5 0,5 6 0,-5-5 0,7 4 0,0-12 0,-2 11 0,2-4 0,-2 6 0,2-6 0,-2 4 0,1-5 0,-1-1 0,0 6 0,1-10 0,0 11 0,0-12 0,0 12 0,1-11 0,0 4 0,-1 1 0,1-5 0,11 4 0,-8-6 0,1 7 0,6-6 0,-14 12 0,15-11 0,-18 11 0,5-11 0,-5 4 0,7 1 0,-7 1 0,5 0 0,-4 5 0,4-6 0,2 8 0,-2-2 0,-5 2 0,5-7 0,-4 5 0,5-11 0,1 11 0,-7-6 0,5 7 0,-6-1 0,8-5 0,-2 3 0,-5-2 0,5-1 0,-11 5 0,11-11 0,-5 11 0,7-5 0,-7 7 0,5-1 0,-11 1 0,11-7 0,-5 5 0,0-5 0,5 7 0,-11 0 0,11 0 0,-11-1 0,11-6 0,-11 5 0,4-4 0,1 5 0,-6 0 0,12 0 0,-6-1 0,7 0 0,-8-1 0,6-5 0,-5 3 0,1-3 0,4 6 0,-5 0 0,1 0 0,4-6 0,-10 5 0,11-4 0,-12 6 0,11-7 0,-11 5 0,9-5 0,-4 6 0,5-2 0,2-5 0,-6 6 0,6-4 0,-6 5 0,7 2 0,-1-3 0,0 1 0,-6-1 0,5-5 0,-11 2 0,6-3 0,-7 4 0,0-1 0,0 1 0,-5-4 0,-2-2 0,-17-4 0,6 0 0,-19 0 0,19 0 0,-19 0 0,19 0 0,-20 0 0,9 0 0,-11-9 0,-1-2 0,1-9 0,0-9 0,-1 6 0,1-15 0,0 7 0,-1 0 0,-15-12 0,-5 5 0,-17-2 0,1-9 0,16 14 0,-12-4 0,12-4 0,0 7 0,5-9 0,15 5 0,1 8 0,-1-6 0,1 7 0,-1-10 0,1 10 0,9-8 0,-8 17 0,8-16 0,-1 6 0,-6 1 0,16-7 0,-5 18 0,-2-18 0,12 27 0,-12-25 0,14 25 0,-2-15 0,2 11 0,7 1 0,-5-1 0,5 0 0,-7 0 0,-11-2 0,6-10 0,-7 7 0,1-24 0,9 25 0,-7-14 0,16 19 0,-5 6 0,5-6 0,-7 6 0,7-6 0,-5 5 0,11-4 0,-11 5 0,5-7 0,-7 1 0,0-1 0,1 0 0,5 1 0,-10-1 0,16-11 0,-17 15 0,12-14 0,0 17 0,-5 0 0,4-5 0,-5 5 0,5-7 0,-4 0 0,12 0 0,-12 1 0,5 5 0,-7-4 0,7 5 0,-5-7 0,6 2 0,-8-1 0,8 0 0,-6-1 0,5 7 0,-7-5 0,7 5 0,-5 0 0,5-5 0,-1 4 0,-4-5 0,5 5 0,-6-4 0,-1 5 0,1-5 0,6-2 0,-4 8 0,4-6 0,-5 6 0,0-6 0,1 7 0,6-6 0,-4 11 0,2-13 0,-6 13 0,1-11 0,-1 11 0,8-11 0,5 10 0,8-4 0,6 6 0,1 0 0,1 0 0,-1 5 0,12-4 0,-17 11 0,16-4 0,-17 7 0,7 0 0,-1-1 0,1 1 0,0 0 0,11 2 0,-6 10 0,7-7 0,-8 17 0,8-8 0,-4 12 0,15-10 0,-16 7 0,16-6 0,-6 8 0,8 1 0,-8-1 0,6 1 0,-16-1 0,17 1 0,-19-12 0,8 8 0,-1-17 0,-4 18 0,3-18 0,-9 7 0,-2-13 0,11 3 0,-6 10 0,6-7 0,-9 6 0,-2-12 0,0 1 0,11 2 0,-9-1 0,3 1 0,-7-2 0,7 2 0,-3-9 0,3 8 0,-7-8 0,6 9 0,6 5 0,2-3 0,-5 2 0,-8-6 0,1 0 0,0-1 0,11 13 0,-9-10 0,10 9 0,-1-9 0,-9-1 0,9 1 0,-17 9 0,4-8 0,-5 8 0,7-11 0,-1-1 0,-6 1 0,6 18 0,-7-15 0,0 14 0,5-18 0,-10 0 0,5 1 0,-1 0 0,1-2 0,1 2 0,-3-2 0,2-5 0,1-1 0,7 0 0,0-6 0,-7 12 0,16-11 0,-13 4 0,9 1 0,-7-5 0,-5 4 0,7 1 0,-1 1 0,1 0 0,0 5 0,-2-6 0,1 6 0,-1-6 0,1 5 0,0-10 0,-5 11 0,4-12 0,-5 13 0,7-13 0,-7 12 0,5-11 0,-12 11 0,13-11 0,-13 11 0,12-12 0,-5 6 0,1-2 0,4-3 0,-12 10 0,12-11 0,-4 6 0,4-2 0,0-4 0,-6 11 0,-3-5 0,2 6 0,2-7 0,4 5 0,-4-5 0,4 1 0,-10 5 0,11-10 0,-12 11 0,11-12 0,-11 13 0,9-13 0,-8 12 0,3-6 0,2 1 0,-6 3 0,11-9 0,-11 11 0,4-6 0,0 6 0,2-1 0,-1-1 0,5 1 0,-5-1 0,6-5 0,-6 6 0,-1-6 0,-9 2 0,-11-3 0,1-5 0,-6 0 0,6 0 0,7-7 0,-6 5 0,5-4 0,-6 6 0,6-6 0,-4 5 0,5-4 0,-7 5 0,7-7 0,-5 0 0,6-6 0,-7 7 0,6-6 0,-5 11 0,11-13 0,-11 13 0,10-12 0,-9 6 0,9-6 0,-9 7 0,9-5 0,-4 4 0,6-4 0,-7 4 0,1 2 0,-1-2 0,6 6 0,14 6 0,1-2 0,6 9 0,-6-7 0,0-3 0,0 3 0,-1-5 0,-5 7 0,4-6 0,-4 6 0,7-1 0,-2-4 0,1 5 0,-1-7 0,-1 5 0,3-4 0,-8 10 0,6-10 0,-6 10 0,1-4 0,3 0 0,-5-2 0,5-5 0,1 0 0,-1 0 0,2 0 0,0 0 0,1 0 0,-1 0 0,0 0 0,0 0 0,0 0 0,0 0 0,0 0 0,1 0 0,-2 0 0,2 0 0,-2 0 0,0 0 0,1 0 0,0 0 0,0 0 0,-1 0 0,0 0 0,0 0 0,0 0 0,-1 0 0,-4 6 0,5-4 0,-5 10 0,6-11 0,-1 5 0,-1-1 0,0-4 0,0 3 0,-5 3 0,3-6 0,-3 6 0,0-2 0,4 2 0,-4-1 0,0 4 0,5-9 0,-4 4 0,7-5 0,-7 7 0,6-6 0,-7 6 0,9-7 0,-9 6 0,6-4 0,-5 4 0,5-6 0,-5 7 0,3-5 0,-4 4 0,5-6 0,-1 0 0,1 0 0,0 0 0,0 0 0,1 0 0,0 0 0,-1 0 0,1 0 0,-1 0 0,2 0 0,-1 0 0,14 0 0,-11 0 0,11 0 0,-14 0 0,1 0 0,-2 0 0,-5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0:37.493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16383,'28'17'0,"-4"1"0,-10-11 0,-1 0 0,-1 3 0,1-3 0,-1 4 0,1-4 0,-6 4 0,6-10 0,-5 11 0,7-10 0,-2 4 0,1-6 0,0 7 0,-1-1 0,-1 7 0,0-7 0,-6 4 0,-1-3 0,6 0 0,-8 3 0,7-2 0,-3-1 0,0 0 0,7-2 0,-2-3 0,-4 10 0,3-11 0,-5 6 0,6-1 0,2 2 0,-2 1 0,-5 4 0,4-12 0,-5 11 0,6-10 0,0 8 0,0-3 0,-1 5 0,3-6 0,-8 6 0,6-5 0,-5 6 0,5-6 0,-5 5 0,3-11 0,-8 13 0,10-6 0,-4 0 0,7-2 0,-7 1 0,5-5 0,-12 11 0,6-6 0,-1 1 0,-4 4 0,11-11 0,-5 11 0,1-4 0,-3 6 0,1-6 0,1 5 0,0-6 0,5 1 0,-11 4 0,11-11 0,-12 12 0,11-6 0,-10 7 0,10-8 0,-11 6 0,6-5 0,-1 7 0,-4-1 0,11-5 0,-5-1 0,0 0 0,4 0 0,-5 6 0,5-1 0,-5 0 0,5-5 0,-11 5 0,12-11 0,-11 12 0,4-5 0,1 6 0,0-7 0,7 6 0,-1-6 0,-5 8 0,4-8 0,-5 4 0,6-4 0,0 0 0,0 4 0,0-5 0,0 1 0,-6 5 0,5-10 0,-11 11 0,11-12 0,-4 11 0,7-10 0,-7 10 0,5-11 0,-4 12 0,-1-5 0,5 1 0,-5 4 0,6-6 0,-1 6 0,0 0 0,1-6 0,0 0 0,-5-1 0,2 1 0,-3 8 0,5-8 0,-5 6 0,2-11 0,-8 11 0,10-5 0,-5 0 0,1 5 0,2-6 0,-8 6 0,10-6 0,-4 5 0,5-5 0,-5 7 0,4-7 0,-5 0 0,8-1 0,-2-4 0,-5 11 0,5-11 0,-11 11 0,11-11 0,-6 9 0,6-4 0,-6 5 0,5-5 0,-4-2 0,0 1 0,5 2 0,-4 0 0,-1 4 0,5-11 0,-11 11 0,15-4 0,-8 6 0,3 0 0,13 3 0,-14-3 0,18 15 0,-14-18 0,4 25 0,-3-25 0,1 15 0,-2-11 0,-1-1 0,-5 1 0,4 0 0,-5-7 0,0 5 0,5-5 0,-6 6 0,8 0 0,-8-1 0,6-6 0,-12 5 0,12-10 0,-5 5 0,1-1 0,4 2 0,-6 6 0,7 0 0,-7 0 0,6-6 0,-5 5 0,6-6 0,0 7 0,-7 0 0,5-6 0,-4 5 0,-1-5 0,6 7 0,-6-1 0,8-6 0,-2 4 0,2-4 0,-7 6 0,5 1 0,-6-1 0,8-6 0,-8 4 0,6-4 0,-5 6 0,7 1 0,-2-1 0,2 0 0,-2 0 0,-5 0 0,5-6 0,-4 6 0,5-6 0,1 0 0,-7 5 0,5-5 0,-11 7 0,11-7 0,-5 5 0,6-11 0,0 11 0,-7-5 0,6 0 0,-11 5 0,11-11 0,-5 11 0,7-11 0,-2 10 0,2-5 0,-3 6 0,3-5 0,-2 4 0,-5-4 0,5 7 0,-4-7 0,5 5 0,-6-5 0,6 0 0,-6 5 0,6-5 0,1 7 0,0-7 0,-7 5 0,5-4 0,-5-1 0,7 5 0,0-5 0,-1 7 0,1-7 0,0 5 0,0-5 0,-1 7 0,1-7 0,0 5 0,-7-5 0,5 7 0,-5-7 0,7-1 0,0-7 0,-7 6 0,5-4 0,-7 4 0,6 1 0,0 1 0,1 7 0,2 0 0,-1-1 0,1 1 0,0 0 0,-1-1 0,1 1 0,0 0 0,-1-1 0,4 13 0,8-7 0,-6 6 0,18-6 0,-27 7 0,25-5 0,-25 5 0,15-10 0,-11-2 0,-1 0 0,-5-1 0,4-6 0,-5 5 0,7-4 0,2 17 0,-2-9 0,1 8 0,-1-10 0,-2-2 0,2 2 0,-1-7 0,1 5 0,0-5 0,-7 7 0,5 0 0,-5-7 0,7 5 0,-7-5 0,17 0 0,-14 6 0,22-6 0,-24 7 0,11-1 0,0-5 0,-3 4 0,9-5 0,-11 6 0,0 1 0,0 0 0,-1 0 0,1-1 0,0 1 0,-2-1 0,2-6 0,-2 3 0,1-4 0,0 8 0,-7-2 0,6 2 0,-4-7 0,-1 5 0,5-4 0,-5-1 0,0 5 0,5-5 0,-6 6 0,1 0 0,4-7 0,-10 5 0,4-5 0,7 17 0,9-5 0,4 20 0,13-17 0,-8 7 0,0 0 0,8-6 0,-19 4 0,6-10 0,-11-2 0,2 11 0,-2-15 0,14 16 0,-12-19 0,3 10 0,4-1 0,-19-2 0,19 2 0,-16-2 0,7 0 0,0-1 0,0 1 0,-1 0 0,1 0 0,0-1 0,-7 1 0,5 0 0,-5-7 0,7 5 0,0-5 0,-1 7 0,1 0 0,0-1 0,-7 1 0,16-7 0,-13 5 0,9-5 0,-7 7 0,-5 0 0,7-1 0,0 1 0,-1 0 0,1-7 0,0 5 0,-1-5 0,1 7 0,-1-2 0,-6 2 0,2-8 0,-8 6 0,14-5 0,4 9 0,5 10 0,13-4 0,-7 6 0,-2-11 0,9 1 0,-21-4 0,21 5 0,-18 7 0,7-7 0,1-1 0,-8 6 0,19-12 0,-19 14 0,6-16 0,0 4 0,-8-6 0,8 8 0,-12-2 0,1 0 0,0-1 0,0-5 0,-1 4 0,1-5 0,-2 5 0,2-5 0,10 7 0,-9-13 0,10 13 0,-12-6 0,-1 4 0,2-5 0,-8 4 0,6-10 0,-12 11 0,13-5 0,-6 7 0,6-7 0,1 5 0,-1-6 0,0 7 0,-7 0 0,6 1 0,-5-7 0,1 5 0,4-5 0,-5 0 0,0 4 0,5-4 0,-5 5 0,6 1 0,0 0 0,0-6 0,-6 5 0,5-12 0,-5 12 0,7-5 0,0 1 0,-1 4 0,1-5 0,0 0 0,-7 5 0,5-11 0,-5 11 0,6-6 0,0 1 0,0 4 0,-1-5 0,1 6 0,-1-6 0,0 5 0,2-4 0,-2 5 0,2-5 0,-3-3 0,2 1 0,-2 1 0,1 1 0,0-2 0,-1-6 0,-4 6 0,4-4 0,-5 4 0,7-6 0,-3 0 0,1 0 0,-1 0 0,0 0 0,2 0 0,-1 0 0,2 0 0,-3 0 0,1 0 0,-1 0 0,1 0 0,-2 0 0,1 0 0,-1 0 0,0 0 0,-51-15 0,27 4 0,-52-15 0,37 8 0,0 1 0,3 6 0,11-2 0,0 11 0,1-11 0,-1 12 0,1-11 0,0 10 0,0-10 0,0 11 0,5-11 0,-4 11 0,5-5 0,-7 0 0,2 4 0,5-11 0,-4 11 0,5-9 0,-5 10 0,6-11 0,-6 10 0,5-4 0,-7 1 0,0-3 0,6-5 0,-5 5 0,11-4 0,-11 4 0,5-6 0,0 0 0,-5 6 0,11-4 0,-11 4 0,6-6 0,-1 0 0,-4 7 0,4-6 0,0 5 0,-5-7 0,4 0 0,-5 7 0,0-4 0,6 4 0,-4-5 0,4 5 0,-6-5 0,5 4 0,-4 1 0,12-5 0,-12 12 0,11-13 0,-11 13 0,11-12 0,-11 11 0,11-11 0,-11 5 0,6-6 0,-7 6 0,7-4 0,-6 11 0,5-12 0,0 5 0,-6-1 0,6-4 0,-6 12 0,-1-12 0,0 11 0,0-11 0,2 6 0,-2-8 0,2 8 0,-1 1 0,6-1 0,-4 6 0,11-12 0,-12 11 0,11-11 0,-11 11 0,5-4 0,-6 0 0,1 5 0,0-11 0,0 5 0,0-6 0,0 7 0,7-6 0,-7 10 0,11-9 0,-11 9 0,-1-10 0,-1 11 0,2-12 0,1 4 0,5 1 0,-7-5 0,1 6 0,-1-7 0,0 7 0,6-6 0,-5 4 0,5 1 0,-7-5 0,2 6 0,-2-1 0,8-4 0,-6 4 0,5 0 0,0-5 0,-5 11 0,5-11 0,-7 5 0,0-7 0,0 1 0,1-1 0,5 0 0,-4 0 0,5 1 0,0-1 0,-5 7 0,5-5 0,0 5 0,-5-1 0,11-4 0,-11 12 0,11-12 0,-11 11 0,11-11 0,-9 11 0,9-11 0,-9 5 0,5 0 0,-1-5 0,-5 11 0,10-11 0,-11 11 0,7-9 0,-7 4 0,1-4 0,0-2 0,5 2 0,2-2 0,-2 6 0,5-6 0,-11 11 0,12-11 0,-12 12 0,5-12 0,-1 4 0,-4 1 0,5-5 0,-7 5 0,1-7 0,0 2 0,0-2 0,7 2 0,-6-2 0,4 0 0,-5 1 0,6-1 0,-6 0 0,6 0 0,-6 1 0,5-1 0,-4 0 0,5 7 0,0-5 0,-5 5 0,6-6 0,-1 0 0,-3 1 0,4 0 0,-6 6 0,6-3 0,-6 8 0,6-3 0,-1-8 0,-4 10 0,5-16 0,-7 18 0,7-11 0,-6 10 0,11-11 0,-10 6 0,6-1 0,-1-4 0,-5 11 0,10-11 0,-10 4 0,5 1 0,0-6 0,-7 11 0,13-10 0,-12 11 0,6-10 0,-7 5 0,2-7 0,1 2 0,-1-1 0,-1 5 0,-1-4 0,6 2 0,-5 1 0,11-5 0,-11 11 0,5-11 0,-7 5 0,2-5 0,-2 5 0,2-4 0,5 4 0,-5-7 0,4 0 0,-4 7 0,-2-5 0,3 6 0,-2-1 0,0-4 0,6 4 0,-5 0 0,5-5 0,-6 6 0,0-8 0,1 3 0,0-1 0,0 6 0,6-5 0,-6 10 0,11-11 0,-11 12 0,11-12 0,-11 11 0,12-11 0,-13 11 0,13-11 0,-12 12 0,6-6 0,-1 0 0,-4 6 0,10-12 0,-11 11 0,12-11 0,-13 11 0,13-11 0,-12 5 0,5 0 0,-7-5 0,1 11 0,6-11 0,-3 11 0,2-11 0,-4 12 0,-2-12 0,3 6 0,-1-7 0,1 8 0,5-6 0,-4 5 0,4-6 0,-5 6 0,5-5 0,-5 10 0,11-11 0,-11 6 0,4-1 0,1-2 0,-4 9 0,3-4 0,-2 5 0,-4-13 0,1 3 0,-1-11 0,-1 6 0,0 7 0,7-17 0,-5 14 0,5-8 0,0-6 0,-6 14 0,6-9 0,-6 7 0,5 5 0,-4-7 0,5 1 0,-7 5 0,1-4 0,6 5 0,-6 0 0,6-5 0,-5 6 0,5-6 0,-4 6 0,10-5 0,-11 10 0,12-11 0,-13 12 0,13-12 0,-12 11 0,5-11 0,-6 6 0,0-1 0,7-4 0,-7 4 0,6 0 0,-5-4 0,-2 10 0,8-9 0,-6 2 0,6-4 0,-7 5 0,7-4 0,-6 10 0,11-11 0,-11 12 0,11-12 0,-11 11 0,5-11 0,-5 6 0,-1-6 0,2 0 0,0 7 0,-1-6 0,0 5 0,-1-1 0,7-4 0,-5 5 0,5-6 0,-4 1 0,-1 5 0,5-4 0,-5 9 0,11-11 0,-12 11 0,11-11 0,-11 12 0,11-12 0,-11 11 0,12-11 0,-12 11 0,5-4 0,1-1 0,-5 6 0,5-11 0,-8 10 0,8-10 0,-6 11 0,5-12 0,-6 11 0,0-11 0,0 11 0,0-11 0,-1 12 0,7-12 0,-5 11 0,6-10 0,-8 11 0,2-11 0,-2 4 0,0-1 0,7-4 0,-5 12 0,5-12 0,-7 5 0,2-6 0,-2 0 0,8 0 0,-6 6 0,5-5 0,-7 11 0,0-11 0,2 6 0,-2-1 0,8-4 0,1 4 0,1 0 0,3-5 0,-9 6 0,10-7 0,-11 8 0,11-5 0,-11 5 0,5-6 0,0 0 0,-3 0 0,8 0 0,-9 6 0,9-5 0,-10 4 0,6 1 0,-1-6 0,-3 5 0,9-6 0,-10 7 0,9-6 0,-10 5 0,4-1 0,1-4 0,-6 10 0,5-4 0,0-1 0,-4 5 0,5-11 0,1 5 0,-5-5 0,10-1 0,-11 8 0,11-5 0,-11 5 0,6-1 0,0-3 0,-4 4 0,9-5 0,-9-1 0,4 1 0,-1-3 0,-4 2 0,3 5 0,-7 0 0,7 1 0,-5 4 0,11-11 0,-11 11 0,5-11 0,-5 6 0,-2-1 0,8-3 0,-6 9 0,5-11 0,-7 11 0,1-4 0,-1-1 0,0 5 0,-11-13 0,8 13 0,-8-14 0,12 8 0,-1 0 0,7-5 0,-5 11 0,6-10 0,-1 4 0,-4 1 0,10-6 0,-11 5 0,6-5 0,-1-1 0,-4 8 0,11-6 0,-11 10 0,10-11 0,-8 6 0,5 0 0,-7 2 0,-1-2 0,-1-1 0,-1 0 0,0-5 0,7 5 0,-5-7 0,5 7 0,-10-17 0,3 21 0,-2-21 0,9 17 0,-5 0 0,6-4 0,-1 6 0,-4-1 0,4-5 0,-6 5 0,1-1 0,7-4 0,1 4 0,-1 0 0,0-4 0,-1 4 0,-4 1 0,10-5 0,-11 11 0,6-9 0,-7 3 0,7-4 0,-6 5 0,6 0 0,-2 0 0,-7-1 0,8-1 0,-4-2 0,0 9 0,5-5 0,-5 0 0,0 4 0,32 24 0,-2-14 0,21 38 0,-2-32 0,-18 13 0,18-8 0,-18 8 0,18-5 0,-18 5 0,18-7 0,-9-2 0,0-1 0,-3 0 0,0 1 0,-8-3 0,19 5 0,-8-3 0,0 1 0,-3-1 0,0 0 0,-1 5 0,2-3 0,6-4 0,-16-2 0,10-5 0,-13 7 0,1-1 0,0-5 0,11 6 0,-6 5 0,0 0 0,7 0 0,-16-7 0,9-5 0,-7 7 0,-5 0 0,7-7 0,-1 5 0,1 2 0,0 1 0,-7 5 0,5-13 0,-5 5 0,7-4 0,-7 5 0,5-6 0,-5 6 0,1-6 0,4 6 0,-5 1 0,7 0 0,-1 0 0,1-1 0,-7 1 0,-1 0 0,-1-1 0,2 1 0,7 0 0,-7 0 0,5-1 0,-4 1 0,-1 0 0,5-1 0,-5 8 0,7 1 0,-7 0 0,5-2 0,-11-6 0,11-7 0,-2 16 0,4-12 0,2 14 0,-3-13 0,-6 2 0,3-2 0,-9 2 0,11 0 0,-5-1 0,7-5 0,-7 4 0,5-5 0,-11 7 0,11-1 0,-5 1 0,7 0 0,0-1 0,-7 1 0,5-7 0,-5 5 0,9 7 0,-1-2 0,-6 8 0,3-12 0,-2 13 0,4-10 0,2 9 0,-2-11 0,0 0 0,-7-1 0,5 1 0,-5 0 0,7 0 0,0-1 0,2 12 0,-2-8 0,-4 8 0,13-9 0,-13-1 0,9 1 0,-7-2 0,-5-1 0,7 1 0,0 0 0,-1-1 0,1 1 0,0 0 0,-2-2 0,2 2 0,-2-2 0,2 2 0,0 0 0,-7-1 0,5 1 0,-5-7 0,7 5 0,-1-4 0,1 5 0,-7 1 0,5 0 0,-4-1 0,5 1 0,0-1 0,0 0 0,-7 0 0,6 0 0,-4 1 0,5 0 0,1-1 0,0 1 0,-7 0 0,5-1 0,-5-5 0,9 15 0,-8-13 0,6 15 0,-6-11 0,5 0 0,1-1 0,-7 13 0,5-10 0,-2 21 0,-2-21 0,9 21 0,-9-21 0,8 10 0,-9-1 0,7 3 0,-6 0 0,15 3 0,-14-15 0,9 4 0,-11-6 0,1-1 0,-3 1 0,1 0 0,-2-7 0,3 5 0,14-11 0,-17 11 0,31-3 0,-25-1 0,15 7 0,-12-8 0,1 0 0,0 5 0,11-2 0,-8 4 0,15 2 0,-24-2 0,11 0 0,-12-7 0,7 5 0,0-5 0,0 7 0,-1 0 0,1-7 0,-7 5 0,5-11 0,-5 11 0,7-5 0,0 0 0,-7 5 0,5-5 0,-5 7 0,1 0 0,4-7 0,-5 5 0,6-5 0,1 0 0,0 5 0,0-4 0,-2 4 0,2 2 0,-2-2 0,1 1 0,0 0 0,0 0 0,0-6 0,1 5 0,-7-5 0,5 7 0,-11 0 0,11-1 0,-6 0 0,7 0 0,-7 0 0,7-6 0,-6 5 0,0-5 0,5 7 0,-6-2 0,1 2 0,4-2 0,-4 2 0,7 0 0,-1 0 0,1-7 0,-7 5 0,5-5 0,-4 7 0,5-1 0,1-5 0,-7 4 0,5-5 0,-5 7 0,1-1 0,4 1 0,-5-7 0,7 5 0,-7-5 0,5 7 0,-12 0 0,13-7 0,-6 5 0,0-5 0,5 7 0,-5-7 0,7 5 0,-7-5 0,5 1 0,-11 4 0,10-12 0,-11 12 0,4-4 0,5 4 0,-2 0 0,9 1 0,-4-7 0,1 6 0,0-5 0,0 0 0,1 5 0,-7-5 0,5 7 0,-4-7 0,5 5 0,1-4 0,0 5 0,-1 1 0,1-7 0,-7 5 0,5-5 0,-4 7 0,5-7 0,-5 5 0,4-4 0,-5 5 0,6 1 0,1-7 0,0 5 0,0-4 0,-7 5 0,5 1 0,-5-7 0,7 5 0,0-5 0,-1 1 0,1 4 0,-7-5 0,5 7 0,-5-7 0,7 5 0,0-12 0,0 6 0,-1-1 0,1-4 0,-7 11 0,5-11 0,-6 10 0,8-11 0,-3 5 0,1-6 0,-6 6 0,5-4 0,-5 4 0,6 6 0,-2-9 0,-5 16 0,4-18 0,-9 12 0,15-6 0,-9 6 0,10-2 0,-11 1 0,4-6 0,-8 6 0,14-5 0,-13 6 0,14-7 0,-15 6 0,4-5 0,-1 7 0,-3-3 0,8-3 0,-4 2 0,1-2 0,3-2 0,-9 11 0,8-14 0,-8 12 0,9-10 0,-5 1 0,7-1 0,0-5 0,2 0 0,0 0 0,1 0 0,-1 0 0,1 0 0,0 0 0,-1 0 0,1 0 0,0 0 0,0 0 0,-1 0 0,0 0 0,0 0 0,0 0 0,1 0 0,-1 0 0,1 0 0,0 0 0,-1 0 0,1 0 0,-1 0 0,0 0 0,0 0 0,0 0 0,0 0 0,0 0 0,11 0 0,-7 0 0,7 0 0,-11 0 0,0 0 0,1 0 0,-1 0 0,1 0 0,-1 0 0,0 0 0,-2 0 0,3 0 0,-2 0 0,1 0 0,0 0 0,-1 0 0,1 0 0,-2 0 0,1 0 0,0 0 0,-1 0 0,1 0 0,0-7 0,0 5 0,0-4 0,-1 6 0,0 0 0,1 0 0,-1 0 0,3 0 0,-4 0 0,1-5 0,0 4 0,-2-4 0,1 5 0,-1 0 0,-34-13 0,14 4 0,-29-6 0,25 2 0,-12 2 0,8-4 0,-8 4 0,0-4 0,8 6 0,-8-2 0,11-2 0,1 12 0,-1-13 0,0 6 0,0 0 0,1-5 0,-1 11 0,0-11 0,1 5 0,0-5 0,0 5 0,0-4 0,1 5 0,-2-1 0,2 3 0,-2-2 0,7-1 0,-17 0 0,21-5 0,-21 11 0,17-11 0,0 5 0,-5 0 0,5-5 0,-6 11 0,0-11 0,1 6 0,0-7 0,6 1 0,2 0 0,-2-2 0,-1 7 0,0-5 0,-5 5 0,5-7 0,-6 1 0,0 6 0,7-4 0,-6 4 0,4 0 0,-5-5 0,0 6 0,0-7 0,0 7 0,0-7 0,-1 6 0,0 0 0,0-5 0,1 11 0,-1-11 0,0 12 0,2-11 0,-2 10 0,2-9 0,-2 9 0,7-11 0,-5 5 0,5-1 0,-7-4 0,0 12 0,1-12 0,-1 11 0,0-11 0,0 5 0,2-6 0,-1 0 0,-7 7 0,11-6 0,-9 11 0,10-11 0,-5 11 0,6-11 0,-6 12 0,6-6 0,-6 1 0,-1 4 0,0-11 0,0 11 0,1-11 0,6 5 0,-6 0 0,6 1 0,-6 1 0,-1 4 0,7-11 0,-5 5 0,4-7 0,-5 0 0,-1 7 0,0-5 0,1 5 0,-1-7 0,0 1 0,0-1 0,2 1 0,-2 0 0,2 7 0,-2-6 0,7 4 0,-5 1 0,5-5 0,-6 6 0,0-7 0,1 1 0,-1-1 0,1 2 0,6-3 0,-5 8 0,4-6 0,-1 5 0,-4-7 0,5 7 0,-7-5 0,7 5 0,-5-7 0,6 2 0,-1-1 0,3 2 0,-2 5 0,6-4 0,-6 4 0,2-6 0,3 1 0,-8 0 0,8-1 0,-9 0 0,5 1 0,0 0 0,1 1 0,21 5 0,-6 1 0,15 5 0,-10 0 0,-1 7 0,1-6 0,0 12 0,-1-11 0,1 11 0,0-5 0,-2 0 0,2 5 0,-2-11 0,-4 11 0,4-11 0,-5 11 0,5-6 0,0 6 0,-6-2 0,4-4 0,-9 3 0,11-9 0,-5 10 0,0-3 0,6-1 0,-13 6 0,6-6 0,-1 1 0,2 3 0,6-10 0,-6 11 0,4-10 0,-10 11 0,9-6 0,-4 6 0,5-1 0,0-5 0,-5 3 0,5-8 0,-4 10 0,7-11 0,0 12 0,-2-6 0,2 1 0,-8 4 0,6-10 0,-12 11 0,12-11 0,-4 11 0,4-6 0,2 1 0,-8 4 0,6-4 0,-6 5 0,7 2 0,-1-3 0,1 3 0,-7-3 0,6-4 0,-5-3 0,0 2 0,-1 1 0,0 0 0,-6 5 0,12-5 0,-11 7 0,11-7 0,-6 4 0,1-4 0,4-1 0,-11 6 0,13-11 0,-13 11 0,12-11 0,-11 11 0,4-6 0,0 6 0,1-6 0,-1 5 0,5-5 0,-10 7 0,11-7 0,-10 5 0,10-5 0,-5 5 0,4-1 0,-4 2 0,4-7 0,-9 6 0,11-4 0,-5 0 0,0 5 0,4-6 0,-4 8 0,-1-2 0,6 2 0,-11 0 0,11-1 0,-6 0 0,1 0 0,4-7 0,-11 6 0,13-4 0,-7 4 0,5 0 0,0-1 0,-5 0 0,5-6 0,-11 5 0,12-10 0,-6 9 0,6-4 0,-7 7 0,5-7 0,-3 6 0,5-5 0,-2 0 0,-4 5 0,3-10 0,-3 4 0,4 1 0,-4 1 0,4 0 0,-9 5 0,10-11 0,-11 11 0,9-7 0,-4 2 0,1 4 0,3-11 0,-2 11 0,4-10 0,-4 10 0,2-6 0,-4 2 0,0 3 0,-1-4 0,7 0 0,-9 3 0,15-9 0,-11 4 0,1 0 0,9-3 0,-14 8 0,15-9 0,-12 4 0,6-5 0,-1 7 0,-5-1 0,5 2 0,-4-3 0,4-5 0,1 0 0,-1 6 0,0 1 0,1 0 0,-2-2 0,-3 0 0,-3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0:51.930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0 16383,'34'7'0,"8"-6"0,-13 6 0,0-1 0,-3-4 0,-11 5 0,0-1 0,17 5 0,-13-2 0,8 6 0,-14-13 0,-5 4 0,7-6 0,-1 7 0,0-6 0,0 13 0,-1-13 0,1 6 0,0-1 0,-1 1 0,2 1 0,-8 4 0,6-10 0,-5 4 0,7 1 0,-1-6 0,-5 13 0,4-13 0,-5 12 0,7-11 0,-2 10 0,2-11 0,-2 11 0,-5-4 0,5 0 0,-4 6 0,5-6 0,1 6 0,0-5 0,-1-3 0,1 1 0,0 1 0,0 7 0,6-1 0,-5-5 0,6-3 0,-7 1 0,-1-6 0,1 13 0,-1-7 0,0 0 0,0 5 0,-1-5 0,1 1 0,11 7 0,-8-8 0,9 4 0,-13 1 0,2-11 0,0 12 0,-1-4 0,12-1 0,-8 5 0,8-12 0,-11 13 0,0-13 0,-1 12 0,12-2 0,-8 4 0,8-4 0,-11 2 0,0-5 0,-1 0 0,1 5 0,0-5 0,0 7 0,11 2 0,-2-1 0,4 1 0,-13-2 0,-2 0 0,-5-1 0,7-6 0,0 6 0,-1-6 0,1 6 0,-7 1 0,5 0 0,-6-2 0,8 2 0,-2-2 0,2 2 0,0-7 0,-7 5 0,5-5 0,7 10 0,-9-3 0,24 4 0,-24-3 0,18 12 0,-14-10 0,14 10 0,-12-12 0,12 12 0,-14-10 0,14 19 0,-12-19 0,10 8 0,-13-11 0,1-1 0,-7 1 0,5 0 0,-7-7 0,8 5 0,26 0 0,10 8 0,-1 0 0,22 3 0,-38 4 0,23-3 0,-15 4 0,-12-11 0,8 1 0,-19-3 0,20 3 0,-21-3 0,21 3 0,-21-3 0,21-6 0,-20 3 0,19-2 0,-19 4 0,19-4 0,-19 2 0,8-5 0,0 0 0,-8 5 0,19-2 0,-19 4 0,10 14 0,-12-18 0,1 13 0,-2-15 0,11 8 0,-9-2 0,12 14 0,-14-12 0,14 12 0,-12-14 0,10 2 0,-10 9 0,10-5 0,4 17 0,-2-18 0,15 15 0,-25-18 0,14 6 0,-7-5 0,-8-3 0,8-5 0,-18 4 0,-2-6 0,-1 0 0,20 7 0,3-12 0,19 15 0,-6-16 0,-12 13 0,8-4 0,-19 4 0,20-4 0,-21 2 0,21-2 0,-9-3 0,0 8 0,-3-8 0,0 0 0,-8 5 0,8-11 0,-12 11 0,1-5 0,0 0 0,0 6 0,-1-13 0,1 6 0,0-1 0,0-4 0,-7 11 0,5-11 0,-5 4 0,7-6 0,-7 7 0,5-6 0,-6 11 0,7-10 0,-7 10 0,6-11 0,-11 12 0,10-11 0,-11 11 0,11-12 0,-10 12 0,11-11 0,-11 11 0,11-11 0,-12 11 0,6-6 0,-1 1 0,-4 9 0,11-14 0,-11 15 0,10-16 0,-11 10 0,16-11 0,-14 10 0,15-9 0,-17 11 0,11-6 0,-4 1 0,-1 4 0,6-11 0,-11 13 0,10-7 0,-11 6 0,11-6 0,-10 3 0,11-8 0,-7 8 0,2-2 0,-4 3 0,-4 1 0,0 0 0,0 1 0,0 2 0,0 0 0,0-1 0,0 1 0,0 0 0,0-1 0,0 1 0,0 0 0,0-1 0,0 1 0,0-1 0,0 0 0,0 0 0,0 0 0,0 1 0,0 0 0,0-2 0,0 2 0,0-2 0,0 2 0,0-1 0,0 0 0,0 0 0,0-1 0,0 1 0,0-1 0,-5-1 0,4 2 0,-4-2 0,0 1 0,4 0 0,-5-1 0,1-6 0,3 6 0,-3-5 0,5 6 0,-7-1 0,6-2 0,-6 1 0,7 0 0,0 0 0,0-1 0,0 1 0,0-1 0,0 0 0,0 1 0,0 0 0,0 0 0,0 0 0,5 0 0,-21-36 0,10 16 0,-22-42 0,1 22 0,5-11 0,-5 11 0,10 3 0,2 11 0,0 0 0,-2-11 0,2 9 0,-2-9 0,2 17 0,0-4 0,1 5 0,-1-7 0,0 1 0,0 6 0,1-6 0,5 6 0,-4 0 0,5-5 0,-13 5 0,4-7 0,2 0 0,2 0 0,5 1 0,-5 0 0,-2 0 0,2 7 0,-2-6 0,0 11 0,0-11 0,1 11 0,-12-13 0,8 13 0,-11-25 0,14 22 0,-2-19 0,2 15 0,-11-8 0,9 2 0,-10 4 0,1-13 0,9 13 0,-10-15 0,1 17 0,9-4 0,-9 5 0,11-7 0,0 1 0,0-1 0,-11 7 0,9-5 0,-9 5 0,11-7 0,-11-2 0,8 1 0,-8 6 0,-6-12 0,12 11 0,-12-12 0,17 14 0,0-4 0,1 5 0,-1-6 0,0-1 0,0 0 0,1 0 0,-1 7 0,0-5 0,1 5 0,-1 0 0,-2-17 0,1 21 0,-3-32 0,3 25 0,-1-15 0,3 11 0,-13 7 0,7-17 0,-18 14 0,18-15 0,-8 0 0,12 8 0,-1-8 0,2 12 0,1 5 0,-1-4 0,0 5 0,1-7 0,-1 1 0,0 6 0,0-6 0,7 6 0,-5 0 0,5-5 0,-7 5 0,1-7 0,-8-6 0,12 5 0,-9 1 0,11 2 0,-7 11 0,0-11 0,1 5 0,-1-7 0,0 7 0,7-5 0,-5 11 0,5-11 0,-7 5 0,0-7 0,1 7 0,5-5 0,-4 5 0,5 0 0,-6-5 0,-1 5 0,0-14 0,0 13 0,1-11 0,-1 12 0,0-7 0,0 0 0,1 7 0,-1-5 0,0 5 0,1-7 0,-1 7 0,0-5 0,7 5 0,-16-9 0,12-5 0,-14 9 0,11-7 0,1 12 0,-1-7 0,0 1 0,0-1 0,1 0 0,-1 1 0,0 5 0,7-4 0,-5 5 0,5-6 0,-7 5 0,1-4 0,-1 5 0,1-5 0,0-2 0,0 8 0,0-6 0,-1 5 0,0 0 0,0-5 0,7 4 0,-5 1 0,12-5 0,-13 12 0,6-13 0,0 6 0,-5 0 0,11-5 0,-11 11 0,12-11 0,-12 12 0,11-12 0,-15 4 0,-4-8 0,-1 8 0,-15-17 0,8 21 0,-3-31 0,-6 23 0,18-14 0,-6 10 0,0 0 0,8 1 0,-8 6 0,11-4 0,1 6 0,-1-6 0,0 5 0,0-4 0,7 5 0,-5-7 0,5 7 0,-7-5 0,1 12 0,5-12 0,-4 11 0,12-11 0,-12 5 0,5-7 0,-7 7 0,7-5 0,-5 5 0,4-1 0,-5-4 0,5 5 0,-4 0 0,12-5 0,-12 11 0,11-11 0,-11 5 0,6-6 0,-7 0 0,1 2 0,5-3 0,-4 8 0,11-6 0,-15-7 0,7 3 0,-8-3 0,9 7 0,-5 5 0,11-7 0,-11 1 0,5 5 0,0-15 0,-5 19 0,5-19 0,-7 16 0,7-7 0,-5 0 0,11 1 0,-11-1 0,5 0 0,-7 1 0,0-1 0,7 0 0,-5 0 0,6 2 0,-1-2 0,-3 3 0,10-1 0,-4 0 0,-2 6 0,6-5 0,-6 5 0,7-5 0,0 0 0,0-1 0,0 1 0,0 1 0,0-1 0,0 0 0,0 1 0,15 5 0,-4 1 0,11 5 0,-8 0 0,-1 6 0,1-5 0,0 5 0,-6 0 0,5-4 0,-5 4 0,7-6 0,-2 6 0,2-5 0,-2 4 0,1-5 0,-6 6 0,4-5 0,-5 4 0,7 2 0,-1-5 0,-6 11 0,5-12 0,-5 11 0,7-10 0,-8 10 0,6-11 0,-10 12 0,11-11 0,-11 11 0,11-11 0,-6 10 0,7-11 0,-7 11 0,0-4 0,-1 0 0,1 4 0,8-11 0,-8 11 0,5-5 0,-11 8 0,11-8 0,-4 6 0,7-5 0,-2 6 0,1-1 0,-1 0 0,0 1 0,1-1 0,-6 2 0,4-8 0,-11 6 0,12-5 0,-4 0 0,-1 5 0,5-5 0,-5 0 0,0 6 0,5-6 0,-6 5 0,8 2 0,-2-2 0,2 2 0,-7 0 0,5-7 0,-5 5 0,7-5 0,-7 7 0,5-1 0,-5 1 0,7 0 0,0-7 0,0 5 0,-1-5 0,1 7 0,0 0 0,11 2 0,-9-2 0,10 2 0,-13-2 0,1 0 0,0-1 0,-1 1 0,1 0 0,0 0 0,0-1 0,-1 1 0,1-7 0,2 17 0,-1-14 0,12 8 0,-10-6 0,8-4 0,-11 5 0,-1 1 0,1 0 0,11 2 0,-2 5 0,15-1 0,-12 12 0,11-10 0,-18 4 0,18-8 0,-21-4 0,21 5 0,-20-5 0,8-4 0,-12 2 0,1-5 0,-7 7 0,5-7 0,-11 5 0,9-11 0,3 11 0,7-5 0,13 1 0,-10-3 0,3 1 0,-1-6 0,3 15 0,11-5 0,-11 7 0,9-7 0,-21 2 0,10-5 0,-1 9 0,-9-8 0,21 18 0,-21-16 0,10 15 0,-1-18 0,-9 5 0,21-2 0,-21 4 0,10 2 0,-13-9 0,12 8 0,-8-7 0,8 8 0,-11-9 0,11 8 0,-9-8 0,9 9 0,1-8 0,-10 4 0,21-3 0,-21 6 0,21-6 0,-9 6 0,0-7 0,8 10 0,-7-1 0,10 11 0,-11-15 0,9 22 0,-21-25 0,9 15 0,-11-11 0,0 6 0,-7-5 0,3-1 0,-4-2 0,4-6 0,4 1 0,-8 4 0,6-4 0,-5 0 0,0 5 0,5-5 0,-4 14 0,5-6 0,1-1 0,0-2 0,0-4 0,-1 5 0,1 1 0,-7 0 0,5-7 0,2 12 0,2-11 0,-3 13 0,-1-8 0,-5 1 0,7 0 0,-7 0 0,5-1 0,-4 1 0,5 0 0,1-1 0,-7 1 0,5 0 0,-11 0 0,11-1 0,-5 1 0,7 0 0,0-7 0,-1 5 0,1-5 0,-7 6 0,5 0 0,-4 0 0,5 0 0,1-5 0,-7 4 0,4-6 0,-4 7 0,6 0 0,0-6 0,0 4 0,0-4 0,0 5 0,0-5 0,1 5 0,-7-4 0,5 5 0,-4-6 0,5 6 0,1-6 0,-1 5 0,0 2 0,-2-3 0,2 1 0,-8-1 0,6-5 0,-10 5 0,11-10 0,-6 10 0,6-11 0,0 11 0,-1-5 0,1 6 0,-37-37 0,3 12 0,-49-32 0,26 14 0,-29-9 0,28 6 0,-28-15 0,29 16 0,-29-7 0,28 0 0,-28 12 0,28-12 0,-11 5 0,-1 0 0,12-5 0,-12 14 0,17-13 0,0 15 0,-1-15 0,1 16 0,-17-10 0,21 2 0,-18 5 0,22-4 0,-8 9 0,-1 0 0,12 2 0,-8-11 0,19 12 0,-8-9 0,0 9 0,8 1 0,-8-1 0,0 0 0,9 2 0,-21-14 0,20 11 0,-19-19 0,19 19 0,-10-19 0,1 17 0,7-7 0,-6 10 0,18 2 0,-6 0 0,6 1 0,-13-8 0,5 6 0,-6-5 0,8 6 0,-1 0 0,7 1 0,-5-1 0,5 0 0,-7 0 0,0 1 0,0-1 0,7 0 0,-5 1 0,5-1 0,0 0 0,-5 0 0,5 1 0,-7-1 0,0 0 0,0 1 0,-6-8 0,5 6 0,-5-5 0,-1 6 0,3-11 0,-3 8 0,5-1 0,0-6 0,-10 12 0,7-14 0,-6 10 0,11 2 0,1 0 0,-1 0 0,0 1 0,7-1 0,-5 0 0,5 7 0,-7-5 0,7 5 0,-5-7 0,5 7 0,-7-12 0,7 11 0,-17-6 0,14 2 0,-8-7 0,6 3 0,4-3 0,-5 7 0,-1 5 0,0-7 0,1 0 0,0 2 0,0 5 0,0-4 0,0 5 0,1-1 0,0-4 0,1 5 0,-2-6 0,1 6 0,6-5 0,-6 11 0,5-6 0,-7 1 0,0 4 0,7-11 0,-5 11 0,-7-13 0,4 12 0,-10-12 0,14 13 0,4-11 0,-4 12 0,5-11 0,-6 5 0,2 1 0,63 19 0,-35-2 0,60 17 0,-48-10 0,12 2 0,-12-2 0,25 4 0,-33-6 0,51 15 0,-38-11 0,15 18 0,-10-24 0,-17 22 0,16-14 0,-6 10 0,8-3 0,1-9 0,-1 0 0,-11-2 0,9 2 0,-21-5 0,21 5 0,-21-11 0,21 9 0,-21-10 0,10 10 0,-13-4 0,1 1 0,0 0 0,-1-7 0,1 5 0,0-5 0,0 7 0,-2-2 0,2 2 0,-2-8 0,2 6 0,-7-5 0,4 6 0,-4 0 0,4-2 0,1 2 0,0-2 0,-7 1 0,6-6 0,-10 6 0,11-11 0,-11 11 0,11-5 0,-5 7 0,5-2 0,2 2 0,-2-8 0,2 6 0,0-5 0,-1 7 0,-5-1 0,4-5 0,-5 4 0,7-5 0,-7 7 0,5-1 0,-5 1 0,7 0 0,-2-2 0,-5 1 0,4-8 0,-10 5 0,11-10 0,-5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0:53.552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1T20:31:35.849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2847 2529 16383,'-20'-7'0,"1"6"0,4-13 0,-11 4 0,15-5 0,-13 4 0,16 4 0,-1 1 0,-4 4 0,6-10 0,-1 6 0,-2-6 0,4 5 0,0-4 0,1 4 0,-2-1 0,0 3 0,-7-2 0,1 0 0,-1-1 0,7-4 0,-6 11 0,6-11 0,-6 10 0,6-10 0,-5 11 0,4-12 0,0 6 0,-5-1 0,6-2 0,-7 9 0,7-10 0,-3 10 0,3-10 0,-4 10 0,5-9 0,-6 8 0,6-8 0,-2 4 0,-4 0 0,5 1 0,-6 5 0,7-6 0,-4 4 0,9-10 0,-8 7 0,3-1 0,0-4 0,-3 8 0,7-10 0,-8 11 0,9-12 0,-4 15 0,17 10 0,-4 2 0,6 10 0,-2-17 0,-11 5 0,6-4 0,-2 6 0,-4 0 0,10-2 0,-9 3 0,10-8 0,-11 6 0,6-5 0,-1 0 0,-4 5 0,4-6 0,-1 6 0,-4-1 0,9-1 0,-4-5 0,1 6 0,3-5 0,-8 7 0,10-7 0,-11 5 0,11-5 0,-5 5 0,-1 0 0,6-6 0,-6 4 0,6-9 0,-6 9 0,4-8 0,-9 8 0,-19-24 0,12 10 0,-22-18 0,20 8 0,-7-1 0,-2-11 0,1 9 0,-1-9 0,3 11 0,5 0 0,-4 7 0,12-5 0,-12 5 0,4-7 0,-4 1 0,5 0 0,-4 7 0,10-6 0,-11 5 0,6 0 0,0-5 0,-5 4 0,5-4 0,-7 5 0,8-4 0,0 4 0,6-6 0,-6 6 0,-1-2 0,-1 2 0,-3-5 0,10 0 0,-11 6 0,10-3 0,-10 3 0,11-5 0,-5 0 0,2 0 0,-2 6 0,-6 1 0,-12-4 0,13 0 0,-13-8 0,16 9 0,-19 1 0,16 1 0,-13-2 0,16-1 0,-6-3 0,0 11 0,7-10 0,-6 10 0,6-10 0,-7 10 0,1-4 0,6-2 0,-5 5 0,11-11 0,-4 6 0,-2-1 0,0 3 0,-6 0 0,7-1 0,-6 0 0,10-6 0,-9 10 0,10-9 0,-11 10 0,6-8 0,-7 2 0,7-3 0,-5 4 0,9-4 0,-11 9 0,11-9 0,-4 3 0,-1 0 0,6-5 0,-6 4 0,1 0 0,-1 1 0,-1 1 0,-4-2 0,5-6 0,-1 1 0,2 0 0,0 6 0,4-6 0,-11 11 0,12-11 0,-13 5 0,6-1 0,0-4 0,-5 5 0,11-5 0,-11 5 0,12-4 0,-12 4 0,11-6 0,-11 6 0,11-3 0,-11 10 0,12-11 0,-13 11 0,13-13 0,-12 13 0,11-10 0,-11 9 0,6-8 0,-1 4 0,-4-1 0,5-3 0,-6 4 0,2-6 0,5 1 0,-3 5 0,8-5 0,-10 9 0,3-11 0,-7 11 0,1-11 0,-1 12 0,0-6 0,0 1 0,7-3 0,-5 1 0,5-5 0,-7 12 0,7-13 0,-4 13 0,11-12 0,-11 11 0,5-4 0,-1-1 0,-3 0 0,5-6 0,-6 7 0,6-5 0,-5 10 0,4-10 0,-7 10 0,8-11 0,-4 5 0,2 0 0,-4-3 0,-1 3 0,1 1 0,6-6 0,-6 10 0,5-9 0,-6 9 0,2-3 0,5-2 0,-4 6 0,3-11 0,-8 10 0,8-8 0,-6 2 0,6-4 0,-7 4 0,8-3 0,-8 9 0,7-10 0,-6 5 0,1-5 0,0 0 0,-1 5 0,6-5 0,-7 11 0,13-12 0,-12 11 0,5-11 0,-6 6 0,1-6 0,2 1 0,-1 6 0,-1-5 0,2 5 0,-2-8 0,1 8 0,4-6 0,-2 11 0,9-11 0,-10 3 0,3 1 0,-6-5 0,0 6 0,6-7 0,-4 7 0,4 0 0,-7 1 0,2 4 0,5-11 0,-3 11 0,3-11 0,-4 7 0,-1-8 0,1 3 0,0 4 0,5-5 0,-4 11 0,9-13 0,-11 13 0,11-11 0,-4 5 0,0-5 0,0 0 0,-6 0 0,5-1 0,-3 1 0,3-1 0,-5 1 0,0 0 0,6-1 0,-6 6 0,11-6 0,-6 6 0,1-7 0,-3 0 0,-4 1 0,5-1 0,-3 7 0,3 1 0,0-1 0,-4 5 0,10-11 0,-8 7 0,4-7 0,-5 7 0,4-4 0,-4 9 0,9-9 0,-11 9 0,7-4 0,-2-2 0,-3 0 0,10-5 0,-9 5 0,8-3 0,-8 3 0,9-5 0,-11 5 0,6 2 0,-2 0 0,-4 3 0,11-8 0,-11 9 0,11-11 0,-9 5 0,5 0 0,-7-3 0,1 8 0,-1-8 0,0 9 0,6-11 0,-6 11 0,5-11 0,-6 5 0,1 1 0,6-6 0,-6 10 0,10-11 0,-11 12 0,12-11 0,-12 11 0,6-5 0,-1 0 0,-3 4 0,9-11 0,-10 6 0,6-1 0,-1-4 0,-3 6 0,9-8 0,-10 8 0,4 1 0,-1-2 0,3 1 0,5-7 0,-5 7 0,4-6 0,-5 5 0,6-7 0,0-7 0,0 5 0,0 0 0,0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41CA5-5A26-4B16-8262-008215CB7834}" type="datetimeFigureOut">
              <a:rPr lang="en-CA" smtClean="0"/>
              <a:t>2021-03-26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40F5B-0B83-4E46-8C11-71EDE24C63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3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5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12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1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53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FBC347C-C5F9-479F-B52B-B32107A12B52}" type="datetime1">
              <a:rPr lang="en-US" sz="3200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3/26/2021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</a:rPr>
              <a:t>Steven Rudich: www.cs.cmu.edu/~rudich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2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9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27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1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D0BEDCD-A305-4E47-B6D0-E608F18D276C}" type="slidenum">
              <a:rPr lang="en-CA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77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3" Type="http://schemas.openxmlformats.org/officeDocument/2006/relationships/image" Target="../media/image417.png"/><Relationship Id="rId7" Type="http://schemas.openxmlformats.org/officeDocument/2006/relationships/image" Target="../media/image8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1.png"/><Relationship Id="rId11" Type="http://schemas.openxmlformats.org/officeDocument/2006/relationships/image" Target="../media/image1212.png"/><Relationship Id="rId5" Type="http://schemas.openxmlformats.org/officeDocument/2006/relationships/image" Target="../media/image611.png"/><Relationship Id="rId10" Type="http://schemas.openxmlformats.org/officeDocument/2006/relationships/image" Target="../media/image1112.png"/><Relationship Id="rId4" Type="http://schemas.openxmlformats.org/officeDocument/2006/relationships/image" Target="../media/image515.png"/><Relationship Id="rId9" Type="http://schemas.openxmlformats.org/officeDocument/2006/relationships/image" Target="../media/image10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2" Type="http://schemas.openxmlformats.org/officeDocument/2006/relationships/image" Target="../media/image4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7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7" Type="http://schemas.openxmlformats.org/officeDocument/2006/relationships/image" Target="../media/image314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4.png"/><Relationship Id="rId11" Type="http://schemas.openxmlformats.org/officeDocument/2006/relationships/image" Target="../media/image34.png"/><Relationship Id="rId5" Type="http://schemas.openxmlformats.org/officeDocument/2006/relationships/image" Target="../media/image293.png"/><Relationship Id="rId10" Type="http://schemas.openxmlformats.org/officeDocument/2006/relationships/image" Target="../media/image33.png"/><Relationship Id="rId4" Type="http://schemas.openxmlformats.org/officeDocument/2006/relationships/image" Target="../media/image283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3" Type="http://schemas.openxmlformats.org/officeDocument/2006/relationships/image" Target="../media/image353.png"/><Relationship Id="rId7" Type="http://schemas.openxmlformats.org/officeDocument/2006/relationships/image" Target="../media/image415.png"/><Relationship Id="rId12" Type="http://schemas.openxmlformats.org/officeDocument/2006/relationships/image" Target="../media/image383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2.png"/><Relationship Id="rId11" Type="http://schemas.openxmlformats.org/officeDocument/2006/relationships/image" Target="../media/image1212.png"/><Relationship Id="rId5" Type="http://schemas.openxmlformats.org/officeDocument/2006/relationships/image" Target="../media/image373.png"/><Relationship Id="rId10" Type="http://schemas.openxmlformats.org/officeDocument/2006/relationships/image" Target="../media/image1112.png"/><Relationship Id="rId4" Type="http://schemas.openxmlformats.org/officeDocument/2006/relationships/image" Target="../media/image363.png"/><Relationship Id="rId9" Type="http://schemas.openxmlformats.org/officeDocument/2006/relationships/image" Target="../media/image10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13" Type="http://schemas.openxmlformats.org/officeDocument/2006/relationships/image" Target="../media/image401.png"/><Relationship Id="rId3" Type="http://schemas.openxmlformats.org/officeDocument/2006/relationships/image" Target="../media/image417.png"/><Relationship Id="rId12" Type="http://schemas.openxmlformats.org/officeDocument/2006/relationships/image" Target="../media/image39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70.png"/><Relationship Id="rId5" Type="http://schemas.openxmlformats.org/officeDocument/2006/relationships/image" Target="../media/image611.png"/><Relationship Id="rId10" Type="http://schemas.openxmlformats.org/officeDocument/2006/relationships/image" Target="../media/image160.png"/><Relationship Id="rId4" Type="http://schemas.openxmlformats.org/officeDocument/2006/relationships/image" Target="../media/image515.png"/><Relationship Id="rId9" Type="http://schemas.openxmlformats.org/officeDocument/2006/relationships/image" Target="../media/image1012.png"/><Relationship Id="rId14" Type="http://schemas.openxmlformats.org/officeDocument/2006/relationships/image" Target="../media/image4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13" Type="http://schemas.openxmlformats.org/officeDocument/2006/relationships/image" Target="../media/image47.png"/><Relationship Id="rId3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image" Target="../media/image444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212.png"/><Relationship Id="rId15" Type="http://schemas.openxmlformats.org/officeDocument/2006/relationships/image" Target="../media/image49.png"/><Relationship Id="rId10" Type="http://schemas.openxmlformats.org/officeDocument/2006/relationships/image" Target="../media/image1112.png"/><Relationship Id="rId9" Type="http://schemas.openxmlformats.org/officeDocument/2006/relationships/image" Target="../media/image1012.png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70.png"/><Relationship Id="rId15" Type="http://schemas.openxmlformats.org/officeDocument/2006/relationships/image" Target="../media/image53.png"/><Relationship Id="rId10" Type="http://schemas.openxmlformats.org/officeDocument/2006/relationships/image" Target="../media/image160.png"/><Relationship Id="rId9" Type="http://schemas.openxmlformats.org/officeDocument/2006/relationships/image" Target="../media/image1012.png"/><Relationship Id="rId1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png"/><Relationship Id="rId3" Type="http://schemas.openxmlformats.org/officeDocument/2006/relationships/image" Target="../media/image513.png"/><Relationship Id="rId7" Type="http://schemas.openxmlformats.org/officeDocument/2006/relationships/image" Target="../media/image313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3.png"/><Relationship Id="rId11" Type="http://schemas.openxmlformats.org/officeDocument/2006/relationships/image" Target="../media/image423.png"/><Relationship Id="rId5" Type="http://schemas.openxmlformats.org/officeDocument/2006/relationships/image" Target="../media/image292.png"/><Relationship Id="rId10" Type="http://schemas.openxmlformats.org/officeDocument/2006/relationships/image" Target="../media/image342.png"/><Relationship Id="rId4" Type="http://schemas.openxmlformats.org/officeDocument/2006/relationships/image" Target="../media/image282.png"/><Relationship Id="rId9" Type="http://schemas.openxmlformats.org/officeDocument/2006/relationships/image" Target="../media/image3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542.png"/><Relationship Id="rId7" Type="http://schemas.openxmlformats.org/officeDocument/2006/relationships/image" Target="../media/image313.png"/><Relationship Id="rId2" Type="http://schemas.openxmlformats.org/officeDocument/2006/relationships/image" Target="../media/image5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3.png"/><Relationship Id="rId11" Type="http://schemas.openxmlformats.org/officeDocument/2006/relationships/image" Target="../media/image423.png"/><Relationship Id="rId5" Type="http://schemas.openxmlformats.org/officeDocument/2006/relationships/image" Target="../media/image292.png"/><Relationship Id="rId4" Type="http://schemas.openxmlformats.org/officeDocument/2006/relationships/image" Target="../media/image2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62.png"/><Relationship Id="rId7" Type="http://schemas.openxmlformats.org/officeDocument/2006/relationships/image" Target="../media/image56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2.png"/><Relationship Id="rId5" Type="http://schemas.openxmlformats.org/officeDocument/2006/relationships/image" Target="../media/image382.png"/><Relationship Id="rId4" Type="http://schemas.openxmlformats.org/officeDocument/2006/relationships/image" Target="../media/image3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443.png"/><Relationship Id="rId7" Type="http://schemas.openxmlformats.org/officeDocument/2006/relationships/image" Target="../media/image473.png"/><Relationship Id="rId12" Type="http://schemas.openxmlformats.org/officeDocument/2006/relationships/image" Target="../media/image62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1.png"/><Relationship Id="rId5" Type="http://schemas.openxmlformats.org/officeDocument/2006/relationships/image" Target="../media/image463.png"/><Relationship Id="rId10" Type="http://schemas.openxmlformats.org/officeDocument/2006/relationships/image" Target="../media/image60.png"/><Relationship Id="rId4" Type="http://schemas.openxmlformats.org/officeDocument/2006/relationships/image" Target="../media/image453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43.png"/><Relationship Id="rId7" Type="http://schemas.openxmlformats.org/officeDocument/2006/relationships/image" Target="../media/image65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463.png"/><Relationship Id="rId4" Type="http://schemas.openxmlformats.org/officeDocument/2006/relationships/image" Target="../media/image453.png"/><Relationship Id="rId9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7" Type="http://schemas.openxmlformats.org/officeDocument/2006/relationships/image" Target="../media/image69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382.png"/><Relationship Id="rId4" Type="http://schemas.openxmlformats.org/officeDocument/2006/relationships/image" Target="../media/image3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7" Type="http://schemas.openxmlformats.org/officeDocument/2006/relationships/image" Target="../media/image811.png"/><Relationship Id="rId12" Type="http://schemas.openxmlformats.org/officeDocument/2006/relationships/image" Target="../media/image12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1112.png"/><Relationship Id="rId5" Type="http://schemas.openxmlformats.org/officeDocument/2006/relationships/image" Target="../media/image611.png"/><Relationship Id="rId10" Type="http://schemas.openxmlformats.org/officeDocument/2006/relationships/image" Target="../media/image1012.png"/><Relationship Id="rId4" Type="http://schemas.openxmlformats.org/officeDocument/2006/relationships/image" Target="../media/image515.png"/><Relationship Id="rId9" Type="http://schemas.openxmlformats.org/officeDocument/2006/relationships/image" Target="../media/image9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13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522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1.png"/><Relationship Id="rId12" Type="http://schemas.openxmlformats.org/officeDocument/2006/relationships/image" Target="../media/image431.png"/><Relationship Id="rId17" Type="http://schemas.openxmlformats.org/officeDocument/2006/relationships/image" Target="../media/image481.png"/><Relationship Id="rId2" Type="http://schemas.openxmlformats.org/officeDocument/2006/relationships/image" Target="../media/image412.png"/><Relationship Id="rId16" Type="http://schemas.openxmlformats.org/officeDocument/2006/relationships/image" Target="../media/image471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421.png"/><Relationship Id="rId15" Type="http://schemas.openxmlformats.org/officeDocument/2006/relationships/image" Target="../media/image461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Relationship Id="rId14" Type="http://schemas.openxmlformats.org/officeDocument/2006/relationships/image" Target="../media/image45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75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1.png"/><Relationship Id="rId4" Type="http://schemas.openxmlformats.org/officeDocument/2006/relationships/image" Target="../media/image3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1.png"/><Relationship Id="rId4" Type="http://schemas.openxmlformats.org/officeDocument/2006/relationships/image" Target="../media/image3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7" Type="http://schemas.openxmlformats.org/officeDocument/2006/relationships/image" Target="../media/image491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2.png"/><Relationship Id="rId5" Type="http://schemas.openxmlformats.org/officeDocument/2006/relationships/image" Target="../media/image472.png"/><Relationship Id="rId4" Type="http://schemas.openxmlformats.org/officeDocument/2006/relationships/image" Target="../media/image4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13" Type="http://schemas.openxmlformats.org/officeDocument/2006/relationships/image" Target="../media/image190.png"/><Relationship Id="rId3" Type="http://schemas.openxmlformats.org/officeDocument/2006/relationships/image" Target="../media/image417.png"/><Relationship Id="rId7" Type="http://schemas.openxmlformats.org/officeDocument/2006/relationships/image" Target="../media/image151.png"/><Relationship Id="rId12" Type="http://schemas.openxmlformats.org/officeDocument/2006/relationships/image" Target="../media/image1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11" Type="http://schemas.openxmlformats.org/officeDocument/2006/relationships/image" Target="../media/image170.png"/><Relationship Id="rId5" Type="http://schemas.openxmlformats.org/officeDocument/2006/relationships/image" Target="../media/image611.png"/><Relationship Id="rId10" Type="http://schemas.openxmlformats.org/officeDocument/2006/relationships/image" Target="../media/image160.png"/><Relationship Id="rId4" Type="http://schemas.openxmlformats.org/officeDocument/2006/relationships/image" Target="../media/image515.png"/><Relationship Id="rId9" Type="http://schemas.openxmlformats.org/officeDocument/2006/relationships/image" Target="../media/image1012.png"/><Relationship Id="rId14" Type="http://schemas.openxmlformats.org/officeDocument/2006/relationships/image" Target="../media/image20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3" Type="http://schemas.openxmlformats.org/officeDocument/2006/relationships/image" Target="../media/image107.png"/><Relationship Id="rId12" Type="http://schemas.openxmlformats.org/officeDocument/2006/relationships/image" Target="../media/image18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11.png"/><Relationship Id="rId5" Type="http://schemas.openxmlformats.org/officeDocument/2006/relationships/image" Target="../media/image109.png"/><Relationship Id="rId10" Type="http://schemas.openxmlformats.org/officeDocument/2006/relationships/image" Target="../media/image110.png"/><Relationship Id="rId4" Type="http://schemas.openxmlformats.org/officeDocument/2006/relationships/image" Target="../media/image108.png"/><Relationship Id="rId9" Type="http://schemas.openxmlformats.org/officeDocument/2006/relationships/image" Target="../media/image10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60.png"/><Relationship Id="rId3" Type="http://schemas.openxmlformats.org/officeDocument/2006/relationships/image" Target="../media/image900.png"/><Relationship Id="rId7" Type="http://schemas.openxmlformats.org/officeDocument/2006/relationships/image" Target="../media/image220.png"/><Relationship Id="rId12" Type="http://schemas.openxmlformats.org/officeDocument/2006/relationships/image" Target="../media/image29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11" Type="http://schemas.openxmlformats.org/officeDocument/2006/relationships/image" Target="../media/image280.png"/><Relationship Id="rId5" Type="http://schemas.openxmlformats.org/officeDocument/2006/relationships/image" Target="../media/image1100.png"/><Relationship Id="rId10" Type="http://schemas.openxmlformats.org/officeDocument/2006/relationships/image" Target="../media/image240.png"/><Relationship Id="rId4" Type="http://schemas.openxmlformats.org/officeDocument/2006/relationships/image" Target="../media/image1000.png"/><Relationship Id="rId9" Type="http://schemas.openxmlformats.org/officeDocument/2006/relationships/image" Target="../media/image230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1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11" Type="http://schemas.openxmlformats.org/officeDocument/2006/relationships/image" Target="../media/image110.png"/><Relationship Id="rId5" Type="http://schemas.openxmlformats.org/officeDocument/2006/relationships/image" Target="../media/image115.png"/><Relationship Id="rId10" Type="http://schemas.openxmlformats.org/officeDocument/2006/relationships/image" Target="../media/image240.png"/><Relationship Id="rId4" Type="http://schemas.openxmlformats.org/officeDocument/2006/relationships/image" Target="../media/image114.png"/><Relationship Id="rId9" Type="http://schemas.openxmlformats.org/officeDocument/2006/relationships/image" Target="../media/image230.png"/><Relationship Id="rId1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2" Type="http://schemas.openxmlformats.org/officeDocument/2006/relationships/image" Target="../media/image118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10.png"/><Relationship Id="rId15" Type="http://schemas.openxmlformats.org/officeDocument/2006/relationships/image" Target="../media/image124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Relationship Id="rId14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31.png"/><Relationship Id="rId21" Type="http://schemas.openxmlformats.org/officeDocument/2006/relationships/customXml" Target="../ink/ink9.xml"/><Relationship Id="rId12" Type="http://schemas.openxmlformats.org/officeDocument/2006/relationships/image" Target="../media/image128.png"/><Relationship Id="rId17" Type="http://schemas.openxmlformats.org/officeDocument/2006/relationships/customXml" Target="../ink/ink7.xml"/><Relationship Id="rId2" Type="http://schemas.openxmlformats.org/officeDocument/2006/relationships/image" Target="../media/image126.png"/><Relationship Id="rId16" Type="http://schemas.openxmlformats.org/officeDocument/2006/relationships/image" Target="../media/image130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1.png"/><Relationship Id="rId11" Type="http://schemas.openxmlformats.org/officeDocument/2006/relationships/image" Target="../media/image127.png"/><Relationship Id="rId5" Type="http://schemas.openxmlformats.org/officeDocument/2006/relationships/image" Target="../media/image1100.png"/><Relationship Id="rId15" Type="http://schemas.openxmlformats.org/officeDocument/2006/relationships/customXml" Target="../ink/ink6.xml"/><Relationship Id="rId10" Type="http://schemas.openxmlformats.org/officeDocument/2006/relationships/image" Target="../media/image240.png"/><Relationship Id="rId19" Type="http://schemas.openxmlformats.org/officeDocument/2006/relationships/customXml" Target="../ink/ink8.xml"/><Relationship Id="rId4" Type="http://schemas.openxmlformats.org/officeDocument/2006/relationships/image" Target="../media/image1000.png"/><Relationship Id="rId9" Type="http://schemas.openxmlformats.org/officeDocument/2006/relationships/image" Target="../media/image230.png"/><Relationship Id="rId14" Type="http://schemas.openxmlformats.org/officeDocument/2006/relationships/image" Target="../media/image129.png"/><Relationship Id="rId22" Type="http://schemas.openxmlformats.org/officeDocument/2006/relationships/image" Target="../media/image133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29.png"/><Relationship Id="rId26" Type="http://schemas.openxmlformats.org/officeDocument/2006/relationships/image" Target="../media/image138.png"/><Relationship Id="rId21" Type="http://schemas.openxmlformats.org/officeDocument/2006/relationships/customXml" Target="../ink/ink12.xml"/><Relationship Id="rId34" Type="http://schemas.openxmlformats.org/officeDocument/2006/relationships/image" Target="../media/image143.png"/><Relationship Id="rId12" Type="http://schemas.openxmlformats.org/officeDocument/2006/relationships/image" Target="../media/image128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16" Type="http://schemas.openxmlformats.org/officeDocument/2006/relationships/image" Target="../media/image136.png"/><Relationship Id="rId20" Type="http://schemas.openxmlformats.org/officeDocument/2006/relationships/image" Target="../media/image130.png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27.png"/><Relationship Id="rId24" Type="http://schemas.openxmlformats.org/officeDocument/2006/relationships/image" Target="../media/image137.png"/><Relationship Id="rId32" Type="http://schemas.openxmlformats.org/officeDocument/2006/relationships/image" Target="../media/image142.png"/><Relationship Id="rId15" Type="http://schemas.openxmlformats.org/officeDocument/2006/relationships/image" Target="../media/image135.png"/><Relationship Id="rId23" Type="http://schemas.openxmlformats.org/officeDocument/2006/relationships/customXml" Target="../ink/ink13.xml"/><Relationship Id="rId28" Type="http://schemas.openxmlformats.org/officeDocument/2006/relationships/image" Target="../media/image139.png"/><Relationship Id="rId10" Type="http://schemas.openxmlformats.org/officeDocument/2006/relationships/image" Target="../media/image240.png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9" Type="http://schemas.openxmlformats.org/officeDocument/2006/relationships/image" Target="../media/image230.png"/><Relationship Id="rId14" Type="http://schemas.openxmlformats.org/officeDocument/2006/relationships/image" Target="../media/image134.png"/><Relationship Id="rId22" Type="http://schemas.openxmlformats.org/officeDocument/2006/relationships/image" Target="../media/image133.png"/><Relationship Id="rId27" Type="http://schemas.openxmlformats.org/officeDocument/2006/relationships/customXml" Target="../ink/ink15.xml"/><Relationship Id="rId30" Type="http://schemas.openxmlformats.org/officeDocument/2006/relationships/image" Target="../media/image1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1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1.png"/><Relationship Id="rId11" Type="http://schemas.openxmlformats.org/officeDocument/2006/relationships/image" Target="../media/image280.png"/><Relationship Id="rId5" Type="http://schemas.openxmlformats.org/officeDocument/2006/relationships/image" Target="../media/image1100.png"/><Relationship Id="rId10" Type="http://schemas.openxmlformats.org/officeDocument/2006/relationships/image" Target="../media/image240.png"/><Relationship Id="rId4" Type="http://schemas.openxmlformats.org/officeDocument/2006/relationships/image" Target="../media/image1000.png"/><Relationship Id="rId9" Type="http://schemas.openxmlformats.org/officeDocument/2006/relationships/image" Target="../media/image2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12" Type="http://schemas.openxmlformats.org/officeDocument/2006/relationships/image" Target="../media/image290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80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1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1.png"/><Relationship Id="rId11" Type="http://schemas.openxmlformats.org/officeDocument/2006/relationships/image" Target="../media/image280.png"/><Relationship Id="rId5" Type="http://schemas.openxmlformats.org/officeDocument/2006/relationships/image" Target="../media/image1100.png"/><Relationship Id="rId10" Type="http://schemas.openxmlformats.org/officeDocument/2006/relationships/image" Target="../media/image240.png"/><Relationship Id="rId4" Type="http://schemas.openxmlformats.org/officeDocument/2006/relationships/image" Target="../media/image1000.png"/><Relationship Id="rId9" Type="http://schemas.openxmlformats.org/officeDocument/2006/relationships/image" Target="../media/image230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1.png"/><Relationship Id="rId12" Type="http://schemas.openxmlformats.org/officeDocument/2006/relationships/image" Target="../media/image512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03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1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1.png"/><Relationship Id="rId11" Type="http://schemas.openxmlformats.org/officeDocument/2006/relationships/image" Target="../media/image280.png"/><Relationship Id="rId5" Type="http://schemas.openxmlformats.org/officeDocument/2006/relationships/image" Target="../media/image1100.png"/><Relationship Id="rId10" Type="http://schemas.openxmlformats.org/officeDocument/2006/relationships/image" Target="../media/image240.png"/><Relationship Id="rId4" Type="http://schemas.openxmlformats.org/officeDocument/2006/relationships/image" Target="../media/image1000.png"/><Relationship Id="rId9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1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1.png"/><Relationship Id="rId11" Type="http://schemas.openxmlformats.org/officeDocument/2006/relationships/image" Target="../media/image280.png"/><Relationship Id="rId5" Type="http://schemas.openxmlformats.org/officeDocument/2006/relationships/image" Target="../media/image1100.png"/><Relationship Id="rId10" Type="http://schemas.openxmlformats.org/officeDocument/2006/relationships/image" Target="../media/image240.png"/><Relationship Id="rId4" Type="http://schemas.openxmlformats.org/officeDocument/2006/relationships/image" Target="../media/image1000.png"/><Relationship Id="rId9" Type="http://schemas.openxmlformats.org/officeDocument/2006/relationships/image" Target="../media/image230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3" Type="http://schemas.openxmlformats.org/officeDocument/2006/relationships/image" Target="../media/image541.png"/><Relationship Id="rId12" Type="http://schemas.openxmlformats.org/officeDocument/2006/relationships/image" Target="../media/image561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51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Relationship Id="rId14" Type="http://schemas.openxmlformats.org/officeDocument/2006/relationships/image" Target="../media/image571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3" Type="http://schemas.openxmlformats.org/officeDocument/2006/relationships/image" Target="../media/image541.png"/><Relationship Id="rId12" Type="http://schemas.openxmlformats.org/officeDocument/2006/relationships/image" Target="../media/image561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51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Relationship Id="rId14" Type="http://schemas.openxmlformats.org/officeDocument/2006/relationships/image" Target="../media/image58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1.png"/><Relationship Id="rId12" Type="http://schemas.openxmlformats.org/officeDocument/2006/relationships/image" Target="../media/image431.png"/><Relationship Id="rId17" Type="http://schemas.openxmlformats.org/officeDocument/2006/relationships/image" Target="../media/image481.png"/><Relationship Id="rId2" Type="http://schemas.openxmlformats.org/officeDocument/2006/relationships/image" Target="../media/image412.png"/><Relationship Id="rId16" Type="http://schemas.openxmlformats.org/officeDocument/2006/relationships/image" Target="../media/image471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421.png"/><Relationship Id="rId15" Type="http://schemas.openxmlformats.org/officeDocument/2006/relationships/image" Target="../media/image461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Relationship Id="rId14" Type="http://schemas.openxmlformats.org/officeDocument/2006/relationships/image" Target="../media/image451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1.png"/><Relationship Id="rId12" Type="http://schemas.openxmlformats.org/officeDocument/2006/relationships/image" Target="../media/image431.png"/><Relationship Id="rId17" Type="http://schemas.openxmlformats.org/officeDocument/2006/relationships/image" Target="../media/image481.png"/><Relationship Id="rId2" Type="http://schemas.openxmlformats.org/officeDocument/2006/relationships/image" Target="../media/image412.png"/><Relationship Id="rId16" Type="http://schemas.openxmlformats.org/officeDocument/2006/relationships/image" Target="../media/image471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421.png"/><Relationship Id="rId15" Type="http://schemas.openxmlformats.org/officeDocument/2006/relationships/image" Target="../media/image461.png"/><Relationship Id="rId10" Type="http://schemas.openxmlformats.org/officeDocument/2006/relationships/image" Target="../media/image240.png"/><Relationship Id="rId9" Type="http://schemas.openxmlformats.org/officeDocument/2006/relationships/image" Target="../media/image230.png"/><Relationship Id="rId14" Type="http://schemas.openxmlformats.org/officeDocument/2006/relationships/image" Target="../media/image45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0.png"/><Relationship Id="rId11" Type="http://schemas.openxmlformats.org/officeDocument/2006/relationships/image" Target="../media/image250.png"/><Relationship Id="rId5" Type="http://schemas.openxmlformats.org/officeDocument/2006/relationships/image" Target="../media/image120.png"/><Relationship Id="rId10" Type="http://schemas.openxmlformats.org/officeDocument/2006/relationships/image" Target="../media/image240.png"/><Relationship Id="rId4" Type="http://schemas.openxmlformats.org/officeDocument/2006/relationships/image" Target="../media/image1100.png"/><Relationship Id="rId9" Type="http://schemas.openxmlformats.org/officeDocument/2006/relationships/image" Target="../media/image30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211.png"/><Relationship Id="rId7" Type="http://schemas.openxmlformats.org/officeDocument/2006/relationships/image" Target="../media/image60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5" Type="http://schemas.openxmlformats.org/officeDocument/2006/relationships/image" Target="../media/image411.png"/><Relationship Id="rId10" Type="http://schemas.openxmlformats.org/officeDocument/2006/relationships/image" Target="../media/image910.png"/><Relationship Id="rId4" Type="http://schemas.openxmlformats.org/officeDocument/2006/relationships/image" Target="../media/image310.png"/><Relationship Id="rId9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600.png"/><Relationship Id="rId7" Type="http://schemas.openxmlformats.org/officeDocument/2006/relationships/image" Target="../media/image10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0.png"/><Relationship Id="rId5" Type="http://schemas.openxmlformats.org/officeDocument/2006/relationships/image" Target="../media/image800.png"/><Relationship Id="rId4" Type="http://schemas.openxmlformats.org/officeDocument/2006/relationships/image" Target="../media/image700.png"/><Relationship Id="rId9" Type="http://schemas.openxmlformats.org/officeDocument/2006/relationships/image" Target="../media/image121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410.png"/><Relationship Id="rId7" Type="http://schemas.openxmlformats.org/officeDocument/2006/relationships/image" Target="../media/image181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1.png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1410.png"/><Relationship Id="rId7" Type="http://schemas.openxmlformats.org/officeDocument/2006/relationships/image" Target="../media/image511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1.png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7" Type="http://schemas.openxmlformats.org/officeDocument/2006/relationships/image" Target="../media/image81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4" Type="http://schemas.openxmlformats.org/officeDocument/2006/relationships/image" Target="../media/image51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111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" Type="http://schemas.openxmlformats.org/officeDocument/2006/relationships/image" Target="../media/image416.png"/><Relationship Id="rId21" Type="http://schemas.openxmlformats.org/officeDocument/2006/relationships/image" Target="../media/image153.png"/><Relationship Id="rId7" Type="http://schemas.openxmlformats.org/officeDocument/2006/relationships/image" Target="../media/image810.png"/><Relationship Id="rId12" Type="http://schemas.openxmlformats.org/officeDocument/2006/relationships/customXml" Target="../ink/ink23.xml"/><Relationship Id="rId17" Type="http://schemas.openxmlformats.org/officeDocument/2006/relationships/image" Target="../media/image1310.png"/><Relationship Id="rId25" Type="http://schemas.openxmlformats.org/officeDocument/2006/relationships/image" Target="../media/image172.png"/><Relationship Id="rId2" Type="http://schemas.openxmlformats.org/officeDocument/2006/relationships/image" Target="../media/image311.png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1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0.png"/><Relationship Id="rId11" Type="http://schemas.openxmlformats.org/officeDocument/2006/relationships/image" Target="../media/image1011.png"/><Relationship Id="rId24" Type="http://schemas.openxmlformats.org/officeDocument/2006/relationships/customXml" Target="../ink/ink29.xml"/><Relationship Id="rId5" Type="http://schemas.openxmlformats.org/officeDocument/2006/relationships/image" Target="../media/image610.png"/><Relationship Id="rId15" Type="http://schemas.openxmlformats.org/officeDocument/2006/relationships/image" Target="../media/image1211.png"/><Relationship Id="rId23" Type="http://schemas.openxmlformats.org/officeDocument/2006/relationships/image" Target="../media/image162.png"/><Relationship Id="rId28" Type="http://schemas.openxmlformats.org/officeDocument/2006/relationships/customXml" Target="../ink/ink31.xml"/><Relationship Id="rId10" Type="http://schemas.openxmlformats.org/officeDocument/2006/relationships/customXml" Target="../ink/ink22.xml"/><Relationship Id="rId19" Type="http://schemas.openxmlformats.org/officeDocument/2006/relationships/image" Target="../media/image144.png"/><Relationship Id="rId4" Type="http://schemas.openxmlformats.org/officeDocument/2006/relationships/image" Target="../media/image514.png"/><Relationship Id="rId9" Type="http://schemas.openxmlformats.org/officeDocument/2006/relationships/image" Target="../media/image911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18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1.png"/><Relationship Id="rId4" Type="http://schemas.openxmlformats.org/officeDocument/2006/relationships/image" Target="../media/image22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1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00.png"/><Relationship Id="rId4" Type="http://schemas.openxmlformats.org/officeDocument/2006/relationships/image" Target="../media/image140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13857" y="2733775"/>
            <a:ext cx="1796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Talent</a:t>
            </a:r>
            <a:r>
              <a:rPr kumimoji="0" lang="en-US" sz="2400" b="0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graceful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890226" y="5706270"/>
            <a:ext cx="133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&amp; E</a:t>
            </a:r>
            <a:r>
              <a:rPr kumimoji="0" lang="el-GR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US" alt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kumimoji="0" lang="en-CA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4731411" y="1304506"/>
            <a:ext cx="2052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</a:t>
            </a:r>
            <a:endParaRPr kumimoji="0" lang="en-CA" sz="2000" b="0" i="1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6839722" y="3183723"/>
            <a:ext cx="2204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</a:t>
            </a:r>
            <a:r>
              <a:rPr kumimoji="0" lang="en-CA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205121" y="896253"/>
            <a:ext cx="0" cy="4836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205121" y="896253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6505638" y="918027"/>
            <a:ext cx="0" cy="4836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196955" y="575184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6345250" y="1980146"/>
            <a:ext cx="2204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</a:t>
            </a:r>
            <a:endParaRPr kumimoji="0" lang="en-CA" sz="2400" b="0" i="1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688BB29-1A05-45D3-B416-665B21751332}"/>
              </a:ext>
            </a:extLst>
          </p:cNvPr>
          <p:cNvSpPr/>
          <p:nvPr/>
        </p:nvSpPr>
        <p:spPr bwMode="auto">
          <a:xfrm>
            <a:off x="4265383" y="6066892"/>
            <a:ext cx="2420258" cy="279478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AD86C58-0B64-477B-88B6-AE36DEF62069}"/>
              </a:ext>
            </a:extLst>
          </p:cNvPr>
          <p:cNvSpPr/>
          <p:nvPr/>
        </p:nvSpPr>
        <p:spPr bwMode="auto">
          <a:xfrm rot="3401675">
            <a:off x="3431630" y="3758643"/>
            <a:ext cx="4024475" cy="242201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  <a:gd name="connsiteX0" fmla="*/ 0 w 2420258"/>
              <a:gd name="connsiteY0" fmla="*/ 414525 h 414525"/>
              <a:gd name="connsiteX1" fmla="*/ 333976 w 2420258"/>
              <a:gd name="connsiteY1" fmla="*/ 383 h 414525"/>
              <a:gd name="connsiteX2" fmla="*/ 660400 w 2420258"/>
              <a:gd name="connsiteY2" fmla="*/ 338325 h 414525"/>
              <a:gd name="connsiteX3" fmla="*/ 876300 w 2420258"/>
              <a:gd name="connsiteY3" fmla="*/ 262125 h 414525"/>
              <a:gd name="connsiteX4" fmla="*/ 1130300 w 2420258"/>
              <a:gd name="connsiteY4" fmla="*/ 378239 h 414525"/>
              <a:gd name="connsiteX5" fmla="*/ 1384300 w 2420258"/>
              <a:gd name="connsiteY5" fmla="*/ 198625 h 414525"/>
              <a:gd name="connsiteX6" fmla="*/ 1841500 w 2420258"/>
              <a:gd name="connsiteY6" fmla="*/ 363725 h 414525"/>
              <a:gd name="connsiteX7" fmla="*/ 2197100 w 2420258"/>
              <a:gd name="connsiteY7" fmla="*/ 135125 h 414525"/>
              <a:gd name="connsiteX8" fmla="*/ 2420258 w 2420258"/>
              <a:gd name="connsiteY8" fmla="*/ 392753 h 414525"/>
              <a:gd name="connsiteX0" fmla="*/ 0 w 2420258"/>
              <a:gd name="connsiteY0" fmla="*/ 477676 h 477676"/>
              <a:gd name="connsiteX1" fmla="*/ 333976 w 2420258"/>
              <a:gd name="connsiteY1" fmla="*/ 63534 h 477676"/>
              <a:gd name="connsiteX2" fmla="*/ 660400 w 2420258"/>
              <a:gd name="connsiteY2" fmla="*/ 401476 h 477676"/>
              <a:gd name="connsiteX3" fmla="*/ 918760 w 2420258"/>
              <a:gd name="connsiteY3" fmla="*/ 81 h 477676"/>
              <a:gd name="connsiteX4" fmla="*/ 1130300 w 2420258"/>
              <a:gd name="connsiteY4" fmla="*/ 441390 h 477676"/>
              <a:gd name="connsiteX5" fmla="*/ 1384300 w 2420258"/>
              <a:gd name="connsiteY5" fmla="*/ 261776 h 477676"/>
              <a:gd name="connsiteX6" fmla="*/ 1841500 w 2420258"/>
              <a:gd name="connsiteY6" fmla="*/ 426876 h 477676"/>
              <a:gd name="connsiteX7" fmla="*/ 2197100 w 2420258"/>
              <a:gd name="connsiteY7" fmla="*/ 198276 h 477676"/>
              <a:gd name="connsiteX8" fmla="*/ 2420258 w 2420258"/>
              <a:gd name="connsiteY8" fmla="*/ 455904 h 477676"/>
              <a:gd name="connsiteX0" fmla="*/ 0 w 2420258"/>
              <a:gd name="connsiteY0" fmla="*/ 477678 h 477678"/>
              <a:gd name="connsiteX1" fmla="*/ 333976 w 2420258"/>
              <a:gd name="connsiteY1" fmla="*/ 63536 h 477678"/>
              <a:gd name="connsiteX2" fmla="*/ 660400 w 2420258"/>
              <a:gd name="connsiteY2" fmla="*/ 401478 h 477678"/>
              <a:gd name="connsiteX3" fmla="*/ 918760 w 2420258"/>
              <a:gd name="connsiteY3" fmla="*/ 83 h 477678"/>
              <a:gd name="connsiteX4" fmla="*/ 1130300 w 2420258"/>
              <a:gd name="connsiteY4" fmla="*/ 441392 h 477678"/>
              <a:gd name="connsiteX5" fmla="*/ 1392537 w 2420258"/>
              <a:gd name="connsiteY5" fmla="*/ 175357 h 477678"/>
              <a:gd name="connsiteX6" fmla="*/ 1841500 w 2420258"/>
              <a:gd name="connsiteY6" fmla="*/ 426878 h 477678"/>
              <a:gd name="connsiteX7" fmla="*/ 2197100 w 2420258"/>
              <a:gd name="connsiteY7" fmla="*/ 198278 h 477678"/>
              <a:gd name="connsiteX8" fmla="*/ 2420258 w 2420258"/>
              <a:gd name="connsiteY8" fmla="*/ 455906 h 477678"/>
              <a:gd name="connsiteX0" fmla="*/ 0 w 2420258"/>
              <a:gd name="connsiteY0" fmla="*/ 477678 h 477678"/>
              <a:gd name="connsiteX1" fmla="*/ 333976 w 2420258"/>
              <a:gd name="connsiteY1" fmla="*/ 63536 h 477678"/>
              <a:gd name="connsiteX2" fmla="*/ 660400 w 2420258"/>
              <a:gd name="connsiteY2" fmla="*/ 401478 h 477678"/>
              <a:gd name="connsiteX3" fmla="*/ 918760 w 2420258"/>
              <a:gd name="connsiteY3" fmla="*/ 83 h 477678"/>
              <a:gd name="connsiteX4" fmla="*/ 1130300 w 2420258"/>
              <a:gd name="connsiteY4" fmla="*/ 441392 h 477678"/>
              <a:gd name="connsiteX5" fmla="*/ 1392537 w 2420258"/>
              <a:gd name="connsiteY5" fmla="*/ 175357 h 477678"/>
              <a:gd name="connsiteX6" fmla="*/ 1841500 w 2420258"/>
              <a:gd name="connsiteY6" fmla="*/ 426878 h 477678"/>
              <a:gd name="connsiteX7" fmla="*/ 2207788 w 2420258"/>
              <a:gd name="connsiteY7" fmla="*/ 280834 h 477678"/>
              <a:gd name="connsiteX8" fmla="*/ 2420258 w 2420258"/>
              <a:gd name="connsiteY8" fmla="*/ 455906 h 47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477678">
                <a:moveTo>
                  <a:pt x="0" y="477678"/>
                </a:moveTo>
                <a:cubicBezTo>
                  <a:pt x="66146" y="427407"/>
                  <a:pt x="223909" y="76236"/>
                  <a:pt x="333976" y="63536"/>
                </a:cubicBezTo>
                <a:cubicBezTo>
                  <a:pt x="444043" y="50836"/>
                  <a:pt x="562936" y="412054"/>
                  <a:pt x="660400" y="401478"/>
                </a:cubicBezTo>
                <a:cubicBezTo>
                  <a:pt x="757864" y="390903"/>
                  <a:pt x="840443" y="-6569"/>
                  <a:pt x="918760" y="83"/>
                </a:cubicBezTo>
                <a:cubicBezTo>
                  <a:pt x="997077" y="6735"/>
                  <a:pt x="1051337" y="412180"/>
                  <a:pt x="1130300" y="441392"/>
                </a:cubicBezTo>
                <a:cubicBezTo>
                  <a:pt x="1209263" y="470604"/>
                  <a:pt x="1274004" y="177776"/>
                  <a:pt x="1392537" y="175357"/>
                </a:cubicBezTo>
                <a:cubicBezTo>
                  <a:pt x="1511070" y="172938"/>
                  <a:pt x="1705625" y="409299"/>
                  <a:pt x="1841500" y="426878"/>
                </a:cubicBezTo>
                <a:cubicBezTo>
                  <a:pt x="1977375" y="444457"/>
                  <a:pt x="2111328" y="275996"/>
                  <a:pt x="2207788" y="280834"/>
                </a:cubicBezTo>
                <a:cubicBezTo>
                  <a:pt x="2304248" y="285672"/>
                  <a:pt x="2370516" y="288689"/>
                  <a:pt x="2420258" y="455906"/>
                </a:cubicBezTo>
              </a:path>
            </a:pathLst>
          </a:cu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84CCD02-CE2F-466F-B3D8-A9FB5839B7B4}"/>
              </a:ext>
            </a:extLst>
          </p:cNvPr>
          <p:cNvSpPr>
            <a:spLocks/>
          </p:cNvSpPr>
          <p:nvPr/>
        </p:nvSpPr>
        <p:spPr bwMode="auto">
          <a:xfrm rot="2887904">
            <a:off x="3788489" y="2273379"/>
            <a:ext cx="3274523" cy="343475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  <a:gd name="connsiteX0" fmla="*/ 0 w 2420258"/>
              <a:gd name="connsiteY0" fmla="*/ 365291 h 365291"/>
              <a:gd name="connsiteX1" fmla="*/ 317500 w 2420258"/>
              <a:gd name="connsiteY1" fmla="*/ 123991 h 365291"/>
              <a:gd name="connsiteX2" fmla="*/ 660400 w 2420258"/>
              <a:gd name="connsiteY2" fmla="*/ 289091 h 365291"/>
              <a:gd name="connsiteX3" fmla="*/ 876300 w 2420258"/>
              <a:gd name="connsiteY3" fmla="*/ 212891 h 365291"/>
              <a:gd name="connsiteX4" fmla="*/ 1130300 w 2420258"/>
              <a:gd name="connsiteY4" fmla="*/ 329005 h 365291"/>
              <a:gd name="connsiteX5" fmla="*/ 1384300 w 2420258"/>
              <a:gd name="connsiteY5" fmla="*/ 149391 h 365291"/>
              <a:gd name="connsiteX6" fmla="*/ 1841500 w 2420258"/>
              <a:gd name="connsiteY6" fmla="*/ 314491 h 365291"/>
              <a:gd name="connsiteX7" fmla="*/ 2190027 w 2420258"/>
              <a:gd name="connsiteY7" fmla="*/ 58 h 365291"/>
              <a:gd name="connsiteX8" fmla="*/ 2420258 w 2420258"/>
              <a:gd name="connsiteY8" fmla="*/ 343519 h 365291"/>
              <a:gd name="connsiteX0" fmla="*/ 0 w 2420258"/>
              <a:gd name="connsiteY0" fmla="*/ 365289 h 365289"/>
              <a:gd name="connsiteX1" fmla="*/ 317500 w 2420258"/>
              <a:gd name="connsiteY1" fmla="*/ 123989 h 365289"/>
              <a:gd name="connsiteX2" fmla="*/ 660400 w 2420258"/>
              <a:gd name="connsiteY2" fmla="*/ 289089 h 365289"/>
              <a:gd name="connsiteX3" fmla="*/ 876300 w 2420258"/>
              <a:gd name="connsiteY3" fmla="*/ 212889 h 365289"/>
              <a:gd name="connsiteX4" fmla="*/ 1130300 w 2420258"/>
              <a:gd name="connsiteY4" fmla="*/ 329003 h 365289"/>
              <a:gd name="connsiteX5" fmla="*/ 1386560 w 2420258"/>
              <a:gd name="connsiteY5" fmla="*/ 50591 h 365289"/>
              <a:gd name="connsiteX6" fmla="*/ 1841500 w 2420258"/>
              <a:gd name="connsiteY6" fmla="*/ 314489 h 365289"/>
              <a:gd name="connsiteX7" fmla="*/ 2190027 w 2420258"/>
              <a:gd name="connsiteY7" fmla="*/ 56 h 365289"/>
              <a:gd name="connsiteX8" fmla="*/ 2420258 w 2420258"/>
              <a:gd name="connsiteY8" fmla="*/ 343517 h 365289"/>
              <a:gd name="connsiteX0" fmla="*/ 0 w 2420258"/>
              <a:gd name="connsiteY0" fmla="*/ 365289 h 365289"/>
              <a:gd name="connsiteX1" fmla="*/ 317500 w 2420258"/>
              <a:gd name="connsiteY1" fmla="*/ 123989 h 365289"/>
              <a:gd name="connsiteX2" fmla="*/ 660400 w 2420258"/>
              <a:gd name="connsiteY2" fmla="*/ 289089 h 365289"/>
              <a:gd name="connsiteX3" fmla="*/ 869488 w 2420258"/>
              <a:gd name="connsiteY3" fmla="*/ 283227 h 365289"/>
              <a:gd name="connsiteX4" fmla="*/ 1130300 w 2420258"/>
              <a:gd name="connsiteY4" fmla="*/ 329003 h 365289"/>
              <a:gd name="connsiteX5" fmla="*/ 1386560 w 2420258"/>
              <a:gd name="connsiteY5" fmla="*/ 50591 h 365289"/>
              <a:gd name="connsiteX6" fmla="*/ 1841500 w 2420258"/>
              <a:gd name="connsiteY6" fmla="*/ 314489 h 365289"/>
              <a:gd name="connsiteX7" fmla="*/ 2190027 w 2420258"/>
              <a:gd name="connsiteY7" fmla="*/ 56 h 365289"/>
              <a:gd name="connsiteX8" fmla="*/ 2420258 w 2420258"/>
              <a:gd name="connsiteY8" fmla="*/ 343517 h 365289"/>
              <a:gd name="connsiteX0" fmla="*/ 0 w 2420258"/>
              <a:gd name="connsiteY0" fmla="*/ 365289 h 365289"/>
              <a:gd name="connsiteX1" fmla="*/ 325652 w 2420258"/>
              <a:gd name="connsiteY1" fmla="*/ 234410 h 365289"/>
              <a:gd name="connsiteX2" fmla="*/ 660400 w 2420258"/>
              <a:gd name="connsiteY2" fmla="*/ 289089 h 365289"/>
              <a:gd name="connsiteX3" fmla="*/ 869488 w 2420258"/>
              <a:gd name="connsiteY3" fmla="*/ 283227 h 365289"/>
              <a:gd name="connsiteX4" fmla="*/ 1130300 w 2420258"/>
              <a:gd name="connsiteY4" fmla="*/ 329003 h 365289"/>
              <a:gd name="connsiteX5" fmla="*/ 1386560 w 2420258"/>
              <a:gd name="connsiteY5" fmla="*/ 50591 h 365289"/>
              <a:gd name="connsiteX6" fmla="*/ 1841500 w 2420258"/>
              <a:gd name="connsiteY6" fmla="*/ 314489 h 365289"/>
              <a:gd name="connsiteX7" fmla="*/ 2190027 w 2420258"/>
              <a:gd name="connsiteY7" fmla="*/ 56 h 365289"/>
              <a:gd name="connsiteX8" fmla="*/ 2420258 w 2420258"/>
              <a:gd name="connsiteY8" fmla="*/ 343517 h 365289"/>
              <a:gd name="connsiteX0" fmla="*/ 0 w 2420258"/>
              <a:gd name="connsiteY0" fmla="*/ 365290 h 365290"/>
              <a:gd name="connsiteX1" fmla="*/ 325652 w 2420258"/>
              <a:gd name="connsiteY1" fmla="*/ 234411 h 365290"/>
              <a:gd name="connsiteX2" fmla="*/ 660400 w 2420258"/>
              <a:gd name="connsiteY2" fmla="*/ 289090 h 365290"/>
              <a:gd name="connsiteX3" fmla="*/ 869488 w 2420258"/>
              <a:gd name="connsiteY3" fmla="*/ 283228 h 365290"/>
              <a:gd name="connsiteX4" fmla="*/ 1130300 w 2420258"/>
              <a:gd name="connsiteY4" fmla="*/ 329004 h 365290"/>
              <a:gd name="connsiteX5" fmla="*/ 1398413 w 2420258"/>
              <a:gd name="connsiteY5" fmla="*/ 94997 h 365290"/>
              <a:gd name="connsiteX6" fmla="*/ 1841500 w 2420258"/>
              <a:gd name="connsiteY6" fmla="*/ 314490 h 365290"/>
              <a:gd name="connsiteX7" fmla="*/ 2190027 w 2420258"/>
              <a:gd name="connsiteY7" fmla="*/ 57 h 365290"/>
              <a:gd name="connsiteX8" fmla="*/ 2420258 w 2420258"/>
              <a:gd name="connsiteY8" fmla="*/ 343518 h 365290"/>
              <a:gd name="connsiteX0" fmla="*/ 0 w 2420258"/>
              <a:gd name="connsiteY0" fmla="*/ 316125 h 316125"/>
              <a:gd name="connsiteX1" fmla="*/ 325652 w 2420258"/>
              <a:gd name="connsiteY1" fmla="*/ 185246 h 316125"/>
              <a:gd name="connsiteX2" fmla="*/ 660400 w 2420258"/>
              <a:gd name="connsiteY2" fmla="*/ 239925 h 316125"/>
              <a:gd name="connsiteX3" fmla="*/ 869488 w 2420258"/>
              <a:gd name="connsiteY3" fmla="*/ 234063 h 316125"/>
              <a:gd name="connsiteX4" fmla="*/ 1130300 w 2420258"/>
              <a:gd name="connsiteY4" fmla="*/ 279839 h 316125"/>
              <a:gd name="connsiteX5" fmla="*/ 1398413 w 2420258"/>
              <a:gd name="connsiteY5" fmla="*/ 45832 h 316125"/>
              <a:gd name="connsiteX6" fmla="*/ 1841500 w 2420258"/>
              <a:gd name="connsiteY6" fmla="*/ 265325 h 316125"/>
              <a:gd name="connsiteX7" fmla="*/ 2192187 w 2420258"/>
              <a:gd name="connsiteY7" fmla="*/ 67 h 316125"/>
              <a:gd name="connsiteX8" fmla="*/ 2420258 w 2420258"/>
              <a:gd name="connsiteY8" fmla="*/ 294353 h 3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316125">
                <a:moveTo>
                  <a:pt x="0" y="316125"/>
                </a:moveTo>
                <a:cubicBezTo>
                  <a:pt x="66146" y="265854"/>
                  <a:pt x="215585" y="197946"/>
                  <a:pt x="325652" y="185246"/>
                </a:cubicBezTo>
                <a:cubicBezTo>
                  <a:pt x="435719" y="172546"/>
                  <a:pt x="569761" y="231789"/>
                  <a:pt x="660400" y="239925"/>
                </a:cubicBezTo>
                <a:cubicBezTo>
                  <a:pt x="751039" y="248061"/>
                  <a:pt x="791171" y="227411"/>
                  <a:pt x="869488" y="234063"/>
                </a:cubicBezTo>
                <a:cubicBezTo>
                  <a:pt x="947805" y="240715"/>
                  <a:pt x="1042146" y="311211"/>
                  <a:pt x="1130300" y="279839"/>
                </a:cubicBezTo>
                <a:cubicBezTo>
                  <a:pt x="1218454" y="248467"/>
                  <a:pt x="1279880" y="48251"/>
                  <a:pt x="1398413" y="45832"/>
                </a:cubicBezTo>
                <a:cubicBezTo>
                  <a:pt x="1516946" y="43413"/>
                  <a:pt x="1709204" y="272952"/>
                  <a:pt x="1841500" y="265325"/>
                </a:cubicBezTo>
                <a:cubicBezTo>
                  <a:pt x="1973796" y="257698"/>
                  <a:pt x="2095727" y="-4771"/>
                  <a:pt x="2192187" y="67"/>
                </a:cubicBezTo>
                <a:cubicBezTo>
                  <a:pt x="2288647" y="4905"/>
                  <a:pt x="2370516" y="127136"/>
                  <a:pt x="2420258" y="294353"/>
                </a:cubicBezTo>
              </a:path>
            </a:pathLst>
          </a:cu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F5EE8B3-63DA-473B-A34C-62599D708164}"/>
                  </a:ext>
                </a:extLst>
              </p:cNvPr>
              <p:cNvSpPr/>
              <p:nvPr/>
            </p:nvSpPr>
            <p:spPr>
              <a:xfrm>
                <a:off x="6578631" y="5928102"/>
                <a:ext cx="32443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CA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CA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𝐸</m:t>
                          </m:r>
                        </m:e>
                        <m:sub>
                          <m:r>
                            <a:rPr kumimoji="0" lang="en-CA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sub>
                      </m:sSub>
                      <m:r>
                        <a:rPr kumimoji="0" lang="en-CA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CA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𝑑</m:t>
                      </m:r>
                      <m:r>
                        <m:rPr>
                          <m:nor/>
                        </m:rPr>
                        <a:rPr kumimoji="0" lang="el-GR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‧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𝐸</m:t>
                      </m:r>
                      <m:r>
                        <a:rPr kumimoji="0" lang="en-US" sz="24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𝐵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</m:oMath>
                  </m:oMathPara>
                </a14:m>
                <a:endPara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F5EE8B3-63DA-473B-A34C-62599D708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31" y="5928102"/>
                <a:ext cx="3244332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3C45BD-1ED6-4A44-8AF0-7C4F87C010F2}"/>
              </a:ext>
            </a:extLst>
          </p:cNvPr>
          <p:cNvCxnSpPr>
            <a:cxnSpLocks/>
            <a:endCxn id="43" idx="0"/>
          </p:cNvCxnSpPr>
          <p:nvPr/>
        </p:nvCxnSpPr>
        <p:spPr bwMode="auto">
          <a:xfrm flipH="1" flipV="1">
            <a:off x="4205119" y="1340500"/>
            <a:ext cx="2" cy="8461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71A3261-4027-4F1A-9D1F-E167980DF13B}"/>
              </a:ext>
            </a:extLst>
          </p:cNvPr>
          <p:cNvSpPr/>
          <p:nvPr/>
        </p:nvSpPr>
        <p:spPr>
          <a:xfrm>
            <a:off x="4192040" y="164870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B97F7EF-8066-4641-9DEB-F3B1B8B961DE}"/>
              </a:ext>
            </a:extLst>
          </p:cNvPr>
          <p:cNvSpPr/>
          <p:nvPr/>
        </p:nvSpPr>
        <p:spPr bwMode="auto">
          <a:xfrm rot="5400000">
            <a:off x="1289128" y="3221467"/>
            <a:ext cx="4793732" cy="222491"/>
          </a:xfrm>
          <a:prstGeom prst="triangle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A97330-6BBA-4E95-B607-70CCB5A3B136}"/>
              </a:ext>
            </a:extLst>
          </p:cNvPr>
          <p:cNvSpPr/>
          <p:nvPr/>
        </p:nvSpPr>
        <p:spPr bwMode="auto">
          <a:xfrm>
            <a:off x="3352889" y="935844"/>
            <a:ext cx="222492" cy="4793734"/>
          </a:xfrm>
          <a:prstGeom prst="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965BA6-8935-452A-949C-E6672AC7F98A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0022" y="803103"/>
            <a:ext cx="351838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2F6D34-0019-4347-8BFC-65E4E7394D05}"/>
                  </a:ext>
                </a:extLst>
              </p:cNvPr>
              <p:cNvSpPr/>
              <p:nvPr/>
            </p:nvSpPr>
            <p:spPr>
              <a:xfrm>
                <a:off x="2975732" y="381845"/>
                <a:ext cx="976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2F6D34-0019-4347-8BFC-65E4E7394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732" y="381845"/>
                <a:ext cx="976806" cy="369332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553E93-4CA5-45AE-9053-3E18152D2AA5}"/>
              </a:ext>
            </a:extLst>
          </p:cNvPr>
          <p:cNvSpPr/>
          <p:nvPr/>
        </p:nvSpPr>
        <p:spPr>
          <a:xfrm rot="4983634">
            <a:off x="3010232" y="1728757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Bounded slope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4C1AB-34F9-485F-9184-F20AA614AD1F}"/>
              </a:ext>
            </a:extLst>
          </p:cNvPr>
          <p:cNvCxnSpPr>
            <a:cxnSpLocks/>
          </p:cNvCxnSpPr>
          <p:nvPr/>
        </p:nvCxnSpPr>
        <p:spPr bwMode="auto">
          <a:xfrm>
            <a:off x="6578631" y="2624547"/>
            <a:ext cx="375939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706D52-A64E-4895-980F-7C5E63968186}"/>
              </a:ext>
            </a:extLst>
          </p:cNvPr>
          <p:cNvCxnSpPr/>
          <p:nvPr/>
        </p:nvCxnSpPr>
        <p:spPr bwMode="auto">
          <a:xfrm>
            <a:off x="7110217" y="4074159"/>
            <a:ext cx="342659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0AF943D-CA22-4BC5-AFE9-F5174F73B77A}"/>
              </a:ext>
            </a:extLst>
          </p:cNvPr>
          <p:cNvSpPr/>
          <p:nvPr/>
        </p:nvSpPr>
        <p:spPr>
          <a:xfrm>
            <a:off x="7431180" y="3847755"/>
            <a:ext cx="2204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]</a:t>
            </a:r>
            <a:r>
              <a:rPr kumimoji="0" lang="en-CA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111CB67-48CC-4C2D-A03A-9D47AB3AF452}"/>
              </a:ext>
            </a:extLst>
          </p:cNvPr>
          <p:cNvSpPr/>
          <p:nvPr/>
        </p:nvSpPr>
        <p:spPr bwMode="auto">
          <a:xfrm rot="5400000">
            <a:off x="5758593" y="3976819"/>
            <a:ext cx="3024824" cy="214221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  <a:gd name="connsiteX0" fmla="*/ 0 w 2420258"/>
              <a:gd name="connsiteY0" fmla="*/ 414525 h 414525"/>
              <a:gd name="connsiteX1" fmla="*/ 333976 w 2420258"/>
              <a:gd name="connsiteY1" fmla="*/ 383 h 414525"/>
              <a:gd name="connsiteX2" fmla="*/ 660400 w 2420258"/>
              <a:gd name="connsiteY2" fmla="*/ 338325 h 414525"/>
              <a:gd name="connsiteX3" fmla="*/ 876300 w 2420258"/>
              <a:gd name="connsiteY3" fmla="*/ 262125 h 414525"/>
              <a:gd name="connsiteX4" fmla="*/ 1130300 w 2420258"/>
              <a:gd name="connsiteY4" fmla="*/ 378239 h 414525"/>
              <a:gd name="connsiteX5" fmla="*/ 1384300 w 2420258"/>
              <a:gd name="connsiteY5" fmla="*/ 198625 h 414525"/>
              <a:gd name="connsiteX6" fmla="*/ 1841500 w 2420258"/>
              <a:gd name="connsiteY6" fmla="*/ 363725 h 414525"/>
              <a:gd name="connsiteX7" fmla="*/ 2197100 w 2420258"/>
              <a:gd name="connsiteY7" fmla="*/ 135125 h 414525"/>
              <a:gd name="connsiteX8" fmla="*/ 2420258 w 2420258"/>
              <a:gd name="connsiteY8" fmla="*/ 392753 h 414525"/>
              <a:gd name="connsiteX0" fmla="*/ 0 w 2420258"/>
              <a:gd name="connsiteY0" fmla="*/ 477676 h 477676"/>
              <a:gd name="connsiteX1" fmla="*/ 333976 w 2420258"/>
              <a:gd name="connsiteY1" fmla="*/ 63534 h 477676"/>
              <a:gd name="connsiteX2" fmla="*/ 660400 w 2420258"/>
              <a:gd name="connsiteY2" fmla="*/ 401476 h 477676"/>
              <a:gd name="connsiteX3" fmla="*/ 918760 w 2420258"/>
              <a:gd name="connsiteY3" fmla="*/ 81 h 477676"/>
              <a:gd name="connsiteX4" fmla="*/ 1130300 w 2420258"/>
              <a:gd name="connsiteY4" fmla="*/ 441390 h 477676"/>
              <a:gd name="connsiteX5" fmla="*/ 1384300 w 2420258"/>
              <a:gd name="connsiteY5" fmla="*/ 261776 h 477676"/>
              <a:gd name="connsiteX6" fmla="*/ 1841500 w 2420258"/>
              <a:gd name="connsiteY6" fmla="*/ 426876 h 477676"/>
              <a:gd name="connsiteX7" fmla="*/ 2197100 w 2420258"/>
              <a:gd name="connsiteY7" fmla="*/ 198276 h 477676"/>
              <a:gd name="connsiteX8" fmla="*/ 2420258 w 2420258"/>
              <a:gd name="connsiteY8" fmla="*/ 455904 h 477676"/>
              <a:gd name="connsiteX0" fmla="*/ 0 w 2420258"/>
              <a:gd name="connsiteY0" fmla="*/ 477678 h 477678"/>
              <a:gd name="connsiteX1" fmla="*/ 333976 w 2420258"/>
              <a:gd name="connsiteY1" fmla="*/ 63536 h 477678"/>
              <a:gd name="connsiteX2" fmla="*/ 660400 w 2420258"/>
              <a:gd name="connsiteY2" fmla="*/ 401478 h 477678"/>
              <a:gd name="connsiteX3" fmla="*/ 918760 w 2420258"/>
              <a:gd name="connsiteY3" fmla="*/ 83 h 477678"/>
              <a:gd name="connsiteX4" fmla="*/ 1130300 w 2420258"/>
              <a:gd name="connsiteY4" fmla="*/ 441392 h 477678"/>
              <a:gd name="connsiteX5" fmla="*/ 1392537 w 2420258"/>
              <a:gd name="connsiteY5" fmla="*/ 175357 h 477678"/>
              <a:gd name="connsiteX6" fmla="*/ 1841500 w 2420258"/>
              <a:gd name="connsiteY6" fmla="*/ 426878 h 477678"/>
              <a:gd name="connsiteX7" fmla="*/ 2197100 w 2420258"/>
              <a:gd name="connsiteY7" fmla="*/ 198278 h 477678"/>
              <a:gd name="connsiteX8" fmla="*/ 2420258 w 2420258"/>
              <a:gd name="connsiteY8" fmla="*/ 455906 h 477678"/>
              <a:gd name="connsiteX0" fmla="*/ 0 w 2420258"/>
              <a:gd name="connsiteY0" fmla="*/ 477678 h 477678"/>
              <a:gd name="connsiteX1" fmla="*/ 333976 w 2420258"/>
              <a:gd name="connsiteY1" fmla="*/ 63536 h 477678"/>
              <a:gd name="connsiteX2" fmla="*/ 660400 w 2420258"/>
              <a:gd name="connsiteY2" fmla="*/ 401478 h 477678"/>
              <a:gd name="connsiteX3" fmla="*/ 918760 w 2420258"/>
              <a:gd name="connsiteY3" fmla="*/ 83 h 477678"/>
              <a:gd name="connsiteX4" fmla="*/ 1130300 w 2420258"/>
              <a:gd name="connsiteY4" fmla="*/ 441392 h 477678"/>
              <a:gd name="connsiteX5" fmla="*/ 1392537 w 2420258"/>
              <a:gd name="connsiteY5" fmla="*/ 175357 h 477678"/>
              <a:gd name="connsiteX6" fmla="*/ 1841500 w 2420258"/>
              <a:gd name="connsiteY6" fmla="*/ 426878 h 477678"/>
              <a:gd name="connsiteX7" fmla="*/ 2207788 w 2420258"/>
              <a:gd name="connsiteY7" fmla="*/ 280834 h 477678"/>
              <a:gd name="connsiteX8" fmla="*/ 2420258 w 2420258"/>
              <a:gd name="connsiteY8" fmla="*/ 455906 h 47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477678">
                <a:moveTo>
                  <a:pt x="0" y="477678"/>
                </a:moveTo>
                <a:cubicBezTo>
                  <a:pt x="66146" y="427407"/>
                  <a:pt x="223909" y="76236"/>
                  <a:pt x="333976" y="63536"/>
                </a:cubicBezTo>
                <a:cubicBezTo>
                  <a:pt x="444043" y="50836"/>
                  <a:pt x="562936" y="412054"/>
                  <a:pt x="660400" y="401478"/>
                </a:cubicBezTo>
                <a:cubicBezTo>
                  <a:pt x="757864" y="390903"/>
                  <a:pt x="840443" y="-6569"/>
                  <a:pt x="918760" y="83"/>
                </a:cubicBezTo>
                <a:cubicBezTo>
                  <a:pt x="997077" y="6735"/>
                  <a:pt x="1051337" y="412180"/>
                  <a:pt x="1130300" y="441392"/>
                </a:cubicBezTo>
                <a:cubicBezTo>
                  <a:pt x="1209263" y="470604"/>
                  <a:pt x="1274004" y="177776"/>
                  <a:pt x="1392537" y="175357"/>
                </a:cubicBezTo>
                <a:cubicBezTo>
                  <a:pt x="1511070" y="172938"/>
                  <a:pt x="1705625" y="409299"/>
                  <a:pt x="1841500" y="426878"/>
                </a:cubicBezTo>
                <a:cubicBezTo>
                  <a:pt x="1977375" y="444457"/>
                  <a:pt x="2111328" y="275996"/>
                  <a:pt x="2207788" y="280834"/>
                </a:cubicBezTo>
                <a:cubicBezTo>
                  <a:pt x="2304248" y="285672"/>
                  <a:pt x="2370516" y="288689"/>
                  <a:pt x="2420258" y="455906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0FE0FFC-FFAD-4B7D-A5C2-70C8BD096915}"/>
              </a:ext>
            </a:extLst>
          </p:cNvPr>
          <p:cNvSpPr>
            <a:spLocks/>
          </p:cNvSpPr>
          <p:nvPr/>
        </p:nvSpPr>
        <p:spPr bwMode="auto">
          <a:xfrm rot="5400000">
            <a:off x="5611779" y="2382301"/>
            <a:ext cx="2342106" cy="343475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  <a:gd name="connsiteX0" fmla="*/ 0 w 2420258"/>
              <a:gd name="connsiteY0" fmla="*/ 365291 h 365291"/>
              <a:gd name="connsiteX1" fmla="*/ 317500 w 2420258"/>
              <a:gd name="connsiteY1" fmla="*/ 123991 h 365291"/>
              <a:gd name="connsiteX2" fmla="*/ 660400 w 2420258"/>
              <a:gd name="connsiteY2" fmla="*/ 289091 h 365291"/>
              <a:gd name="connsiteX3" fmla="*/ 876300 w 2420258"/>
              <a:gd name="connsiteY3" fmla="*/ 212891 h 365291"/>
              <a:gd name="connsiteX4" fmla="*/ 1130300 w 2420258"/>
              <a:gd name="connsiteY4" fmla="*/ 329005 h 365291"/>
              <a:gd name="connsiteX5" fmla="*/ 1384300 w 2420258"/>
              <a:gd name="connsiteY5" fmla="*/ 149391 h 365291"/>
              <a:gd name="connsiteX6" fmla="*/ 1841500 w 2420258"/>
              <a:gd name="connsiteY6" fmla="*/ 314491 h 365291"/>
              <a:gd name="connsiteX7" fmla="*/ 2190027 w 2420258"/>
              <a:gd name="connsiteY7" fmla="*/ 58 h 365291"/>
              <a:gd name="connsiteX8" fmla="*/ 2420258 w 2420258"/>
              <a:gd name="connsiteY8" fmla="*/ 343519 h 365291"/>
              <a:gd name="connsiteX0" fmla="*/ 0 w 2420258"/>
              <a:gd name="connsiteY0" fmla="*/ 365289 h 365289"/>
              <a:gd name="connsiteX1" fmla="*/ 317500 w 2420258"/>
              <a:gd name="connsiteY1" fmla="*/ 123989 h 365289"/>
              <a:gd name="connsiteX2" fmla="*/ 660400 w 2420258"/>
              <a:gd name="connsiteY2" fmla="*/ 289089 h 365289"/>
              <a:gd name="connsiteX3" fmla="*/ 876300 w 2420258"/>
              <a:gd name="connsiteY3" fmla="*/ 212889 h 365289"/>
              <a:gd name="connsiteX4" fmla="*/ 1130300 w 2420258"/>
              <a:gd name="connsiteY4" fmla="*/ 329003 h 365289"/>
              <a:gd name="connsiteX5" fmla="*/ 1386560 w 2420258"/>
              <a:gd name="connsiteY5" fmla="*/ 50591 h 365289"/>
              <a:gd name="connsiteX6" fmla="*/ 1841500 w 2420258"/>
              <a:gd name="connsiteY6" fmla="*/ 314489 h 365289"/>
              <a:gd name="connsiteX7" fmla="*/ 2190027 w 2420258"/>
              <a:gd name="connsiteY7" fmla="*/ 56 h 365289"/>
              <a:gd name="connsiteX8" fmla="*/ 2420258 w 2420258"/>
              <a:gd name="connsiteY8" fmla="*/ 343517 h 365289"/>
              <a:gd name="connsiteX0" fmla="*/ 0 w 2420258"/>
              <a:gd name="connsiteY0" fmla="*/ 365289 h 365289"/>
              <a:gd name="connsiteX1" fmla="*/ 317500 w 2420258"/>
              <a:gd name="connsiteY1" fmla="*/ 123989 h 365289"/>
              <a:gd name="connsiteX2" fmla="*/ 660400 w 2420258"/>
              <a:gd name="connsiteY2" fmla="*/ 289089 h 365289"/>
              <a:gd name="connsiteX3" fmla="*/ 869488 w 2420258"/>
              <a:gd name="connsiteY3" fmla="*/ 283227 h 365289"/>
              <a:gd name="connsiteX4" fmla="*/ 1130300 w 2420258"/>
              <a:gd name="connsiteY4" fmla="*/ 329003 h 365289"/>
              <a:gd name="connsiteX5" fmla="*/ 1386560 w 2420258"/>
              <a:gd name="connsiteY5" fmla="*/ 50591 h 365289"/>
              <a:gd name="connsiteX6" fmla="*/ 1841500 w 2420258"/>
              <a:gd name="connsiteY6" fmla="*/ 314489 h 365289"/>
              <a:gd name="connsiteX7" fmla="*/ 2190027 w 2420258"/>
              <a:gd name="connsiteY7" fmla="*/ 56 h 365289"/>
              <a:gd name="connsiteX8" fmla="*/ 2420258 w 2420258"/>
              <a:gd name="connsiteY8" fmla="*/ 343517 h 365289"/>
              <a:gd name="connsiteX0" fmla="*/ 0 w 2420258"/>
              <a:gd name="connsiteY0" fmla="*/ 365289 h 365289"/>
              <a:gd name="connsiteX1" fmla="*/ 325652 w 2420258"/>
              <a:gd name="connsiteY1" fmla="*/ 234410 h 365289"/>
              <a:gd name="connsiteX2" fmla="*/ 660400 w 2420258"/>
              <a:gd name="connsiteY2" fmla="*/ 289089 h 365289"/>
              <a:gd name="connsiteX3" fmla="*/ 869488 w 2420258"/>
              <a:gd name="connsiteY3" fmla="*/ 283227 h 365289"/>
              <a:gd name="connsiteX4" fmla="*/ 1130300 w 2420258"/>
              <a:gd name="connsiteY4" fmla="*/ 329003 h 365289"/>
              <a:gd name="connsiteX5" fmla="*/ 1386560 w 2420258"/>
              <a:gd name="connsiteY5" fmla="*/ 50591 h 365289"/>
              <a:gd name="connsiteX6" fmla="*/ 1841500 w 2420258"/>
              <a:gd name="connsiteY6" fmla="*/ 314489 h 365289"/>
              <a:gd name="connsiteX7" fmla="*/ 2190027 w 2420258"/>
              <a:gd name="connsiteY7" fmla="*/ 56 h 365289"/>
              <a:gd name="connsiteX8" fmla="*/ 2420258 w 2420258"/>
              <a:gd name="connsiteY8" fmla="*/ 343517 h 365289"/>
              <a:gd name="connsiteX0" fmla="*/ 0 w 2420258"/>
              <a:gd name="connsiteY0" fmla="*/ 365290 h 365290"/>
              <a:gd name="connsiteX1" fmla="*/ 325652 w 2420258"/>
              <a:gd name="connsiteY1" fmla="*/ 234411 h 365290"/>
              <a:gd name="connsiteX2" fmla="*/ 660400 w 2420258"/>
              <a:gd name="connsiteY2" fmla="*/ 289090 h 365290"/>
              <a:gd name="connsiteX3" fmla="*/ 869488 w 2420258"/>
              <a:gd name="connsiteY3" fmla="*/ 283228 h 365290"/>
              <a:gd name="connsiteX4" fmla="*/ 1130300 w 2420258"/>
              <a:gd name="connsiteY4" fmla="*/ 329004 h 365290"/>
              <a:gd name="connsiteX5" fmla="*/ 1398413 w 2420258"/>
              <a:gd name="connsiteY5" fmla="*/ 94997 h 365290"/>
              <a:gd name="connsiteX6" fmla="*/ 1841500 w 2420258"/>
              <a:gd name="connsiteY6" fmla="*/ 314490 h 365290"/>
              <a:gd name="connsiteX7" fmla="*/ 2190027 w 2420258"/>
              <a:gd name="connsiteY7" fmla="*/ 57 h 365290"/>
              <a:gd name="connsiteX8" fmla="*/ 2420258 w 2420258"/>
              <a:gd name="connsiteY8" fmla="*/ 343518 h 365290"/>
              <a:gd name="connsiteX0" fmla="*/ 0 w 2420258"/>
              <a:gd name="connsiteY0" fmla="*/ 316125 h 316125"/>
              <a:gd name="connsiteX1" fmla="*/ 325652 w 2420258"/>
              <a:gd name="connsiteY1" fmla="*/ 185246 h 316125"/>
              <a:gd name="connsiteX2" fmla="*/ 660400 w 2420258"/>
              <a:gd name="connsiteY2" fmla="*/ 239925 h 316125"/>
              <a:gd name="connsiteX3" fmla="*/ 869488 w 2420258"/>
              <a:gd name="connsiteY3" fmla="*/ 234063 h 316125"/>
              <a:gd name="connsiteX4" fmla="*/ 1130300 w 2420258"/>
              <a:gd name="connsiteY4" fmla="*/ 279839 h 316125"/>
              <a:gd name="connsiteX5" fmla="*/ 1398413 w 2420258"/>
              <a:gd name="connsiteY5" fmla="*/ 45832 h 316125"/>
              <a:gd name="connsiteX6" fmla="*/ 1841500 w 2420258"/>
              <a:gd name="connsiteY6" fmla="*/ 265325 h 316125"/>
              <a:gd name="connsiteX7" fmla="*/ 2192187 w 2420258"/>
              <a:gd name="connsiteY7" fmla="*/ 67 h 316125"/>
              <a:gd name="connsiteX8" fmla="*/ 2420258 w 2420258"/>
              <a:gd name="connsiteY8" fmla="*/ 294353 h 3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316125">
                <a:moveTo>
                  <a:pt x="0" y="316125"/>
                </a:moveTo>
                <a:cubicBezTo>
                  <a:pt x="66146" y="265854"/>
                  <a:pt x="215585" y="197946"/>
                  <a:pt x="325652" y="185246"/>
                </a:cubicBezTo>
                <a:cubicBezTo>
                  <a:pt x="435719" y="172546"/>
                  <a:pt x="569761" y="231789"/>
                  <a:pt x="660400" y="239925"/>
                </a:cubicBezTo>
                <a:cubicBezTo>
                  <a:pt x="751039" y="248061"/>
                  <a:pt x="791171" y="227411"/>
                  <a:pt x="869488" y="234063"/>
                </a:cubicBezTo>
                <a:cubicBezTo>
                  <a:pt x="947805" y="240715"/>
                  <a:pt x="1042146" y="311211"/>
                  <a:pt x="1130300" y="279839"/>
                </a:cubicBezTo>
                <a:cubicBezTo>
                  <a:pt x="1218454" y="248467"/>
                  <a:pt x="1279880" y="48251"/>
                  <a:pt x="1398413" y="45832"/>
                </a:cubicBezTo>
                <a:cubicBezTo>
                  <a:pt x="1516946" y="43413"/>
                  <a:pt x="1709204" y="272952"/>
                  <a:pt x="1841500" y="265325"/>
                </a:cubicBezTo>
                <a:cubicBezTo>
                  <a:pt x="1973796" y="257698"/>
                  <a:pt x="2095727" y="-4771"/>
                  <a:pt x="2192187" y="67"/>
                </a:cubicBezTo>
                <a:cubicBezTo>
                  <a:pt x="2288647" y="4905"/>
                  <a:pt x="2370516" y="127136"/>
                  <a:pt x="2420258" y="294353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82C6D89-B941-47CB-AF87-1C53C15B3D20}"/>
                  </a:ext>
                </a:extLst>
              </p:cNvPr>
              <p:cNvSpPr/>
              <p:nvPr/>
            </p:nvSpPr>
            <p:spPr>
              <a:xfrm>
                <a:off x="4369215" y="4288662"/>
                <a:ext cx="25626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X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A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=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A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+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E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     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=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</a:t>
                </a: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A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en-CA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m:rPr>
                        <m:nor/>
                      </m:rPr>
                      <a:rPr kumimoji="0" lang="el-GR" alt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‧</m:t>
                    </m:r>
                    <m:r>
                      <m:rPr>
                        <m:nor/>
                      </m:rPr>
                      <a: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rPr>
                      <m:t>E</m:t>
                    </m:r>
                    <m:r>
                      <m:rPr>
                        <m:nor/>
                      </m:rPr>
                      <a:rPr kumimoji="0" lang="el-GR" alt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´</m:t>
                    </m:r>
                    <m:r>
                      <m:rPr>
                        <m:nor/>
                      </m:rPr>
                      <a:rPr kumimoji="0" lang="en-US" altLang="en-US" sz="20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A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endPara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     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=x</a:t>
                </a:r>
                <a:endParaRPr kumimoji="0" lang="en-CA" sz="20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82C6D89-B941-47CB-AF87-1C53C15B3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15" y="4288662"/>
                <a:ext cx="2562680" cy="1015663"/>
              </a:xfrm>
              <a:prstGeom prst="rect">
                <a:avLst/>
              </a:prstGeom>
              <a:blipFill>
                <a:blip r:embed="rId4"/>
                <a:stretch>
                  <a:fillRect l="-2619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4BE6F9D2-DE92-43BB-8EE2-1792938331D5}"/>
              </a:ext>
            </a:extLst>
          </p:cNvPr>
          <p:cNvSpPr/>
          <p:nvPr/>
        </p:nvSpPr>
        <p:spPr>
          <a:xfrm>
            <a:off x="7583580" y="2272955"/>
            <a:ext cx="2204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]</a:t>
            </a:r>
            <a:r>
              <a:rPr kumimoji="0" lang="en-CA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EFDFF08-3462-4906-8D46-3FB26C0126CF}"/>
              </a:ext>
            </a:extLst>
          </p:cNvPr>
          <p:cNvSpPr/>
          <p:nvPr/>
        </p:nvSpPr>
        <p:spPr bwMode="auto">
          <a:xfrm>
            <a:off x="6948488" y="2434794"/>
            <a:ext cx="723900" cy="187302"/>
          </a:xfrm>
          <a:custGeom>
            <a:avLst/>
            <a:gdLst>
              <a:gd name="connsiteX0" fmla="*/ 0 w 723900"/>
              <a:gd name="connsiteY0" fmla="*/ 187302 h 187302"/>
              <a:gd name="connsiteX1" fmla="*/ 195262 w 723900"/>
              <a:gd name="connsiteY1" fmla="*/ 6327 h 187302"/>
              <a:gd name="connsiteX2" fmla="*/ 723900 w 723900"/>
              <a:gd name="connsiteY2" fmla="*/ 58715 h 1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187302">
                <a:moveTo>
                  <a:pt x="0" y="187302"/>
                </a:moveTo>
                <a:cubicBezTo>
                  <a:pt x="37306" y="107530"/>
                  <a:pt x="74612" y="27758"/>
                  <a:pt x="195262" y="6327"/>
                </a:cubicBezTo>
                <a:cubicBezTo>
                  <a:pt x="315912" y="-15104"/>
                  <a:pt x="519906" y="21805"/>
                  <a:pt x="723900" y="58715"/>
                </a:cubicBezTo>
              </a:path>
            </a:pathLst>
          </a:custGeom>
          <a:noFill/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9C45FA-2D1C-47C8-B86B-0E9577BDA9D6}"/>
              </a:ext>
            </a:extLst>
          </p:cNvPr>
          <p:cNvSpPr/>
          <p:nvPr/>
        </p:nvSpPr>
        <p:spPr>
          <a:xfrm>
            <a:off x="4656921" y="6431183"/>
            <a:ext cx="17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Environment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90079B-B142-4E07-9C87-8DDDEFBECEDE}"/>
              </a:ext>
            </a:extLst>
          </p:cNvPr>
          <p:cNvSpPr/>
          <p:nvPr/>
        </p:nvSpPr>
        <p:spPr>
          <a:xfrm>
            <a:off x="4535488" y="972299"/>
            <a:ext cx="17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Performance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51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4172369"/>
            <a:ext cx="9925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X=T+E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If I tell you that X has value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then we know: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 </a:t>
            </a:r>
            <a:r>
              <a:rPr lang="en-US" sz="2800" dirty="0">
                <a:solidFill>
                  <a:srgbClr val="FFFFFF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66FF66"/>
                </a:solidFill>
                <a:latin typeface="+mj-lt"/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small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small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No info about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medium small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3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No info about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medium big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4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is big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big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2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4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3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2552261" y="221493"/>
            <a:ext cx="7483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 </a:t>
            </a:r>
            <a:r>
              <a:rPr lang="en-US" sz="2800" dirty="0">
                <a:latin typeface="+mj-lt"/>
              </a:rPr>
              <a:t>be Bumpy(more than </a:t>
            </a:r>
            <a:r>
              <a:rPr lang="en-US" sz="2800" dirty="0" err="1">
                <a:latin typeface="+mj-lt"/>
              </a:rPr>
              <a:t>subexponential</a:t>
            </a:r>
            <a:r>
              <a:rPr lang="en-US" sz="2800" dirty="0">
                <a:latin typeface="+mj-lt"/>
              </a:rPr>
              <a:t>)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 and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75467" y="23558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3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23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1371600" y="221493"/>
            <a:ext cx="10439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A </a:t>
            </a:r>
            <a:r>
              <a:rPr lang="en-US" sz="2800" dirty="0">
                <a:latin typeface="+mj-lt"/>
              </a:rPr>
              <a:t>~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is uniformly distributed.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A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is uniformly distributed.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baseline="-25000" dirty="0" err="1">
                <a:solidFill>
                  <a:srgbClr val="66FF66"/>
                </a:solidFill>
              </a:rPr>
              <a:t>i</a:t>
            </a:r>
            <a:r>
              <a:rPr lang="en-US" sz="2800" dirty="0" err="1">
                <a:solidFill>
                  <a:srgbClr val="FFFFFF"/>
                </a:solidFill>
              </a:rPr>
              <a:t>+</a:t>
            </a:r>
            <a:r>
              <a:rPr lang="en-US" sz="2800" dirty="0" err="1">
                <a:solidFill>
                  <a:srgbClr val="FF0000"/>
                </a:solidFill>
              </a:rPr>
              <a:t>E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2800" baseline="-250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Let’s condition on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B6F7C1-92DF-4862-86F5-6A2514382209}"/>
              </a:ext>
            </a:extLst>
          </p:cNvPr>
          <p:cNvSpPr/>
          <p:nvPr/>
        </p:nvSpPr>
        <p:spPr>
          <a:xfrm>
            <a:off x="1371600" y="2583693"/>
            <a:ext cx="10439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l-GR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 X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+ 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/>
              <a:t> be affirmative action adjustment for 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Then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l-GR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+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Let’s condition on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</a:rPr>
              <a:t> and</a:t>
            </a:r>
            <a:r>
              <a:rPr lang="en-US" sz="2800" dirty="0">
                <a:solidFill>
                  <a:schemeClr val="accent2"/>
                </a:solidFill>
              </a:rPr>
              <a:t> X</a:t>
            </a:r>
            <a:r>
              <a:rPr lang="el-GR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800" baseline="-25000" dirty="0">
                <a:solidFill>
                  <a:schemeClr val="accent2"/>
                </a:solidFill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US" sz="2800" dirty="0">
                <a:solidFill>
                  <a:srgbClr val="FFFFFF"/>
                </a:solidFill>
              </a:rPr>
              <a:t> = 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</a:rPr>
              <a:t> + 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BB1D8E-30CF-4E12-83F3-AE9DF473C816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F085C-0B91-415B-BB4B-D9E0E53F0624}"/>
              </a:ext>
            </a:extLst>
          </p:cNvPr>
          <p:cNvSpPr/>
          <p:nvPr/>
        </p:nvSpPr>
        <p:spPr>
          <a:xfrm>
            <a:off x="1384300" y="4272793"/>
            <a:ext cx="10439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Given to distributions D</a:t>
            </a:r>
            <a:r>
              <a:rPr lang="en-US" sz="2800" baseline="-25000" dirty="0"/>
              <a:t>A </a:t>
            </a:r>
            <a:r>
              <a:rPr lang="en-US" sz="2800" dirty="0"/>
              <a:t>and D</a:t>
            </a:r>
            <a:r>
              <a:rPr lang="en-US" sz="2800" baseline="-25000" dirty="0"/>
              <a:t>B</a:t>
            </a:r>
            <a:r>
              <a:rPr lang="en-US" sz="2800" dirty="0"/>
              <a:t>, we say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D</a:t>
            </a:r>
            <a:r>
              <a:rPr lang="en-US" sz="2800" baseline="-25000" dirty="0"/>
              <a:t>A</a:t>
            </a:r>
            <a:r>
              <a:rPr lang="en-US" sz="2800" dirty="0"/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 </a:t>
            </a:r>
            <a:r>
              <a:rPr lang="en-US" sz="2800" dirty="0"/>
              <a:t>D</a:t>
            </a:r>
            <a:r>
              <a:rPr lang="en-US" sz="2800" baseline="-25000" dirty="0"/>
              <a:t>B    </a:t>
            </a:r>
            <a:r>
              <a:rPr lang="en-US" sz="2800" dirty="0"/>
              <a:t>iff  ∀</a:t>
            </a:r>
            <a:r>
              <a:rPr lang="en-US" sz="2800" dirty="0">
                <a:latin typeface="+mj-lt"/>
              </a:rPr>
              <a:t>d, P(</a:t>
            </a:r>
            <a:r>
              <a:rPr lang="en-US" sz="2800" dirty="0"/>
              <a:t>D</a:t>
            </a:r>
            <a:r>
              <a:rPr lang="en-US" sz="2800" baseline="-25000" dirty="0"/>
              <a:t>A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≥</a:t>
            </a:r>
            <a:r>
              <a:rPr lang="en-US" sz="2800" dirty="0"/>
              <a:t> d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≤</a:t>
            </a:r>
            <a:r>
              <a:rPr lang="en-US" sz="2800" dirty="0"/>
              <a:t> P(D</a:t>
            </a:r>
            <a:r>
              <a:rPr lang="en-US" sz="2800" baseline="-25000" dirty="0"/>
              <a:t>B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≥</a:t>
            </a:r>
            <a:r>
              <a:rPr lang="en-US" sz="2800" dirty="0"/>
              <a:t> d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&lt;                                     &lt;</a:t>
            </a:r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19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171860"/>
            <a:ext cx="9925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], worst case T distribution (Bumpy: more than sub-exponential)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23949" y="2856066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31413B-BEC1-4E6C-8C95-E20CFE421EFD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D3FD96-124D-CE4C-BE78-F828A5E675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374153"/>
            <a:ext cx="0" cy="577964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105327-8821-B24E-A8D7-7E18FCBABD31}"/>
              </a:ext>
            </a:extLst>
          </p:cNvPr>
          <p:cNvCxnSpPr>
            <a:cxnSpLocks/>
          </p:cNvCxnSpPr>
          <p:nvPr/>
        </p:nvCxnSpPr>
        <p:spPr bwMode="auto">
          <a:xfrm>
            <a:off x="2469372" y="2609161"/>
            <a:ext cx="395025" cy="38555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70F1E5-53FC-184C-B988-9DFB65A3147B}"/>
              </a:ext>
            </a:extLst>
          </p:cNvPr>
          <p:cNvCxnSpPr>
            <a:cxnSpLocks/>
          </p:cNvCxnSpPr>
          <p:nvPr/>
        </p:nvCxnSpPr>
        <p:spPr bwMode="auto">
          <a:xfrm>
            <a:off x="4833985" y="2374189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DB1D50-10D6-FE4C-A1AA-289FF714C236}"/>
              </a:ext>
            </a:extLst>
          </p:cNvPr>
          <p:cNvCxnSpPr>
            <a:cxnSpLocks/>
          </p:cNvCxnSpPr>
          <p:nvPr/>
        </p:nvCxnSpPr>
        <p:spPr bwMode="auto">
          <a:xfrm>
            <a:off x="7831911" y="2295682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0687E7-C76A-7646-9B21-353D9086BC86}"/>
              </a:ext>
            </a:extLst>
          </p:cNvPr>
          <p:cNvCxnSpPr>
            <a:cxnSpLocks/>
          </p:cNvCxnSpPr>
          <p:nvPr/>
        </p:nvCxnSpPr>
        <p:spPr bwMode="auto">
          <a:xfrm>
            <a:off x="10711675" y="2277988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074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6880537" y="2797187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12884" y="146473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4920857" y="4198552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193474" y="516441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1C7F12-4791-A544-9A83-EFB2108B34B3}"/>
              </a:ext>
            </a:extLst>
          </p:cNvPr>
          <p:cNvCxnSpPr>
            <a:cxnSpLocks/>
          </p:cNvCxnSpPr>
          <p:nvPr/>
        </p:nvCxnSpPr>
        <p:spPr bwMode="auto">
          <a:xfrm>
            <a:off x="7113239" y="1353456"/>
            <a:ext cx="351031" cy="4854544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7E593F-C797-D749-83EE-FC02C2ACB49E}"/>
              </a:ext>
            </a:extLst>
          </p:cNvPr>
          <p:cNvCxnSpPr>
            <a:cxnSpLocks/>
          </p:cNvCxnSpPr>
          <p:nvPr/>
        </p:nvCxnSpPr>
        <p:spPr bwMode="auto">
          <a:xfrm>
            <a:off x="7487171" y="4913862"/>
            <a:ext cx="1262670" cy="125007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DD19AD-A9B8-0C43-ABB4-683712D347C8}"/>
              </a:ext>
            </a:extLst>
          </p:cNvPr>
          <p:cNvCxnSpPr>
            <a:cxnSpLocks/>
          </p:cNvCxnSpPr>
          <p:nvPr/>
        </p:nvCxnSpPr>
        <p:spPr bwMode="auto">
          <a:xfrm>
            <a:off x="7503804" y="3878946"/>
            <a:ext cx="2259386" cy="182291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B784FB-DFD9-524D-9014-590EE6505BDF}"/>
              </a:ext>
            </a:extLst>
          </p:cNvPr>
          <p:cNvCxnSpPr>
            <a:cxnSpLocks/>
          </p:cNvCxnSpPr>
          <p:nvPr/>
        </p:nvCxnSpPr>
        <p:spPr bwMode="auto">
          <a:xfrm>
            <a:off x="7483238" y="2706574"/>
            <a:ext cx="2259386" cy="182291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DE51A9E-91BD-3A4C-824C-8EDA93893CB3}"/>
              </a:ext>
            </a:extLst>
          </p:cNvPr>
          <p:cNvCxnSpPr>
            <a:cxnSpLocks/>
          </p:cNvCxnSpPr>
          <p:nvPr/>
        </p:nvCxnSpPr>
        <p:spPr bwMode="auto">
          <a:xfrm>
            <a:off x="7972431" y="1379197"/>
            <a:ext cx="1790759" cy="137178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6F325916-28DD-2B49-B403-F6F17DFAC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6156" y="2688920"/>
            <a:ext cx="461269" cy="461269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E72AD362-9B00-6241-92DB-D8B3AA3F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6156" y="4262508"/>
            <a:ext cx="461269" cy="461269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id="{B5DF30A2-E517-EC4A-AB3D-5F284907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5522" y="5248108"/>
            <a:ext cx="461269" cy="4612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287450-4A1E-3D49-8FFC-27A65A689858}"/>
              </a:ext>
            </a:extLst>
          </p:cNvPr>
          <p:cNvSpPr txBox="1"/>
          <p:nvPr/>
        </p:nvSpPr>
        <p:spPr>
          <a:xfrm>
            <a:off x="5471718" y="270561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Linearly</a:t>
            </a:r>
          </a:p>
          <a:p>
            <a:r>
              <a:rPr lang="en-US" dirty="0"/>
              <a:t>Increasing</a:t>
            </a:r>
          </a:p>
        </p:txBody>
      </p:sp>
    </p:spTree>
    <p:extLst>
      <p:ext uri="{BB962C8B-B14F-4D97-AF65-F5344CB8AC3E}">
        <p14:creationId xmlns:p14="http://schemas.microsoft.com/office/powerpoint/2010/main" val="12429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171860"/>
            <a:ext cx="9925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], worst case T distribution (Bumpy: more than sub-exponential)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23949" y="2856066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31413B-BEC1-4E6C-8C95-E20CFE421EFD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D3FD96-124D-CE4C-BE78-F828A5E675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374153"/>
            <a:ext cx="0" cy="577964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105327-8821-B24E-A8D7-7E18FCBABD31}"/>
              </a:ext>
            </a:extLst>
          </p:cNvPr>
          <p:cNvCxnSpPr>
            <a:cxnSpLocks/>
          </p:cNvCxnSpPr>
          <p:nvPr/>
        </p:nvCxnSpPr>
        <p:spPr bwMode="auto">
          <a:xfrm>
            <a:off x="2469372" y="2609161"/>
            <a:ext cx="395025" cy="38555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70F1E5-53FC-184C-B988-9DFB65A3147B}"/>
              </a:ext>
            </a:extLst>
          </p:cNvPr>
          <p:cNvCxnSpPr>
            <a:cxnSpLocks/>
          </p:cNvCxnSpPr>
          <p:nvPr/>
        </p:nvCxnSpPr>
        <p:spPr bwMode="auto">
          <a:xfrm>
            <a:off x="4833985" y="2374189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DB1D50-10D6-FE4C-A1AA-289FF714C236}"/>
              </a:ext>
            </a:extLst>
          </p:cNvPr>
          <p:cNvCxnSpPr>
            <a:cxnSpLocks/>
          </p:cNvCxnSpPr>
          <p:nvPr/>
        </p:nvCxnSpPr>
        <p:spPr bwMode="auto">
          <a:xfrm>
            <a:off x="7831911" y="2295682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0687E7-C76A-7646-9B21-353D9086BC86}"/>
              </a:ext>
            </a:extLst>
          </p:cNvPr>
          <p:cNvCxnSpPr>
            <a:cxnSpLocks/>
          </p:cNvCxnSpPr>
          <p:nvPr/>
        </p:nvCxnSpPr>
        <p:spPr bwMode="auto">
          <a:xfrm>
            <a:off x="10711675" y="2277988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F7E611-1B5D-244C-BDB2-72EB7518F72C}"/>
              </a:ext>
            </a:extLst>
          </p:cNvPr>
          <p:cNvSpPr txBox="1"/>
          <p:nvPr/>
        </p:nvSpPr>
        <p:spPr>
          <a:xfrm>
            <a:off x="2007704" y="4383157"/>
            <a:ext cx="15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Seems to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C7B51-2903-584F-A433-B89A4A82A06C}"/>
              </a:ext>
            </a:extLst>
          </p:cNvPr>
          <p:cNvSpPr txBox="1"/>
          <p:nvPr/>
        </p:nvSpPr>
        <p:spPr>
          <a:xfrm>
            <a:off x="2085151" y="5021961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higher talent range will only be easier.</a:t>
            </a:r>
          </a:p>
        </p:txBody>
      </p:sp>
    </p:spTree>
    <p:extLst>
      <p:ext uri="{BB962C8B-B14F-4D97-AF65-F5344CB8AC3E}">
        <p14:creationId xmlns:p14="http://schemas.microsoft.com/office/powerpoint/2010/main" val="311509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171860"/>
            <a:ext cx="9925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], worst case T distribution (Bumpy: more than sub-exponential)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2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4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3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23949" y="2856066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31413B-BEC1-4E6C-8C95-E20CFE421EFD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D3FD96-124D-CE4C-BE78-F828A5E675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374153"/>
            <a:ext cx="0" cy="577964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105327-8821-B24E-A8D7-7E18FCBABD31}"/>
              </a:ext>
            </a:extLst>
          </p:cNvPr>
          <p:cNvCxnSpPr>
            <a:cxnSpLocks/>
          </p:cNvCxnSpPr>
          <p:nvPr/>
        </p:nvCxnSpPr>
        <p:spPr bwMode="auto">
          <a:xfrm>
            <a:off x="2469372" y="2609161"/>
            <a:ext cx="395025" cy="38555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70F1E5-53FC-184C-B988-9DFB65A3147B}"/>
              </a:ext>
            </a:extLst>
          </p:cNvPr>
          <p:cNvCxnSpPr>
            <a:cxnSpLocks/>
          </p:cNvCxnSpPr>
          <p:nvPr/>
        </p:nvCxnSpPr>
        <p:spPr bwMode="auto">
          <a:xfrm>
            <a:off x="4833985" y="2374189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DB1D50-10D6-FE4C-A1AA-289FF714C236}"/>
              </a:ext>
            </a:extLst>
          </p:cNvPr>
          <p:cNvCxnSpPr>
            <a:cxnSpLocks/>
          </p:cNvCxnSpPr>
          <p:nvPr/>
        </p:nvCxnSpPr>
        <p:spPr bwMode="auto">
          <a:xfrm>
            <a:off x="7831911" y="2295682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0687E7-C76A-7646-9B21-353D9086BC86}"/>
              </a:ext>
            </a:extLst>
          </p:cNvPr>
          <p:cNvCxnSpPr>
            <a:cxnSpLocks/>
          </p:cNvCxnSpPr>
          <p:nvPr/>
        </p:nvCxnSpPr>
        <p:spPr bwMode="auto">
          <a:xfrm>
            <a:off x="10711675" y="2277988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F7E611-1B5D-244C-BDB2-72EB7518F72C}"/>
              </a:ext>
            </a:extLst>
          </p:cNvPr>
          <p:cNvSpPr txBox="1"/>
          <p:nvPr/>
        </p:nvSpPr>
        <p:spPr>
          <a:xfrm>
            <a:off x="2006488" y="4127037"/>
            <a:ext cx="45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Seems to Work for the worst-case T distribution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4D74BD-39A6-AB47-96F7-F985D125AC66}"/>
              </a:ext>
            </a:extLst>
          </p:cNvPr>
          <p:cNvCxnSpPr>
            <a:cxnSpLocks/>
          </p:cNvCxnSpPr>
          <p:nvPr/>
        </p:nvCxnSpPr>
        <p:spPr bwMode="auto">
          <a:xfrm>
            <a:off x="2506954" y="2573864"/>
            <a:ext cx="237837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95430F8-2F21-8745-A024-6579429D951D}"/>
              </a:ext>
            </a:extLst>
          </p:cNvPr>
          <p:cNvSpPr/>
          <p:nvPr/>
        </p:nvSpPr>
        <p:spPr>
          <a:xfrm>
            <a:off x="3736776" y="2214436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FF720A-887E-4740-8B2D-559412591A80}"/>
              </a:ext>
            </a:extLst>
          </p:cNvPr>
          <p:cNvCxnSpPr>
            <a:cxnSpLocks/>
          </p:cNvCxnSpPr>
          <p:nvPr/>
        </p:nvCxnSpPr>
        <p:spPr bwMode="auto">
          <a:xfrm>
            <a:off x="7523149" y="2047620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49CB03D-7476-BF4B-A0F2-79FEF7C585D5}"/>
              </a:ext>
            </a:extLst>
          </p:cNvPr>
          <p:cNvSpPr/>
          <p:nvPr/>
        </p:nvSpPr>
        <p:spPr>
          <a:xfrm>
            <a:off x="8752971" y="168819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957EB-EE40-344E-89B1-93ACCFBD7FBF}"/>
              </a:ext>
            </a:extLst>
          </p:cNvPr>
          <p:cNvSpPr txBox="1"/>
          <p:nvPr/>
        </p:nvSpPr>
        <p:spPr>
          <a:xfrm>
            <a:off x="2006488" y="4615182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</a:t>
            </a:r>
            <a:r>
              <a:rPr lang="en-US" dirty="0" err="1"/>
              <a:t>Xa</a:t>
            </a:r>
            <a:r>
              <a:rPr lang="en-US" dirty="0"/>
              <a:t> = X1, </a:t>
            </a:r>
            <a:r>
              <a:rPr lang="en-US" dirty="0" err="1"/>
              <a:t>Xb</a:t>
            </a:r>
            <a:r>
              <a:rPr lang="en-US" dirty="0"/>
              <a:t> = X2, and so on.</a:t>
            </a:r>
          </a:p>
        </p:txBody>
      </p:sp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2B503B35-1A1D-3345-B6DC-B427FE49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2259" y="2755332"/>
            <a:ext cx="461269" cy="461269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916592A4-6A78-B44C-B5BC-A12FF9D9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812" y="2765705"/>
            <a:ext cx="461269" cy="461269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9D925C60-E8CD-2C48-B582-195FA810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930" y="2727496"/>
            <a:ext cx="461269" cy="46126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1E66047-6063-EA4E-A558-9357BD92FDB1}"/>
              </a:ext>
            </a:extLst>
          </p:cNvPr>
          <p:cNvSpPr/>
          <p:nvPr/>
        </p:nvSpPr>
        <p:spPr>
          <a:xfrm>
            <a:off x="10812087" y="1115528"/>
            <a:ext cx="143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721517-7B94-AA48-A6BC-370EB5AD3A10}"/>
              </a:ext>
            </a:extLst>
          </p:cNvPr>
          <p:cNvSpPr txBox="1"/>
          <p:nvPr/>
        </p:nvSpPr>
        <p:spPr>
          <a:xfrm>
            <a:off x="592843" y="222830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Bump</a:t>
            </a:r>
          </a:p>
        </p:txBody>
      </p:sp>
    </p:spTree>
    <p:extLst>
      <p:ext uri="{BB962C8B-B14F-4D97-AF65-F5344CB8AC3E}">
        <p14:creationId xmlns:p14="http://schemas.microsoft.com/office/powerpoint/2010/main" val="5274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7038941" y="27697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92742" y="1398750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4920857" y="4198552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018656" y="521667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611D5B-DBB0-F14E-9872-6DD193889917}"/>
              </a:ext>
            </a:extLst>
          </p:cNvPr>
          <p:cNvCxnSpPr>
            <a:cxnSpLocks/>
          </p:cNvCxnSpPr>
          <p:nvPr/>
        </p:nvCxnSpPr>
        <p:spPr bwMode="auto">
          <a:xfrm>
            <a:off x="7445600" y="2146599"/>
            <a:ext cx="0" cy="88472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172527-AE1B-124A-84DA-8AD0A936CCE8}"/>
              </a:ext>
            </a:extLst>
          </p:cNvPr>
          <p:cNvCxnSpPr>
            <a:cxnSpLocks/>
          </p:cNvCxnSpPr>
          <p:nvPr/>
        </p:nvCxnSpPr>
        <p:spPr bwMode="auto">
          <a:xfrm>
            <a:off x="7470839" y="4068970"/>
            <a:ext cx="0" cy="88472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8D7D3E-A30B-244B-BBE1-ADACE31BE3B9}"/>
              </a:ext>
            </a:extLst>
          </p:cNvPr>
          <p:cNvCxnSpPr>
            <a:cxnSpLocks/>
          </p:cNvCxnSpPr>
          <p:nvPr/>
        </p:nvCxnSpPr>
        <p:spPr bwMode="auto">
          <a:xfrm>
            <a:off x="8166755" y="4106416"/>
            <a:ext cx="771149" cy="761481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DDA6AF-3EAA-4D4C-9796-40189A7CF794}"/>
              </a:ext>
            </a:extLst>
          </p:cNvPr>
          <p:cNvCxnSpPr>
            <a:cxnSpLocks/>
          </p:cNvCxnSpPr>
          <p:nvPr/>
        </p:nvCxnSpPr>
        <p:spPr bwMode="auto">
          <a:xfrm>
            <a:off x="7482975" y="2350719"/>
            <a:ext cx="683780" cy="589315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366B95-5180-064F-930D-F5772E5E71A6}"/>
              </a:ext>
            </a:extLst>
          </p:cNvPr>
          <p:cNvCxnSpPr>
            <a:cxnSpLocks/>
          </p:cNvCxnSpPr>
          <p:nvPr/>
        </p:nvCxnSpPr>
        <p:spPr bwMode="auto">
          <a:xfrm>
            <a:off x="8970724" y="1761506"/>
            <a:ext cx="784301" cy="69329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CF272260-CF67-6F4A-9FBF-1DE7DC8D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5659" y="1761938"/>
            <a:ext cx="461269" cy="461269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6A100439-CDC4-D144-91B9-CE2C8645F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872" y="4793293"/>
            <a:ext cx="461269" cy="461269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35AB8632-FDEE-7C4E-91A1-344DFC16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0321" y="4026234"/>
            <a:ext cx="461269" cy="4612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8180F88-84F1-704E-BB95-0A815EF60C4E}"/>
              </a:ext>
            </a:extLst>
          </p:cNvPr>
          <p:cNvSpPr txBox="1"/>
          <p:nvPr/>
        </p:nvSpPr>
        <p:spPr>
          <a:xfrm>
            <a:off x="5471718" y="270561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Bumps</a:t>
            </a:r>
          </a:p>
        </p:txBody>
      </p:sp>
    </p:spTree>
    <p:extLst>
      <p:ext uri="{BB962C8B-B14F-4D97-AF65-F5344CB8AC3E}">
        <p14:creationId xmlns:p14="http://schemas.microsoft.com/office/powerpoint/2010/main" val="31511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88697" y="204451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7132776" y="3598580"/>
            <a:ext cx="251057" cy="1916723"/>
          </a:xfrm>
          <a:prstGeom prst="leftBrace">
            <a:avLst>
              <a:gd name="adj1" fmla="val 49732"/>
              <a:gd name="adj2" fmla="val 50000"/>
            </a:avLst>
          </a:prstGeom>
          <a:solidFill>
            <a:schemeClr val="tx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492322" y="3475799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22515" y="2091302"/>
            <a:ext cx="251057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/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/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7077619" y="278052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/>
              <p:nvPr/>
            </p:nvSpPr>
            <p:spPr>
              <a:xfrm>
                <a:off x="6001106" y="4150089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06" y="4150089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4211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/>
              <p:nvPr/>
            </p:nvSpPr>
            <p:spPr>
              <a:xfrm>
                <a:off x="10118820" y="2579801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820" y="2579801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r="-421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F4EF0E-8E98-7B43-9307-7A0448F045E2}"/>
              </a:ext>
            </a:extLst>
          </p:cNvPr>
          <p:cNvCxnSpPr>
            <a:cxnSpLocks/>
          </p:cNvCxnSpPr>
          <p:nvPr/>
        </p:nvCxnSpPr>
        <p:spPr bwMode="auto">
          <a:xfrm>
            <a:off x="7819541" y="3829319"/>
            <a:ext cx="1715495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7BA574-1417-274D-B1C1-E9ADC0A99006}"/>
              </a:ext>
            </a:extLst>
          </p:cNvPr>
          <p:cNvSpPr txBox="1"/>
          <p:nvPr/>
        </p:nvSpPr>
        <p:spPr>
          <a:xfrm>
            <a:off x="8463626" y="89861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1D35AA6-25A6-F342-AA07-43023C3299DC}"/>
              </a:ext>
            </a:extLst>
          </p:cNvPr>
          <p:cNvSpPr txBox="1"/>
          <p:nvPr/>
        </p:nvSpPr>
        <p:spPr>
          <a:xfrm>
            <a:off x="1808786" y="457166"/>
            <a:ext cx="35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Uniform Distribution: High T Range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F8ACD-B075-E641-A5EF-7305350A40A1}"/>
              </a:ext>
            </a:extLst>
          </p:cNvPr>
          <p:cNvSpPr txBox="1"/>
          <p:nvPr/>
        </p:nvSpPr>
        <p:spPr>
          <a:xfrm>
            <a:off x="1803817" y="1997374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Already Proved: Can Guarantee for </a:t>
            </a:r>
            <a:r>
              <a:rPr lang="en-US" u="sng" dirty="0">
                <a:solidFill>
                  <a:srgbClr val="C00000"/>
                </a:solidFill>
              </a:rPr>
              <a:t>Fixed x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 Exp[t | x &amp; B] &gt; Exp[t | x &amp; B] </a:t>
            </a:r>
          </a:p>
          <a:p>
            <a:r>
              <a:rPr lang="en-US" dirty="0">
                <a:solidFill>
                  <a:srgbClr val="C00000"/>
                </a:solidFill>
              </a:rPr>
              <a:t>i.e. strictly greater than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53915-6758-0147-B3F4-C9AD5E3EE100}"/>
              </a:ext>
            </a:extLst>
          </p:cNvPr>
          <p:cNvSpPr txBox="1"/>
          <p:nvPr/>
        </p:nvSpPr>
        <p:spPr>
          <a:xfrm>
            <a:off x="1545135" y="3292066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Therefore, Exp[t | x &amp; B] &gt; Exp[t | x &amp; B]</a:t>
            </a:r>
          </a:p>
          <a:p>
            <a:r>
              <a:rPr lang="en-US" dirty="0">
                <a:solidFill>
                  <a:srgbClr val="C00000"/>
                </a:solidFill>
              </a:rPr>
              <a:t>for all x, then its certainly true for any random x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9817E-59D0-864A-9A67-C4A1796D72FF}"/>
              </a:ext>
            </a:extLst>
          </p:cNvPr>
          <p:cNvSpPr txBox="1"/>
          <p:nvPr/>
        </p:nvSpPr>
        <p:spPr>
          <a:xfrm>
            <a:off x="1988598" y="1020932"/>
            <a:ext cx="319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 Prove: For any random x</a:t>
            </a:r>
          </a:p>
          <a:p>
            <a:r>
              <a:rPr lang="en-US" dirty="0">
                <a:solidFill>
                  <a:srgbClr val="C00000"/>
                </a:solidFill>
              </a:rPr>
              <a:t>Exp[t | x &amp; B] &gt;= Exp[t | x &amp; B]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B0B7F-0BD3-B349-ACE0-3156B84FCF1B}"/>
              </a:ext>
            </a:extLst>
          </p:cNvPr>
          <p:cNvSpPr txBox="1"/>
          <p:nvPr/>
        </p:nvSpPr>
        <p:spPr>
          <a:xfrm>
            <a:off x="1483112" y="4415883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Note we achieve inequality here anyways</a:t>
            </a:r>
          </a:p>
        </p:txBody>
      </p:sp>
    </p:spTree>
    <p:extLst>
      <p:ext uri="{BB962C8B-B14F-4D97-AF65-F5344CB8AC3E}">
        <p14:creationId xmlns:p14="http://schemas.microsoft.com/office/powerpoint/2010/main" val="39456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320613" y="11286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/>
              <p:nvPr/>
            </p:nvSpPr>
            <p:spPr>
              <a:xfrm>
                <a:off x="5566354" y="157642"/>
                <a:ext cx="5656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CA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354" y="157642"/>
                <a:ext cx="565636" cy="523220"/>
              </a:xfrm>
              <a:prstGeom prst="rect">
                <a:avLst/>
              </a:prstGeom>
              <a:blipFill>
                <a:blip r:embed="rId2"/>
                <a:stretch>
                  <a:fillRect l="-66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3541347" y="7620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285517" y="7638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8644881" y="7810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1925238" y="16258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7580855" y="18351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1925238" y="7511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9811460" y="7620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1925238" y="7511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1925238" y="27577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9902466" y="801852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454893" y="18215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93" y="18215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4846171" y="16267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71" y="16267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347598" y="14286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98" y="14286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150616" y="105063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16" y="1050638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/>
              <p:nvPr/>
            </p:nvSpPr>
            <p:spPr>
              <a:xfrm>
                <a:off x="7128930" y="301751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930" y="3017510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t="-2703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189211" y="89046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211" y="890462"/>
                <a:ext cx="1197764" cy="923330"/>
              </a:xfrm>
              <a:prstGeom prst="rect">
                <a:avLst/>
              </a:prstGeom>
              <a:blipFill>
                <a:blip r:embed="rId8"/>
                <a:stretch>
                  <a:fillRect l="-4211" r="-3158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1770855" y="27297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195503" y="25302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503" y="25302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1736242" y="8018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218547" y="5972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47" y="5972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1999518" y="5851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9803444" y="6117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456987" y="2692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987" y="2692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1664342" y="265364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42" y="265364"/>
                <a:ext cx="57701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1579587" y="1587001"/>
            <a:ext cx="163720" cy="113005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492931" y="176076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1" y="1760760"/>
                <a:ext cx="1197764" cy="923330"/>
              </a:xfrm>
              <a:prstGeom prst="rect">
                <a:avLst/>
              </a:prstGeom>
              <a:blipFill>
                <a:blip r:embed="rId13"/>
                <a:stretch>
                  <a:fillRect l="-4211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B062C-7119-8E4B-B8C4-CC8614CB88EE}"/>
                  </a:ext>
                </a:extLst>
              </p:cNvPr>
              <p:cNvSpPr txBox="1"/>
              <p:nvPr/>
            </p:nvSpPr>
            <p:spPr>
              <a:xfrm>
                <a:off x="1538654" y="4317023"/>
                <a:ext cx="54795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Proved: </a:t>
                </a: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rgbClr val="C00000"/>
                    </a:solidFill>
                  </a:rPr>
                  <a:t>Exp[t | x &amp; B] = Exp[t | x &amp; B]  for middle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en-US" dirty="0">
                    <a:solidFill>
                      <a:srgbClr val="C00000"/>
                    </a:solidFill>
                  </a:rPr>
                  <a:t>Exp[t | x &amp; B] &gt; Exp[t | x &amp; B]  for ends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342900" indent="-342900">
                  <a:buAutoNum type="arabicParenR"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B062C-7119-8E4B-B8C4-CC8614CB8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54" y="4317023"/>
                <a:ext cx="5479577" cy="1200329"/>
              </a:xfrm>
              <a:prstGeom prst="rect">
                <a:avLst/>
              </a:prstGeom>
              <a:blipFill>
                <a:blip r:embed="rId14"/>
                <a:stretch>
                  <a:fillRect l="-69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9EB321-AA14-8248-8117-82883E6C4F21}"/>
              </a:ext>
            </a:extLst>
          </p:cNvPr>
          <p:cNvSpPr txBox="1"/>
          <p:nvPr/>
        </p:nvSpPr>
        <p:spPr>
          <a:xfrm>
            <a:off x="1579587" y="5542228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Then we can guarantee Exp[t | x &amp; B] &gt;= Exp[t | x &amp; B] for any random x.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627BD44-6B44-4145-BE20-36B30B286BBB}"/>
              </a:ext>
            </a:extLst>
          </p:cNvPr>
          <p:cNvSpPr txBox="1"/>
          <p:nvPr/>
        </p:nvSpPr>
        <p:spPr>
          <a:xfrm>
            <a:off x="1661447" y="6028533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Also for any random x, we can guarantee Exp[t | x &amp; B] &gt;  Exp[t | x &amp; B] with Probability p1&gt;0.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250FE7-45A9-0849-B5B5-EE48B05097A0}"/>
              </a:ext>
            </a:extLst>
          </p:cNvPr>
          <p:cNvCxnSpPr/>
          <p:nvPr/>
        </p:nvCxnSpPr>
        <p:spPr bwMode="auto">
          <a:xfrm>
            <a:off x="1966194" y="781003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E1A571C-65D4-7F4C-B383-CE89C7184D8F}"/>
              </a:ext>
            </a:extLst>
          </p:cNvPr>
          <p:cNvCxnSpPr/>
          <p:nvPr/>
        </p:nvCxnSpPr>
        <p:spPr bwMode="auto">
          <a:xfrm>
            <a:off x="7507952" y="76912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51FF7D-F655-9F41-91D8-D6EC0DBB2473}"/>
              </a:ext>
            </a:extLst>
          </p:cNvPr>
          <p:cNvCxnSpPr>
            <a:cxnSpLocks/>
          </p:cNvCxnSpPr>
          <p:nvPr/>
        </p:nvCxnSpPr>
        <p:spPr bwMode="auto">
          <a:xfrm flipH="1">
            <a:off x="2374942" y="1376379"/>
            <a:ext cx="267169" cy="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5C7D31E-B7CE-C24A-B202-78D9C8B0E153}"/>
              </a:ext>
            </a:extLst>
          </p:cNvPr>
          <p:cNvCxnSpPr>
            <a:cxnSpLocks/>
          </p:cNvCxnSpPr>
          <p:nvPr/>
        </p:nvCxnSpPr>
        <p:spPr bwMode="auto">
          <a:xfrm flipV="1">
            <a:off x="8303553" y="1428679"/>
            <a:ext cx="216123" cy="1062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859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4362080" y="1484702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78019" y="6076632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5842269" y="3463967"/>
            <a:ext cx="612648" cy="61641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6462215" y="282707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521393" y="337458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407111" y="2649194"/>
            <a:ext cx="3861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002060"/>
                </a:solidFill>
              </a:rPr>
              <a:t>A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|X=</a:t>
            </a:r>
            <a:r>
              <a:rPr lang="en-US" sz="2800" dirty="0" err="1">
                <a:solidFill>
                  <a:srgbClr val="002060"/>
                </a:solidFill>
              </a:rPr>
              <a:t>x</a:t>
            </a:r>
            <a:r>
              <a:rPr lang="en-US" sz="2800" baseline="-25000" dirty="0" err="1">
                <a:solidFill>
                  <a:srgbClr val="002060"/>
                </a:solidFill>
              </a:rPr>
              <a:t>A</a:t>
            </a:r>
            <a:r>
              <a:rPr lang="en-CA" sz="2800" baseline="-25000" dirty="0">
                <a:solidFill>
                  <a:srgbClr val="00206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is heavy on the top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of T</a:t>
            </a:r>
            <a:r>
              <a:rPr lang="en-CA" sz="2800" dirty="0">
                <a:solidFill>
                  <a:srgbClr val="002060"/>
                </a:solidFill>
                <a:latin typeface="+mj-lt"/>
              </a:rPr>
              <a:t>’s significant range.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4612705" y="2785737"/>
            <a:ext cx="260230" cy="2540339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5388038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5388038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6073263" y="3741728"/>
            <a:ext cx="835536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6313323" y="3396050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688555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5379872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8312850" y="2770457"/>
            <a:ext cx="3045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002060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|X=</a:t>
            </a:r>
            <a:r>
              <a:rPr lang="en-US" sz="2800" dirty="0" err="1">
                <a:solidFill>
                  <a:srgbClr val="002060"/>
                </a:solidFill>
              </a:rPr>
              <a:t>x</a:t>
            </a:r>
            <a:r>
              <a:rPr lang="en-US" sz="2800" baseline="-25000" dirty="0" err="1">
                <a:solidFill>
                  <a:srgbClr val="002060"/>
                </a:solidFill>
              </a:rPr>
              <a:t>B</a:t>
            </a:r>
            <a:r>
              <a:rPr lang="en-CA" sz="2800" baseline="-25000" dirty="0">
                <a:solidFill>
                  <a:srgbClr val="00206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is uniform </a:t>
            </a:r>
            <a:r>
              <a:rPr lang="en-US" sz="2800" dirty="0">
                <a:solidFill>
                  <a:srgbClr val="002060"/>
                </a:solidFill>
              </a:rPr>
              <a:t>on T</a:t>
            </a:r>
            <a:r>
              <a:rPr lang="en-CA" sz="2800" dirty="0">
                <a:solidFill>
                  <a:srgbClr val="002060"/>
                </a:solidFill>
              </a:rPr>
              <a:t>’s significant range.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7812388" y="2409921"/>
            <a:ext cx="212572" cy="2116055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63BABBA-7CEE-45DF-A8AA-7BF16860EED4}"/>
              </a:ext>
            </a:extLst>
          </p:cNvPr>
          <p:cNvCxnSpPr>
            <a:cxnSpLocks/>
          </p:cNvCxnSpPr>
          <p:nvPr/>
        </p:nvCxnSpPr>
        <p:spPr bwMode="auto">
          <a:xfrm flipV="1">
            <a:off x="5405618" y="6569407"/>
            <a:ext cx="743154" cy="1"/>
          </a:xfrm>
          <a:prstGeom prst="line">
            <a:avLst/>
          </a:prstGeom>
          <a:noFill/>
          <a:ln w="168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998D5C-2195-4FE0-80A8-9439ED7B995A}"/>
              </a:ext>
            </a:extLst>
          </p:cNvPr>
          <p:cNvCxnSpPr>
            <a:cxnSpLocks/>
          </p:cNvCxnSpPr>
          <p:nvPr/>
        </p:nvCxnSpPr>
        <p:spPr bwMode="auto">
          <a:xfrm>
            <a:off x="5373064" y="2906757"/>
            <a:ext cx="539496" cy="534886"/>
          </a:xfrm>
          <a:prstGeom prst="line">
            <a:avLst/>
          </a:prstGeom>
          <a:noFill/>
          <a:ln w="168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031D84-87A7-4988-A796-A297B68BCE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58727" y="1327735"/>
            <a:ext cx="22776" cy="4904814"/>
          </a:xfrm>
          <a:prstGeom prst="line">
            <a:avLst/>
          </a:prstGeom>
          <a:noFill/>
          <a:ln w="635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965AD0-16B4-4DDA-8FB7-00E822CD64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69857" y="2867612"/>
            <a:ext cx="1" cy="1183735"/>
          </a:xfrm>
          <a:prstGeom prst="line">
            <a:avLst/>
          </a:prstGeom>
          <a:noFill/>
          <a:ln w="168275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A10EFA-6646-4808-872F-0DF57576F6D5}"/>
              </a:ext>
            </a:extLst>
          </p:cNvPr>
          <p:cNvCxnSpPr>
            <a:cxnSpLocks/>
          </p:cNvCxnSpPr>
          <p:nvPr/>
        </p:nvCxnSpPr>
        <p:spPr bwMode="auto">
          <a:xfrm flipV="1">
            <a:off x="5405618" y="6721807"/>
            <a:ext cx="2270802" cy="1"/>
          </a:xfrm>
          <a:prstGeom prst="line">
            <a:avLst/>
          </a:prstGeom>
          <a:noFill/>
          <a:ln w="168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BA9F19-1C17-4FEE-B5D0-EF54E4FD45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86311" y="3020525"/>
            <a:ext cx="2302244" cy="2305551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525ECC-90EF-4FC4-A408-53C2FABA5F93}"/>
              </a:ext>
            </a:extLst>
          </p:cNvPr>
          <p:cNvCxnSpPr>
            <a:cxnSpLocks/>
          </p:cNvCxnSpPr>
          <p:nvPr/>
        </p:nvCxnSpPr>
        <p:spPr bwMode="auto">
          <a:xfrm>
            <a:off x="6071048" y="2854367"/>
            <a:ext cx="1197553" cy="119698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0A0F30-9577-464B-A406-3DA178007CE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24411" y="2220425"/>
            <a:ext cx="2302244" cy="2305551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4F584C1-5A82-4E6F-8DBE-B2B83DFBB046}"/>
              </a:ext>
            </a:extLst>
          </p:cNvPr>
          <p:cNvCxnSpPr>
            <a:cxnSpLocks/>
          </p:cNvCxnSpPr>
          <p:nvPr/>
        </p:nvCxnSpPr>
        <p:spPr bwMode="auto">
          <a:xfrm>
            <a:off x="5403013" y="2880275"/>
            <a:ext cx="2300517" cy="3075"/>
          </a:xfrm>
          <a:prstGeom prst="line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7BBB19B-B321-436C-9DD2-66BC2DEF23C3}"/>
              </a:ext>
            </a:extLst>
          </p:cNvPr>
          <p:cNvCxnSpPr>
            <a:cxnSpLocks/>
          </p:cNvCxnSpPr>
          <p:nvPr/>
        </p:nvCxnSpPr>
        <p:spPr bwMode="auto">
          <a:xfrm>
            <a:off x="5366298" y="4062063"/>
            <a:ext cx="2300517" cy="3075"/>
          </a:xfrm>
          <a:prstGeom prst="line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D2EA41FE-6ABE-4583-B764-448D721409C2}"/>
              </a:ext>
            </a:extLst>
          </p:cNvPr>
          <p:cNvSpPr/>
          <p:nvPr/>
        </p:nvSpPr>
        <p:spPr>
          <a:xfrm>
            <a:off x="2133570" y="973410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002060"/>
                </a:solidFill>
              </a:rPr>
              <a:t>A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has infinitesimal prob tails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D884886A-8230-49E1-A4FB-86981C5010FA}"/>
              </a:ext>
            </a:extLst>
          </p:cNvPr>
          <p:cNvSpPr/>
          <p:nvPr/>
        </p:nvSpPr>
        <p:spPr bwMode="auto">
          <a:xfrm>
            <a:off x="4179867" y="2802901"/>
            <a:ext cx="107340" cy="6478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9541B947-E670-4A8F-A4CE-715FB1208F43}"/>
              </a:ext>
            </a:extLst>
          </p:cNvPr>
          <p:cNvSpPr/>
          <p:nvPr/>
        </p:nvSpPr>
        <p:spPr bwMode="auto">
          <a:xfrm flipH="1">
            <a:off x="8118291" y="2906758"/>
            <a:ext cx="250483" cy="1172636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131764" y="36770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339758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3802240" y="3302832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240" y="3302832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>
            <a:off x="4475962" y="3761307"/>
            <a:ext cx="93342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4818750" y="374437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C00000"/>
                </a:solidFill>
                <a:latin typeface="Times New Roman"/>
              </a:rPr>
              <a:t>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4070461" y="3318124"/>
            <a:ext cx="396717" cy="35217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/>
              <p:nvPr/>
            </p:nvSpPr>
            <p:spPr>
              <a:xfrm>
                <a:off x="4605226" y="3284415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26" y="3284415"/>
                <a:ext cx="491417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1">
            <a:extLst>
              <a:ext uri="{FF2B5EF4-FFF2-40B4-BE49-F238E27FC236}">
                <a16:creationId xmlns:a16="http://schemas.microsoft.com/office/drawing/2014/main" id="{0BF37CF7-8282-49E6-B02A-9AF087FE71B3}"/>
              </a:ext>
            </a:extLst>
          </p:cNvPr>
          <p:cNvSpPr/>
          <p:nvPr/>
        </p:nvSpPr>
        <p:spPr bwMode="auto">
          <a:xfrm>
            <a:off x="3970428" y="4312593"/>
            <a:ext cx="3590314" cy="1209711"/>
          </a:xfrm>
          <a:custGeom>
            <a:avLst/>
            <a:gdLst>
              <a:gd name="connsiteX0" fmla="*/ 0 w 2881250"/>
              <a:gd name="connsiteY0" fmla="*/ 1383631 h 1383631"/>
              <a:gd name="connsiteX1" fmla="*/ 757990 w 2881250"/>
              <a:gd name="connsiteY1" fmla="*/ 0 h 1383631"/>
              <a:gd name="connsiteX2" fmla="*/ 2875548 w 2881250"/>
              <a:gd name="connsiteY2" fmla="*/ 1383631 h 1383631"/>
              <a:gd name="connsiteX0" fmla="*/ 0 w 2883643"/>
              <a:gd name="connsiteY0" fmla="*/ 1431270 h 1431270"/>
              <a:gd name="connsiteX1" fmla="*/ 1304681 w 2883643"/>
              <a:gd name="connsiteY1" fmla="*/ 0 h 1431270"/>
              <a:gd name="connsiteX2" fmla="*/ 2875548 w 2883643"/>
              <a:gd name="connsiteY2" fmla="*/ 1431270 h 1431270"/>
              <a:gd name="connsiteX0" fmla="*/ 0 w 2883643"/>
              <a:gd name="connsiteY0" fmla="*/ 1085885 h 1085885"/>
              <a:gd name="connsiteX1" fmla="*/ 1304681 w 2883643"/>
              <a:gd name="connsiteY1" fmla="*/ 0 h 1085885"/>
              <a:gd name="connsiteX2" fmla="*/ 2875548 w 2883643"/>
              <a:gd name="connsiteY2" fmla="*/ 1085885 h 1085885"/>
              <a:gd name="connsiteX0" fmla="*/ 0 w 2875548"/>
              <a:gd name="connsiteY0" fmla="*/ 1118691 h 1118691"/>
              <a:gd name="connsiteX1" fmla="*/ 1304681 w 2875548"/>
              <a:gd name="connsiteY1" fmla="*/ 32806 h 1118691"/>
              <a:gd name="connsiteX2" fmla="*/ 2266292 w 2875548"/>
              <a:gd name="connsiteY2" fmla="*/ 418536 h 1118691"/>
              <a:gd name="connsiteX3" fmla="*/ 2875548 w 2875548"/>
              <a:gd name="connsiteY3" fmla="*/ 1118691 h 11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5548" h="1118691">
                <a:moveTo>
                  <a:pt x="0" y="1118691"/>
                </a:moveTo>
                <a:cubicBezTo>
                  <a:pt x="139366" y="426875"/>
                  <a:pt x="825423" y="32806"/>
                  <a:pt x="1304681" y="32806"/>
                </a:cubicBezTo>
                <a:cubicBezTo>
                  <a:pt x="1629103" y="-107706"/>
                  <a:pt x="2004481" y="237555"/>
                  <a:pt x="2266292" y="418536"/>
                </a:cubicBezTo>
                <a:cubicBezTo>
                  <a:pt x="2528103" y="599517"/>
                  <a:pt x="2720712" y="978179"/>
                  <a:pt x="2875548" y="111869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87694C16-A811-4C3B-9411-D19A5B1F1883}"/>
              </a:ext>
            </a:extLst>
          </p:cNvPr>
          <p:cNvSpPr/>
          <p:nvPr/>
        </p:nvSpPr>
        <p:spPr bwMode="auto">
          <a:xfrm>
            <a:off x="3093614" y="5488186"/>
            <a:ext cx="892857" cy="981271"/>
          </a:xfrm>
          <a:custGeom>
            <a:avLst/>
            <a:gdLst>
              <a:gd name="connsiteX0" fmla="*/ 0 w 1239253"/>
              <a:gd name="connsiteY0" fmla="*/ 1515979 h 1554479"/>
              <a:gd name="connsiteX1" fmla="*/ 613611 w 1239253"/>
              <a:gd name="connsiteY1" fmla="*/ 1359568 h 1554479"/>
              <a:gd name="connsiteX2" fmla="*/ 1239253 w 1239253"/>
              <a:gd name="connsiteY2" fmla="*/ 0 h 155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3" h="1554479">
                <a:moveTo>
                  <a:pt x="0" y="1515979"/>
                </a:moveTo>
                <a:cubicBezTo>
                  <a:pt x="203534" y="1564105"/>
                  <a:pt x="407069" y="1612231"/>
                  <a:pt x="613611" y="1359568"/>
                </a:cubicBezTo>
                <a:cubicBezTo>
                  <a:pt x="820153" y="1106905"/>
                  <a:pt x="1029703" y="553452"/>
                  <a:pt x="1239253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B3FCF4-E0F5-40EB-A2C6-7A5D3FF26F2B}"/>
              </a:ext>
            </a:extLst>
          </p:cNvPr>
          <p:cNvCxnSpPr>
            <a:cxnSpLocks/>
          </p:cNvCxnSpPr>
          <p:nvPr/>
        </p:nvCxnSpPr>
        <p:spPr bwMode="auto">
          <a:xfrm>
            <a:off x="2675369" y="6495345"/>
            <a:ext cx="68175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74C7FDB-EF40-47AF-9C01-13D7D4246BEF}"/>
              </a:ext>
            </a:extLst>
          </p:cNvPr>
          <p:cNvSpPr txBox="1"/>
          <p:nvPr/>
        </p:nvSpPr>
        <p:spPr>
          <a:xfrm>
            <a:off x="2174743" y="5115544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2D613D-B981-4573-9113-FB26DC745534}"/>
              </a:ext>
            </a:extLst>
          </p:cNvPr>
          <p:cNvSpPr txBox="1"/>
          <p:nvPr/>
        </p:nvSpPr>
        <p:spPr>
          <a:xfrm>
            <a:off x="7098168" y="6460769"/>
            <a:ext cx="20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AB267AFF-FF4A-4857-9531-68D9E711F90D}"/>
              </a:ext>
            </a:extLst>
          </p:cNvPr>
          <p:cNvSpPr/>
          <p:nvPr/>
        </p:nvSpPr>
        <p:spPr bwMode="auto">
          <a:xfrm>
            <a:off x="7483642" y="5377927"/>
            <a:ext cx="1720516" cy="1082842"/>
          </a:xfrm>
          <a:custGeom>
            <a:avLst/>
            <a:gdLst>
              <a:gd name="connsiteX0" fmla="*/ 0 w 1720516"/>
              <a:gd name="connsiteY0" fmla="*/ 0 h 1082842"/>
              <a:gd name="connsiteX1" fmla="*/ 1046747 w 1720516"/>
              <a:gd name="connsiteY1" fmla="*/ 866273 h 1082842"/>
              <a:gd name="connsiteX2" fmla="*/ 1720516 w 1720516"/>
              <a:gd name="connsiteY2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516" h="1082842">
                <a:moveTo>
                  <a:pt x="0" y="0"/>
                </a:moveTo>
                <a:cubicBezTo>
                  <a:pt x="379997" y="342899"/>
                  <a:pt x="759994" y="685799"/>
                  <a:pt x="1046747" y="866273"/>
                </a:cubicBezTo>
                <a:cubicBezTo>
                  <a:pt x="1333500" y="1046747"/>
                  <a:pt x="1592179" y="1044742"/>
                  <a:pt x="1720516" y="108284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422D03-E321-4AAB-9199-EFE7BC06C50A}"/>
              </a:ext>
            </a:extLst>
          </p:cNvPr>
          <p:cNvCxnSpPr>
            <a:cxnSpLocks/>
          </p:cNvCxnSpPr>
          <p:nvPr/>
        </p:nvCxnSpPr>
        <p:spPr bwMode="auto">
          <a:xfrm flipH="1">
            <a:off x="8475497" y="5115544"/>
            <a:ext cx="1010653" cy="9264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90C5A7-15F2-4FDE-8AD1-4DD4B067070C}"/>
              </a:ext>
            </a:extLst>
          </p:cNvPr>
          <p:cNvSpPr txBox="1"/>
          <p:nvPr/>
        </p:nvSpPr>
        <p:spPr>
          <a:xfrm>
            <a:off x="9486150" y="482464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Exponentially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falling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649FE92-440C-4E9D-899F-78F43F480A4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75830" y="4023510"/>
            <a:ext cx="345183" cy="9958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7A7EB4C-2C13-4C1F-BE4E-37F211B9CE63}"/>
              </a:ext>
            </a:extLst>
          </p:cNvPr>
          <p:cNvSpPr txBox="1"/>
          <p:nvPr/>
        </p:nvSpPr>
        <p:spPr>
          <a:xfrm>
            <a:off x="5347245" y="50311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Concave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9F7D206-6595-4994-A11F-3B8A156001D0}"/>
              </a:ext>
            </a:extLst>
          </p:cNvPr>
          <p:cNvCxnSpPr>
            <a:cxnSpLocks/>
            <a:stCxn id="61" idx="3"/>
            <a:endCxn id="35" idx="0"/>
          </p:cNvCxnSpPr>
          <p:nvPr/>
        </p:nvCxnSpPr>
        <p:spPr bwMode="auto">
          <a:xfrm>
            <a:off x="2249470" y="4732945"/>
            <a:ext cx="1720958" cy="78935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FD4B722-3239-48E7-BAE6-8EF162A6F6CC}"/>
              </a:ext>
            </a:extLst>
          </p:cNvPr>
          <p:cNvSpPr txBox="1"/>
          <p:nvPr/>
        </p:nvSpPr>
        <p:spPr>
          <a:xfrm>
            <a:off x="711870" y="4409779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Exponentially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Increasing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0C6644A-2E64-4F38-A312-102F9ED4F7F4}"/>
              </a:ext>
            </a:extLst>
          </p:cNvPr>
          <p:cNvSpPr/>
          <p:nvPr/>
        </p:nvSpPr>
        <p:spPr bwMode="auto">
          <a:xfrm rot="5400000">
            <a:off x="568503" y="2580484"/>
            <a:ext cx="1936372" cy="207908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23C510-8787-4445-8290-351F20416B68}"/>
              </a:ext>
            </a:extLst>
          </p:cNvPr>
          <p:cNvSpPr/>
          <p:nvPr/>
        </p:nvSpPr>
        <p:spPr>
          <a:xfrm>
            <a:off x="-1799" y="2320443"/>
            <a:ext cx="1796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Talent</a:t>
            </a:r>
            <a:r>
              <a:rPr kumimoji="0" lang="en-US" sz="2400" b="0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Arbitrary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AA779F-2178-4AD2-AFF3-9C6516AF8ACD}"/>
              </a:ext>
            </a:extLst>
          </p:cNvPr>
          <p:cNvSpPr/>
          <p:nvPr/>
        </p:nvSpPr>
        <p:spPr>
          <a:xfrm>
            <a:off x="5185762" y="6469457"/>
            <a:ext cx="17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Environment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C800EAF-5CF5-4B2C-AD7A-61A4EFA1724E}"/>
              </a:ext>
            </a:extLst>
          </p:cNvPr>
          <p:cNvSpPr/>
          <p:nvPr/>
        </p:nvSpPr>
        <p:spPr>
          <a:xfrm>
            <a:off x="4731411" y="1246448"/>
            <a:ext cx="2052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lang="en-US" sz="2000" i="1" baseline="-25000" dirty="0">
                <a:solidFill>
                  <a:srgbClr val="00B050"/>
                </a:solidFill>
                <a:latin typeface="Times New Roman"/>
              </a:rPr>
              <a:t>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lang="en-US" sz="2000" i="1" baseline="-25000" dirty="0">
                <a:solidFill>
                  <a:srgbClr val="000066"/>
                </a:solidFill>
                <a:latin typeface="Times New Roman"/>
              </a:rPr>
              <a:t>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lang="en-US" sz="2000" i="1" baseline="-25000" dirty="0">
                <a:solidFill>
                  <a:srgbClr val="C00000"/>
                </a:solidFill>
                <a:latin typeface="Times New Roman"/>
              </a:rPr>
              <a:t>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</a:t>
            </a:r>
            <a:endParaRPr kumimoji="0" lang="en-CA" sz="2000" b="0" i="1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71EDD1-D0C2-4DF0-9283-86F3FE63D72D}"/>
              </a:ext>
            </a:extLst>
          </p:cNvPr>
          <p:cNvSpPr/>
          <p:nvPr/>
        </p:nvSpPr>
        <p:spPr>
          <a:xfrm>
            <a:off x="4535488" y="914241"/>
            <a:ext cx="17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Performance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92BC73-F39C-4EB1-BA92-A5F205C065B5}"/>
              </a:ext>
            </a:extLst>
          </p:cNvPr>
          <p:cNvGrpSpPr/>
          <p:nvPr/>
        </p:nvGrpSpPr>
        <p:grpSpPr>
          <a:xfrm>
            <a:off x="4221962" y="3777821"/>
            <a:ext cx="1114735" cy="2411367"/>
            <a:chOff x="3758320" y="3777821"/>
            <a:chExt cx="1114735" cy="24113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5BAFCA-B8BE-4152-B954-0677CD9946E0}"/>
                </a:ext>
              </a:extLst>
            </p:cNvPr>
            <p:cNvCxnSpPr/>
            <p:nvPr/>
          </p:nvCxnSpPr>
          <p:spPr bwMode="auto">
            <a:xfrm>
              <a:off x="3758320" y="4184398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5D7CACF-4EFA-428B-8C89-1FC84BB520C8}"/>
                </a:ext>
              </a:extLst>
            </p:cNvPr>
            <p:cNvCxnSpPr/>
            <p:nvPr/>
          </p:nvCxnSpPr>
          <p:spPr bwMode="auto">
            <a:xfrm>
              <a:off x="4012320" y="3779966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0FD741F-C691-400B-812E-ECC7BCBA8EF9}"/>
                </a:ext>
              </a:extLst>
            </p:cNvPr>
            <p:cNvCxnSpPr/>
            <p:nvPr/>
          </p:nvCxnSpPr>
          <p:spPr bwMode="auto">
            <a:xfrm>
              <a:off x="4619055" y="3860279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EDB2EEA-FE02-4A5F-91BA-CC9457034D96}"/>
                </a:ext>
              </a:extLst>
            </p:cNvPr>
            <p:cNvCxnSpPr/>
            <p:nvPr/>
          </p:nvCxnSpPr>
          <p:spPr bwMode="auto">
            <a:xfrm>
              <a:off x="4873055" y="3777821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05F4A8B-C495-41FD-BF85-E1825D8AF14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75787" y="1030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6EE7001-25E6-44CC-9AB4-5A78CE121CA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171900" y="826494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0C13E7C-EA94-4413-B2D2-7DBC88F38D2B}"/>
              </a:ext>
            </a:extLst>
          </p:cNvPr>
          <p:cNvCxnSpPr>
            <a:cxnSpLocks/>
          </p:cNvCxnSpPr>
          <p:nvPr/>
        </p:nvCxnSpPr>
        <p:spPr bwMode="auto">
          <a:xfrm>
            <a:off x="4931082" y="3328897"/>
            <a:ext cx="396717" cy="35217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B209632-1FA5-4240-AD0C-376D9AD73B53}"/>
              </a:ext>
            </a:extLst>
          </p:cNvPr>
          <p:cNvGrpSpPr/>
          <p:nvPr/>
        </p:nvGrpSpPr>
        <p:grpSpPr>
          <a:xfrm flipH="1">
            <a:off x="6164526" y="3711279"/>
            <a:ext cx="1114735" cy="2733341"/>
            <a:chOff x="3758320" y="3455847"/>
            <a:chExt cx="1114735" cy="273334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C38C713-82C5-4B70-972C-C6B208BD811E}"/>
                </a:ext>
              </a:extLst>
            </p:cNvPr>
            <p:cNvCxnSpPr/>
            <p:nvPr/>
          </p:nvCxnSpPr>
          <p:spPr bwMode="auto">
            <a:xfrm>
              <a:off x="3758320" y="4184398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76CD75A-EAC8-4214-B523-61EAF95133AC}"/>
                </a:ext>
              </a:extLst>
            </p:cNvPr>
            <p:cNvCxnSpPr/>
            <p:nvPr/>
          </p:nvCxnSpPr>
          <p:spPr bwMode="auto">
            <a:xfrm>
              <a:off x="4012320" y="3779966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F96623C-D52A-42BF-B076-298711D19617}"/>
                </a:ext>
              </a:extLst>
            </p:cNvPr>
            <p:cNvCxnSpPr/>
            <p:nvPr/>
          </p:nvCxnSpPr>
          <p:spPr bwMode="auto">
            <a:xfrm>
              <a:off x="4619055" y="3860279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89D5CBA-3C07-493A-A67B-87005FA69862}"/>
                </a:ext>
              </a:extLst>
            </p:cNvPr>
            <p:cNvCxnSpPr/>
            <p:nvPr/>
          </p:nvCxnSpPr>
          <p:spPr bwMode="auto">
            <a:xfrm>
              <a:off x="4873055" y="3455847"/>
              <a:ext cx="0" cy="200479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AE651CB-E8E2-4420-96A4-AEC2308E6913}"/>
                  </a:ext>
                </a:extLst>
              </p:cNvPr>
              <p:cNvSpPr txBox="1"/>
              <p:nvPr/>
            </p:nvSpPr>
            <p:spPr>
              <a:xfrm>
                <a:off x="5796319" y="3287805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AE651CB-E8E2-4420-96A4-AEC2308E6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319" y="3287805"/>
                <a:ext cx="47551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AE8B5AE-F1C2-4E6B-9901-377B8FE84981}"/>
              </a:ext>
            </a:extLst>
          </p:cNvPr>
          <p:cNvCxnSpPr>
            <a:cxnSpLocks/>
          </p:cNvCxnSpPr>
          <p:nvPr/>
        </p:nvCxnSpPr>
        <p:spPr bwMode="auto">
          <a:xfrm>
            <a:off x="6128935" y="3328855"/>
            <a:ext cx="396717" cy="35217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8D1149A-75C5-4255-8669-E1FE8F155958}"/>
                  </a:ext>
                </a:extLst>
              </p:cNvPr>
              <p:cNvSpPr txBox="1"/>
              <p:nvPr/>
            </p:nvSpPr>
            <p:spPr>
              <a:xfrm>
                <a:off x="6663700" y="3295146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8D1149A-75C5-4255-8669-E1FE8F155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00" y="3295146"/>
                <a:ext cx="491417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105616C-6B5E-4A38-AF37-3B5437590013}"/>
              </a:ext>
            </a:extLst>
          </p:cNvPr>
          <p:cNvCxnSpPr>
            <a:cxnSpLocks/>
          </p:cNvCxnSpPr>
          <p:nvPr/>
        </p:nvCxnSpPr>
        <p:spPr bwMode="auto">
          <a:xfrm>
            <a:off x="6989556" y="3339628"/>
            <a:ext cx="396717" cy="35217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3B95A23-95F3-4FCC-B6D1-70BB62C02EF2}"/>
              </a:ext>
            </a:extLst>
          </p:cNvPr>
          <p:cNvSpPr txBox="1"/>
          <p:nvPr/>
        </p:nvSpPr>
        <p:spPr>
          <a:xfrm>
            <a:off x="2994995" y="2387943"/>
            <a:ext cx="1544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favors big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Times New Roman"/>
              </a:rPr>
              <a:t>and hence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small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DCAF97-402F-4A52-97B4-3824F2AC59A4}"/>
              </a:ext>
            </a:extLst>
          </p:cNvPr>
          <p:cNvSpPr txBox="1"/>
          <p:nvPr/>
        </p:nvSpPr>
        <p:spPr>
          <a:xfrm>
            <a:off x="6856985" y="2308521"/>
            <a:ext cx="1749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Times New Roman"/>
              </a:rPr>
              <a:t>B f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avors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small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Times New Roman"/>
              </a:rPr>
              <a:t>and hence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A2510A5-CFB2-41F8-A0E4-54750FEB6AA4}"/>
              </a:ext>
            </a:extLst>
          </p:cNvPr>
          <p:cNvCxnSpPr>
            <a:cxnSpLocks/>
          </p:cNvCxnSpPr>
          <p:nvPr/>
        </p:nvCxnSpPr>
        <p:spPr bwMode="auto">
          <a:xfrm>
            <a:off x="6482919" y="3772038"/>
            <a:ext cx="93342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67DEC4FA-2220-45CA-8E0E-CD01801633DA}"/>
              </a:ext>
            </a:extLst>
          </p:cNvPr>
          <p:cNvSpPr/>
          <p:nvPr/>
        </p:nvSpPr>
        <p:spPr>
          <a:xfrm>
            <a:off x="6825707" y="375510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C00000"/>
                </a:solidFill>
                <a:latin typeface="Times New Roman"/>
              </a:rPr>
              <a:t>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F93B83-F87A-4057-86D9-FC058131873A}"/>
              </a:ext>
            </a:extLst>
          </p:cNvPr>
          <p:cNvSpPr txBox="1"/>
          <p:nvPr/>
        </p:nvSpPr>
        <p:spPr>
          <a:xfrm>
            <a:off x="4865670" y="2436570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Does not favor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either much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720AC81-0632-415D-95BA-2F69029D456A}"/>
              </a:ext>
            </a:extLst>
          </p:cNvPr>
          <p:cNvSpPr/>
          <p:nvPr/>
        </p:nvSpPr>
        <p:spPr>
          <a:xfrm>
            <a:off x="4114776" y="2015935"/>
            <a:ext cx="4599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[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lang="en-US" sz="2000" i="1" baseline="-25000" dirty="0">
                <a:solidFill>
                  <a:srgbClr val="002060"/>
                </a:solidFill>
                <a:latin typeface="Times New Roman"/>
              </a:rPr>
              <a:t>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|X</a:t>
            </a:r>
            <a:r>
              <a:rPr lang="en-US" sz="2000" i="1" baseline="-25000" dirty="0">
                <a:solidFill>
                  <a:srgbClr val="002060"/>
                </a:solidFill>
                <a:latin typeface="Times New Roman"/>
              </a:rPr>
              <a:t>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=x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] &lt; </a:t>
            </a:r>
            <a:r>
              <a:rPr lang="en-US" sz="2000" i="1" dirty="0">
                <a:solidFill>
                  <a:srgbClr val="002060"/>
                </a:solidFill>
              </a:rPr>
              <a:t>Exp</a:t>
            </a:r>
            <a:r>
              <a:rPr lang="en-US" sz="2000" dirty="0">
                <a:solidFill>
                  <a:srgbClr val="002060"/>
                </a:solidFill>
              </a:rPr>
              <a:t>[</a:t>
            </a:r>
            <a:r>
              <a:rPr lang="en-US" sz="2000" i="1" dirty="0">
                <a:solidFill>
                  <a:srgbClr val="002060"/>
                </a:solidFill>
              </a:rPr>
              <a:t>T</a:t>
            </a:r>
            <a:r>
              <a:rPr lang="en-US" sz="2000" i="1" baseline="-25000" dirty="0">
                <a:solidFill>
                  <a:srgbClr val="002060"/>
                </a:solidFill>
              </a:rPr>
              <a:t>B</a:t>
            </a:r>
            <a:r>
              <a:rPr lang="en-US" sz="2000" i="1" dirty="0">
                <a:solidFill>
                  <a:srgbClr val="002060"/>
                </a:solidFill>
              </a:rPr>
              <a:t>|X</a:t>
            </a:r>
            <a:r>
              <a:rPr lang="en-US" sz="2000" i="1" baseline="-25000" dirty="0">
                <a:solidFill>
                  <a:srgbClr val="002060"/>
                </a:solidFill>
              </a:rPr>
              <a:t>B</a:t>
            </a:r>
            <a:r>
              <a:rPr lang="en-US" sz="2000" i="1" dirty="0">
                <a:solidFill>
                  <a:srgbClr val="002060"/>
                </a:solidFill>
              </a:rPr>
              <a:t>=x</a:t>
            </a:r>
            <a:r>
              <a:rPr lang="en-US" sz="2000" dirty="0">
                <a:solidFill>
                  <a:srgbClr val="002060"/>
                </a:solidFill>
              </a:rPr>
              <a:t>] </a:t>
            </a:r>
            <a:r>
              <a:rPr lang="en-CA" sz="2000" i="1" baseline="-25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5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4742789" y="1312844"/>
            <a:ext cx="565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2060"/>
                </a:solidFill>
                <a:latin typeface="+mj-lt"/>
              </a:rPr>
              <a:t>T</a:t>
            </a:r>
            <a:endParaRPr lang="en-CA"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78019" y="6076632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E</a:t>
            </a:r>
            <a:endParaRPr lang="en-CA" sz="28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5366298" y="2878856"/>
            <a:ext cx="1202965" cy="1183207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A43AA5-EB6D-4477-8DE7-0E9CB60C599C}"/>
                  </a:ext>
                </a:extLst>
              </p:cNvPr>
              <p:cNvSpPr/>
              <p:nvPr/>
            </p:nvSpPr>
            <p:spPr>
              <a:xfrm>
                <a:off x="6656970" y="2923526"/>
                <a:ext cx="68580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baseline="-25000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A" sz="2200" baseline="-250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A43AA5-EB6D-4477-8DE7-0E9CB60C5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70" y="2923526"/>
                <a:ext cx="685801" cy="430887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287FEDD-A611-433E-AF91-D7253180EC28}"/>
                  </a:ext>
                </a:extLst>
              </p:cNvPr>
              <p:cNvSpPr/>
              <p:nvPr/>
            </p:nvSpPr>
            <p:spPr>
              <a:xfrm>
                <a:off x="5428601" y="3385781"/>
                <a:ext cx="68580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baseline="-25000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A" sz="2200" baseline="-25000" dirty="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287FEDD-A611-433E-AF91-D7253180E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601" y="3385781"/>
                <a:ext cx="685801" cy="430887"/>
              </a:xfrm>
              <a:prstGeom prst="rect">
                <a:avLst/>
              </a:prstGeom>
              <a:blipFill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3BE3C4-C13B-44B2-ABD7-E387957A070E}"/>
                  </a:ext>
                </a:extLst>
              </p:cNvPr>
              <p:cNvSpPr/>
              <p:nvPr/>
            </p:nvSpPr>
            <p:spPr>
              <a:xfrm>
                <a:off x="7412890" y="2013588"/>
                <a:ext cx="3861636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solidFill>
                      <a:srgbClr val="002060"/>
                    </a:solidFill>
                    <a:latin typeface="+mj-lt"/>
                  </a:rPr>
                  <a:t>Effectively T</a:t>
                </a:r>
                <a:r>
                  <a:rPr lang="en-CA" sz="2200" dirty="0">
                    <a:solidFill>
                      <a:srgbClr val="002060"/>
                    </a:solidFill>
                    <a:latin typeface="+mj-lt"/>
                  </a:rPr>
                  <a:t> is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2200" dirty="0">
                    <a:solidFill>
                      <a:srgbClr val="002060"/>
                    </a:solidFill>
                    <a:latin typeface="+mj-lt"/>
                  </a:rPr>
                  <a:t>uniform on a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2200" dirty="0">
                    <a:solidFill>
                      <a:srgbClr val="002060"/>
                    </a:solidFill>
                    <a:latin typeface="+mj-lt"/>
                  </a:rPr>
                  <a:t>small range,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2200" dirty="0">
                    <a:solidFill>
                      <a:srgbClr val="002060"/>
                    </a:solidFill>
                    <a:latin typeface="+mj-lt"/>
                  </a:rPr>
                  <a:t>making all </a:t>
                </a:r>
                <a:br>
                  <a:rPr lang="en-CA" sz="2200" dirty="0">
                    <a:solidFill>
                      <a:srgbClr val="002060"/>
                    </a:solidFill>
                    <a:latin typeface="+mj-lt"/>
                  </a:rPr>
                </a:br>
                <a:r>
                  <a:rPr lang="en-CA" sz="2200" dirty="0">
                    <a:solidFill>
                      <a:srgbClr val="002060"/>
                    </a:solidFill>
                    <a:latin typeface="+mj-lt"/>
                  </a:rPr>
                  <a:t>values extreme.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200" dirty="0">
                  <a:solidFill>
                    <a:srgbClr val="002060"/>
                  </a:solidFill>
                  <a:latin typeface="+mj-lt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solidFill>
                      <a:srgbClr val="002060"/>
                    </a:solidFill>
                  </a:rPr>
                  <a:t>Ignoring the infinitesimal </a:t>
                </a:r>
                <a14:m>
                  <m:oMath xmlns:m="http://schemas.openxmlformats.org/officeDocument/2006/math"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CA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CA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200" dirty="0">
                  <a:solidFill>
                    <a:srgbClr val="002060"/>
                  </a:solidFill>
                  <a:latin typeface="+mj-lt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2200" dirty="0">
                  <a:solidFill>
                    <a:srgbClr val="002060"/>
                  </a:solidFill>
                  <a:latin typeface="+mj-lt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2200" dirty="0">
                    <a:solidFill>
                      <a:srgbClr val="002060"/>
                    </a:solidFill>
                    <a:latin typeface="+mj-lt"/>
                  </a:rPr>
                  <a:t> </a:t>
                </a:r>
                <a:endParaRPr lang="en-US" sz="2200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3BE3C4-C13B-44B2-ABD7-E387957A0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890" y="2013588"/>
                <a:ext cx="3861636" cy="3816429"/>
              </a:xfrm>
              <a:prstGeom prst="rect">
                <a:avLst/>
              </a:prstGeom>
              <a:blipFill>
                <a:blip r:embed="rId4"/>
                <a:stretch>
                  <a:fillRect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5388038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5388038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6292050" y="3106674"/>
            <a:ext cx="0" cy="68691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6269181" y="334169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688555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5379872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4F3E9F-9978-428D-88EE-A6C90B066BAC}"/>
                  </a:ext>
                </a:extLst>
              </p:cNvPr>
              <p:cNvSpPr/>
              <p:nvPr/>
            </p:nvSpPr>
            <p:spPr>
              <a:xfrm>
                <a:off x="1243454" y="2085384"/>
                <a:ext cx="3045608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solidFill>
                      <a:srgbClr val="002060"/>
                    </a:solidFill>
                    <a:latin typeface="+mj-lt"/>
                  </a:rPr>
                  <a:t>With infinitesimal probability tails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+mj-lt"/>
                  </a:rPr>
                  <a:t> artificially has a large range giving unextreme values.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>
                  <a:solidFill>
                    <a:srgbClr val="002060"/>
                  </a:solidFill>
                  <a:latin typeface="+mj-lt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solidFill>
                      <a:srgbClr val="002060"/>
                    </a:solidFill>
                    <a:latin typeface="+mj-lt"/>
                  </a:rPr>
                  <a:t>Hence,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CA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+mj-lt"/>
                  </a:rPr>
                  <a:t> is only infinitesimal bigger than </a:t>
                </a:r>
                <a14:m>
                  <m:oMath xmlns:m="http://schemas.openxmlformats.org/officeDocument/2006/math"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</a:t>
                </a:r>
                <a:endParaRPr lang="en-US" sz="2200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4F3E9F-9978-428D-88EE-A6C90B066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54" y="2085384"/>
                <a:ext cx="3045608" cy="3139321"/>
              </a:xfrm>
              <a:prstGeom prst="rect">
                <a:avLst/>
              </a:prstGeom>
              <a:blipFill>
                <a:blip r:embed="rId5"/>
                <a:stretch>
                  <a:fillRect l="-415" t="-1210" r="-3320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>
            <a:off x="4457529" y="2220425"/>
            <a:ext cx="233970" cy="2305551"/>
          </a:xfrm>
          <a:prstGeom prst="leftBrac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031D84-87A7-4988-A796-A297B68BCE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58727" y="1327735"/>
            <a:ext cx="22776" cy="4904814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965AD0-16B4-4DDA-8FB7-00E822CD64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69857" y="2867612"/>
            <a:ext cx="1" cy="1183735"/>
          </a:xfrm>
          <a:prstGeom prst="line">
            <a:avLst/>
          </a:prstGeom>
          <a:noFill/>
          <a:ln w="1682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BA9F19-1C17-4FEE-B5D0-EF54E4FD45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86311" y="2878856"/>
            <a:ext cx="2302244" cy="2305551"/>
          </a:xfrm>
          <a:prstGeom prst="lin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525ECC-90EF-4FC4-A408-53C2FABA5F93}"/>
              </a:ext>
            </a:extLst>
          </p:cNvPr>
          <p:cNvCxnSpPr>
            <a:cxnSpLocks/>
          </p:cNvCxnSpPr>
          <p:nvPr/>
        </p:nvCxnSpPr>
        <p:spPr bwMode="auto">
          <a:xfrm>
            <a:off x="6071048" y="2854367"/>
            <a:ext cx="1197553" cy="119698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0A0F30-9577-464B-A406-3DA178007CE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24411" y="2220425"/>
            <a:ext cx="2302244" cy="2305551"/>
          </a:xfrm>
          <a:prstGeom prst="lin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4F584C1-5A82-4E6F-8DBE-B2B83DFBB046}"/>
              </a:ext>
            </a:extLst>
          </p:cNvPr>
          <p:cNvCxnSpPr>
            <a:cxnSpLocks/>
          </p:cNvCxnSpPr>
          <p:nvPr/>
        </p:nvCxnSpPr>
        <p:spPr bwMode="auto">
          <a:xfrm>
            <a:off x="5403013" y="2880275"/>
            <a:ext cx="2300517" cy="3075"/>
          </a:xfrm>
          <a:prstGeom prst="line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7BBB19B-B321-436C-9DD2-66BC2DEF23C3}"/>
              </a:ext>
            </a:extLst>
          </p:cNvPr>
          <p:cNvCxnSpPr>
            <a:cxnSpLocks/>
          </p:cNvCxnSpPr>
          <p:nvPr/>
        </p:nvCxnSpPr>
        <p:spPr bwMode="auto">
          <a:xfrm>
            <a:off x="5366298" y="4062063"/>
            <a:ext cx="2300517" cy="3075"/>
          </a:xfrm>
          <a:prstGeom prst="line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Left Brace 69">
            <a:extLst>
              <a:ext uri="{FF2B5EF4-FFF2-40B4-BE49-F238E27FC236}">
                <a16:creationId xmlns:a16="http://schemas.microsoft.com/office/drawing/2014/main" id="{D884886A-8230-49E1-A4FB-86981C5010FA}"/>
              </a:ext>
            </a:extLst>
          </p:cNvPr>
          <p:cNvSpPr/>
          <p:nvPr/>
        </p:nvSpPr>
        <p:spPr bwMode="auto">
          <a:xfrm flipH="1">
            <a:off x="7829292" y="2919154"/>
            <a:ext cx="250430" cy="1132193"/>
          </a:xfrm>
          <a:prstGeom prst="leftBrac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0C2CED7-5537-4154-BA9C-286E4AE2DFF8}"/>
              </a:ext>
            </a:extLst>
          </p:cNvPr>
          <p:cNvSpPr/>
          <p:nvPr/>
        </p:nvSpPr>
        <p:spPr bwMode="auto">
          <a:xfrm>
            <a:off x="4711512" y="2919154"/>
            <a:ext cx="243425" cy="2305551"/>
          </a:xfrm>
          <a:prstGeom prst="leftBrac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CE4ECE24-0DE2-4641-A3F0-B51CCC76E1F6}"/>
              </a:ext>
            </a:extLst>
          </p:cNvPr>
          <p:cNvSpPr/>
          <p:nvPr/>
        </p:nvSpPr>
        <p:spPr bwMode="auto">
          <a:xfrm>
            <a:off x="4255813" y="1310366"/>
            <a:ext cx="201716" cy="4870667"/>
          </a:xfrm>
          <a:prstGeom prst="leftBrac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1C9D58-ECAE-C341-9EA3-1B0E39E68DA4}"/>
              </a:ext>
            </a:extLst>
          </p:cNvPr>
          <p:cNvSpPr/>
          <p:nvPr/>
        </p:nvSpPr>
        <p:spPr bwMode="auto">
          <a:xfrm>
            <a:off x="5915439" y="3375195"/>
            <a:ext cx="162161" cy="198268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CF5E3B-B963-BB47-9EB6-E203D315C819}"/>
              </a:ext>
            </a:extLst>
          </p:cNvPr>
          <p:cNvSpPr/>
          <p:nvPr/>
        </p:nvSpPr>
        <p:spPr bwMode="auto">
          <a:xfrm>
            <a:off x="6603527" y="3344715"/>
            <a:ext cx="162161" cy="198268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26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4742789" y="1312844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T</a:t>
            </a:r>
            <a:endParaRPr lang="en-CA" sz="28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5417797" y="3971105"/>
            <a:ext cx="1151466" cy="1135989"/>
          </a:xfrm>
          <a:prstGeom prst="line">
            <a:avLst/>
          </a:prstGeom>
          <a:noFill/>
          <a:ln w="168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5761295" y="236357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rgbClr val="00B050"/>
                </a:solidFill>
                <a:latin typeface="+mj-lt"/>
              </a:rPr>
              <a:t>B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668275" y="445490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rgbClr val="00B050"/>
                </a:solidFill>
                <a:latin typeface="+mj-lt"/>
              </a:rPr>
              <a:t>A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 flipH="1">
            <a:off x="5754403" y="2826534"/>
            <a:ext cx="6892" cy="138499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746362" y="337397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6558255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031D84-87A7-4988-A796-A297B68BCE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58727" y="1327735"/>
            <a:ext cx="22776" cy="490481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965AD0-16B4-4DDA-8FB7-00E822CD64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69857" y="3912643"/>
            <a:ext cx="1" cy="1183735"/>
          </a:xfrm>
          <a:prstGeom prst="line">
            <a:avLst/>
          </a:prstGeom>
          <a:noFill/>
          <a:ln w="1682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F3087-6A4B-42D7-9B0D-661E8A430E9B}"/>
              </a:ext>
            </a:extLst>
          </p:cNvPr>
          <p:cNvGrpSpPr/>
          <p:nvPr/>
        </p:nvGrpSpPr>
        <p:grpSpPr>
          <a:xfrm>
            <a:off x="5373285" y="1331682"/>
            <a:ext cx="1188271" cy="4858664"/>
            <a:chOff x="5379872" y="1331682"/>
            <a:chExt cx="2308683" cy="485866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746D2D-BB9E-49C4-B4A7-95F2EFB8C8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8038" y="1331682"/>
              <a:ext cx="2300517" cy="3075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7B2B31-A268-4AB1-BAC1-4168C684EA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79872" y="6187271"/>
              <a:ext cx="2300517" cy="3075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0" name="Left Brace 69">
            <a:extLst>
              <a:ext uri="{FF2B5EF4-FFF2-40B4-BE49-F238E27FC236}">
                <a16:creationId xmlns:a16="http://schemas.microsoft.com/office/drawing/2014/main" id="{D884886A-8230-49E1-A4FB-86981C5010FA}"/>
              </a:ext>
            </a:extLst>
          </p:cNvPr>
          <p:cNvSpPr/>
          <p:nvPr/>
        </p:nvSpPr>
        <p:spPr bwMode="auto">
          <a:xfrm flipH="1">
            <a:off x="6762435" y="3974901"/>
            <a:ext cx="250430" cy="1132193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9DA910-0E47-43A1-A26C-DD3F029B041F}"/>
              </a:ext>
            </a:extLst>
          </p:cNvPr>
          <p:cNvCxnSpPr>
            <a:cxnSpLocks/>
          </p:cNvCxnSpPr>
          <p:nvPr/>
        </p:nvCxnSpPr>
        <p:spPr bwMode="auto">
          <a:xfrm>
            <a:off x="5366298" y="2459755"/>
            <a:ext cx="1202965" cy="1183207"/>
          </a:xfrm>
          <a:prstGeom prst="lin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5388038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2177D1-249A-4904-A69B-7B7EF0D2E8B4}"/>
                  </a:ext>
                </a:extLst>
              </p:cNvPr>
              <p:cNvSpPr/>
              <p:nvPr/>
            </p:nvSpPr>
            <p:spPr>
              <a:xfrm>
                <a:off x="1010745" y="3139136"/>
                <a:ext cx="456731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CA" sz="2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𝑋𝐵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 &lt;</m:t>
                      </m:r>
                      <m:r>
                        <a:rPr lang="en-CA" sz="2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  </m:t>
                      </m:r>
                    </m:oMath>
                  </m:oMathPara>
                </a14:m>
                <a:endParaRPr lang="en-US" sz="2200" dirty="0">
                  <a:solidFill>
                    <a:srgbClr val="00206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𝑇𝐵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𝑋𝐵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200" dirty="0">
                  <a:solidFill>
                    <a:srgbClr val="002060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𝑇𝐴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CA" sz="2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2177D1-249A-4904-A69B-7B7EF0D2E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45" y="3139136"/>
                <a:ext cx="4567314" cy="1107996"/>
              </a:xfrm>
              <a:prstGeom prst="rect">
                <a:avLst/>
              </a:prstGeom>
              <a:blipFill>
                <a:blip r:embed="rId2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F10CEC3-862C-4B13-BF15-920473153315}"/>
              </a:ext>
            </a:extLst>
          </p:cNvPr>
          <p:cNvSpPr/>
          <p:nvPr/>
        </p:nvSpPr>
        <p:spPr>
          <a:xfrm>
            <a:off x="6669415" y="4289066"/>
            <a:ext cx="1950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sz="2200" baseline="-25000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sz="2200" dirty="0">
                <a:solidFill>
                  <a:srgbClr val="002060"/>
                </a:solidFill>
                <a:latin typeface="+mj-lt"/>
              </a:rPr>
              <a:t>|X</a:t>
            </a:r>
            <a:r>
              <a:rPr lang="en-US" sz="2200" baseline="-25000" dirty="0">
                <a:solidFill>
                  <a:srgbClr val="002060"/>
                </a:solidFill>
              </a:rPr>
              <a:t>A</a:t>
            </a:r>
            <a:r>
              <a:rPr lang="en-US" sz="2200" dirty="0">
                <a:solidFill>
                  <a:srgbClr val="002060"/>
                </a:solidFill>
                <a:latin typeface="+mj-lt"/>
              </a:rPr>
              <a:t>=</a:t>
            </a:r>
            <a:r>
              <a:rPr lang="en-US" sz="2200" dirty="0">
                <a:solidFill>
                  <a:srgbClr val="002060"/>
                </a:solidFill>
              </a:rPr>
              <a:t>x</a:t>
            </a:r>
            <a:r>
              <a:rPr lang="en-CA" sz="2200" baseline="-25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8872C6D9-16CE-4550-B7EB-E1C5787C3D03}"/>
              </a:ext>
            </a:extLst>
          </p:cNvPr>
          <p:cNvSpPr/>
          <p:nvPr/>
        </p:nvSpPr>
        <p:spPr bwMode="auto">
          <a:xfrm flipH="1">
            <a:off x="6775135" y="2501701"/>
            <a:ext cx="250430" cy="1132193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901204-2488-4DB5-A1EA-2584CB002514}"/>
              </a:ext>
            </a:extLst>
          </p:cNvPr>
          <p:cNvSpPr/>
          <p:nvPr/>
        </p:nvSpPr>
        <p:spPr>
          <a:xfrm>
            <a:off x="6569263" y="2816370"/>
            <a:ext cx="1950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sz="2200" baseline="-25000" dirty="0">
                <a:solidFill>
                  <a:srgbClr val="002060"/>
                </a:solidFill>
                <a:latin typeface="+mj-lt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+mj-lt"/>
              </a:rPr>
              <a:t>|X</a:t>
            </a:r>
            <a:r>
              <a:rPr lang="en-US" sz="2200" baseline="-25000" dirty="0">
                <a:solidFill>
                  <a:srgbClr val="002060"/>
                </a:solidFill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+mj-lt"/>
              </a:rPr>
              <a:t>=</a:t>
            </a:r>
            <a:r>
              <a:rPr lang="en-US" sz="2200" dirty="0">
                <a:solidFill>
                  <a:srgbClr val="002060"/>
                </a:solidFill>
              </a:rPr>
              <a:t>x</a:t>
            </a:r>
            <a:r>
              <a:rPr lang="en-CA" sz="2200" baseline="-25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13F215-720A-EE41-A150-8C4C512C2DAE}"/>
              </a:ext>
            </a:extLst>
          </p:cNvPr>
          <p:cNvSpPr/>
          <p:nvPr/>
        </p:nvSpPr>
        <p:spPr bwMode="auto">
          <a:xfrm>
            <a:off x="5812139" y="4371950"/>
            <a:ext cx="309357" cy="26595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498597-24E2-0641-8EA1-5428AFC3AF11}"/>
              </a:ext>
            </a:extLst>
          </p:cNvPr>
          <p:cNvSpPr/>
          <p:nvPr/>
        </p:nvSpPr>
        <p:spPr bwMode="auto">
          <a:xfrm>
            <a:off x="5832578" y="2924286"/>
            <a:ext cx="309357" cy="26595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FB7058-1105-3142-9F14-13BC5DC5774B}"/>
              </a:ext>
            </a:extLst>
          </p:cNvPr>
          <p:cNvSpPr/>
          <p:nvPr/>
        </p:nvSpPr>
        <p:spPr>
          <a:xfrm>
            <a:off x="5788440" y="624314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E</a:t>
            </a:r>
            <a:endParaRPr lang="en-CA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29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97BFD-6BD9-9C4E-B174-B56EC834134A}"/>
              </a:ext>
            </a:extLst>
          </p:cNvPr>
          <p:cNvSpPr txBox="1"/>
          <p:nvPr/>
        </p:nvSpPr>
        <p:spPr>
          <a:xfrm>
            <a:off x="936701" y="747132"/>
            <a:ext cx="9166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 the sub-exponential proof:</a:t>
            </a:r>
          </a:p>
          <a:p>
            <a:r>
              <a:rPr lang="en-US" dirty="0">
                <a:solidFill>
                  <a:srgbClr val="C00000"/>
                </a:solidFill>
              </a:rPr>
              <a:t>We showed that for any fixed x: 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Exp[t | x &amp; B] &gt; Exp[t | x &amp; B] or 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Exp[t | x &amp; B] = Exp[t | x &amp; B]  (for non-decreasing functions like in uniform case)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Now for any random x:</a:t>
            </a:r>
          </a:p>
          <a:p>
            <a:r>
              <a:rPr lang="en-US" dirty="0">
                <a:solidFill>
                  <a:srgbClr val="C00000"/>
                </a:solidFill>
              </a:rPr>
              <a:t>Hence let the p1  be the probability that x is such that Exp[t | x &amp; B] &gt; Exp[t | x &amp; B] </a:t>
            </a:r>
          </a:p>
          <a:p>
            <a:r>
              <a:rPr lang="en-US" dirty="0">
                <a:solidFill>
                  <a:srgbClr val="C00000"/>
                </a:solidFill>
              </a:rPr>
              <a:t>And p2 be the probability that x is such that Exp[t | x &amp; B] = Exp[t | x &amp; B]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Then for any random x, Exp[t | x &amp; B] &gt; Exp[t | x &amp; B]  with probability p1/(p1+p2) = p1.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Since p1 is positive, the expectation will be: Exp[t | x &amp; B] &gt; Exp[t | x &amp; B] for random 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24593-D68D-9B43-B314-291CDDBEAF02}"/>
              </a:ext>
            </a:extLst>
          </p:cNvPr>
          <p:cNvSpPr txBox="1"/>
          <p:nvPr/>
        </p:nvSpPr>
        <p:spPr>
          <a:xfrm>
            <a:off x="1048215" y="4672361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Therefore we can guarantee </a:t>
            </a:r>
            <a:r>
              <a:rPr lang="en-US">
                <a:solidFill>
                  <a:srgbClr val="C00000"/>
                </a:solidFill>
              </a:rPr>
              <a:t>this inequality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2103676" y="299070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5101862" y="1832807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3959769" y="2455344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630916" y="247058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8138444" y="247058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630916" y="2470580"/>
            <a:ext cx="5507528" cy="1089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630916" y="4477180"/>
            <a:ext cx="5507528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5021850" y="312021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850" y="3120213"/>
                <a:ext cx="47089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476533" y="444924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901181" y="424967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181" y="4249671"/>
                <a:ext cx="56041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441920" y="252132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924225" y="231669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25" y="2316691"/>
                <a:ext cx="5889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705196" y="230464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8182126" y="2333792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7835669" y="1991277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69" y="1991277"/>
                <a:ext cx="6055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370020" y="1984834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20" y="1984834"/>
                <a:ext cx="57701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5EE84A46-1D41-E841-B064-CECC4D819045}"/>
              </a:ext>
            </a:extLst>
          </p:cNvPr>
          <p:cNvSpPr/>
          <p:nvPr/>
        </p:nvSpPr>
        <p:spPr bwMode="auto">
          <a:xfrm rot="5400000">
            <a:off x="4942206" y="3566124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3736FF-46D9-EB4E-9566-542F0540B01D}"/>
                  </a:ext>
                </a:extLst>
              </p:cNvPr>
              <p:cNvSpPr txBox="1"/>
              <p:nvPr/>
            </p:nvSpPr>
            <p:spPr>
              <a:xfrm>
                <a:off x="4473065" y="4748482"/>
                <a:ext cx="12321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3736FF-46D9-EB4E-9566-542F0540B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65" y="4748482"/>
                <a:ext cx="1232197" cy="923330"/>
              </a:xfrm>
              <a:prstGeom prst="rect">
                <a:avLst/>
              </a:prstGeom>
              <a:blipFill>
                <a:blip r:embed="rId8"/>
                <a:stretch>
                  <a:fillRect l="-3061" t="-2703" r="-204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9FF76C9E-1ECC-4242-BFCD-DCC72AA3B3EA}"/>
              </a:ext>
            </a:extLst>
          </p:cNvPr>
          <p:cNvSpPr/>
          <p:nvPr/>
        </p:nvSpPr>
        <p:spPr bwMode="auto">
          <a:xfrm>
            <a:off x="2234583" y="3489545"/>
            <a:ext cx="258402" cy="1002395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64A915-4B11-024A-AE86-D38DC6CF723A}"/>
                  </a:ext>
                </a:extLst>
              </p:cNvPr>
              <p:cNvSpPr txBox="1"/>
              <p:nvPr/>
            </p:nvSpPr>
            <p:spPr>
              <a:xfrm>
                <a:off x="765302" y="3472975"/>
                <a:ext cx="1291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64A915-4B11-024A-AE86-D38DC6CF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2" y="3472975"/>
                <a:ext cx="1291764" cy="923330"/>
              </a:xfrm>
              <a:prstGeom prst="rect">
                <a:avLst/>
              </a:prstGeom>
              <a:blipFill>
                <a:blip r:embed="rId9"/>
                <a:stretch>
                  <a:fillRect l="-3922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16FB64-24F9-AF43-89F0-1317714A75C3}"/>
              </a:ext>
            </a:extLst>
          </p:cNvPr>
          <p:cNvCxnSpPr>
            <a:cxnSpLocks/>
          </p:cNvCxnSpPr>
          <p:nvPr/>
        </p:nvCxnSpPr>
        <p:spPr bwMode="auto">
          <a:xfrm>
            <a:off x="7040215" y="2483280"/>
            <a:ext cx="1098229" cy="101506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44B996-F44A-024C-B897-5659C2256090}"/>
              </a:ext>
            </a:extLst>
          </p:cNvPr>
          <p:cNvCxnSpPr>
            <a:cxnSpLocks/>
          </p:cNvCxnSpPr>
          <p:nvPr/>
        </p:nvCxnSpPr>
        <p:spPr bwMode="auto">
          <a:xfrm>
            <a:off x="2639108" y="3472975"/>
            <a:ext cx="1098229" cy="101506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E06DD3-BE82-B049-B07B-B6B237CA01EC}"/>
                  </a:ext>
                </a:extLst>
              </p:cNvPr>
              <p:cNvSpPr txBox="1"/>
              <p:nvPr/>
            </p:nvSpPr>
            <p:spPr>
              <a:xfrm>
                <a:off x="3122560" y="3605746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E06DD3-BE82-B049-B07B-B6B237CA0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60" y="3605746"/>
                <a:ext cx="4655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BF9EB2-3ACE-AC48-A180-0C5A1E8EDEC8}"/>
                  </a:ext>
                </a:extLst>
              </p:cNvPr>
              <p:cNvSpPr txBox="1"/>
              <p:nvPr/>
            </p:nvSpPr>
            <p:spPr>
              <a:xfrm>
                <a:off x="7572807" y="2719941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BF9EB2-3ACE-AC48-A180-0C5A1E8ED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807" y="2719941"/>
                <a:ext cx="47089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64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320613" y="11286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/>
              <p:nvPr/>
            </p:nvSpPr>
            <p:spPr>
              <a:xfrm>
                <a:off x="5566354" y="157642"/>
                <a:ext cx="5656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CA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354" y="157642"/>
                <a:ext cx="565636" cy="523220"/>
              </a:xfrm>
              <a:prstGeom prst="rect">
                <a:avLst/>
              </a:prstGeom>
              <a:blipFill>
                <a:blip r:embed="rId2"/>
                <a:stretch>
                  <a:fillRect l="-66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3541347" y="7620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285517" y="7638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8644881" y="7810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1925238" y="16258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7580855" y="18351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1925238" y="7511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9811460" y="7620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1925238" y="7511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1925238" y="27577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9902466" y="801852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454893" y="18215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93" y="18215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4846171" y="16267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71" y="16267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347598" y="14286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98" y="14286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150616" y="105063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16" y="1050638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/>
              <p:nvPr/>
            </p:nvSpPr>
            <p:spPr>
              <a:xfrm>
                <a:off x="7128930" y="301751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930" y="3017510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t="-2703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189211" y="89046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211" y="890462"/>
                <a:ext cx="1197764" cy="923330"/>
              </a:xfrm>
              <a:prstGeom prst="rect">
                <a:avLst/>
              </a:prstGeom>
              <a:blipFill>
                <a:blip r:embed="rId8"/>
                <a:stretch>
                  <a:fillRect l="-4211" r="-3158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1770855" y="27297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195503" y="25302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503" y="25302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1736242" y="8018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218547" y="5972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47" y="5972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1999518" y="5851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9803444" y="6117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456987" y="2692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987" y="2692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1664342" y="265364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42" y="265364"/>
                <a:ext cx="57701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1579587" y="1587001"/>
            <a:ext cx="163720" cy="113005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492931" y="176076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1" y="1760760"/>
                <a:ext cx="1197764" cy="923330"/>
              </a:xfrm>
              <a:prstGeom prst="rect">
                <a:avLst/>
              </a:prstGeom>
              <a:blipFill>
                <a:blip r:embed="rId13"/>
                <a:stretch>
                  <a:fillRect l="-4211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B062C-7119-8E4B-B8C4-CC8614CB88EE}"/>
                  </a:ext>
                </a:extLst>
              </p:cNvPr>
              <p:cNvSpPr txBox="1"/>
              <p:nvPr/>
            </p:nvSpPr>
            <p:spPr>
              <a:xfrm>
                <a:off x="1538654" y="4317023"/>
                <a:ext cx="54795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Proved: </a:t>
                </a: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rgbClr val="C00000"/>
                    </a:solidFill>
                  </a:rPr>
                  <a:t>Exp[t | x &amp; B] = Exp[t | x &amp; B]  for middle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en-US" dirty="0">
                    <a:solidFill>
                      <a:srgbClr val="C00000"/>
                    </a:solidFill>
                  </a:rPr>
                  <a:t>Exp[t | x &amp; B] &gt; Exp[t | x &amp; B]  for ends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342900" indent="-342900">
                  <a:buAutoNum type="arabicParenR"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B062C-7119-8E4B-B8C4-CC8614CB8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54" y="4317023"/>
                <a:ext cx="5479577" cy="1200329"/>
              </a:xfrm>
              <a:prstGeom prst="rect">
                <a:avLst/>
              </a:prstGeom>
              <a:blipFill>
                <a:blip r:embed="rId14"/>
                <a:stretch>
                  <a:fillRect l="-69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9EB321-AA14-8248-8117-82883E6C4F21}"/>
              </a:ext>
            </a:extLst>
          </p:cNvPr>
          <p:cNvSpPr txBox="1"/>
          <p:nvPr/>
        </p:nvSpPr>
        <p:spPr>
          <a:xfrm>
            <a:off x="1472888" y="5407304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Then for any random x, we can guarantee Exp[t | x &amp; B] &gt;=  Exp[t | x &amp; B].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ECF865-25DB-E144-A9E4-2802BB250C7E}"/>
              </a:ext>
            </a:extLst>
          </p:cNvPr>
          <p:cNvSpPr txBox="1"/>
          <p:nvPr/>
        </p:nvSpPr>
        <p:spPr>
          <a:xfrm>
            <a:off x="1472888" y="5928102"/>
            <a:ext cx="710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Also for any random x, we can guarantee Exp[t | x &amp; B] &gt;  Exp[t | x &amp; B]. </a:t>
            </a:r>
          </a:p>
        </p:txBody>
      </p:sp>
    </p:spTree>
    <p:extLst>
      <p:ext uri="{BB962C8B-B14F-4D97-AF65-F5344CB8AC3E}">
        <p14:creationId xmlns:p14="http://schemas.microsoft.com/office/powerpoint/2010/main" val="300950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320613" y="11286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/>
              <p:nvPr/>
            </p:nvSpPr>
            <p:spPr>
              <a:xfrm>
                <a:off x="5566354" y="157642"/>
                <a:ext cx="5656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CA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354" y="157642"/>
                <a:ext cx="565636" cy="523220"/>
              </a:xfrm>
              <a:prstGeom prst="rect">
                <a:avLst/>
              </a:prstGeom>
              <a:blipFill>
                <a:blip r:embed="rId2"/>
                <a:stretch>
                  <a:fillRect l="-66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3541347" y="7620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285517" y="7638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8644881" y="7810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1925238" y="16258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7580855" y="18351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1925238" y="7511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9811460" y="7620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1925238" y="7511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1925238" y="27577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9902466" y="801852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454893" y="18215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93" y="18215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4846171" y="16267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71" y="16267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347598" y="14286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98" y="14286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150616" y="105063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616" y="1050638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/>
              <p:nvPr/>
            </p:nvSpPr>
            <p:spPr>
              <a:xfrm>
                <a:off x="7128930" y="301751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930" y="3017510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t="-2703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189211" y="89046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211" y="890462"/>
                <a:ext cx="1197764" cy="923330"/>
              </a:xfrm>
              <a:prstGeom prst="rect">
                <a:avLst/>
              </a:prstGeom>
              <a:blipFill>
                <a:blip r:embed="rId8"/>
                <a:stretch>
                  <a:fillRect l="-4211" r="-3158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1770855" y="27297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195503" y="25302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503" y="25302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1736242" y="8018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218547" y="5972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47" y="5972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1999518" y="5851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9803444" y="6117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456987" y="2692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987" y="2692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1664342" y="265364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42" y="265364"/>
                <a:ext cx="57701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1579587" y="1587001"/>
            <a:ext cx="163720" cy="113005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492931" y="176076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1" y="1760760"/>
                <a:ext cx="1197764" cy="923330"/>
              </a:xfrm>
              <a:prstGeom prst="rect">
                <a:avLst/>
              </a:prstGeom>
              <a:blipFill>
                <a:blip r:embed="rId13"/>
                <a:stretch>
                  <a:fillRect l="-4211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B062C-7119-8E4B-B8C4-CC8614CB88EE}"/>
                  </a:ext>
                </a:extLst>
              </p:cNvPr>
              <p:cNvSpPr txBox="1"/>
              <p:nvPr/>
            </p:nvSpPr>
            <p:spPr>
              <a:xfrm>
                <a:off x="1538654" y="4317023"/>
                <a:ext cx="54795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Proved: </a:t>
                </a: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rgbClr val="C00000"/>
                    </a:solidFill>
                  </a:rPr>
                  <a:t>Exp[t | x &amp; B] = Exp[t | x &amp; B]  for middle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342900" indent="-342900">
                  <a:buFontTx/>
                  <a:buAutoNum type="arabicParenR"/>
                </a:pPr>
                <a:r>
                  <a:rPr lang="en-US" dirty="0">
                    <a:solidFill>
                      <a:srgbClr val="C00000"/>
                    </a:solidFill>
                  </a:rPr>
                  <a:t>Exp[t | x &amp; B] &gt; Exp[t | x &amp; B]  for ends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342900" indent="-342900">
                  <a:buAutoNum type="arabicParenR"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B062C-7119-8E4B-B8C4-CC8614CB8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54" y="4317023"/>
                <a:ext cx="5479577" cy="1200329"/>
              </a:xfrm>
              <a:prstGeom prst="rect">
                <a:avLst/>
              </a:prstGeom>
              <a:blipFill>
                <a:blip r:embed="rId14"/>
                <a:stretch>
                  <a:fillRect l="-69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9EB321-AA14-8248-8117-82883E6C4F21}"/>
              </a:ext>
            </a:extLst>
          </p:cNvPr>
          <p:cNvSpPr txBox="1"/>
          <p:nvPr/>
        </p:nvSpPr>
        <p:spPr>
          <a:xfrm>
            <a:off x="1472888" y="5407304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Then for any random x, we can guarantee Exp[t | x &amp; B] &gt;=  Exp[t | x &amp; B].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ECF865-25DB-E144-A9E4-2802BB250C7E}"/>
              </a:ext>
            </a:extLst>
          </p:cNvPr>
          <p:cNvSpPr txBox="1"/>
          <p:nvPr/>
        </p:nvSpPr>
        <p:spPr>
          <a:xfrm>
            <a:off x="1472888" y="5928102"/>
            <a:ext cx="710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Also for any random x, we can guarantee Exp[t | x &amp; B] &gt;  Exp[t | x &amp; B]. </a:t>
            </a:r>
          </a:p>
        </p:txBody>
      </p:sp>
    </p:spTree>
    <p:extLst>
      <p:ext uri="{BB962C8B-B14F-4D97-AF65-F5344CB8AC3E}">
        <p14:creationId xmlns:p14="http://schemas.microsoft.com/office/powerpoint/2010/main" val="166276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895289" y="2434106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/>
              <p:nvPr/>
            </p:nvSpPr>
            <p:spPr>
              <a:xfrm>
                <a:off x="5618605" y="1751311"/>
                <a:ext cx="5656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A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05" y="1751311"/>
                <a:ext cx="5656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3593598" y="2355669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337768" y="2357479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1977489" y="2344779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9863711" y="2355669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1977489" y="2344779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1977489" y="4351379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9954716" y="2395521"/>
            <a:ext cx="160053" cy="1954048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4898422" y="3220404"/>
                <a:ext cx="1017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422" y="3220404"/>
                <a:ext cx="101784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399849" y="3022348"/>
                <a:ext cx="1039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CA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49" y="3022348"/>
                <a:ext cx="10390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104966" y="2943405"/>
                <a:ext cx="144616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966" y="2943405"/>
                <a:ext cx="1446166" cy="923330"/>
              </a:xfrm>
              <a:prstGeom prst="rect">
                <a:avLst/>
              </a:prstGeom>
              <a:blipFill>
                <a:blip r:embed="rId5"/>
                <a:stretch>
                  <a:fillRect l="-347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1823106" y="4323443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247754" y="4123870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54" y="4123870"/>
                <a:ext cx="56041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1788493" y="2395521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270798" y="2190890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98" y="2190890"/>
                <a:ext cx="58894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051769" y="2178845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9855695" y="2205463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509238" y="1862948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238" y="1862948"/>
                <a:ext cx="60555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1716593" y="1859033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593" y="1859033"/>
                <a:ext cx="57701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1674096" y="2473429"/>
            <a:ext cx="121461" cy="183729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472526" y="2892764"/>
                <a:ext cx="138621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26" y="2892764"/>
                <a:ext cx="1386213" cy="923330"/>
              </a:xfrm>
              <a:prstGeom prst="rect">
                <a:avLst/>
              </a:prstGeom>
              <a:blipFill>
                <a:blip r:embed="rId10"/>
                <a:stretch>
                  <a:fillRect l="-3636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82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2501643" y="1279012"/>
            <a:ext cx="17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T uniform</a:t>
            </a:r>
            <a:endParaRPr lang="en-CA" sz="24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5105731" y="5787938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B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5112928" y="2024335"/>
            <a:ext cx="14404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X</a:t>
            </a:r>
            <a:r>
              <a:rPr lang="en-US" sz="2200" baseline="-2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=x</a:t>
            </a:r>
            <a:endParaRPr lang="en-CA" sz="2200" baseline="-25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4379626" y="4140821"/>
            <a:ext cx="16580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l-GR" altLang="en-US" sz="22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200" baseline="-25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=x-k</a:t>
            </a:r>
            <a:endParaRPr lang="en-CA" sz="22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3BE3C4-C13B-44B2-ABD7-E387957A070E}"/>
                  </a:ext>
                </a:extLst>
              </p:cNvPr>
              <p:cNvSpPr/>
              <p:nvPr/>
            </p:nvSpPr>
            <p:spPr>
              <a:xfrm>
                <a:off x="1909630" y="3770083"/>
                <a:ext cx="22048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baseline="-25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200" i="1" baseline="-25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200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3BE3C4-C13B-44B2-ABD7-E387957A0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30" y="3770083"/>
                <a:ext cx="2204886" cy="430887"/>
              </a:xfrm>
              <a:prstGeom prst="rect">
                <a:avLst/>
              </a:prstGeom>
              <a:blipFill>
                <a:blip r:embed="rId2"/>
                <a:stretch>
                  <a:fillRect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231247" y="952859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231247" y="952859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6520635" y="952859"/>
            <a:ext cx="11129" cy="4858664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223081" y="5808448"/>
            <a:ext cx="229755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4F3E9F-9978-428D-88EE-A6C90B066BAC}"/>
                  </a:ext>
                </a:extLst>
              </p:cNvPr>
              <p:cNvSpPr/>
              <p:nvPr/>
            </p:nvSpPr>
            <p:spPr>
              <a:xfrm>
                <a:off x="6663732" y="2625042"/>
                <a:ext cx="22048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baseline="-25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𝑋𝐵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A" sz="2200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4F3E9F-9978-428D-88EE-A6C90B066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32" y="2625042"/>
                <a:ext cx="2204886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688BB29-1A05-45D3-B416-665B21751332}"/>
              </a:ext>
            </a:extLst>
          </p:cNvPr>
          <p:cNvSpPr/>
          <p:nvPr/>
        </p:nvSpPr>
        <p:spPr bwMode="auto">
          <a:xfrm>
            <a:off x="4208384" y="6230376"/>
            <a:ext cx="2420258" cy="279478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AD86C58-0B64-477B-88B6-AE36DEF62069}"/>
              </a:ext>
            </a:extLst>
          </p:cNvPr>
          <p:cNvSpPr/>
          <p:nvPr/>
        </p:nvSpPr>
        <p:spPr bwMode="auto">
          <a:xfrm rot="3401675">
            <a:off x="3415762" y="3893088"/>
            <a:ext cx="4024475" cy="141706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84CCD02-CE2F-466F-B3D8-A9FB5839B7B4}"/>
              </a:ext>
            </a:extLst>
          </p:cNvPr>
          <p:cNvSpPr/>
          <p:nvPr/>
        </p:nvSpPr>
        <p:spPr bwMode="auto">
          <a:xfrm rot="2887904">
            <a:off x="3795200" y="2470602"/>
            <a:ext cx="3334864" cy="283604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5EE8B3-63DA-473B-A34C-62599D708164}"/>
              </a:ext>
            </a:extLst>
          </p:cNvPr>
          <p:cNvSpPr/>
          <p:nvPr/>
        </p:nvSpPr>
        <p:spPr>
          <a:xfrm>
            <a:off x="6711767" y="5786183"/>
            <a:ext cx="3244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  <a:latin typeface="+mj-lt"/>
              </a:rPr>
              <a:t>A </a:t>
            </a:r>
            <a:r>
              <a:rPr lang="en-US" sz="2200" dirty="0">
                <a:solidFill>
                  <a:srgbClr val="FF0000"/>
                </a:solidFill>
              </a:rPr>
              <a:t>= d*E</a:t>
            </a:r>
            <a:r>
              <a:rPr lang="en-US" sz="2200" baseline="-25000" dirty="0">
                <a:solidFill>
                  <a:srgbClr val="FF0000"/>
                </a:solidFill>
              </a:rPr>
              <a:t>B</a:t>
            </a:r>
            <a:r>
              <a:rPr lang="en-US" sz="2200" dirty="0">
                <a:solidFill>
                  <a:srgbClr val="FF0000"/>
                </a:solidFill>
              </a:rPr>
              <a:t>+K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FFC8B57-DA57-44D1-B72A-92B0ED23B1A0}"/>
              </a:ext>
            </a:extLst>
          </p:cNvPr>
          <p:cNvSpPr/>
          <p:nvPr/>
        </p:nvSpPr>
        <p:spPr bwMode="auto">
          <a:xfrm rot="5400000">
            <a:off x="2312168" y="3910121"/>
            <a:ext cx="3334709" cy="214220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E4D72C-3B17-4FE6-8DBE-B3C79BA3CE41}"/>
              </a:ext>
            </a:extLst>
          </p:cNvPr>
          <p:cNvSpPr/>
          <p:nvPr/>
        </p:nvSpPr>
        <p:spPr bwMode="auto">
          <a:xfrm rot="5400000">
            <a:off x="5635648" y="2658572"/>
            <a:ext cx="2420258" cy="279478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3C45BD-1ED6-4A44-8AF0-7C4F87C010F2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4714" y="1536084"/>
            <a:ext cx="396" cy="70414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71A3261-4027-4F1A-9D1F-E167980DF13B}"/>
              </a:ext>
            </a:extLst>
          </p:cNvPr>
          <p:cNvSpPr/>
          <p:nvPr/>
        </p:nvSpPr>
        <p:spPr>
          <a:xfrm>
            <a:off x="4218166" y="170530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444518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88697" y="204451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492322" y="3475799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22515" y="2091302"/>
            <a:ext cx="251057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8073660" y="530914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0" y="5309145"/>
                <a:ext cx="47089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/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/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/>
              <p:nvPr/>
            </p:nvSpPr>
            <p:spPr>
              <a:xfrm>
                <a:off x="6001106" y="4150089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06" y="4150089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4211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/>
              <p:nvPr/>
            </p:nvSpPr>
            <p:spPr>
              <a:xfrm>
                <a:off x="10118820" y="2579801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820" y="2579801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r="-421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F4EF0E-8E98-7B43-9307-7A0448F045E2}"/>
              </a:ext>
            </a:extLst>
          </p:cNvPr>
          <p:cNvCxnSpPr>
            <a:cxnSpLocks/>
          </p:cNvCxnSpPr>
          <p:nvPr/>
        </p:nvCxnSpPr>
        <p:spPr bwMode="auto">
          <a:xfrm flipV="1">
            <a:off x="8411990" y="2831554"/>
            <a:ext cx="0" cy="149106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EE846E00-9814-8241-B50B-614B6F2CC37D}"/>
              </a:ext>
            </a:extLst>
          </p:cNvPr>
          <p:cNvSpPr/>
          <p:nvPr/>
        </p:nvSpPr>
        <p:spPr bwMode="auto">
          <a:xfrm>
            <a:off x="7187223" y="3577088"/>
            <a:ext cx="225206" cy="1961927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08E392-0F8C-5440-AE79-834C7F157767}"/>
              </a:ext>
            </a:extLst>
          </p:cNvPr>
          <p:cNvSpPr txBox="1"/>
          <p:nvPr/>
        </p:nvSpPr>
        <p:spPr>
          <a:xfrm>
            <a:off x="6923533" y="28192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8EF387-6BEC-9E44-A9C2-332BE3344D73}"/>
                  </a:ext>
                </a:extLst>
              </p:cNvPr>
              <p:cNvSpPr txBox="1"/>
              <p:nvPr/>
            </p:nvSpPr>
            <p:spPr>
              <a:xfrm>
                <a:off x="8331806" y="819839"/>
                <a:ext cx="466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8EF387-6BEC-9E44-A9C2-332BE3344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06" y="819839"/>
                <a:ext cx="46602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95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88697" y="204451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/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/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6895787" y="281367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9504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9504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9219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92191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245D1B-1865-A24C-B2C5-FA5B896C4872}"/>
                  </a:ext>
                </a:extLst>
              </p:cNvPr>
              <p:cNvSpPr txBox="1"/>
              <p:nvPr/>
            </p:nvSpPr>
            <p:spPr>
              <a:xfrm>
                <a:off x="8422061" y="852682"/>
                <a:ext cx="466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245D1B-1865-A24C-B2C5-FA5B896C4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061" y="852682"/>
                <a:ext cx="46602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C9EE6DB-F8DF-1D4B-9BFB-803FD818A81E}"/>
              </a:ext>
            </a:extLst>
          </p:cNvPr>
          <p:cNvSpPr txBox="1"/>
          <p:nvPr/>
        </p:nvSpPr>
        <p:spPr>
          <a:xfrm>
            <a:off x="1560840" y="1091421"/>
            <a:ext cx="31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Uniform Both A &amp; B Combined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43F609-3B27-1247-BF07-E3EC7DF5A1B9}"/>
                  </a:ext>
                </a:extLst>
              </p:cNvPr>
              <p:cNvSpPr txBox="1"/>
              <p:nvPr/>
            </p:nvSpPr>
            <p:spPr>
              <a:xfrm>
                <a:off x="5902848" y="4137448"/>
                <a:ext cx="12436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43F609-3B27-1247-BF07-E3EC7DF5A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848" y="4137448"/>
                <a:ext cx="1243682" cy="923330"/>
              </a:xfrm>
              <a:prstGeom prst="rect">
                <a:avLst/>
              </a:prstGeom>
              <a:blipFill>
                <a:blip r:embed="rId13"/>
                <a:stretch>
                  <a:fillRect r="-4040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478AE982-C02A-2C41-8077-E71702C8DBB4}"/>
              </a:ext>
            </a:extLst>
          </p:cNvPr>
          <p:cNvSpPr/>
          <p:nvPr/>
        </p:nvSpPr>
        <p:spPr bwMode="auto">
          <a:xfrm>
            <a:off x="7032094" y="3606415"/>
            <a:ext cx="325730" cy="1989648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6F0362-7D9F-FD45-91C7-CF400D1E87F7}"/>
                  </a:ext>
                </a:extLst>
              </p:cNvPr>
              <p:cNvSpPr txBox="1"/>
              <p:nvPr/>
            </p:nvSpPr>
            <p:spPr>
              <a:xfrm>
                <a:off x="10220162" y="2547275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6F0362-7D9F-FD45-91C7-CF400D1E8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162" y="2547275"/>
                <a:ext cx="1197764" cy="923330"/>
              </a:xfrm>
              <a:prstGeom prst="rect">
                <a:avLst/>
              </a:prstGeom>
              <a:blipFill>
                <a:blip r:embed="rId14"/>
                <a:stretch>
                  <a:fillRect l="-4167" r="-3125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>
            <a:extLst>
              <a:ext uri="{FF2B5EF4-FFF2-40B4-BE49-F238E27FC236}">
                <a16:creationId xmlns:a16="http://schemas.microsoft.com/office/drawing/2014/main" id="{760CC5E8-F56D-F548-B0FE-ABF61B1E38D3}"/>
              </a:ext>
            </a:extLst>
          </p:cNvPr>
          <p:cNvSpPr/>
          <p:nvPr/>
        </p:nvSpPr>
        <p:spPr bwMode="auto">
          <a:xfrm flipH="1">
            <a:off x="9871487" y="2089465"/>
            <a:ext cx="270558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BAE04D-7451-7E44-A4D0-5775BC298FC4}"/>
              </a:ext>
            </a:extLst>
          </p:cNvPr>
          <p:cNvSpPr/>
          <p:nvPr/>
        </p:nvSpPr>
        <p:spPr>
          <a:xfrm>
            <a:off x="8492322" y="3475799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2D898F-B161-4E4B-BC97-665F2522B4B2}"/>
              </a:ext>
            </a:extLst>
          </p:cNvPr>
          <p:cNvCxnSpPr>
            <a:cxnSpLocks/>
          </p:cNvCxnSpPr>
          <p:nvPr/>
        </p:nvCxnSpPr>
        <p:spPr bwMode="auto">
          <a:xfrm flipV="1">
            <a:off x="8411990" y="2831554"/>
            <a:ext cx="0" cy="149106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311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126B7E-441D-470A-853A-B8E4EC95CC49}"/>
              </a:ext>
            </a:extLst>
          </p:cNvPr>
          <p:cNvCxnSpPr>
            <a:cxnSpLocks/>
          </p:cNvCxnSpPr>
          <p:nvPr/>
        </p:nvCxnSpPr>
        <p:spPr bwMode="auto">
          <a:xfrm>
            <a:off x="2425197" y="2510154"/>
            <a:ext cx="1171944" cy="115020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DA157B4-A9FD-4461-BA71-6D248286FA90}"/>
                  </a:ext>
                </a:extLst>
              </p14:cNvPr>
              <p14:cNvContentPartPr/>
              <p14:nvPr/>
            </p14:nvContentPartPr>
            <p14:xfrm>
              <a:off x="4027298" y="1708135"/>
              <a:ext cx="2190600" cy="1928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DA157B4-A9FD-4461-BA71-6D248286F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9298" y="1672135"/>
                <a:ext cx="2226240" cy="19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D353970-84E4-42AC-A3BB-45C9BCE67CAE}"/>
                  </a:ext>
                </a:extLst>
              </p14:cNvPr>
              <p14:cNvContentPartPr/>
              <p14:nvPr/>
            </p14:nvContentPartPr>
            <p14:xfrm rot="10800000">
              <a:off x="6609347" y="1735855"/>
              <a:ext cx="2229120" cy="1883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D353970-84E4-42AC-A3BB-45C9BCE67C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6573347" y="1663855"/>
                <a:ext cx="230076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E35B6F0-F70C-4288-B12C-9F4B144188EE}"/>
                  </a:ext>
                </a:extLst>
              </p14:cNvPr>
              <p14:cNvContentPartPr/>
              <p14:nvPr/>
            </p14:nvContentPartPr>
            <p14:xfrm>
              <a:off x="2702498" y="2729455"/>
              <a:ext cx="1025280" cy="9104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E35B6F0-F70C-4288-B12C-9F4B144188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4498" y="2693455"/>
                <a:ext cx="106092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BC2BFE4-31EF-4956-AD30-B2BD43E1EF60}"/>
                  </a:ext>
                </a:extLst>
              </p14:cNvPr>
              <p14:cNvContentPartPr/>
              <p14:nvPr/>
            </p14:nvContentPartPr>
            <p14:xfrm>
              <a:off x="8894138" y="1717495"/>
              <a:ext cx="1324440" cy="909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BC2BFE4-31EF-4956-AD30-B2BD43E1EF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6138" y="1681495"/>
                <a:ext cx="1360080" cy="981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C71EC4-D614-4498-9952-FB6827A03C5F}"/>
              </a:ext>
            </a:extLst>
          </p:cNvPr>
          <p:cNvCxnSpPr/>
          <p:nvPr/>
        </p:nvCxnSpPr>
        <p:spPr bwMode="auto">
          <a:xfrm>
            <a:off x="2125014" y="631065"/>
            <a:ext cx="914400" cy="9144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760123B-0CC2-463B-9D19-70C92B0D464F}"/>
              </a:ext>
            </a:extLst>
          </p:cNvPr>
          <p:cNvSpPr/>
          <p:nvPr/>
        </p:nvSpPr>
        <p:spPr bwMode="auto">
          <a:xfrm>
            <a:off x="1884689" y="4612167"/>
            <a:ext cx="1635617" cy="1558344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FDC16CA5-A303-482E-88FF-CEE1741BE487}"/>
              </a:ext>
            </a:extLst>
          </p:cNvPr>
          <p:cNvSpPr/>
          <p:nvPr/>
        </p:nvSpPr>
        <p:spPr bwMode="auto">
          <a:xfrm>
            <a:off x="1884689" y="4637925"/>
            <a:ext cx="1294983" cy="1558344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8F795-3AF7-411C-A1F9-A597D738B97D}"/>
              </a:ext>
            </a:extLst>
          </p:cNvPr>
          <p:cNvSpPr/>
          <p:nvPr/>
        </p:nvSpPr>
        <p:spPr bwMode="auto">
          <a:xfrm>
            <a:off x="1717920" y="4591705"/>
            <a:ext cx="1352282" cy="91440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7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70927" y="1758546"/>
            <a:ext cx="251057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/>
              <p:nvPr/>
            </p:nvSpPr>
            <p:spPr>
              <a:xfrm>
                <a:off x="5852323" y="3823564"/>
                <a:ext cx="13957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23" y="3823564"/>
                <a:ext cx="1395703" cy="923330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/>
              <p:nvPr/>
            </p:nvSpPr>
            <p:spPr>
              <a:xfrm>
                <a:off x="10089262" y="2247045"/>
                <a:ext cx="135370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262" y="2247045"/>
                <a:ext cx="1353704" cy="923330"/>
              </a:xfrm>
              <a:prstGeom prst="rect">
                <a:avLst/>
              </a:prstGeom>
              <a:blipFill>
                <a:blip r:embed="rId3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>
            <a:extLst>
              <a:ext uri="{FF2B5EF4-FFF2-40B4-BE49-F238E27FC236}">
                <a16:creationId xmlns:a16="http://schemas.microsoft.com/office/drawing/2014/main" id="{EE846E00-9814-8241-B50B-614B6F2CC37D}"/>
              </a:ext>
            </a:extLst>
          </p:cNvPr>
          <p:cNvSpPr/>
          <p:nvPr/>
        </p:nvSpPr>
        <p:spPr bwMode="auto">
          <a:xfrm>
            <a:off x="7109642" y="2969276"/>
            <a:ext cx="225206" cy="1961927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08E392-0F8C-5440-AE79-834C7F157767}"/>
                  </a:ext>
                </a:extLst>
              </p:cNvPr>
              <p:cNvSpPr txBox="1"/>
              <p:nvPr/>
            </p:nvSpPr>
            <p:spPr>
              <a:xfrm>
                <a:off x="6698716" y="2616687"/>
                <a:ext cx="582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08E392-0F8C-5440-AE79-834C7F157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16" y="2616687"/>
                <a:ext cx="582339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8EF387-6BEC-9E44-A9C2-332BE3344D73}"/>
                  </a:ext>
                </a:extLst>
              </p:cNvPr>
              <p:cNvSpPr txBox="1"/>
              <p:nvPr/>
            </p:nvSpPr>
            <p:spPr>
              <a:xfrm>
                <a:off x="8331806" y="819839"/>
                <a:ext cx="608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8EF387-6BEC-9E44-A9C2-332BE3344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06" y="819839"/>
                <a:ext cx="608500" cy="461665"/>
              </a:xfrm>
              <a:prstGeom prst="rect">
                <a:avLst/>
              </a:prstGeom>
              <a:blipFill>
                <a:blip r:embed="rId1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3CE9A4-0B8D-8140-8BD0-613508BB2958}"/>
              </a:ext>
            </a:extLst>
          </p:cNvPr>
          <p:cNvSpPr txBox="1"/>
          <p:nvPr/>
        </p:nvSpPr>
        <p:spPr>
          <a:xfrm>
            <a:off x="5757446" y="3200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1BA998C-FEAC-4B4F-B34B-3C4F51BDC71F}"/>
              </a:ext>
            </a:extLst>
          </p:cNvPr>
          <p:cNvCxnSpPr/>
          <p:nvPr/>
        </p:nvCxnSpPr>
        <p:spPr bwMode="auto">
          <a:xfrm>
            <a:off x="7478392" y="2925018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6DC873-EC58-F745-BF59-33D3F8AB9914}"/>
              </a:ext>
            </a:extLst>
          </p:cNvPr>
          <p:cNvCxnSpPr>
            <a:cxnSpLocks/>
          </p:cNvCxnSpPr>
          <p:nvPr/>
        </p:nvCxnSpPr>
        <p:spPr bwMode="auto">
          <a:xfrm>
            <a:off x="7462061" y="1660993"/>
            <a:ext cx="2331449" cy="204527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99A4D5-11BD-6347-AB21-495205ED2F68}"/>
                  </a:ext>
                </a:extLst>
              </p:cNvPr>
              <p:cNvSpPr txBox="1"/>
              <p:nvPr/>
            </p:nvSpPr>
            <p:spPr>
              <a:xfrm>
                <a:off x="8463842" y="3499494"/>
                <a:ext cx="1033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CA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99A4D5-11BD-6347-AB21-495205ED2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42" y="3499494"/>
                <a:ext cx="103374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B4D181-21D6-CF4A-8903-2DFC63DD9E4A}"/>
                  </a:ext>
                </a:extLst>
              </p:cNvPr>
              <p:cNvSpPr txBox="1"/>
              <p:nvPr/>
            </p:nvSpPr>
            <p:spPr>
              <a:xfrm>
                <a:off x="8639081" y="2337339"/>
                <a:ext cx="1039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CA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B4D181-21D6-CF4A-8903-2DFC63DD9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081" y="2337339"/>
                <a:ext cx="103906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33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9504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9504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9219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92191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C9EE6DB-F8DF-1D4B-9BFB-803FD818A81E}"/>
              </a:ext>
            </a:extLst>
          </p:cNvPr>
          <p:cNvSpPr txBox="1"/>
          <p:nvPr/>
        </p:nvSpPr>
        <p:spPr>
          <a:xfrm>
            <a:off x="1560840" y="1091421"/>
            <a:ext cx="31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Uniform Both A &amp; B Combined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43F609-3B27-1247-BF07-E3EC7DF5A1B9}"/>
                  </a:ext>
                </a:extLst>
              </p:cNvPr>
              <p:cNvSpPr txBox="1"/>
              <p:nvPr/>
            </p:nvSpPr>
            <p:spPr>
              <a:xfrm>
                <a:off x="5721531" y="4457590"/>
                <a:ext cx="14435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43F609-3B27-1247-BF07-E3EC7DF5A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1" y="4457590"/>
                <a:ext cx="1443566" cy="923330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478AE982-C02A-2C41-8077-E71702C8DBB4}"/>
              </a:ext>
            </a:extLst>
          </p:cNvPr>
          <p:cNvSpPr/>
          <p:nvPr/>
        </p:nvSpPr>
        <p:spPr bwMode="auto">
          <a:xfrm>
            <a:off x="7050661" y="3926557"/>
            <a:ext cx="325730" cy="1989648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6F0362-7D9F-FD45-91C7-CF400D1E87F7}"/>
                  </a:ext>
                </a:extLst>
              </p:cNvPr>
              <p:cNvSpPr txBox="1"/>
              <p:nvPr/>
            </p:nvSpPr>
            <p:spPr>
              <a:xfrm>
                <a:off x="10178454" y="3198922"/>
                <a:ext cx="132190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6F0362-7D9F-FD45-91C7-CF400D1E8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454" y="3198922"/>
                <a:ext cx="1321900" cy="923330"/>
              </a:xfrm>
              <a:prstGeom prst="rect">
                <a:avLst/>
              </a:prstGeom>
              <a:blipFill>
                <a:blip r:embed="rId13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>
            <a:extLst>
              <a:ext uri="{FF2B5EF4-FFF2-40B4-BE49-F238E27FC236}">
                <a16:creationId xmlns:a16="http://schemas.microsoft.com/office/drawing/2014/main" id="{760CC5E8-F56D-F548-B0FE-ABF61B1E38D3}"/>
              </a:ext>
            </a:extLst>
          </p:cNvPr>
          <p:cNvSpPr/>
          <p:nvPr/>
        </p:nvSpPr>
        <p:spPr bwMode="auto">
          <a:xfrm flipH="1">
            <a:off x="9891847" y="2741112"/>
            <a:ext cx="270558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8F04A7-79B7-B744-A5E1-851CD31AB3D8}"/>
              </a:ext>
            </a:extLst>
          </p:cNvPr>
          <p:cNvCxnSpPr/>
          <p:nvPr/>
        </p:nvCxnSpPr>
        <p:spPr bwMode="auto">
          <a:xfrm>
            <a:off x="7470839" y="39223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74B2F-6AD9-724F-A415-479F2942A539}"/>
              </a:ext>
            </a:extLst>
          </p:cNvPr>
          <p:cNvCxnSpPr>
            <a:cxnSpLocks/>
          </p:cNvCxnSpPr>
          <p:nvPr/>
        </p:nvCxnSpPr>
        <p:spPr bwMode="auto">
          <a:xfrm>
            <a:off x="7454508" y="2658280"/>
            <a:ext cx="2331449" cy="204527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4CBA253-9C98-B744-8CB9-B30E0E726E2D}"/>
                  </a:ext>
                </a:extLst>
              </p:cNvPr>
              <p:cNvSpPr txBox="1"/>
              <p:nvPr/>
            </p:nvSpPr>
            <p:spPr>
              <a:xfrm>
                <a:off x="8456289" y="4496781"/>
                <a:ext cx="1017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CA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4CBA253-9C98-B744-8CB9-B30E0E726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89" y="4496781"/>
                <a:ext cx="101784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0056D9-851E-EA4F-AE85-A77978C331BF}"/>
                  </a:ext>
                </a:extLst>
              </p:cNvPr>
              <p:cNvSpPr txBox="1"/>
              <p:nvPr/>
            </p:nvSpPr>
            <p:spPr>
              <a:xfrm>
                <a:off x="8486022" y="3311585"/>
                <a:ext cx="102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0056D9-851E-EA4F-AE85-A77978C3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22" y="3311585"/>
                <a:ext cx="102316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BEB639-17B5-B449-B74E-BB16D90749EA}"/>
                  </a:ext>
                </a:extLst>
              </p:cNvPr>
              <p:cNvSpPr txBox="1"/>
              <p:nvPr/>
            </p:nvSpPr>
            <p:spPr>
              <a:xfrm>
                <a:off x="6698716" y="2616687"/>
                <a:ext cx="559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BEB639-17B5-B449-B74E-BB16D907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16" y="2616687"/>
                <a:ext cx="559961" cy="461665"/>
              </a:xfrm>
              <a:prstGeom prst="rect">
                <a:avLst/>
              </a:prstGeom>
              <a:blipFill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E00D27-9411-B144-9561-3D08F6851131}"/>
                  </a:ext>
                </a:extLst>
              </p:cNvPr>
              <p:cNvSpPr txBox="1"/>
              <p:nvPr/>
            </p:nvSpPr>
            <p:spPr>
              <a:xfrm>
                <a:off x="8331806" y="819839"/>
                <a:ext cx="586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E00D27-9411-B144-9561-3D08F6851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06" y="819839"/>
                <a:ext cx="586122" cy="461665"/>
              </a:xfrm>
              <a:prstGeom prst="rect">
                <a:avLst/>
              </a:prstGeom>
              <a:blipFill>
                <a:blip r:embed="rId1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171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727639" y="1051127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727639" y="1051127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028156" y="1072901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719473" y="5906716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5397411" y="5242367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11" y="5242367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5869731" y="422464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731" y="4224648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4581939" y="5888017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4054214" y="568347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214" y="5683471"/>
                <a:ext cx="56041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4577632" y="1145407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4001898" y="995532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98" y="995532"/>
                <a:ext cx="5889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4805239" y="891939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6985996" y="891939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6639539" y="549424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39" y="549424"/>
                <a:ext cx="6055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4470063" y="572127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63" y="572127"/>
                <a:ext cx="57701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25128A-2C68-7048-8D65-DB2F5324943F}"/>
              </a:ext>
            </a:extLst>
          </p:cNvPr>
          <p:cNvCxnSpPr>
            <a:cxnSpLocks/>
          </p:cNvCxnSpPr>
          <p:nvPr/>
        </p:nvCxnSpPr>
        <p:spPr bwMode="auto">
          <a:xfrm>
            <a:off x="4769798" y="1050465"/>
            <a:ext cx="2234576" cy="14495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06ECF5-0DED-A04F-AF21-B138B670ECC5}"/>
              </a:ext>
            </a:extLst>
          </p:cNvPr>
          <p:cNvCxnSpPr>
            <a:cxnSpLocks/>
          </p:cNvCxnSpPr>
          <p:nvPr/>
        </p:nvCxnSpPr>
        <p:spPr bwMode="auto">
          <a:xfrm>
            <a:off x="4777430" y="4445176"/>
            <a:ext cx="2199568" cy="14428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4D669-8F5C-9243-AF7A-DEBA84728100}"/>
                  </a:ext>
                </a:extLst>
              </p:cNvPr>
              <p:cNvSpPr txBox="1"/>
              <p:nvPr/>
            </p:nvSpPr>
            <p:spPr>
              <a:xfrm>
                <a:off x="6314409" y="1177586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4D669-8F5C-9243-AF7A-DEBA84728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09" y="1177586"/>
                <a:ext cx="4708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7CF9F4-4021-C348-950D-FB10EBC886D9}"/>
              </a:ext>
            </a:extLst>
          </p:cNvPr>
          <p:cNvCxnSpPr>
            <a:cxnSpLocks/>
          </p:cNvCxnSpPr>
          <p:nvPr/>
        </p:nvCxnSpPr>
        <p:spPr bwMode="auto">
          <a:xfrm flipH="1">
            <a:off x="6690697" y="2044896"/>
            <a:ext cx="84271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735DB21-5EDA-B141-A93B-85968649F1BE}"/>
              </a:ext>
            </a:extLst>
          </p:cNvPr>
          <p:cNvCxnSpPr>
            <a:cxnSpLocks/>
          </p:cNvCxnSpPr>
          <p:nvPr/>
        </p:nvCxnSpPr>
        <p:spPr bwMode="auto">
          <a:xfrm>
            <a:off x="4054214" y="5316681"/>
            <a:ext cx="912641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E2152B3-07D1-3249-A008-131EDB357533}"/>
              </a:ext>
            </a:extLst>
          </p:cNvPr>
          <p:cNvSpPr txBox="1"/>
          <p:nvPr/>
        </p:nvSpPr>
        <p:spPr>
          <a:xfrm>
            <a:off x="5208612" y="3554333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Non-Extreme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054BB0-BD28-5E46-A8A4-40ECB775A47B}"/>
              </a:ext>
            </a:extLst>
          </p:cNvPr>
          <p:cNvSpPr txBox="1"/>
          <p:nvPr/>
        </p:nvSpPr>
        <p:spPr>
          <a:xfrm>
            <a:off x="7533409" y="186023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Extreme Region 2: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Above this line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8EB8F1-D89B-384A-9D00-37F272F353C8}"/>
              </a:ext>
            </a:extLst>
          </p:cNvPr>
          <p:cNvSpPr txBox="1"/>
          <p:nvPr/>
        </p:nvSpPr>
        <p:spPr>
          <a:xfrm>
            <a:off x="2048815" y="503714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Extreme Region 1: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below this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E5D5FD3-1C7C-3742-90D8-BE1DD2743EE7}"/>
                  </a:ext>
                </a:extLst>
              </p:cNvPr>
              <p:cNvSpPr txBox="1"/>
              <p:nvPr/>
            </p:nvSpPr>
            <p:spPr>
              <a:xfrm rot="1941192">
                <a:off x="5175779" y="1575034"/>
                <a:ext cx="1872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E5D5FD3-1C7C-3742-90D8-BE1DD274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1192">
                <a:off x="5175779" y="1575034"/>
                <a:ext cx="187243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2A63C09-C19F-D340-A8F5-6718E2B43F84}"/>
                  </a:ext>
                </a:extLst>
              </p:cNvPr>
              <p:cNvSpPr txBox="1"/>
              <p:nvPr/>
            </p:nvSpPr>
            <p:spPr>
              <a:xfrm rot="2089628">
                <a:off x="4870494" y="4754597"/>
                <a:ext cx="18489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2A63C09-C19F-D340-A8F5-6718E2B43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628">
                <a:off x="4870494" y="4754597"/>
                <a:ext cx="184890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6281D69-9652-A445-8C22-68CCB257AF2F}"/>
              </a:ext>
            </a:extLst>
          </p:cNvPr>
          <p:cNvSpPr txBox="1"/>
          <p:nvPr/>
        </p:nvSpPr>
        <p:spPr>
          <a:xfrm>
            <a:off x="4157421" y="3198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FC2C85-2000-DC42-82C1-3A81BCF1F117}"/>
                  </a:ext>
                </a:extLst>
              </p:cNvPr>
              <p:cNvSpPr txBox="1"/>
              <p:nvPr/>
            </p:nvSpPr>
            <p:spPr>
              <a:xfrm>
                <a:off x="5629975" y="640941"/>
                <a:ext cx="466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FC2C85-2000-DC42-82C1-3A81BCF1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640941"/>
                <a:ext cx="46602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D008EF-B2C8-0E4A-B449-E1CC4CC8B64A}"/>
              </a:ext>
            </a:extLst>
          </p:cNvPr>
          <p:cNvCxnSpPr>
            <a:cxnSpLocks/>
          </p:cNvCxnSpPr>
          <p:nvPr/>
        </p:nvCxnSpPr>
        <p:spPr bwMode="auto">
          <a:xfrm>
            <a:off x="4735805" y="3745338"/>
            <a:ext cx="2325115" cy="152657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BE547CD-3A50-EA4E-8897-E8B685745863}"/>
              </a:ext>
            </a:extLst>
          </p:cNvPr>
          <p:cNvCxnSpPr>
            <a:cxnSpLocks/>
          </p:cNvCxnSpPr>
          <p:nvPr/>
        </p:nvCxnSpPr>
        <p:spPr bwMode="auto">
          <a:xfrm>
            <a:off x="5762184" y="1051886"/>
            <a:ext cx="1257806" cy="89510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E4B0C7-7003-FF4B-A519-FE7A3F3FE487}"/>
              </a:ext>
            </a:extLst>
          </p:cNvPr>
          <p:cNvCxnSpPr>
            <a:cxnSpLocks/>
          </p:cNvCxnSpPr>
          <p:nvPr/>
        </p:nvCxnSpPr>
        <p:spPr bwMode="auto">
          <a:xfrm>
            <a:off x="4711307" y="5100090"/>
            <a:ext cx="1329556" cy="82033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5117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727639" y="1051127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727639" y="1051127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028156" y="1072901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719473" y="5906716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5480721" y="5235476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21" y="5235476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5621559" y="2470646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59" y="2470646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4581939" y="5888017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4054214" y="568347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214" y="5683471"/>
                <a:ext cx="56041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4577632" y="1145407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4001898" y="995532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98" y="995532"/>
                <a:ext cx="5889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4805239" y="891939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6985996" y="891939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6639539" y="549424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39" y="549424"/>
                <a:ext cx="6055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4470063" y="572127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063" y="572127"/>
                <a:ext cx="57701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25128A-2C68-7048-8D65-DB2F5324943F}"/>
              </a:ext>
            </a:extLst>
          </p:cNvPr>
          <p:cNvCxnSpPr>
            <a:cxnSpLocks/>
          </p:cNvCxnSpPr>
          <p:nvPr/>
        </p:nvCxnSpPr>
        <p:spPr bwMode="auto">
          <a:xfrm>
            <a:off x="4769798" y="1050465"/>
            <a:ext cx="2258356" cy="20446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06ECF5-0DED-A04F-AF21-B138B670ECC5}"/>
              </a:ext>
            </a:extLst>
          </p:cNvPr>
          <p:cNvCxnSpPr>
            <a:cxnSpLocks/>
          </p:cNvCxnSpPr>
          <p:nvPr/>
        </p:nvCxnSpPr>
        <p:spPr bwMode="auto">
          <a:xfrm>
            <a:off x="4718861" y="3659832"/>
            <a:ext cx="2258137" cy="22281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4D669-8F5C-9243-AF7A-DEBA84728100}"/>
                  </a:ext>
                </a:extLst>
              </p:cNvPr>
              <p:cNvSpPr txBox="1"/>
              <p:nvPr/>
            </p:nvSpPr>
            <p:spPr>
              <a:xfrm>
                <a:off x="6168641" y="1145407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24D669-8F5C-9243-AF7A-DEBA84728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41" y="1145407"/>
                <a:ext cx="4708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E2152B3-07D1-3249-A008-131EDB357533}"/>
              </a:ext>
            </a:extLst>
          </p:cNvPr>
          <p:cNvSpPr txBox="1"/>
          <p:nvPr/>
        </p:nvSpPr>
        <p:spPr>
          <a:xfrm>
            <a:off x="5011607" y="347571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Non-Extreme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8EB8F1-D89B-384A-9D00-37F272F353C8}"/>
              </a:ext>
            </a:extLst>
          </p:cNvPr>
          <p:cNvSpPr txBox="1"/>
          <p:nvPr/>
        </p:nvSpPr>
        <p:spPr>
          <a:xfrm>
            <a:off x="2670433" y="480170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½ Extreme Region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281D69-9652-A445-8C22-68CCB257AF2F}"/>
              </a:ext>
            </a:extLst>
          </p:cNvPr>
          <p:cNvSpPr txBox="1"/>
          <p:nvPr/>
        </p:nvSpPr>
        <p:spPr>
          <a:xfrm>
            <a:off x="4157421" y="3198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FC2C85-2000-DC42-82C1-3A81BCF1F117}"/>
                  </a:ext>
                </a:extLst>
              </p:cNvPr>
              <p:cNvSpPr txBox="1"/>
              <p:nvPr/>
            </p:nvSpPr>
            <p:spPr>
              <a:xfrm>
                <a:off x="5629975" y="640941"/>
                <a:ext cx="466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FC2C85-2000-DC42-82C1-3A81BCF1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640941"/>
                <a:ext cx="46602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8AEA8DB4-6373-404C-BF2F-1D823D8ABAC3}"/>
              </a:ext>
            </a:extLst>
          </p:cNvPr>
          <p:cNvSpPr txBox="1"/>
          <p:nvPr/>
        </p:nvSpPr>
        <p:spPr>
          <a:xfrm>
            <a:off x="7028155" y="142572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½ Extreme Region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B40A73-8F43-4E46-BD25-E19ADB965E88}"/>
              </a:ext>
            </a:extLst>
          </p:cNvPr>
          <p:cNvCxnSpPr>
            <a:cxnSpLocks/>
          </p:cNvCxnSpPr>
          <p:nvPr/>
        </p:nvCxnSpPr>
        <p:spPr bwMode="auto">
          <a:xfrm>
            <a:off x="4739720" y="2013315"/>
            <a:ext cx="2258357" cy="216365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92E7EC-5922-F54B-9B95-A44CFBA4A5E2}"/>
              </a:ext>
            </a:extLst>
          </p:cNvPr>
          <p:cNvCxnSpPr>
            <a:cxnSpLocks/>
          </p:cNvCxnSpPr>
          <p:nvPr/>
        </p:nvCxnSpPr>
        <p:spPr bwMode="auto">
          <a:xfrm>
            <a:off x="5690765" y="1096217"/>
            <a:ext cx="1295231" cy="111285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0817BE-F9C8-FC47-8A7D-9A6444A12B37}"/>
              </a:ext>
            </a:extLst>
          </p:cNvPr>
          <p:cNvCxnSpPr>
            <a:cxnSpLocks/>
          </p:cNvCxnSpPr>
          <p:nvPr/>
        </p:nvCxnSpPr>
        <p:spPr bwMode="auto">
          <a:xfrm>
            <a:off x="4769798" y="4801706"/>
            <a:ext cx="1108100" cy="108631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9552FDEA-5AC6-C546-AF67-AC691EF53434}"/>
              </a:ext>
            </a:extLst>
          </p:cNvPr>
          <p:cNvSpPr/>
          <p:nvPr/>
        </p:nvSpPr>
        <p:spPr bwMode="auto">
          <a:xfrm>
            <a:off x="5198412" y="5214591"/>
            <a:ext cx="250872" cy="22771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DA9D566-ECC7-5A4B-87A2-C430A38F0070}"/>
              </a:ext>
            </a:extLst>
          </p:cNvPr>
          <p:cNvSpPr/>
          <p:nvPr/>
        </p:nvSpPr>
        <p:spPr bwMode="auto">
          <a:xfrm>
            <a:off x="5748052" y="2990635"/>
            <a:ext cx="250872" cy="22771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1574A33-FFB7-A74C-8008-311BD74BB111}"/>
              </a:ext>
            </a:extLst>
          </p:cNvPr>
          <p:cNvSpPr/>
          <p:nvPr/>
        </p:nvSpPr>
        <p:spPr bwMode="auto">
          <a:xfrm>
            <a:off x="6163316" y="1482929"/>
            <a:ext cx="250872" cy="22771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3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9C6CB-84F4-AD4D-886D-AFD2C3852232}"/>
              </a:ext>
            </a:extLst>
          </p:cNvPr>
          <p:cNvSpPr/>
          <p:nvPr/>
        </p:nvSpPr>
        <p:spPr>
          <a:xfrm>
            <a:off x="1320612" y="2906043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C932C-2D72-684B-B607-35BCCEE845D5}"/>
              </a:ext>
            </a:extLst>
          </p:cNvPr>
          <p:cNvSpPr/>
          <p:nvPr/>
        </p:nvSpPr>
        <p:spPr>
          <a:xfrm>
            <a:off x="5622337" y="165987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82635-64B6-844B-BF68-807BC778624C}"/>
              </a:ext>
            </a:extLst>
          </p:cNvPr>
          <p:cNvCxnSpPr/>
          <p:nvPr/>
        </p:nvCxnSpPr>
        <p:spPr bwMode="auto">
          <a:xfrm>
            <a:off x="1981221" y="2253338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1B1E3-437B-0A4C-A69E-A615160BCBDE}"/>
              </a:ext>
            </a:extLst>
          </p:cNvPr>
          <p:cNvCxnSpPr/>
          <p:nvPr/>
        </p:nvCxnSpPr>
        <p:spPr bwMode="auto">
          <a:xfrm>
            <a:off x="9867443" y="2264228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854E54-0989-0D43-8DB8-B7C7F6CE6D20}"/>
              </a:ext>
            </a:extLst>
          </p:cNvPr>
          <p:cNvCxnSpPr>
            <a:cxnSpLocks/>
          </p:cNvCxnSpPr>
          <p:nvPr/>
        </p:nvCxnSpPr>
        <p:spPr bwMode="auto">
          <a:xfrm>
            <a:off x="1981221" y="2253338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66B70A-1E1B-7F4E-9F82-D0C982C7D02F}"/>
              </a:ext>
            </a:extLst>
          </p:cNvPr>
          <p:cNvCxnSpPr>
            <a:cxnSpLocks/>
          </p:cNvCxnSpPr>
          <p:nvPr/>
        </p:nvCxnSpPr>
        <p:spPr bwMode="auto">
          <a:xfrm>
            <a:off x="1981221" y="4259938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8619E6-CCA8-C144-82B5-E41D28913BCC}"/>
              </a:ext>
            </a:extLst>
          </p:cNvPr>
          <p:cNvCxnSpPr>
            <a:cxnSpLocks/>
          </p:cNvCxnSpPr>
          <p:nvPr/>
        </p:nvCxnSpPr>
        <p:spPr bwMode="auto">
          <a:xfrm>
            <a:off x="1826838" y="423200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E1C7B-A2D3-5844-9D79-9168E93213DE}"/>
                  </a:ext>
                </a:extLst>
              </p:cNvPr>
              <p:cNvSpPr txBox="1"/>
              <p:nvPr/>
            </p:nvSpPr>
            <p:spPr>
              <a:xfrm>
                <a:off x="1251486" y="4032429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E1C7B-A2D3-5844-9D79-9168E932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86" y="4032429"/>
                <a:ext cx="5604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923AEA-B58F-054A-9A34-43FD59EB009E}"/>
              </a:ext>
            </a:extLst>
          </p:cNvPr>
          <p:cNvCxnSpPr>
            <a:cxnSpLocks/>
          </p:cNvCxnSpPr>
          <p:nvPr/>
        </p:nvCxnSpPr>
        <p:spPr bwMode="auto">
          <a:xfrm>
            <a:off x="1792225" y="2304080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C4483-46E3-D540-9588-4D99438973E0}"/>
                  </a:ext>
                </a:extLst>
              </p:cNvPr>
              <p:cNvSpPr txBox="1"/>
              <p:nvPr/>
            </p:nvSpPr>
            <p:spPr>
              <a:xfrm>
                <a:off x="1274530" y="2099449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C4483-46E3-D540-9588-4D9943897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30" y="2099449"/>
                <a:ext cx="58894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9223C8-3264-7345-A366-C6E8CA24FB2C}"/>
              </a:ext>
            </a:extLst>
          </p:cNvPr>
          <p:cNvCxnSpPr>
            <a:cxnSpLocks/>
          </p:cNvCxnSpPr>
          <p:nvPr/>
        </p:nvCxnSpPr>
        <p:spPr bwMode="auto">
          <a:xfrm>
            <a:off x="2055501" y="208740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EF837-6F3C-1C41-A383-6AD54264A141}"/>
              </a:ext>
            </a:extLst>
          </p:cNvPr>
          <p:cNvCxnSpPr>
            <a:cxnSpLocks/>
          </p:cNvCxnSpPr>
          <p:nvPr/>
        </p:nvCxnSpPr>
        <p:spPr bwMode="auto">
          <a:xfrm>
            <a:off x="9859427" y="2114022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CCE28A-ABD0-B74A-AA39-B690D0B12F94}"/>
                  </a:ext>
                </a:extLst>
              </p:cNvPr>
              <p:cNvSpPr txBox="1"/>
              <p:nvPr/>
            </p:nvSpPr>
            <p:spPr>
              <a:xfrm>
                <a:off x="9512970" y="1771507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CCE28A-ABD0-B74A-AA39-B690D0B12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970" y="1771507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F4E5A6-643A-8940-9880-E3F5EE0B1C82}"/>
                  </a:ext>
                </a:extLst>
              </p:cNvPr>
              <p:cNvSpPr txBox="1"/>
              <p:nvPr/>
            </p:nvSpPr>
            <p:spPr>
              <a:xfrm>
                <a:off x="1720325" y="176759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F4E5A6-643A-8940-9880-E3F5EE0B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25" y="1767592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684F6B-D5D7-FE40-A893-C9D11DC91D1D}"/>
              </a:ext>
            </a:extLst>
          </p:cNvPr>
          <p:cNvCxnSpPr>
            <a:cxnSpLocks/>
          </p:cNvCxnSpPr>
          <p:nvPr/>
        </p:nvCxnSpPr>
        <p:spPr bwMode="auto">
          <a:xfrm>
            <a:off x="2017988" y="2264228"/>
            <a:ext cx="2087481" cy="19939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63AE8C-182D-8F4B-ADC5-AF2D93815141}"/>
              </a:ext>
            </a:extLst>
          </p:cNvPr>
          <p:cNvCxnSpPr>
            <a:cxnSpLocks/>
          </p:cNvCxnSpPr>
          <p:nvPr/>
        </p:nvCxnSpPr>
        <p:spPr bwMode="auto">
          <a:xfrm>
            <a:off x="7740972" y="2258783"/>
            <a:ext cx="2087481" cy="19939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C18A90A-A7DC-6541-9ED5-CF8E3D7DB6D6}"/>
              </a:ext>
            </a:extLst>
          </p:cNvPr>
          <p:cNvSpPr txBox="1"/>
          <p:nvPr/>
        </p:nvSpPr>
        <p:spPr>
          <a:xfrm>
            <a:off x="7967928" y="1447086"/>
            <a:ext cx="215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½ Extreme Region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6B7E64-F846-534D-8E53-5C81AA06B885}"/>
              </a:ext>
            </a:extLst>
          </p:cNvPr>
          <p:cNvSpPr txBox="1"/>
          <p:nvPr/>
        </p:nvSpPr>
        <p:spPr>
          <a:xfrm>
            <a:off x="2008833" y="457343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½ Extreme Region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BF2C8B-83D4-B24B-92FC-D272BAFB5AC3}"/>
                  </a:ext>
                </a:extLst>
              </p:cNvPr>
              <p:cNvSpPr txBox="1"/>
              <p:nvPr/>
            </p:nvSpPr>
            <p:spPr>
              <a:xfrm>
                <a:off x="9324530" y="2539782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BF2C8B-83D4-B24B-92FC-D272BAFB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530" y="2539782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0BD5CA-64D8-4741-B736-B4228385389B}"/>
              </a:ext>
            </a:extLst>
          </p:cNvPr>
          <p:cNvCxnSpPr/>
          <p:nvPr/>
        </p:nvCxnSpPr>
        <p:spPr bwMode="auto">
          <a:xfrm>
            <a:off x="3602633" y="2259688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A57F3B-F07C-8B4F-9507-3123AF419C0A}"/>
              </a:ext>
            </a:extLst>
          </p:cNvPr>
          <p:cNvCxnSpPr>
            <a:cxnSpLocks/>
          </p:cNvCxnSpPr>
          <p:nvPr/>
        </p:nvCxnSpPr>
        <p:spPr bwMode="auto">
          <a:xfrm>
            <a:off x="8706167" y="2278691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1F7063-12E0-E947-9BF1-02C4EA303DCC}"/>
              </a:ext>
            </a:extLst>
          </p:cNvPr>
          <p:cNvCxnSpPr>
            <a:cxnSpLocks/>
          </p:cNvCxnSpPr>
          <p:nvPr/>
        </p:nvCxnSpPr>
        <p:spPr bwMode="auto">
          <a:xfrm>
            <a:off x="1986524" y="3123537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D5374A-D67B-E34C-B753-1877862CE795}"/>
                  </a:ext>
                </a:extLst>
              </p:cNvPr>
              <p:cNvSpPr txBox="1"/>
              <p:nvPr/>
            </p:nvSpPr>
            <p:spPr>
              <a:xfrm>
                <a:off x="2516179" y="3319230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D5374A-D67B-E34C-B753-1877862C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79" y="3319230"/>
                <a:ext cx="4708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A60E7F-945E-104D-AAAA-1160E34A654C}"/>
                  </a:ext>
                </a:extLst>
              </p:cNvPr>
              <p:cNvSpPr txBox="1"/>
              <p:nvPr/>
            </p:nvSpPr>
            <p:spPr>
              <a:xfrm>
                <a:off x="4907457" y="312442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A60E7F-945E-104D-AAAA-1160E34A6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57" y="3124423"/>
                <a:ext cx="4708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82708E03-7BD9-2C44-92A8-7CC3A865C463}"/>
              </a:ext>
            </a:extLst>
          </p:cNvPr>
          <p:cNvSpPr txBox="1"/>
          <p:nvPr/>
        </p:nvSpPr>
        <p:spPr>
          <a:xfrm>
            <a:off x="5905155" y="338609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Full Extreme Region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1CF6A5-3D0E-5943-9DDA-D7DED2ADE6D9}"/>
              </a:ext>
            </a:extLst>
          </p:cNvPr>
          <p:cNvSpPr/>
          <p:nvPr/>
        </p:nvSpPr>
        <p:spPr bwMode="auto">
          <a:xfrm>
            <a:off x="2407203" y="3554087"/>
            <a:ext cx="250872" cy="22771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439A911-78D6-2D4F-84E0-CDE27282D919}"/>
              </a:ext>
            </a:extLst>
          </p:cNvPr>
          <p:cNvSpPr/>
          <p:nvPr/>
        </p:nvSpPr>
        <p:spPr bwMode="auto">
          <a:xfrm>
            <a:off x="4603166" y="3105396"/>
            <a:ext cx="250872" cy="22771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004F104-D74B-6A42-96B3-7C1FED9BADCD}"/>
              </a:ext>
            </a:extLst>
          </p:cNvPr>
          <p:cNvSpPr/>
          <p:nvPr/>
        </p:nvSpPr>
        <p:spPr bwMode="auto">
          <a:xfrm>
            <a:off x="9151176" y="2712279"/>
            <a:ext cx="250872" cy="22771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95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687883" y="771214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687883" y="771214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6988400" y="792988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679717" y="5626803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4187397" y="296442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BA574-1417-274D-B1C1-E9ADC0A99006}"/>
              </a:ext>
            </a:extLst>
          </p:cNvPr>
          <p:cNvSpPr txBox="1"/>
          <p:nvPr/>
        </p:nvSpPr>
        <p:spPr>
          <a:xfrm>
            <a:off x="5680670" y="3381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4542183" y="560810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4014458" y="5403558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58" y="5403558"/>
                <a:ext cx="5604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4537876" y="865494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3962142" y="715619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142" y="715619"/>
                <a:ext cx="58894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4765483" y="61202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6946240" y="612026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6599783" y="269511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83" y="269511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4430307" y="292214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07" y="292214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A5099C-DEC2-D348-8831-E3B35AAE1B7A}"/>
              </a:ext>
            </a:extLst>
          </p:cNvPr>
          <p:cNvCxnSpPr/>
          <p:nvPr/>
        </p:nvCxnSpPr>
        <p:spPr bwMode="auto">
          <a:xfrm>
            <a:off x="4687883" y="248463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C1560A9-4543-7143-9F73-81FC9499B91A}"/>
              </a:ext>
            </a:extLst>
          </p:cNvPr>
          <p:cNvSpPr/>
          <p:nvPr/>
        </p:nvSpPr>
        <p:spPr bwMode="auto">
          <a:xfrm rot="5400000">
            <a:off x="5661542" y="475231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7F85AB-3FE7-C04E-85ED-D48170137558}"/>
                  </a:ext>
                </a:extLst>
              </p:cNvPr>
              <p:cNvSpPr txBox="1"/>
              <p:nvPr/>
            </p:nvSpPr>
            <p:spPr>
              <a:xfrm>
                <a:off x="5209617" y="593467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7F85AB-3FE7-C04E-85ED-D4817013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17" y="5934670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t="-2740" r="-421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DC7DC4C3-27A9-2C48-98E1-C142EB6B5BF8}"/>
              </a:ext>
            </a:extLst>
          </p:cNvPr>
          <p:cNvSpPr/>
          <p:nvPr/>
        </p:nvSpPr>
        <p:spPr bwMode="auto">
          <a:xfrm flipH="1">
            <a:off x="7030560" y="2527068"/>
            <a:ext cx="259248" cy="190903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2039F5-C126-484A-AB14-BD612CD792B8}"/>
                  </a:ext>
                </a:extLst>
              </p:cNvPr>
              <p:cNvSpPr txBox="1"/>
              <p:nvPr/>
            </p:nvSpPr>
            <p:spPr>
              <a:xfrm>
                <a:off x="7324615" y="2934434"/>
                <a:ext cx="12804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2039F5-C126-484A-AB14-BD612CD79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615" y="2934434"/>
                <a:ext cx="1280479" cy="923330"/>
              </a:xfrm>
              <a:prstGeom prst="rect">
                <a:avLst/>
              </a:prstGeom>
              <a:blipFill>
                <a:blip r:embed="rId8"/>
                <a:stretch>
                  <a:fillRect l="-392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705383-EE4F-BB4D-8995-00F0AFC421C9}"/>
              </a:ext>
            </a:extLst>
          </p:cNvPr>
          <p:cNvCxnSpPr>
            <a:cxnSpLocks/>
          </p:cNvCxnSpPr>
          <p:nvPr/>
        </p:nvCxnSpPr>
        <p:spPr bwMode="auto">
          <a:xfrm>
            <a:off x="4713457" y="4402435"/>
            <a:ext cx="1472341" cy="120566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C6DEE-F12F-A749-A9E8-6740E59C7E35}"/>
              </a:ext>
            </a:extLst>
          </p:cNvPr>
          <p:cNvCxnSpPr>
            <a:cxnSpLocks/>
          </p:cNvCxnSpPr>
          <p:nvPr/>
        </p:nvCxnSpPr>
        <p:spPr bwMode="auto">
          <a:xfrm>
            <a:off x="5516059" y="771214"/>
            <a:ext cx="1472341" cy="120566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D10A09-ADD3-EA4B-B568-007591DCE956}"/>
                  </a:ext>
                </a:extLst>
              </p:cNvPr>
              <p:cNvSpPr txBox="1"/>
              <p:nvPr/>
            </p:nvSpPr>
            <p:spPr>
              <a:xfrm>
                <a:off x="5209617" y="5080791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D10A09-ADD3-EA4B-B568-007591DCE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17" y="5080791"/>
                <a:ext cx="4655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62DF29-B401-ED4E-9307-A0FD581A09C4}"/>
                  </a:ext>
                </a:extLst>
              </p:cNvPr>
              <p:cNvSpPr txBox="1"/>
              <p:nvPr/>
            </p:nvSpPr>
            <p:spPr>
              <a:xfrm>
                <a:off x="6260974" y="1023396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62DF29-B401-ED4E-9307-A0FD581A0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74" y="1023396"/>
                <a:ext cx="4708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DBF5C1-4ACC-0749-849A-EAE08BA01F9B}"/>
                  </a:ext>
                </a:extLst>
              </p:cNvPr>
              <p:cNvSpPr txBox="1"/>
              <p:nvPr/>
            </p:nvSpPr>
            <p:spPr>
              <a:xfrm>
                <a:off x="5675193" y="2997270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DBF5C1-4ACC-0749-849A-EAE08BA01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193" y="2997270"/>
                <a:ext cx="47089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F57551-2642-1247-BBC1-B538EF4B3E62}"/>
                  </a:ext>
                </a:extLst>
              </p:cNvPr>
              <p:cNvSpPr txBox="1"/>
              <p:nvPr/>
            </p:nvSpPr>
            <p:spPr>
              <a:xfrm>
                <a:off x="7476787" y="865494"/>
                <a:ext cx="12804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F57551-2642-1247-BBC1-B538EF4B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787" y="865494"/>
                <a:ext cx="1280479" cy="923330"/>
              </a:xfrm>
              <a:prstGeom prst="rect">
                <a:avLst/>
              </a:prstGeom>
              <a:blipFill>
                <a:blip r:embed="rId12"/>
                <a:stretch>
                  <a:fillRect l="-3922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>
            <a:extLst>
              <a:ext uri="{FF2B5EF4-FFF2-40B4-BE49-F238E27FC236}">
                <a16:creationId xmlns:a16="http://schemas.microsoft.com/office/drawing/2014/main" id="{790A3C73-49DF-5A40-BBCE-C2FE2527599B}"/>
              </a:ext>
            </a:extLst>
          </p:cNvPr>
          <p:cNvSpPr/>
          <p:nvPr/>
        </p:nvSpPr>
        <p:spPr bwMode="auto">
          <a:xfrm flipH="1">
            <a:off x="7060249" y="792988"/>
            <a:ext cx="229558" cy="1183895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E5CD26-B58B-5046-A365-F4E4FCC4E2EF}"/>
                  </a:ext>
                </a:extLst>
              </p:cNvPr>
              <p:cNvSpPr txBox="1"/>
              <p:nvPr/>
            </p:nvSpPr>
            <p:spPr>
              <a:xfrm>
                <a:off x="2994011" y="4570075"/>
                <a:ext cx="12804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E5CD26-B58B-5046-A365-F4E4FCC4E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11" y="4570075"/>
                <a:ext cx="1280479" cy="923330"/>
              </a:xfrm>
              <a:prstGeom prst="rect">
                <a:avLst/>
              </a:prstGeom>
              <a:blipFill>
                <a:blip r:embed="rId13"/>
                <a:stretch>
                  <a:fillRect l="-3922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>
            <a:extLst>
              <a:ext uri="{FF2B5EF4-FFF2-40B4-BE49-F238E27FC236}">
                <a16:creationId xmlns:a16="http://schemas.microsoft.com/office/drawing/2014/main" id="{6F0A3026-206F-9B45-A030-C76824CDBA28}"/>
              </a:ext>
            </a:extLst>
          </p:cNvPr>
          <p:cNvSpPr/>
          <p:nvPr/>
        </p:nvSpPr>
        <p:spPr bwMode="auto">
          <a:xfrm>
            <a:off x="4370421" y="4550855"/>
            <a:ext cx="245614" cy="107902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75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687883" y="771214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687883" y="771214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6988400" y="792988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679717" y="5626803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4187397" y="296442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BA574-1417-274D-B1C1-E9ADC0A99006}"/>
              </a:ext>
            </a:extLst>
          </p:cNvPr>
          <p:cNvSpPr txBox="1"/>
          <p:nvPr/>
        </p:nvSpPr>
        <p:spPr>
          <a:xfrm>
            <a:off x="5680670" y="3381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4542183" y="560810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4014458" y="5403558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58" y="5403558"/>
                <a:ext cx="5604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4537876" y="865494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3962142" y="715619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142" y="715619"/>
                <a:ext cx="58894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4765483" y="61202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6946240" y="612026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6599783" y="269511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83" y="269511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4430307" y="292214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307" y="292214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A5099C-DEC2-D348-8831-E3B35AAE1B7A}"/>
              </a:ext>
            </a:extLst>
          </p:cNvPr>
          <p:cNvCxnSpPr/>
          <p:nvPr/>
        </p:nvCxnSpPr>
        <p:spPr bwMode="auto">
          <a:xfrm>
            <a:off x="4718139" y="1866223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DBF5C1-4ACC-0749-849A-EAE08BA01F9B}"/>
                  </a:ext>
                </a:extLst>
              </p:cNvPr>
              <p:cNvSpPr txBox="1"/>
              <p:nvPr/>
            </p:nvSpPr>
            <p:spPr>
              <a:xfrm>
                <a:off x="5742419" y="2432079"/>
                <a:ext cx="940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DBF5C1-4ACC-0749-849A-EAE08BA01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419" y="2432079"/>
                <a:ext cx="9409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E179D6-BADE-544F-AAAA-28FF0F79C854}"/>
              </a:ext>
            </a:extLst>
          </p:cNvPr>
          <p:cNvCxnSpPr/>
          <p:nvPr/>
        </p:nvCxnSpPr>
        <p:spPr bwMode="auto">
          <a:xfrm>
            <a:off x="4683135" y="3133942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1B2E141-9FB4-6848-9351-F541C80F5427}"/>
              </a:ext>
            </a:extLst>
          </p:cNvPr>
          <p:cNvSpPr/>
          <p:nvPr/>
        </p:nvSpPr>
        <p:spPr>
          <a:xfrm>
            <a:off x="5416128" y="2939720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6DF4CC-F673-C146-A25F-26691D8BC9CA}"/>
              </a:ext>
            </a:extLst>
          </p:cNvPr>
          <p:cNvCxnSpPr>
            <a:cxnSpLocks/>
          </p:cNvCxnSpPr>
          <p:nvPr/>
        </p:nvCxnSpPr>
        <p:spPr bwMode="auto">
          <a:xfrm flipV="1">
            <a:off x="5373968" y="2468880"/>
            <a:ext cx="0" cy="13146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ACD975-7050-8641-990F-8568FE1E4737}"/>
                  </a:ext>
                </a:extLst>
              </p:cNvPr>
              <p:cNvSpPr txBox="1"/>
              <p:nvPr/>
            </p:nvSpPr>
            <p:spPr>
              <a:xfrm>
                <a:off x="4824681" y="4340519"/>
                <a:ext cx="1403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ACD975-7050-8641-990F-8568FE1E4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81" y="4340519"/>
                <a:ext cx="14035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Brace 46">
            <a:extLst>
              <a:ext uri="{FF2B5EF4-FFF2-40B4-BE49-F238E27FC236}">
                <a16:creationId xmlns:a16="http://schemas.microsoft.com/office/drawing/2014/main" id="{142AE61A-9B49-7747-8725-B8AA9C44E685}"/>
              </a:ext>
            </a:extLst>
          </p:cNvPr>
          <p:cNvSpPr/>
          <p:nvPr/>
        </p:nvSpPr>
        <p:spPr bwMode="auto">
          <a:xfrm flipH="1">
            <a:off x="7051832" y="1908656"/>
            <a:ext cx="259248" cy="190903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3D8BF35-AD26-AE4D-8630-659D578A564B}"/>
                  </a:ext>
                </a:extLst>
              </p:cNvPr>
              <p:cNvSpPr txBox="1"/>
              <p:nvPr/>
            </p:nvSpPr>
            <p:spPr>
              <a:xfrm>
                <a:off x="7376294" y="2410423"/>
                <a:ext cx="1291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3D8BF35-AD26-AE4D-8630-659D578A5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294" y="2410423"/>
                <a:ext cx="1291764" cy="923330"/>
              </a:xfrm>
              <a:prstGeom prst="rect">
                <a:avLst/>
              </a:prstGeom>
              <a:blipFill>
                <a:blip r:embed="rId8"/>
                <a:stretch>
                  <a:fillRect l="-388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6CD8B9C-50AC-3549-AEF8-EC3D539FACFB}"/>
                  </a:ext>
                </a:extLst>
              </p:cNvPr>
              <p:cNvSpPr txBox="1"/>
              <p:nvPr/>
            </p:nvSpPr>
            <p:spPr>
              <a:xfrm>
                <a:off x="2959271" y="3769131"/>
                <a:ext cx="1291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6CD8B9C-50AC-3549-AEF8-EC3D539FA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71" y="3769131"/>
                <a:ext cx="1291764" cy="923330"/>
              </a:xfrm>
              <a:prstGeom prst="rect">
                <a:avLst/>
              </a:prstGeom>
              <a:blipFill>
                <a:blip r:embed="rId9"/>
                <a:stretch>
                  <a:fillRect l="-388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eft Brace 49">
            <a:extLst>
              <a:ext uri="{FF2B5EF4-FFF2-40B4-BE49-F238E27FC236}">
                <a16:creationId xmlns:a16="http://schemas.microsoft.com/office/drawing/2014/main" id="{2459700E-5B84-1340-870C-422F8080E22C}"/>
              </a:ext>
            </a:extLst>
          </p:cNvPr>
          <p:cNvSpPr/>
          <p:nvPr/>
        </p:nvSpPr>
        <p:spPr bwMode="auto">
          <a:xfrm>
            <a:off x="4319433" y="3149086"/>
            <a:ext cx="273139" cy="197875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9C6CB-84F4-AD4D-886D-AFD2C3852232}"/>
              </a:ext>
            </a:extLst>
          </p:cNvPr>
          <p:cNvSpPr/>
          <p:nvPr/>
        </p:nvSpPr>
        <p:spPr>
          <a:xfrm>
            <a:off x="1320612" y="2906043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C932C-2D72-684B-B607-35BCCEE845D5}"/>
              </a:ext>
            </a:extLst>
          </p:cNvPr>
          <p:cNvSpPr/>
          <p:nvPr/>
        </p:nvSpPr>
        <p:spPr>
          <a:xfrm>
            <a:off x="5622337" y="165987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82635-64B6-844B-BF68-807BC778624C}"/>
              </a:ext>
            </a:extLst>
          </p:cNvPr>
          <p:cNvCxnSpPr/>
          <p:nvPr/>
        </p:nvCxnSpPr>
        <p:spPr bwMode="auto">
          <a:xfrm>
            <a:off x="1981221" y="2253338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1B1E3-437B-0A4C-A69E-A615160BCBDE}"/>
              </a:ext>
            </a:extLst>
          </p:cNvPr>
          <p:cNvCxnSpPr/>
          <p:nvPr/>
        </p:nvCxnSpPr>
        <p:spPr bwMode="auto">
          <a:xfrm>
            <a:off x="9867443" y="2264228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854E54-0989-0D43-8DB8-B7C7F6CE6D20}"/>
              </a:ext>
            </a:extLst>
          </p:cNvPr>
          <p:cNvCxnSpPr>
            <a:cxnSpLocks/>
          </p:cNvCxnSpPr>
          <p:nvPr/>
        </p:nvCxnSpPr>
        <p:spPr bwMode="auto">
          <a:xfrm>
            <a:off x="1981221" y="2253338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66B70A-1E1B-7F4E-9F82-D0C982C7D02F}"/>
              </a:ext>
            </a:extLst>
          </p:cNvPr>
          <p:cNvCxnSpPr>
            <a:cxnSpLocks/>
          </p:cNvCxnSpPr>
          <p:nvPr/>
        </p:nvCxnSpPr>
        <p:spPr bwMode="auto">
          <a:xfrm>
            <a:off x="1981221" y="4259938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8619E6-CCA8-C144-82B5-E41D28913BCC}"/>
              </a:ext>
            </a:extLst>
          </p:cNvPr>
          <p:cNvCxnSpPr>
            <a:cxnSpLocks/>
          </p:cNvCxnSpPr>
          <p:nvPr/>
        </p:nvCxnSpPr>
        <p:spPr bwMode="auto">
          <a:xfrm>
            <a:off x="1826838" y="423200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E1C7B-A2D3-5844-9D79-9168E93213DE}"/>
                  </a:ext>
                </a:extLst>
              </p:cNvPr>
              <p:cNvSpPr txBox="1"/>
              <p:nvPr/>
            </p:nvSpPr>
            <p:spPr>
              <a:xfrm>
                <a:off x="1251486" y="4032429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DE1C7B-A2D3-5844-9D79-9168E932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86" y="4032429"/>
                <a:ext cx="5604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923AEA-B58F-054A-9A34-43FD59EB009E}"/>
              </a:ext>
            </a:extLst>
          </p:cNvPr>
          <p:cNvCxnSpPr>
            <a:cxnSpLocks/>
          </p:cNvCxnSpPr>
          <p:nvPr/>
        </p:nvCxnSpPr>
        <p:spPr bwMode="auto">
          <a:xfrm>
            <a:off x="1792225" y="2304080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C4483-46E3-D540-9588-4D99438973E0}"/>
                  </a:ext>
                </a:extLst>
              </p:cNvPr>
              <p:cNvSpPr txBox="1"/>
              <p:nvPr/>
            </p:nvSpPr>
            <p:spPr>
              <a:xfrm>
                <a:off x="1274530" y="2099449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C4483-46E3-D540-9588-4D9943897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30" y="2099449"/>
                <a:ext cx="58894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9223C8-3264-7345-A366-C6E8CA24FB2C}"/>
              </a:ext>
            </a:extLst>
          </p:cNvPr>
          <p:cNvCxnSpPr>
            <a:cxnSpLocks/>
          </p:cNvCxnSpPr>
          <p:nvPr/>
        </p:nvCxnSpPr>
        <p:spPr bwMode="auto">
          <a:xfrm>
            <a:off x="2055501" y="208740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EF837-6F3C-1C41-A383-6AD54264A141}"/>
              </a:ext>
            </a:extLst>
          </p:cNvPr>
          <p:cNvCxnSpPr>
            <a:cxnSpLocks/>
          </p:cNvCxnSpPr>
          <p:nvPr/>
        </p:nvCxnSpPr>
        <p:spPr bwMode="auto">
          <a:xfrm>
            <a:off x="9859427" y="2114022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CCE28A-ABD0-B74A-AA39-B690D0B12F94}"/>
                  </a:ext>
                </a:extLst>
              </p:cNvPr>
              <p:cNvSpPr txBox="1"/>
              <p:nvPr/>
            </p:nvSpPr>
            <p:spPr>
              <a:xfrm>
                <a:off x="9512970" y="1771507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CCE28A-ABD0-B74A-AA39-B690D0B12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970" y="1771507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F4E5A6-643A-8940-9880-E3F5EE0B1C82}"/>
                  </a:ext>
                </a:extLst>
              </p:cNvPr>
              <p:cNvSpPr txBox="1"/>
              <p:nvPr/>
            </p:nvSpPr>
            <p:spPr>
              <a:xfrm>
                <a:off x="1720325" y="176759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F4E5A6-643A-8940-9880-E3F5EE0B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25" y="1767592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0BD5CA-64D8-4741-B736-B4228385389B}"/>
              </a:ext>
            </a:extLst>
          </p:cNvPr>
          <p:cNvCxnSpPr/>
          <p:nvPr/>
        </p:nvCxnSpPr>
        <p:spPr bwMode="auto">
          <a:xfrm>
            <a:off x="3444161" y="2275118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A60E7F-945E-104D-AAAA-1160E34A654C}"/>
                  </a:ext>
                </a:extLst>
              </p:cNvPr>
              <p:cNvSpPr txBox="1"/>
              <p:nvPr/>
            </p:nvSpPr>
            <p:spPr>
              <a:xfrm>
                <a:off x="4907457" y="3124423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A60E7F-945E-104D-AAAA-1160E34A6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57" y="3124423"/>
                <a:ext cx="4755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63D1DB-A42D-B140-9955-569F292E7D23}"/>
              </a:ext>
            </a:extLst>
          </p:cNvPr>
          <p:cNvCxnSpPr/>
          <p:nvPr/>
        </p:nvCxnSpPr>
        <p:spPr bwMode="auto">
          <a:xfrm>
            <a:off x="5917567" y="2269673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0FDDAB-8B5F-024B-A7A8-DFF394B7A353}"/>
                  </a:ext>
                </a:extLst>
              </p:cNvPr>
              <p:cNvSpPr txBox="1"/>
              <p:nvPr/>
            </p:nvSpPr>
            <p:spPr>
              <a:xfrm>
                <a:off x="7360612" y="3124423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0FDDAB-8B5F-024B-A7A8-DFF394B7A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612" y="3124423"/>
                <a:ext cx="4914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F3E038B4-43AC-1E4C-8913-D669880B2E42}"/>
              </a:ext>
            </a:extLst>
          </p:cNvPr>
          <p:cNvSpPr/>
          <p:nvPr/>
        </p:nvSpPr>
        <p:spPr>
          <a:xfrm>
            <a:off x="5373968" y="2927824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7AE8BD-D046-1C49-A104-03D8AFD2F572}"/>
              </a:ext>
            </a:extLst>
          </p:cNvPr>
          <p:cNvCxnSpPr>
            <a:cxnSpLocks/>
          </p:cNvCxnSpPr>
          <p:nvPr/>
        </p:nvCxnSpPr>
        <p:spPr bwMode="auto">
          <a:xfrm flipV="1">
            <a:off x="4146331" y="2906043"/>
            <a:ext cx="2427890" cy="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0545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88697" y="204451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22515" y="2091302"/>
            <a:ext cx="251057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/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/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6795946" y="307481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/>
              <p:nvPr/>
            </p:nvSpPr>
            <p:spPr>
              <a:xfrm>
                <a:off x="5731982" y="4028029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82" y="4028029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4211" r="-4211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/>
              <p:nvPr/>
            </p:nvSpPr>
            <p:spPr>
              <a:xfrm>
                <a:off x="10118820" y="2579801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820" y="2579801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r="-421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87BA574-1417-274D-B1C1-E9ADC0A99006}"/>
              </a:ext>
            </a:extLst>
          </p:cNvPr>
          <p:cNvSpPr txBox="1"/>
          <p:nvPr/>
        </p:nvSpPr>
        <p:spPr>
          <a:xfrm>
            <a:off x="8376371" y="84331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50DF1A0-7CCA-A341-A875-09EF3200C2F8}"/>
              </a:ext>
            </a:extLst>
          </p:cNvPr>
          <p:cNvSpPr txBox="1"/>
          <p:nvPr/>
        </p:nvSpPr>
        <p:spPr>
          <a:xfrm>
            <a:off x="1876301" y="105690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Uniform Group B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40B19ECA-F769-A748-8350-4039105FBABC}"/>
              </a:ext>
            </a:extLst>
          </p:cNvPr>
          <p:cNvSpPr/>
          <p:nvPr/>
        </p:nvSpPr>
        <p:spPr bwMode="auto">
          <a:xfrm>
            <a:off x="6999408" y="3583703"/>
            <a:ext cx="266921" cy="195531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3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5074480" y="3355929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>
            <a:cxnSpLocks/>
          </p:cNvCxnSpPr>
          <p:nvPr/>
        </p:nvCxnSpPr>
        <p:spPr bwMode="auto">
          <a:xfrm>
            <a:off x="5092338" y="185533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6059930" y="1129799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5074480" y="114249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5074480" y="1142496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374997" y="1164270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5066314" y="5998085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5065702" y="4881741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7493555" y="1935466"/>
            <a:ext cx="251057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5677301" y="5119959"/>
                <a:ext cx="465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301" y="5119959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6059930" y="3930405"/>
                <a:ext cx="470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30" y="3930405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/>
              <p:nvPr/>
            </p:nvSpPr>
            <p:spPr>
              <a:xfrm>
                <a:off x="6238400" y="2586822"/>
                <a:ext cx="470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00" y="2586822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/>
              <p:nvPr/>
            </p:nvSpPr>
            <p:spPr>
              <a:xfrm>
                <a:off x="6569107" y="1394678"/>
                <a:ext cx="470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07" y="1394678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4399587" y="2885630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/>
              <p:nvPr/>
            </p:nvSpPr>
            <p:spPr>
              <a:xfrm>
                <a:off x="3335623" y="3838843"/>
                <a:ext cx="11977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23" y="3838843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1042" r="-5208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/>
              <p:nvPr/>
            </p:nvSpPr>
            <p:spPr>
              <a:xfrm>
                <a:off x="7789860" y="2423965"/>
                <a:ext cx="11977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60" y="2423965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r="-3158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87BA574-1417-274D-B1C1-E9ADC0A99006}"/>
              </a:ext>
            </a:extLst>
          </p:cNvPr>
          <p:cNvSpPr txBox="1"/>
          <p:nvPr/>
        </p:nvSpPr>
        <p:spPr>
          <a:xfrm>
            <a:off x="5980012" y="654131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4928780" y="5979386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4401055" y="5774840"/>
                <a:ext cx="560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055" y="5774840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4924473" y="1236776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4348739" y="1086901"/>
                <a:ext cx="588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39" y="1086901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5152080" y="983308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7332837" y="983308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6986380" y="640793"/>
                <a:ext cx="6055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80" y="640793"/>
                <a:ext cx="60555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4816904" y="663496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04" y="663496"/>
                <a:ext cx="577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40B19ECA-F769-A748-8350-4039105FBABC}"/>
              </a:ext>
            </a:extLst>
          </p:cNvPr>
          <p:cNvSpPr/>
          <p:nvPr/>
        </p:nvSpPr>
        <p:spPr bwMode="auto">
          <a:xfrm>
            <a:off x="4603049" y="3394517"/>
            <a:ext cx="266921" cy="195531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131764" y="36770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CA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5419" y="2638543"/>
            <a:ext cx="966217" cy="2429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3740099" y="228506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>
            <a:cxnSpLocks/>
          </p:cNvCxnSpPr>
          <p:nvPr/>
        </p:nvCxnSpPr>
        <p:spPr bwMode="auto">
          <a:xfrm>
            <a:off x="3310479" y="1664000"/>
            <a:ext cx="2092900" cy="202002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2456719" y="1667321"/>
            <a:ext cx="1920304" cy="200297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62BBFD-EBF7-434E-A7A3-A8DD817E312F}"/>
                  </a:ext>
                </a:extLst>
              </p:cNvPr>
              <p:cNvSpPr txBox="1"/>
              <p:nvPr/>
            </p:nvSpPr>
            <p:spPr>
              <a:xfrm>
                <a:off x="5767667" y="2718266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62BBFD-EBF7-434E-A7A3-A8DD817E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667" y="2718266"/>
                <a:ext cx="47551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8DBFF7-9521-954F-84FD-AA46071D8943}"/>
              </a:ext>
            </a:extLst>
          </p:cNvPr>
          <p:cNvCxnSpPr>
            <a:cxnSpLocks/>
          </p:cNvCxnSpPr>
          <p:nvPr/>
        </p:nvCxnSpPr>
        <p:spPr bwMode="auto">
          <a:xfrm>
            <a:off x="5392987" y="2645162"/>
            <a:ext cx="101961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CD34ABB-BD0A-EC41-A3A8-595363DF9F01}"/>
              </a:ext>
            </a:extLst>
          </p:cNvPr>
          <p:cNvSpPr/>
          <p:nvPr/>
        </p:nvSpPr>
        <p:spPr>
          <a:xfrm>
            <a:off x="5767667" y="226739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6D3C76-A6B2-2E43-BBD6-D14A6CEB82F5}"/>
              </a:ext>
            </a:extLst>
          </p:cNvPr>
          <p:cNvCxnSpPr>
            <a:cxnSpLocks/>
          </p:cNvCxnSpPr>
          <p:nvPr/>
        </p:nvCxnSpPr>
        <p:spPr bwMode="auto">
          <a:xfrm>
            <a:off x="5317813" y="1669131"/>
            <a:ext cx="2148859" cy="197504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D7E956-FFE5-EB44-A231-1701DD06DB5E}"/>
              </a:ext>
            </a:extLst>
          </p:cNvPr>
          <p:cNvCxnSpPr>
            <a:cxnSpLocks/>
          </p:cNvCxnSpPr>
          <p:nvPr/>
        </p:nvCxnSpPr>
        <p:spPr bwMode="auto">
          <a:xfrm>
            <a:off x="4371562" y="1695403"/>
            <a:ext cx="2033029" cy="195722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/>
              <p:nvPr/>
            </p:nvSpPr>
            <p:spPr>
              <a:xfrm>
                <a:off x="3821881" y="2640788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81" y="2640788"/>
                <a:ext cx="49141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B63FF0-B20E-F047-A351-E00B1EB4BF59}"/>
                  </a:ext>
                </a:extLst>
              </p:cNvPr>
              <p:cNvSpPr txBox="1"/>
              <p:nvPr/>
            </p:nvSpPr>
            <p:spPr>
              <a:xfrm>
                <a:off x="6588859" y="2636723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B63FF0-B20E-F047-A351-E00B1EB4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59" y="2636723"/>
                <a:ext cx="49141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9D7062-408D-A345-89F8-2F3B5845C8EC}"/>
                  </a:ext>
                </a:extLst>
              </p:cNvPr>
              <p:cNvSpPr txBox="1"/>
              <p:nvPr/>
            </p:nvSpPr>
            <p:spPr>
              <a:xfrm>
                <a:off x="8314911" y="2705023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9D7062-408D-A345-89F8-2F3B5845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11" y="2705023"/>
                <a:ext cx="47551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ABA957-5DEE-264D-BBA6-458BF9D4AA6D}"/>
                  </a:ext>
                </a:extLst>
              </p:cNvPr>
              <p:cNvSpPr txBox="1"/>
              <p:nvPr/>
            </p:nvSpPr>
            <p:spPr>
              <a:xfrm>
                <a:off x="9136103" y="2623480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ABA957-5DEE-264D-BBA6-458BF9D4A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103" y="2623480"/>
                <a:ext cx="49141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80CE26-1E80-4F44-A338-2C379DA045AE}"/>
              </a:ext>
            </a:extLst>
          </p:cNvPr>
          <p:cNvCxnSpPr/>
          <p:nvPr/>
        </p:nvCxnSpPr>
        <p:spPr bwMode="auto">
          <a:xfrm>
            <a:off x="7774169" y="168045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D32173-910A-5149-AB3A-FD6048FAA427}"/>
              </a:ext>
            </a:extLst>
          </p:cNvPr>
          <p:cNvCxnSpPr>
            <a:cxnSpLocks/>
          </p:cNvCxnSpPr>
          <p:nvPr/>
        </p:nvCxnSpPr>
        <p:spPr bwMode="auto">
          <a:xfrm>
            <a:off x="7815339" y="2604039"/>
            <a:ext cx="101961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007380C-CB92-4643-8A2F-CB7004A6168B}"/>
              </a:ext>
            </a:extLst>
          </p:cNvPr>
          <p:cNvSpPr/>
          <p:nvPr/>
        </p:nvSpPr>
        <p:spPr>
          <a:xfrm>
            <a:off x="8190019" y="222626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04A1BBA-7357-5449-8E27-623B8F923B04}"/>
              </a:ext>
            </a:extLst>
          </p:cNvPr>
          <p:cNvSpPr/>
          <p:nvPr/>
        </p:nvSpPr>
        <p:spPr bwMode="auto">
          <a:xfrm>
            <a:off x="2454965" y="3955774"/>
            <a:ext cx="7822096" cy="1634395"/>
          </a:xfrm>
          <a:custGeom>
            <a:avLst/>
            <a:gdLst>
              <a:gd name="connsiteX0" fmla="*/ 0 w 7822096"/>
              <a:gd name="connsiteY0" fmla="*/ 0 h 1634395"/>
              <a:gd name="connsiteX1" fmla="*/ 874644 w 7822096"/>
              <a:gd name="connsiteY1" fmla="*/ 1003852 h 1634395"/>
              <a:gd name="connsiteX2" fmla="*/ 2753139 w 7822096"/>
              <a:gd name="connsiteY2" fmla="*/ 1520687 h 1634395"/>
              <a:gd name="connsiteX3" fmla="*/ 4055165 w 7822096"/>
              <a:gd name="connsiteY3" fmla="*/ 1620078 h 1634395"/>
              <a:gd name="connsiteX4" fmla="*/ 5883965 w 7822096"/>
              <a:gd name="connsiteY4" fmla="*/ 1302026 h 1634395"/>
              <a:gd name="connsiteX5" fmla="*/ 7354957 w 7822096"/>
              <a:gd name="connsiteY5" fmla="*/ 755374 h 1634395"/>
              <a:gd name="connsiteX6" fmla="*/ 7822096 w 7822096"/>
              <a:gd name="connsiteY6" fmla="*/ 49696 h 16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2096" h="1634395">
                <a:moveTo>
                  <a:pt x="0" y="0"/>
                </a:moveTo>
                <a:cubicBezTo>
                  <a:pt x="207894" y="375202"/>
                  <a:pt x="415788" y="750404"/>
                  <a:pt x="874644" y="1003852"/>
                </a:cubicBezTo>
                <a:cubicBezTo>
                  <a:pt x="1333500" y="1257300"/>
                  <a:pt x="2223052" y="1417983"/>
                  <a:pt x="2753139" y="1520687"/>
                </a:cubicBezTo>
                <a:cubicBezTo>
                  <a:pt x="3283226" y="1623391"/>
                  <a:pt x="3533361" y="1656522"/>
                  <a:pt x="4055165" y="1620078"/>
                </a:cubicBezTo>
                <a:cubicBezTo>
                  <a:pt x="4576969" y="1583635"/>
                  <a:pt x="5334000" y="1446143"/>
                  <a:pt x="5883965" y="1302026"/>
                </a:cubicBezTo>
                <a:cubicBezTo>
                  <a:pt x="6433930" y="1157909"/>
                  <a:pt x="7031935" y="964096"/>
                  <a:pt x="7354957" y="755374"/>
                </a:cubicBezTo>
                <a:cubicBezTo>
                  <a:pt x="7677979" y="546652"/>
                  <a:pt x="7739270" y="-102704"/>
                  <a:pt x="7822096" y="49696"/>
                </a:cubicBezTo>
              </a:path>
            </a:pathLst>
          </a:cu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1110174-5727-41B6-9F4B-560A5805F07D}"/>
              </a:ext>
            </a:extLst>
          </p:cNvPr>
          <p:cNvSpPr/>
          <p:nvPr/>
        </p:nvSpPr>
        <p:spPr bwMode="auto">
          <a:xfrm rot="5400000">
            <a:off x="568503" y="2580484"/>
            <a:ext cx="1936372" cy="207908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D7ACD2-9EFE-4629-8BA1-4152289B704C}"/>
              </a:ext>
            </a:extLst>
          </p:cNvPr>
          <p:cNvSpPr/>
          <p:nvPr/>
        </p:nvSpPr>
        <p:spPr>
          <a:xfrm>
            <a:off x="-1799" y="2320443"/>
            <a:ext cx="1796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Talent</a:t>
            </a:r>
            <a:r>
              <a:rPr kumimoji="0" lang="en-US" sz="2400" b="0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Arbitrary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2E46D2-17D4-4452-8E40-BF0E772111EB}"/>
              </a:ext>
            </a:extLst>
          </p:cNvPr>
          <p:cNvSpPr/>
          <p:nvPr/>
        </p:nvSpPr>
        <p:spPr>
          <a:xfrm>
            <a:off x="4731411" y="1246448"/>
            <a:ext cx="2052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lang="en-US" sz="2000" i="1" baseline="-25000" dirty="0">
                <a:solidFill>
                  <a:srgbClr val="00B050"/>
                </a:solidFill>
                <a:latin typeface="Times New Roman"/>
              </a:rPr>
              <a:t>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lang="en-US" sz="2000" i="1" baseline="-25000" dirty="0">
                <a:solidFill>
                  <a:srgbClr val="000066"/>
                </a:solidFill>
                <a:latin typeface="Times New Roman"/>
              </a:rPr>
              <a:t>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lang="en-US" sz="2000" i="1" baseline="-25000" dirty="0">
                <a:solidFill>
                  <a:srgbClr val="C00000"/>
                </a:solidFill>
                <a:latin typeface="Times New Roman"/>
              </a:rPr>
              <a:t>g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endParaRPr kumimoji="0" lang="en-CA" sz="2000" b="0" i="1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490C67-A739-4677-A6FF-E3DB933D177A}"/>
              </a:ext>
            </a:extLst>
          </p:cNvPr>
          <p:cNvSpPr/>
          <p:nvPr/>
        </p:nvSpPr>
        <p:spPr>
          <a:xfrm>
            <a:off x="4535488" y="914241"/>
            <a:ext cx="17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Performance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DF6E52-2E82-49E1-BA70-109C4100D737}"/>
              </a:ext>
            </a:extLst>
          </p:cNvPr>
          <p:cNvCxnSpPr>
            <a:cxnSpLocks/>
          </p:cNvCxnSpPr>
          <p:nvPr/>
        </p:nvCxnSpPr>
        <p:spPr bwMode="auto">
          <a:xfrm>
            <a:off x="2675369" y="5827689"/>
            <a:ext cx="68175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47712C2-9D95-404D-9F16-758E4C6FBAA9}"/>
              </a:ext>
            </a:extLst>
          </p:cNvPr>
          <p:cNvSpPr txBox="1"/>
          <p:nvPr/>
        </p:nvSpPr>
        <p:spPr>
          <a:xfrm>
            <a:off x="7098168" y="5793113"/>
            <a:ext cx="20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9DFC34-BAE0-4495-B5BE-287C3E980F9C}"/>
              </a:ext>
            </a:extLst>
          </p:cNvPr>
          <p:cNvSpPr/>
          <p:nvPr/>
        </p:nvSpPr>
        <p:spPr>
          <a:xfrm>
            <a:off x="5185762" y="5801801"/>
            <a:ext cx="1796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Environment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F055742-E089-4F81-AAF6-78C8B67DB640}"/>
              </a:ext>
            </a:extLst>
          </p:cNvPr>
          <p:cNvCxnSpPr/>
          <p:nvPr/>
        </p:nvCxnSpPr>
        <p:spPr bwMode="auto">
          <a:xfrm>
            <a:off x="2676491" y="38753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0B0F86-43E9-4F73-960E-3F9948E7299F}"/>
              </a:ext>
            </a:extLst>
          </p:cNvPr>
          <p:cNvCxnSpPr/>
          <p:nvPr/>
        </p:nvCxnSpPr>
        <p:spPr bwMode="auto">
          <a:xfrm>
            <a:off x="2930491" y="42436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0992FA1-7DE1-43F2-97F2-DAE16D15EEF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381091" y="1030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F9180A-90E9-41D1-BFC3-D8A4E4A6A09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42487" y="11321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2E9467A-DD45-4525-BCD1-922BFF780253}"/>
              </a:ext>
            </a:extLst>
          </p:cNvPr>
          <p:cNvCxnSpPr/>
          <p:nvPr/>
        </p:nvCxnSpPr>
        <p:spPr bwMode="auto">
          <a:xfrm>
            <a:off x="3537226" y="4040589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BD55B7B-E256-4179-92EE-47CF56C00904}"/>
              </a:ext>
            </a:extLst>
          </p:cNvPr>
          <p:cNvCxnSpPr/>
          <p:nvPr/>
        </p:nvCxnSpPr>
        <p:spPr bwMode="auto">
          <a:xfrm>
            <a:off x="3791226" y="4408889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09213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9C6CB-84F4-AD4D-886D-AFD2C3852232}"/>
              </a:ext>
            </a:extLst>
          </p:cNvPr>
          <p:cNvSpPr/>
          <p:nvPr/>
        </p:nvSpPr>
        <p:spPr>
          <a:xfrm>
            <a:off x="849825" y="2933834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C932C-2D72-684B-B607-35BCCEE845D5}"/>
              </a:ext>
            </a:extLst>
          </p:cNvPr>
          <p:cNvSpPr/>
          <p:nvPr/>
        </p:nvSpPr>
        <p:spPr>
          <a:xfrm>
            <a:off x="4719604" y="167062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82635-64B6-844B-BF68-807BC778624C}"/>
              </a:ext>
            </a:extLst>
          </p:cNvPr>
          <p:cNvCxnSpPr/>
          <p:nvPr/>
        </p:nvCxnSpPr>
        <p:spPr bwMode="auto">
          <a:xfrm>
            <a:off x="1981221" y="2253338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1B1E3-437B-0A4C-A69E-A615160BCBDE}"/>
              </a:ext>
            </a:extLst>
          </p:cNvPr>
          <p:cNvCxnSpPr/>
          <p:nvPr/>
        </p:nvCxnSpPr>
        <p:spPr bwMode="auto">
          <a:xfrm>
            <a:off x="7601791" y="2227212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854E54-0989-0D43-8DB8-B7C7F6CE6D20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21" y="2251527"/>
            <a:ext cx="5617217" cy="181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66B70A-1E1B-7F4E-9F82-D0C982C7D02F}"/>
              </a:ext>
            </a:extLst>
          </p:cNvPr>
          <p:cNvCxnSpPr>
            <a:cxnSpLocks/>
          </p:cNvCxnSpPr>
          <p:nvPr/>
        </p:nvCxnSpPr>
        <p:spPr bwMode="auto">
          <a:xfrm>
            <a:off x="1981221" y="4259938"/>
            <a:ext cx="5617217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8619E6-CCA8-C144-82B5-E41D28913BCC}"/>
              </a:ext>
            </a:extLst>
          </p:cNvPr>
          <p:cNvCxnSpPr>
            <a:cxnSpLocks/>
          </p:cNvCxnSpPr>
          <p:nvPr/>
        </p:nvCxnSpPr>
        <p:spPr bwMode="auto">
          <a:xfrm>
            <a:off x="1826838" y="423200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923AEA-B58F-054A-9A34-43FD59EB009E}"/>
              </a:ext>
            </a:extLst>
          </p:cNvPr>
          <p:cNvCxnSpPr>
            <a:cxnSpLocks/>
          </p:cNvCxnSpPr>
          <p:nvPr/>
        </p:nvCxnSpPr>
        <p:spPr bwMode="auto">
          <a:xfrm>
            <a:off x="1792225" y="2304080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9223C8-3264-7345-A366-C6E8CA24FB2C}"/>
              </a:ext>
            </a:extLst>
          </p:cNvPr>
          <p:cNvCxnSpPr>
            <a:cxnSpLocks/>
          </p:cNvCxnSpPr>
          <p:nvPr/>
        </p:nvCxnSpPr>
        <p:spPr bwMode="auto">
          <a:xfrm>
            <a:off x="2055501" y="208740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EF837-6F3C-1C41-A383-6AD54264A141}"/>
              </a:ext>
            </a:extLst>
          </p:cNvPr>
          <p:cNvCxnSpPr>
            <a:cxnSpLocks/>
          </p:cNvCxnSpPr>
          <p:nvPr/>
        </p:nvCxnSpPr>
        <p:spPr bwMode="auto">
          <a:xfrm>
            <a:off x="7609133" y="2068952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97EFCF-1328-F24C-B874-679EAE878162}"/>
              </a:ext>
            </a:extLst>
          </p:cNvPr>
          <p:cNvCxnSpPr>
            <a:cxnSpLocks/>
          </p:cNvCxnSpPr>
          <p:nvPr/>
        </p:nvCxnSpPr>
        <p:spPr bwMode="auto">
          <a:xfrm>
            <a:off x="1984831" y="2253337"/>
            <a:ext cx="1835248" cy="200479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8B87F0-405B-0D4B-8684-CB6403205B15}"/>
              </a:ext>
            </a:extLst>
          </p:cNvPr>
          <p:cNvCxnSpPr>
            <a:cxnSpLocks/>
          </p:cNvCxnSpPr>
          <p:nvPr/>
        </p:nvCxnSpPr>
        <p:spPr bwMode="auto">
          <a:xfrm>
            <a:off x="2004318" y="3160483"/>
            <a:ext cx="909921" cy="107151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FE61BF-2D03-C944-BA6B-43698A334584}"/>
                  </a:ext>
                </a:extLst>
              </p:cNvPr>
              <p:cNvSpPr txBox="1"/>
              <p:nvPr/>
            </p:nvSpPr>
            <p:spPr>
              <a:xfrm rot="2936997">
                <a:off x="1630571" y="3440036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FE61BF-2D03-C944-BA6B-43698A33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36997">
                <a:off x="1630571" y="3440036"/>
                <a:ext cx="191574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B86194-6C08-F14B-BF52-5F9C8D79F2FA}"/>
              </a:ext>
            </a:extLst>
          </p:cNvPr>
          <p:cNvCxnSpPr>
            <a:cxnSpLocks/>
          </p:cNvCxnSpPr>
          <p:nvPr/>
        </p:nvCxnSpPr>
        <p:spPr bwMode="auto">
          <a:xfrm>
            <a:off x="5730430" y="2304080"/>
            <a:ext cx="1832371" cy="195690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99E84D-9F5B-604C-843F-E41C8C8C4F87}"/>
              </a:ext>
            </a:extLst>
          </p:cNvPr>
          <p:cNvCxnSpPr>
            <a:cxnSpLocks/>
          </p:cNvCxnSpPr>
          <p:nvPr/>
        </p:nvCxnSpPr>
        <p:spPr bwMode="auto">
          <a:xfrm>
            <a:off x="6674980" y="2260146"/>
            <a:ext cx="923458" cy="102238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0B3515-F006-1241-9529-7931829659DC}"/>
              </a:ext>
            </a:extLst>
          </p:cNvPr>
          <p:cNvCxnSpPr>
            <a:cxnSpLocks/>
          </p:cNvCxnSpPr>
          <p:nvPr/>
        </p:nvCxnSpPr>
        <p:spPr bwMode="auto">
          <a:xfrm>
            <a:off x="3161412" y="2260778"/>
            <a:ext cx="1835248" cy="200479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730E82-41CC-F74F-B424-1A4151A113F4}"/>
              </a:ext>
            </a:extLst>
          </p:cNvPr>
          <p:cNvCxnSpPr>
            <a:cxnSpLocks/>
          </p:cNvCxnSpPr>
          <p:nvPr/>
        </p:nvCxnSpPr>
        <p:spPr bwMode="auto">
          <a:xfrm>
            <a:off x="4399936" y="2268218"/>
            <a:ext cx="1835248" cy="200479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607815-56DE-CF4C-A5F8-586881B59058}"/>
                  </a:ext>
                </a:extLst>
              </p:cNvPr>
              <p:cNvSpPr txBox="1"/>
              <p:nvPr/>
            </p:nvSpPr>
            <p:spPr>
              <a:xfrm>
                <a:off x="1760743" y="1751985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607815-56DE-CF4C-A5F8-586881B5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43" y="1751985"/>
                <a:ext cx="57701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5AC9D3-DA60-F341-9B87-A4AEAAE686CC}"/>
                  </a:ext>
                </a:extLst>
              </p:cNvPr>
              <p:cNvSpPr txBox="1"/>
              <p:nvPr/>
            </p:nvSpPr>
            <p:spPr>
              <a:xfrm>
                <a:off x="1366020" y="4074802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5AC9D3-DA60-F341-9B87-A4AEAAE68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20" y="4074802"/>
                <a:ext cx="57701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595F18-683F-D14B-9B77-FFA9B07D9641}"/>
                  </a:ext>
                </a:extLst>
              </p:cNvPr>
              <p:cNvSpPr txBox="1"/>
              <p:nvPr/>
            </p:nvSpPr>
            <p:spPr>
              <a:xfrm>
                <a:off x="1404080" y="3075718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595F18-683F-D14B-9B77-FFA9B07D9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080" y="3075718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2A474A1-D109-AF47-8325-6426A945E10B}"/>
                  </a:ext>
                </a:extLst>
              </p:cNvPr>
              <p:cNvSpPr txBox="1"/>
              <p:nvPr/>
            </p:nvSpPr>
            <p:spPr>
              <a:xfrm>
                <a:off x="1327139" y="2157103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2A474A1-D109-AF47-8325-6426A945E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39" y="2157103"/>
                <a:ext cx="57701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E07ECC-D058-0B40-981F-1487FEFBB0F1}"/>
              </a:ext>
            </a:extLst>
          </p:cNvPr>
          <p:cNvCxnSpPr>
            <a:cxnSpLocks/>
          </p:cNvCxnSpPr>
          <p:nvPr/>
        </p:nvCxnSpPr>
        <p:spPr bwMode="auto">
          <a:xfrm>
            <a:off x="3174809" y="2088797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55B90F-4712-7A48-B62D-F24B3AFEBF64}"/>
                  </a:ext>
                </a:extLst>
              </p:cNvPr>
              <p:cNvSpPr txBox="1"/>
              <p:nvPr/>
            </p:nvSpPr>
            <p:spPr>
              <a:xfrm>
                <a:off x="2880051" y="1753378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55B90F-4712-7A48-B62D-F24B3AFE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51" y="1753378"/>
                <a:ext cx="57701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A15B47F-0A3C-4B4B-884B-7F5511DDAC2F}"/>
              </a:ext>
            </a:extLst>
          </p:cNvPr>
          <p:cNvCxnSpPr>
            <a:cxnSpLocks/>
          </p:cNvCxnSpPr>
          <p:nvPr/>
        </p:nvCxnSpPr>
        <p:spPr bwMode="auto">
          <a:xfrm>
            <a:off x="4406186" y="2093343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32A3DAD-4B83-9B41-A2D8-9073DEA2FE3E}"/>
                  </a:ext>
                </a:extLst>
              </p:cNvPr>
              <p:cNvSpPr txBox="1"/>
              <p:nvPr/>
            </p:nvSpPr>
            <p:spPr>
              <a:xfrm>
                <a:off x="4111428" y="1757924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32A3DAD-4B83-9B41-A2D8-9073DEA2F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428" y="1757924"/>
                <a:ext cx="57701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6E9F76-CDE4-A045-A9B0-80ABD3348179}"/>
              </a:ext>
            </a:extLst>
          </p:cNvPr>
          <p:cNvCxnSpPr>
            <a:cxnSpLocks/>
          </p:cNvCxnSpPr>
          <p:nvPr/>
        </p:nvCxnSpPr>
        <p:spPr bwMode="auto">
          <a:xfrm>
            <a:off x="5737517" y="2113655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70AAC5-726B-FE4C-8FFF-DF3098878106}"/>
                  </a:ext>
                </a:extLst>
              </p:cNvPr>
              <p:cNvSpPr txBox="1"/>
              <p:nvPr/>
            </p:nvSpPr>
            <p:spPr>
              <a:xfrm>
                <a:off x="5442759" y="1778236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70AAC5-726B-FE4C-8FFF-DF3098878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759" y="1778236"/>
                <a:ext cx="57701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CFA51A5-E9AA-8740-B504-B4DC11927AF1}"/>
              </a:ext>
            </a:extLst>
          </p:cNvPr>
          <p:cNvCxnSpPr>
            <a:cxnSpLocks/>
          </p:cNvCxnSpPr>
          <p:nvPr/>
        </p:nvCxnSpPr>
        <p:spPr bwMode="auto">
          <a:xfrm>
            <a:off x="6661300" y="2113655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7B1F9-7CEC-F246-9895-BB5434C8D0C5}"/>
                  </a:ext>
                </a:extLst>
              </p:cNvPr>
              <p:cNvSpPr txBox="1"/>
              <p:nvPr/>
            </p:nvSpPr>
            <p:spPr>
              <a:xfrm>
                <a:off x="6366542" y="1778236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7B1F9-7CEC-F246-9895-BB5434C8D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42" y="1778236"/>
                <a:ext cx="57701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95ACCF-518C-C749-BB64-6F12F35B075A}"/>
                  </a:ext>
                </a:extLst>
              </p:cNvPr>
              <p:cNvSpPr txBox="1"/>
              <p:nvPr/>
            </p:nvSpPr>
            <p:spPr>
              <a:xfrm>
                <a:off x="7274293" y="1792311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95ACCF-518C-C749-BB64-6F12F35B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293" y="1792311"/>
                <a:ext cx="577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F0DAAA-D39F-E54E-ADD7-B63FB9E6556C}"/>
                  </a:ext>
                </a:extLst>
              </p:cNvPr>
              <p:cNvSpPr txBox="1"/>
              <p:nvPr/>
            </p:nvSpPr>
            <p:spPr>
              <a:xfrm rot="2784581">
                <a:off x="2275501" y="3173565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F0DAAA-D39F-E54E-ADD7-B63FB9E6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4581">
                <a:off x="2275501" y="3173565"/>
                <a:ext cx="191574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42D4F6-A7F5-8743-85F7-C75583118D12}"/>
                  </a:ext>
                </a:extLst>
              </p:cNvPr>
              <p:cNvSpPr txBox="1"/>
              <p:nvPr/>
            </p:nvSpPr>
            <p:spPr>
              <a:xfrm rot="2811837">
                <a:off x="3421003" y="3076397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42D4F6-A7F5-8743-85F7-C75583118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11837">
                <a:off x="3421003" y="3076397"/>
                <a:ext cx="191574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378662-81DC-674C-865E-9EDAB9D250BE}"/>
                  </a:ext>
                </a:extLst>
              </p:cNvPr>
              <p:cNvSpPr txBox="1"/>
              <p:nvPr/>
            </p:nvSpPr>
            <p:spPr>
              <a:xfrm rot="2832946">
                <a:off x="4579585" y="3042658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6378662-81DC-674C-865E-9EDAB9D25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32946">
                <a:off x="4579585" y="3042658"/>
                <a:ext cx="191574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ED8B615-C5BF-1142-BC7F-95A22FE2403C}"/>
                  </a:ext>
                </a:extLst>
              </p:cNvPr>
              <p:cNvSpPr txBox="1"/>
              <p:nvPr/>
            </p:nvSpPr>
            <p:spPr>
              <a:xfrm rot="2702017">
                <a:off x="5731467" y="2886668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ED8B615-C5BF-1142-BC7F-95A22FE24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2017">
                <a:off x="5731467" y="2886668"/>
                <a:ext cx="191574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62B0A0-7B83-BC4F-ABEC-02471CAD02AC}"/>
                  </a:ext>
                </a:extLst>
              </p:cNvPr>
              <p:cNvSpPr txBox="1"/>
              <p:nvPr/>
            </p:nvSpPr>
            <p:spPr>
              <a:xfrm>
                <a:off x="7648250" y="2593637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=6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62B0A0-7B83-BC4F-ABEC-02471CAD0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50" y="2593637"/>
                <a:ext cx="1915746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47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5105412" y="3704181"/>
            <a:ext cx="2261079" cy="229108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5074480" y="114249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5074480" y="1142496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374997" y="1164270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5066314" y="5998085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5065702" y="4881741"/>
            <a:ext cx="1030298" cy="109764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 rot="2784952">
                <a:off x="4819970" y="5138118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4952">
                <a:off x="4819970" y="5138118"/>
                <a:ext cx="191574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4253641" y="3253884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BA574-1417-274D-B1C1-E9ADC0A99006}"/>
              </a:ext>
            </a:extLst>
          </p:cNvPr>
          <p:cNvSpPr txBox="1"/>
          <p:nvPr/>
        </p:nvSpPr>
        <p:spPr>
          <a:xfrm>
            <a:off x="5980012" y="6134113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4928780" y="5979386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4401055" y="5774840"/>
                <a:ext cx="560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055" y="5774840"/>
                <a:ext cx="5604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4924473" y="1236776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4348739" y="1086901"/>
                <a:ext cx="588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39" y="1086901"/>
                <a:ext cx="5889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5152080" y="983308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7332837" y="983308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4816904" y="663496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04" y="663496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D18ED9-657A-5341-A846-49D2FF1D011E}"/>
              </a:ext>
            </a:extLst>
          </p:cNvPr>
          <p:cNvCxnSpPr>
            <a:cxnSpLocks/>
          </p:cNvCxnSpPr>
          <p:nvPr/>
        </p:nvCxnSpPr>
        <p:spPr bwMode="auto">
          <a:xfrm>
            <a:off x="5085440" y="2424152"/>
            <a:ext cx="2297722" cy="253971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F4D98F-4AA3-534C-AAF1-869024C7FF88}"/>
              </a:ext>
            </a:extLst>
          </p:cNvPr>
          <p:cNvCxnSpPr>
            <a:cxnSpLocks/>
          </p:cNvCxnSpPr>
          <p:nvPr/>
        </p:nvCxnSpPr>
        <p:spPr bwMode="auto">
          <a:xfrm>
            <a:off x="5074480" y="1175382"/>
            <a:ext cx="2300516" cy="252597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511C83-8584-9D4A-B180-700AE52C3D68}"/>
              </a:ext>
            </a:extLst>
          </p:cNvPr>
          <p:cNvCxnSpPr>
            <a:cxnSpLocks/>
          </p:cNvCxnSpPr>
          <p:nvPr/>
        </p:nvCxnSpPr>
        <p:spPr bwMode="auto">
          <a:xfrm>
            <a:off x="6142877" y="1121529"/>
            <a:ext cx="1208338" cy="131684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20498D-87B4-1346-A633-ADB1AB849EF0}"/>
              </a:ext>
            </a:extLst>
          </p:cNvPr>
          <p:cNvCxnSpPr>
            <a:cxnSpLocks/>
          </p:cNvCxnSpPr>
          <p:nvPr/>
        </p:nvCxnSpPr>
        <p:spPr bwMode="auto">
          <a:xfrm>
            <a:off x="4924473" y="489430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451C07-FA11-2A4F-8CB1-FB144EC85FC4}"/>
              </a:ext>
            </a:extLst>
          </p:cNvPr>
          <p:cNvCxnSpPr>
            <a:cxnSpLocks/>
          </p:cNvCxnSpPr>
          <p:nvPr/>
        </p:nvCxnSpPr>
        <p:spPr bwMode="auto">
          <a:xfrm>
            <a:off x="4914474" y="3712070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4EDEEA-6E90-3841-A471-BA1B57D10396}"/>
              </a:ext>
            </a:extLst>
          </p:cNvPr>
          <p:cNvCxnSpPr>
            <a:cxnSpLocks/>
          </p:cNvCxnSpPr>
          <p:nvPr/>
        </p:nvCxnSpPr>
        <p:spPr bwMode="auto">
          <a:xfrm>
            <a:off x="4914474" y="242415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DBF89D-A2BE-C94B-ABC0-3A73DA53A451}"/>
              </a:ext>
            </a:extLst>
          </p:cNvPr>
          <p:cNvCxnSpPr>
            <a:cxnSpLocks/>
          </p:cNvCxnSpPr>
          <p:nvPr/>
        </p:nvCxnSpPr>
        <p:spPr bwMode="auto">
          <a:xfrm>
            <a:off x="4914474" y="1236776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5F730D-3F0C-1B45-AAB2-AC0FE1FEEB8D}"/>
                  </a:ext>
                </a:extLst>
              </p:cNvPr>
              <p:cNvSpPr txBox="1"/>
              <p:nvPr/>
            </p:nvSpPr>
            <p:spPr>
              <a:xfrm>
                <a:off x="4348739" y="2439749"/>
                <a:ext cx="588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5F730D-3F0C-1B45-AAB2-AC0FE1FE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39" y="2439749"/>
                <a:ext cx="58894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593FF7-1B08-4445-AE66-03D0B93260C0}"/>
                  </a:ext>
                </a:extLst>
              </p:cNvPr>
              <p:cNvSpPr txBox="1"/>
              <p:nvPr/>
            </p:nvSpPr>
            <p:spPr>
              <a:xfrm>
                <a:off x="4275518" y="3695341"/>
                <a:ext cx="588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593FF7-1B08-4445-AE66-03D0B9326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518" y="3695341"/>
                <a:ext cx="58894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3CE9ABD-8642-ED42-AAF3-350E7B1D7506}"/>
                  </a:ext>
                </a:extLst>
              </p:cNvPr>
              <p:cNvSpPr txBox="1"/>
              <p:nvPr/>
            </p:nvSpPr>
            <p:spPr>
              <a:xfrm>
                <a:off x="4400978" y="4740413"/>
                <a:ext cx="588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3CE9ABD-8642-ED42-AAF3-350E7B1D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78" y="4740413"/>
                <a:ext cx="5889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F4E120B1-F0BD-5E43-89BE-D90C4F8BA0FF}"/>
              </a:ext>
            </a:extLst>
          </p:cNvPr>
          <p:cNvSpPr txBox="1"/>
          <p:nvPr/>
        </p:nvSpPr>
        <p:spPr>
          <a:xfrm>
            <a:off x="6017234" y="649380"/>
            <a:ext cx="57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71CE78-6F60-9048-929A-50D3EDF24B15}"/>
                  </a:ext>
                </a:extLst>
              </p:cNvPr>
              <p:cNvSpPr txBox="1"/>
              <p:nvPr/>
            </p:nvSpPr>
            <p:spPr>
              <a:xfrm>
                <a:off x="7044329" y="646763"/>
                <a:ext cx="577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71CE78-6F60-9048-929A-50D3EDF24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329" y="646763"/>
                <a:ext cx="57701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491126-4282-204E-A7A1-BDE8CEF64BF1}"/>
                  </a:ext>
                </a:extLst>
              </p:cNvPr>
              <p:cNvSpPr txBox="1"/>
              <p:nvPr/>
            </p:nvSpPr>
            <p:spPr>
              <a:xfrm rot="2784952">
                <a:off x="5169057" y="4271008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9491126-4282-204E-A7A1-BDE8CEF64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4952">
                <a:off x="5169057" y="4271008"/>
                <a:ext cx="191574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1C21FFA-8815-744D-B740-AC3FF9DED385}"/>
                  </a:ext>
                </a:extLst>
              </p:cNvPr>
              <p:cNvSpPr txBox="1"/>
              <p:nvPr/>
            </p:nvSpPr>
            <p:spPr>
              <a:xfrm rot="2784952">
                <a:off x="5338626" y="3269762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1C21FFA-8815-744D-B740-AC3FF9DED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4952">
                <a:off x="5338626" y="3269762"/>
                <a:ext cx="191574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E759DB-59BB-3445-96E1-EDF77EF09329}"/>
                  </a:ext>
                </a:extLst>
              </p:cNvPr>
              <p:cNvSpPr txBox="1"/>
              <p:nvPr/>
            </p:nvSpPr>
            <p:spPr>
              <a:xfrm rot="2784952">
                <a:off x="5381684" y="2120410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E759DB-59BB-3445-96E1-EDF77EF09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4952">
                <a:off x="5381684" y="2120410"/>
                <a:ext cx="191574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5B8E297-54F3-644C-A86A-1281A942DBB8}"/>
                  </a:ext>
                </a:extLst>
              </p:cNvPr>
              <p:cNvSpPr txBox="1"/>
              <p:nvPr/>
            </p:nvSpPr>
            <p:spPr>
              <a:xfrm rot="2784952">
                <a:off x="5868718" y="1552543"/>
                <a:ext cx="19157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d>
                      <m:r>
                        <a:rPr lang="en-CA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5B8E297-54F3-644C-A86A-1281A942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4952">
                <a:off x="5868718" y="1552543"/>
                <a:ext cx="191574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A78BA91-8F11-1945-B8BB-4945C6A1A8D5}"/>
                  </a:ext>
                </a:extLst>
              </p:cNvPr>
              <p:cNvSpPr/>
              <p:nvPr/>
            </p:nvSpPr>
            <p:spPr>
              <a:xfrm>
                <a:off x="5179583" y="3252830"/>
                <a:ext cx="662830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A78BA91-8F11-1945-B8BB-4945C6A1A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83" y="3252830"/>
                <a:ext cx="66283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61F689-0FD6-894C-B216-696EF08EEB8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44050" y="2602742"/>
            <a:ext cx="17010" cy="130524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6759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1B332-3C6F-AE43-9B67-223A417245BB}"/>
              </a:ext>
            </a:extLst>
          </p:cNvPr>
          <p:cNvCxnSpPr>
            <a:cxnSpLocks/>
          </p:cNvCxnSpPr>
          <p:nvPr/>
        </p:nvCxnSpPr>
        <p:spPr bwMode="auto">
          <a:xfrm>
            <a:off x="2574758" y="4211053"/>
            <a:ext cx="5702968" cy="40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D350DB-5C54-654C-AD1A-8E7D14DB6F40}"/>
              </a:ext>
            </a:extLst>
          </p:cNvPr>
          <p:cNvCxnSpPr>
            <a:cxnSpLocks/>
          </p:cNvCxnSpPr>
          <p:nvPr/>
        </p:nvCxnSpPr>
        <p:spPr bwMode="auto">
          <a:xfrm>
            <a:off x="2574756" y="1816773"/>
            <a:ext cx="2" cy="23982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080A2E38-F25D-D74A-ADF6-7EAF7102186A}"/>
              </a:ext>
            </a:extLst>
          </p:cNvPr>
          <p:cNvSpPr/>
          <p:nvPr/>
        </p:nvSpPr>
        <p:spPr bwMode="auto">
          <a:xfrm>
            <a:off x="2574756" y="1816773"/>
            <a:ext cx="4993105" cy="2370216"/>
          </a:xfrm>
          <a:custGeom>
            <a:avLst/>
            <a:gdLst>
              <a:gd name="connsiteX0" fmla="*/ 0 w 2881250"/>
              <a:gd name="connsiteY0" fmla="*/ 1383631 h 1383631"/>
              <a:gd name="connsiteX1" fmla="*/ 757990 w 2881250"/>
              <a:gd name="connsiteY1" fmla="*/ 0 h 1383631"/>
              <a:gd name="connsiteX2" fmla="*/ 2875548 w 2881250"/>
              <a:gd name="connsiteY2" fmla="*/ 138363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250" h="1383631">
                <a:moveTo>
                  <a:pt x="0" y="1383631"/>
                </a:moveTo>
                <a:cubicBezTo>
                  <a:pt x="139366" y="691815"/>
                  <a:pt x="278732" y="0"/>
                  <a:pt x="757990" y="0"/>
                </a:cubicBezTo>
                <a:cubicBezTo>
                  <a:pt x="1237248" y="0"/>
                  <a:pt x="2993859" y="1243263"/>
                  <a:pt x="2875548" y="138363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51F4E-7AD6-644B-BDD8-FC8DC68B5AF7}"/>
              </a:ext>
            </a:extLst>
          </p:cNvPr>
          <p:cNvSpPr txBox="1"/>
          <p:nvPr/>
        </p:nvSpPr>
        <p:spPr>
          <a:xfrm>
            <a:off x="2074132" y="28312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F5D26-C772-0C48-A90E-62CD9E4A630F}"/>
              </a:ext>
            </a:extLst>
          </p:cNvPr>
          <p:cNvSpPr txBox="1"/>
          <p:nvPr/>
        </p:nvSpPr>
        <p:spPr>
          <a:xfrm>
            <a:off x="4931282" y="423912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94FE33-0E49-F742-891F-684759A4FA66}"/>
              </a:ext>
            </a:extLst>
          </p:cNvPr>
          <p:cNvCxnSpPr>
            <a:cxnSpLocks/>
          </p:cNvCxnSpPr>
          <p:nvPr/>
        </p:nvCxnSpPr>
        <p:spPr bwMode="auto">
          <a:xfrm>
            <a:off x="2923674" y="2153560"/>
            <a:ext cx="0" cy="20694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12B62D-4A8A-CC4A-B359-C080B6CFD2FB}"/>
              </a:ext>
            </a:extLst>
          </p:cNvPr>
          <p:cNvCxnSpPr>
            <a:cxnSpLocks/>
          </p:cNvCxnSpPr>
          <p:nvPr/>
        </p:nvCxnSpPr>
        <p:spPr bwMode="auto">
          <a:xfrm>
            <a:off x="3100137" y="2153560"/>
            <a:ext cx="0" cy="2057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DAD4CE-69D4-3E4D-A7E0-A7AB875968ED}"/>
              </a:ext>
            </a:extLst>
          </p:cNvPr>
          <p:cNvCxnSpPr>
            <a:cxnSpLocks/>
          </p:cNvCxnSpPr>
          <p:nvPr/>
        </p:nvCxnSpPr>
        <p:spPr bwMode="auto">
          <a:xfrm>
            <a:off x="5771147" y="2153560"/>
            <a:ext cx="0" cy="20694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0C28D5-B375-AD4A-BB20-2FB4430426C8}"/>
              </a:ext>
            </a:extLst>
          </p:cNvPr>
          <p:cNvCxnSpPr>
            <a:cxnSpLocks/>
          </p:cNvCxnSpPr>
          <p:nvPr/>
        </p:nvCxnSpPr>
        <p:spPr bwMode="auto">
          <a:xfrm>
            <a:off x="5947610" y="2153560"/>
            <a:ext cx="0" cy="2057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11F54-2A7D-9E42-8269-2285C3C52CD9}"/>
                  </a:ext>
                </a:extLst>
              </p:cNvPr>
              <p:cNvSpPr txBox="1"/>
              <p:nvPr/>
            </p:nvSpPr>
            <p:spPr>
              <a:xfrm>
                <a:off x="5311955" y="1964884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11F54-2A7D-9E42-8269-2285C3C52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55" y="1964884"/>
                <a:ext cx="50911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244CDB-CAB1-E94A-899E-5B2E742B4007}"/>
                  </a:ext>
                </a:extLst>
              </p:cNvPr>
              <p:cNvSpPr txBox="1"/>
              <p:nvPr/>
            </p:nvSpPr>
            <p:spPr>
              <a:xfrm>
                <a:off x="5915429" y="1964884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244CDB-CAB1-E94A-899E-5B2E742B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429" y="1964884"/>
                <a:ext cx="5250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1387A-5A54-4A4E-8350-110947443F9C}"/>
                  </a:ext>
                </a:extLst>
              </p:cNvPr>
              <p:cNvSpPr txBox="1"/>
              <p:nvPr/>
            </p:nvSpPr>
            <p:spPr>
              <a:xfrm>
                <a:off x="2543878" y="1756154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1387A-5A54-4A4E-8350-11094744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78" y="1756154"/>
                <a:ext cx="5091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A641A-CEA9-6C47-B54A-C129C62E8933}"/>
                  </a:ext>
                </a:extLst>
              </p:cNvPr>
              <p:cNvSpPr txBox="1"/>
              <p:nvPr/>
            </p:nvSpPr>
            <p:spPr>
              <a:xfrm>
                <a:off x="2845615" y="1756154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A641A-CEA9-6C47-B54A-C129C62E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15" y="1756154"/>
                <a:ext cx="5250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657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1B332-3C6F-AE43-9B67-223A417245BB}"/>
              </a:ext>
            </a:extLst>
          </p:cNvPr>
          <p:cNvCxnSpPr>
            <a:cxnSpLocks/>
          </p:cNvCxnSpPr>
          <p:nvPr/>
        </p:nvCxnSpPr>
        <p:spPr bwMode="auto">
          <a:xfrm>
            <a:off x="2574758" y="4211053"/>
            <a:ext cx="5702968" cy="40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E651F4E-7AD6-644B-BDD8-FC8DC68B5AF7}"/>
              </a:ext>
            </a:extLst>
          </p:cNvPr>
          <p:cNvSpPr txBox="1"/>
          <p:nvPr/>
        </p:nvSpPr>
        <p:spPr>
          <a:xfrm>
            <a:off x="2074132" y="28312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F5D26-C772-0C48-A90E-62CD9E4A630F}"/>
              </a:ext>
            </a:extLst>
          </p:cNvPr>
          <p:cNvSpPr txBox="1"/>
          <p:nvPr/>
        </p:nvSpPr>
        <p:spPr>
          <a:xfrm>
            <a:off x="4931282" y="423912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94FE33-0E49-F742-891F-684759A4FA66}"/>
              </a:ext>
            </a:extLst>
          </p:cNvPr>
          <p:cNvCxnSpPr>
            <a:cxnSpLocks/>
          </p:cNvCxnSpPr>
          <p:nvPr/>
        </p:nvCxnSpPr>
        <p:spPr bwMode="auto">
          <a:xfrm>
            <a:off x="2923674" y="2153560"/>
            <a:ext cx="0" cy="20694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12B62D-4A8A-CC4A-B359-C080B6CFD2FB}"/>
              </a:ext>
            </a:extLst>
          </p:cNvPr>
          <p:cNvCxnSpPr>
            <a:cxnSpLocks/>
          </p:cNvCxnSpPr>
          <p:nvPr/>
        </p:nvCxnSpPr>
        <p:spPr bwMode="auto">
          <a:xfrm>
            <a:off x="3100137" y="2153560"/>
            <a:ext cx="0" cy="2057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DAD4CE-69D4-3E4D-A7E0-A7AB875968ED}"/>
              </a:ext>
            </a:extLst>
          </p:cNvPr>
          <p:cNvCxnSpPr>
            <a:cxnSpLocks/>
          </p:cNvCxnSpPr>
          <p:nvPr/>
        </p:nvCxnSpPr>
        <p:spPr bwMode="auto">
          <a:xfrm>
            <a:off x="3785937" y="2105526"/>
            <a:ext cx="0" cy="20694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0C28D5-B375-AD4A-BB20-2FB4430426C8}"/>
              </a:ext>
            </a:extLst>
          </p:cNvPr>
          <p:cNvCxnSpPr>
            <a:cxnSpLocks/>
          </p:cNvCxnSpPr>
          <p:nvPr/>
        </p:nvCxnSpPr>
        <p:spPr bwMode="auto">
          <a:xfrm>
            <a:off x="3962400" y="2105526"/>
            <a:ext cx="0" cy="2057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11F54-2A7D-9E42-8269-2285C3C52CD9}"/>
                  </a:ext>
                </a:extLst>
              </p:cNvPr>
              <p:cNvSpPr txBox="1"/>
              <p:nvPr/>
            </p:nvSpPr>
            <p:spPr>
              <a:xfrm>
                <a:off x="3433857" y="1788203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11F54-2A7D-9E42-8269-2285C3C52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857" y="1788203"/>
                <a:ext cx="50911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244CDB-CAB1-E94A-899E-5B2E742B4007}"/>
                  </a:ext>
                </a:extLst>
              </p:cNvPr>
              <p:cNvSpPr txBox="1"/>
              <p:nvPr/>
            </p:nvSpPr>
            <p:spPr>
              <a:xfrm>
                <a:off x="3751496" y="1788203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244CDB-CAB1-E94A-899E-5B2E742B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96" y="1788203"/>
                <a:ext cx="5250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1387A-5A54-4A4E-8350-110947443F9C}"/>
                  </a:ext>
                </a:extLst>
              </p:cNvPr>
              <p:cNvSpPr txBox="1"/>
              <p:nvPr/>
            </p:nvSpPr>
            <p:spPr>
              <a:xfrm>
                <a:off x="2543878" y="1756154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1387A-5A54-4A4E-8350-11094744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78" y="1756154"/>
                <a:ext cx="5091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A641A-CEA9-6C47-B54A-C129C62E8933}"/>
                  </a:ext>
                </a:extLst>
              </p:cNvPr>
              <p:cNvSpPr txBox="1"/>
              <p:nvPr/>
            </p:nvSpPr>
            <p:spPr>
              <a:xfrm>
                <a:off x="2845615" y="1756154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A641A-CEA9-6C47-B54A-C129C62E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15" y="1756154"/>
                <a:ext cx="5250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EE44F6-5973-1043-B7C1-EC204518520D}"/>
              </a:ext>
            </a:extLst>
          </p:cNvPr>
          <p:cNvCxnSpPr>
            <a:cxnSpLocks/>
          </p:cNvCxnSpPr>
          <p:nvPr/>
        </p:nvCxnSpPr>
        <p:spPr bwMode="auto">
          <a:xfrm>
            <a:off x="2574758" y="1515979"/>
            <a:ext cx="0" cy="27231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924CDEA7-E916-6142-B0C4-B872737DD41D}"/>
              </a:ext>
            </a:extLst>
          </p:cNvPr>
          <p:cNvSpPr/>
          <p:nvPr/>
        </p:nvSpPr>
        <p:spPr bwMode="auto">
          <a:xfrm>
            <a:off x="2586789" y="1784100"/>
            <a:ext cx="1756611" cy="2390858"/>
          </a:xfrm>
          <a:custGeom>
            <a:avLst/>
            <a:gdLst>
              <a:gd name="connsiteX0" fmla="*/ 0 w 1756611"/>
              <a:gd name="connsiteY0" fmla="*/ 2390858 h 2390858"/>
              <a:gd name="connsiteX1" fmla="*/ 1106906 w 1756611"/>
              <a:gd name="connsiteY1" fmla="*/ 1837405 h 2390858"/>
              <a:gd name="connsiteX2" fmla="*/ 1756611 w 1756611"/>
              <a:gd name="connsiteY2" fmla="*/ 8605 h 23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6611" h="2390858">
                <a:moveTo>
                  <a:pt x="0" y="2390858"/>
                </a:moveTo>
                <a:cubicBezTo>
                  <a:pt x="407069" y="2312652"/>
                  <a:pt x="814138" y="2234447"/>
                  <a:pt x="1106906" y="1837405"/>
                </a:cubicBezTo>
                <a:cubicBezTo>
                  <a:pt x="1399674" y="1440363"/>
                  <a:pt x="1634290" y="-129758"/>
                  <a:pt x="1756611" y="8605"/>
                </a:cubicBezTo>
              </a:path>
            </a:pathLst>
          </a:cu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8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1B332-3C6F-AE43-9B67-223A417245BB}"/>
              </a:ext>
            </a:extLst>
          </p:cNvPr>
          <p:cNvCxnSpPr>
            <a:cxnSpLocks/>
          </p:cNvCxnSpPr>
          <p:nvPr/>
        </p:nvCxnSpPr>
        <p:spPr bwMode="auto">
          <a:xfrm>
            <a:off x="2574758" y="4211053"/>
            <a:ext cx="5702968" cy="40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E651F4E-7AD6-644B-BDD8-FC8DC68B5AF7}"/>
              </a:ext>
            </a:extLst>
          </p:cNvPr>
          <p:cNvSpPr txBox="1"/>
          <p:nvPr/>
        </p:nvSpPr>
        <p:spPr>
          <a:xfrm>
            <a:off x="2074132" y="28312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F5D26-C772-0C48-A90E-62CD9E4A630F}"/>
              </a:ext>
            </a:extLst>
          </p:cNvPr>
          <p:cNvSpPr txBox="1"/>
          <p:nvPr/>
        </p:nvSpPr>
        <p:spPr>
          <a:xfrm>
            <a:off x="4931282" y="423912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94FE33-0E49-F742-891F-684759A4FA66}"/>
              </a:ext>
            </a:extLst>
          </p:cNvPr>
          <p:cNvCxnSpPr>
            <a:cxnSpLocks/>
          </p:cNvCxnSpPr>
          <p:nvPr/>
        </p:nvCxnSpPr>
        <p:spPr bwMode="auto">
          <a:xfrm>
            <a:off x="2923674" y="2153560"/>
            <a:ext cx="0" cy="20694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12B62D-4A8A-CC4A-B359-C080B6CFD2FB}"/>
              </a:ext>
            </a:extLst>
          </p:cNvPr>
          <p:cNvCxnSpPr>
            <a:cxnSpLocks/>
          </p:cNvCxnSpPr>
          <p:nvPr/>
        </p:nvCxnSpPr>
        <p:spPr bwMode="auto">
          <a:xfrm>
            <a:off x="3100137" y="2153560"/>
            <a:ext cx="0" cy="2057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DAD4CE-69D4-3E4D-A7E0-A7AB875968ED}"/>
              </a:ext>
            </a:extLst>
          </p:cNvPr>
          <p:cNvCxnSpPr>
            <a:cxnSpLocks/>
          </p:cNvCxnSpPr>
          <p:nvPr/>
        </p:nvCxnSpPr>
        <p:spPr bwMode="auto">
          <a:xfrm>
            <a:off x="3785937" y="2105526"/>
            <a:ext cx="0" cy="20694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0C28D5-B375-AD4A-BB20-2FB4430426C8}"/>
              </a:ext>
            </a:extLst>
          </p:cNvPr>
          <p:cNvCxnSpPr>
            <a:cxnSpLocks/>
          </p:cNvCxnSpPr>
          <p:nvPr/>
        </p:nvCxnSpPr>
        <p:spPr bwMode="auto">
          <a:xfrm>
            <a:off x="3962400" y="2105526"/>
            <a:ext cx="0" cy="2057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11F54-2A7D-9E42-8269-2285C3C52CD9}"/>
                  </a:ext>
                </a:extLst>
              </p:cNvPr>
              <p:cNvSpPr txBox="1"/>
              <p:nvPr/>
            </p:nvSpPr>
            <p:spPr>
              <a:xfrm>
                <a:off x="3433857" y="1788203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11F54-2A7D-9E42-8269-2285C3C52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857" y="1788203"/>
                <a:ext cx="50911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244CDB-CAB1-E94A-899E-5B2E742B4007}"/>
                  </a:ext>
                </a:extLst>
              </p:cNvPr>
              <p:cNvSpPr txBox="1"/>
              <p:nvPr/>
            </p:nvSpPr>
            <p:spPr>
              <a:xfrm>
                <a:off x="3751496" y="1788203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244CDB-CAB1-E94A-899E-5B2E742B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96" y="1788203"/>
                <a:ext cx="5250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1387A-5A54-4A4E-8350-110947443F9C}"/>
                  </a:ext>
                </a:extLst>
              </p:cNvPr>
              <p:cNvSpPr txBox="1"/>
              <p:nvPr/>
            </p:nvSpPr>
            <p:spPr>
              <a:xfrm>
                <a:off x="2543878" y="1756154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1387A-5A54-4A4E-8350-11094744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78" y="1756154"/>
                <a:ext cx="5091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A641A-CEA9-6C47-B54A-C129C62E8933}"/>
                  </a:ext>
                </a:extLst>
              </p:cNvPr>
              <p:cNvSpPr txBox="1"/>
              <p:nvPr/>
            </p:nvSpPr>
            <p:spPr>
              <a:xfrm>
                <a:off x="2845615" y="1756154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A641A-CEA9-6C47-B54A-C129C62E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15" y="1756154"/>
                <a:ext cx="5250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EE44F6-5973-1043-B7C1-EC204518520D}"/>
              </a:ext>
            </a:extLst>
          </p:cNvPr>
          <p:cNvCxnSpPr>
            <a:cxnSpLocks/>
          </p:cNvCxnSpPr>
          <p:nvPr/>
        </p:nvCxnSpPr>
        <p:spPr bwMode="auto">
          <a:xfrm>
            <a:off x="2574758" y="1515979"/>
            <a:ext cx="0" cy="27231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reeform 1">
            <a:extLst>
              <a:ext uri="{FF2B5EF4-FFF2-40B4-BE49-F238E27FC236}">
                <a16:creationId xmlns:a16="http://schemas.microsoft.com/office/drawing/2014/main" id="{8D488EB6-CAD2-1540-85BA-2E3E0DBC4DEF}"/>
              </a:ext>
            </a:extLst>
          </p:cNvPr>
          <p:cNvSpPr/>
          <p:nvPr/>
        </p:nvSpPr>
        <p:spPr bwMode="auto">
          <a:xfrm>
            <a:off x="2646947" y="2105526"/>
            <a:ext cx="1864895" cy="2057400"/>
          </a:xfrm>
          <a:custGeom>
            <a:avLst/>
            <a:gdLst>
              <a:gd name="connsiteX0" fmla="*/ 0 w 1864895"/>
              <a:gd name="connsiteY0" fmla="*/ 0 h 2057400"/>
              <a:gd name="connsiteX1" fmla="*/ 721895 w 1864895"/>
              <a:gd name="connsiteY1" fmla="*/ 1648327 h 2057400"/>
              <a:gd name="connsiteX2" fmla="*/ 1864895 w 1864895"/>
              <a:gd name="connsiteY2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4895" h="2057400">
                <a:moveTo>
                  <a:pt x="0" y="0"/>
                </a:moveTo>
                <a:cubicBezTo>
                  <a:pt x="205539" y="652713"/>
                  <a:pt x="411079" y="1305427"/>
                  <a:pt x="721895" y="1648327"/>
                </a:cubicBezTo>
                <a:cubicBezTo>
                  <a:pt x="1032711" y="1991227"/>
                  <a:pt x="1608221" y="1925053"/>
                  <a:pt x="1864895" y="2057400"/>
                </a:cubicBezTo>
              </a:path>
            </a:pathLst>
          </a:cu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0EE3836-FE78-B54E-B531-8498BB39FD37}"/>
              </a:ext>
            </a:extLst>
          </p:cNvPr>
          <p:cNvSpPr/>
          <p:nvPr/>
        </p:nvSpPr>
        <p:spPr bwMode="auto">
          <a:xfrm>
            <a:off x="3970428" y="2690781"/>
            <a:ext cx="3597433" cy="1496208"/>
          </a:xfrm>
          <a:custGeom>
            <a:avLst/>
            <a:gdLst>
              <a:gd name="connsiteX0" fmla="*/ 0 w 2881250"/>
              <a:gd name="connsiteY0" fmla="*/ 1383631 h 1383631"/>
              <a:gd name="connsiteX1" fmla="*/ 757990 w 2881250"/>
              <a:gd name="connsiteY1" fmla="*/ 0 h 1383631"/>
              <a:gd name="connsiteX2" fmla="*/ 2875548 w 2881250"/>
              <a:gd name="connsiteY2" fmla="*/ 138363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250" h="1383631">
                <a:moveTo>
                  <a:pt x="0" y="1383631"/>
                </a:moveTo>
                <a:cubicBezTo>
                  <a:pt x="139366" y="691815"/>
                  <a:pt x="278732" y="0"/>
                  <a:pt x="757990" y="0"/>
                </a:cubicBezTo>
                <a:cubicBezTo>
                  <a:pt x="1237248" y="0"/>
                  <a:pt x="2993859" y="1243263"/>
                  <a:pt x="2875548" y="138363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BBEBEC-2900-D94A-9E0A-DA6D62581122}"/>
              </a:ext>
            </a:extLst>
          </p:cNvPr>
          <p:cNvSpPr/>
          <p:nvPr/>
        </p:nvSpPr>
        <p:spPr bwMode="auto">
          <a:xfrm>
            <a:off x="3093614" y="4152870"/>
            <a:ext cx="892857" cy="981271"/>
          </a:xfrm>
          <a:custGeom>
            <a:avLst/>
            <a:gdLst>
              <a:gd name="connsiteX0" fmla="*/ 0 w 1239253"/>
              <a:gd name="connsiteY0" fmla="*/ 1515979 h 1554479"/>
              <a:gd name="connsiteX1" fmla="*/ 613611 w 1239253"/>
              <a:gd name="connsiteY1" fmla="*/ 1359568 h 1554479"/>
              <a:gd name="connsiteX2" fmla="*/ 1239253 w 1239253"/>
              <a:gd name="connsiteY2" fmla="*/ 0 h 155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3" h="1554479">
                <a:moveTo>
                  <a:pt x="0" y="1515979"/>
                </a:moveTo>
                <a:cubicBezTo>
                  <a:pt x="203534" y="1564105"/>
                  <a:pt x="407069" y="1612231"/>
                  <a:pt x="613611" y="1359568"/>
                </a:cubicBezTo>
                <a:cubicBezTo>
                  <a:pt x="820153" y="1106905"/>
                  <a:pt x="1029703" y="553452"/>
                  <a:pt x="1239253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C9F83D-C617-FB40-AC6F-6FF360FE9A68}"/>
              </a:ext>
            </a:extLst>
          </p:cNvPr>
          <p:cNvCxnSpPr>
            <a:cxnSpLocks/>
          </p:cNvCxnSpPr>
          <p:nvPr/>
        </p:nvCxnSpPr>
        <p:spPr bwMode="auto">
          <a:xfrm>
            <a:off x="2675369" y="5160029"/>
            <a:ext cx="68175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7304A8-7F90-6842-90C9-C8DFCC1B2892}"/>
              </a:ext>
            </a:extLst>
          </p:cNvPr>
          <p:cNvSpPr txBox="1"/>
          <p:nvPr/>
        </p:nvSpPr>
        <p:spPr>
          <a:xfrm>
            <a:off x="2174743" y="3780228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28377-6DD7-4F48-A194-DF8E668DEA69}"/>
              </a:ext>
            </a:extLst>
          </p:cNvPr>
          <p:cNvSpPr txBox="1"/>
          <p:nvPr/>
        </p:nvSpPr>
        <p:spPr>
          <a:xfrm>
            <a:off x="5112187" y="5324293"/>
            <a:ext cx="20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13DEE8-0C76-9B49-AF55-4CA4CC2E01A7}"/>
              </a:ext>
            </a:extLst>
          </p:cNvPr>
          <p:cNvCxnSpPr>
            <a:cxnSpLocks/>
          </p:cNvCxnSpPr>
          <p:nvPr/>
        </p:nvCxnSpPr>
        <p:spPr bwMode="auto">
          <a:xfrm>
            <a:off x="3861017" y="2255532"/>
            <a:ext cx="18598" cy="29264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9A028-A15B-244E-A403-3E0F19472EFA}"/>
              </a:ext>
            </a:extLst>
          </p:cNvPr>
          <p:cNvCxnSpPr>
            <a:cxnSpLocks/>
          </p:cNvCxnSpPr>
          <p:nvPr/>
        </p:nvCxnSpPr>
        <p:spPr bwMode="auto">
          <a:xfrm>
            <a:off x="4056078" y="2255532"/>
            <a:ext cx="0" cy="29145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FF9B9F-1209-2244-9FFE-DCE914FDE0C6}"/>
                  </a:ext>
                </a:extLst>
              </p:cNvPr>
              <p:cNvSpPr txBox="1"/>
              <p:nvPr/>
            </p:nvSpPr>
            <p:spPr>
              <a:xfrm>
                <a:off x="3530969" y="1886200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FF9B9F-1209-2244-9FFE-DCE914FDE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69" y="1886200"/>
                <a:ext cx="50911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10B711-8FBB-2C4F-9710-A329C9F32B18}"/>
                  </a:ext>
                </a:extLst>
              </p:cNvPr>
              <p:cNvSpPr txBox="1"/>
              <p:nvPr/>
            </p:nvSpPr>
            <p:spPr>
              <a:xfrm>
                <a:off x="3838240" y="1860425"/>
                <a:ext cx="525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10B711-8FBB-2C4F-9710-A329C9F32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240" y="1860425"/>
                <a:ext cx="5250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BB5474-07E8-5F42-81F2-ECC9144306DA}"/>
              </a:ext>
            </a:extLst>
          </p:cNvPr>
          <p:cNvCxnSpPr>
            <a:cxnSpLocks/>
          </p:cNvCxnSpPr>
          <p:nvPr/>
        </p:nvCxnSpPr>
        <p:spPr bwMode="auto">
          <a:xfrm>
            <a:off x="2675369" y="2464955"/>
            <a:ext cx="0" cy="27231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935C6031-AEBA-6B4E-85DC-CFB134772DBA}"/>
              </a:ext>
            </a:extLst>
          </p:cNvPr>
          <p:cNvSpPr/>
          <p:nvPr/>
        </p:nvSpPr>
        <p:spPr bwMode="auto">
          <a:xfrm>
            <a:off x="7483642" y="4042611"/>
            <a:ext cx="1720516" cy="1082842"/>
          </a:xfrm>
          <a:custGeom>
            <a:avLst/>
            <a:gdLst>
              <a:gd name="connsiteX0" fmla="*/ 0 w 1720516"/>
              <a:gd name="connsiteY0" fmla="*/ 0 h 1082842"/>
              <a:gd name="connsiteX1" fmla="*/ 1046747 w 1720516"/>
              <a:gd name="connsiteY1" fmla="*/ 866273 h 1082842"/>
              <a:gd name="connsiteX2" fmla="*/ 1720516 w 1720516"/>
              <a:gd name="connsiteY2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516" h="1082842">
                <a:moveTo>
                  <a:pt x="0" y="0"/>
                </a:moveTo>
                <a:cubicBezTo>
                  <a:pt x="379997" y="342899"/>
                  <a:pt x="759994" y="685799"/>
                  <a:pt x="1046747" y="866273"/>
                </a:cubicBezTo>
                <a:cubicBezTo>
                  <a:pt x="1333500" y="1046747"/>
                  <a:pt x="1592179" y="1044742"/>
                  <a:pt x="1720516" y="108284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1BDAA7-EB23-A94D-B5CC-ACDA4E52187C}"/>
              </a:ext>
            </a:extLst>
          </p:cNvPr>
          <p:cNvCxnSpPr>
            <a:cxnSpLocks/>
          </p:cNvCxnSpPr>
          <p:nvPr/>
        </p:nvCxnSpPr>
        <p:spPr bwMode="auto">
          <a:xfrm flipH="1">
            <a:off x="8475497" y="3780228"/>
            <a:ext cx="1010653" cy="9264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8DCBAE-36D0-DA4B-A242-3CF5AE7CF1AF}"/>
              </a:ext>
            </a:extLst>
          </p:cNvPr>
          <p:cNvSpPr txBox="1"/>
          <p:nvPr/>
        </p:nvSpPr>
        <p:spPr>
          <a:xfrm>
            <a:off x="9486150" y="348932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Exponentially</a:t>
            </a:r>
          </a:p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falling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409DAB-E706-3C40-A08A-DB62D880708B}"/>
              </a:ext>
            </a:extLst>
          </p:cNvPr>
          <p:cNvCxnSpPr>
            <a:cxnSpLocks/>
          </p:cNvCxnSpPr>
          <p:nvPr/>
        </p:nvCxnSpPr>
        <p:spPr bwMode="auto">
          <a:xfrm flipH="1">
            <a:off x="5112187" y="1761762"/>
            <a:ext cx="1010653" cy="9264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C4996E-C9C8-9D49-8C2F-CEBC996D9E39}"/>
              </a:ext>
            </a:extLst>
          </p:cNvPr>
          <p:cNvSpPr txBox="1"/>
          <p:nvPr/>
        </p:nvSpPr>
        <p:spPr>
          <a:xfrm>
            <a:off x="6122840" y="147086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Concave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9EB2E58-5667-2E41-ADF2-A844FCE93194}"/>
              </a:ext>
            </a:extLst>
          </p:cNvPr>
          <p:cNvCxnSpPr>
            <a:cxnSpLocks/>
            <a:stCxn id="37" idx="3"/>
            <a:endCxn id="2" idx="0"/>
          </p:cNvCxnSpPr>
          <p:nvPr/>
        </p:nvCxnSpPr>
        <p:spPr bwMode="auto">
          <a:xfrm>
            <a:off x="2249470" y="3397629"/>
            <a:ext cx="1720958" cy="7893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CEA50C4-BDE7-1B48-B794-3B1EF8A3DCFC}"/>
              </a:ext>
            </a:extLst>
          </p:cNvPr>
          <p:cNvSpPr txBox="1"/>
          <p:nvPr/>
        </p:nvSpPr>
        <p:spPr>
          <a:xfrm>
            <a:off x="711870" y="3074463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Exponentially </a:t>
            </a:r>
          </a:p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Increasing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75BDB7-7E79-804F-A500-571789DB7B2E}"/>
              </a:ext>
            </a:extLst>
          </p:cNvPr>
          <p:cNvCxnSpPr>
            <a:cxnSpLocks/>
          </p:cNvCxnSpPr>
          <p:nvPr/>
        </p:nvCxnSpPr>
        <p:spPr bwMode="auto">
          <a:xfrm>
            <a:off x="7463508" y="2255532"/>
            <a:ext cx="18598" cy="29264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1CCFD7F-25F2-DB4F-82FA-4508FC2859C7}"/>
              </a:ext>
            </a:extLst>
          </p:cNvPr>
          <p:cNvCxnSpPr>
            <a:cxnSpLocks/>
          </p:cNvCxnSpPr>
          <p:nvPr/>
        </p:nvCxnSpPr>
        <p:spPr bwMode="auto">
          <a:xfrm>
            <a:off x="7658569" y="2255532"/>
            <a:ext cx="0" cy="29145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EFA7-21C3-C440-8809-663C0E5AC42F}"/>
                  </a:ext>
                </a:extLst>
              </p:cNvPr>
              <p:cNvSpPr txBox="1"/>
              <p:nvPr/>
            </p:nvSpPr>
            <p:spPr>
              <a:xfrm>
                <a:off x="7133460" y="1886200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EFA7-21C3-C440-8809-663C0E5AC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60" y="1886200"/>
                <a:ext cx="5091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67F4CFA-9B09-AD46-8936-DB1F206244AB}"/>
                  </a:ext>
                </a:extLst>
              </p:cNvPr>
              <p:cNvSpPr txBox="1"/>
              <p:nvPr/>
            </p:nvSpPr>
            <p:spPr>
              <a:xfrm>
                <a:off x="7440731" y="1860425"/>
                <a:ext cx="525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67F4CFA-9B09-AD46-8936-DB1F20624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31" y="1860425"/>
                <a:ext cx="5250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12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E2682F-B921-734A-BC31-096E363981BE}"/>
              </a:ext>
            </a:extLst>
          </p:cNvPr>
          <p:cNvCxnSpPr>
            <a:cxnSpLocks/>
          </p:cNvCxnSpPr>
          <p:nvPr/>
        </p:nvCxnSpPr>
        <p:spPr bwMode="auto">
          <a:xfrm>
            <a:off x="1839266" y="4660597"/>
            <a:ext cx="704003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D0F01D-EA3F-B54D-BCA8-9BDB45BF0E13}"/>
              </a:ext>
            </a:extLst>
          </p:cNvPr>
          <p:cNvCxnSpPr>
            <a:cxnSpLocks/>
          </p:cNvCxnSpPr>
          <p:nvPr/>
        </p:nvCxnSpPr>
        <p:spPr bwMode="auto">
          <a:xfrm>
            <a:off x="1839266" y="1816773"/>
            <a:ext cx="0" cy="29157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3C9FEB39-C17E-204B-980A-25FFBAA22FB2}"/>
              </a:ext>
            </a:extLst>
          </p:cNvPr>
          <p:cNvSpPr/>
          <p:nvPr/>
        </p:nvSpPr>
        <p:spPr bwMode="auto">
          <a:xfrm>
            <a:off x="2574756" y="1816773"/>
            <a:ext cx="4993105" cy="2370216"/>
          </a:xfrm>
          <a:custGeom>
            <a:avLst/>
            <a:gdLst>
              <a:gd name="connsiteX0" fmla="*/ 0 w 2881250"/>
              <a:gd name="connsiteY0" fmla="*/ 1383631 h 1383631"/>
              <a:gd name="connsiteX1" fmla="*/ 757990 w 2881250"/>
              <a:gd name="connsiteY1" fmla="*/ 0 h 1383631"/>
              <a:gd name="connsiteX2" fmla="*/ 2875548 w 2881250"/>
              <a:gd name="connsiteY2" fmla="*/ 138363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250" h="1383631">
                <a:moveTo>
                  <a:pt x="0" y="1383631"/>
                </a:moveTo>
                <a:cubicBezTo>
                  <a:pt x="139366" y="691815"/>
                  <a:pt x="278732" y="0"/>
                  <a:pt x="757990" y="0"/>
                </a:cubicBezTo>
                <a:cubicBezTo>
                  <a:pt x="1237248" y="0"/>
                  <a:pt x="2993859" y="1243263"/>
                  <a:pt x="2875548" y="138363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C344F-703E-134A-B0A4-77DCE908D683}"/>
              </a:ext>
            </a:extLst>
          </p:cNvPr>
          <p:cNvSpPr txBox="1"/>
          <p:nvPr/>
        </p:nvSpPr>
        <p:spPr>
          <a:xfrm>
            <a:off x="1513536" y="281721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6722B-5264-0C4A-B6A1-7854332C7C11}"/>
              </a:ext>
            </a:extLst>
          </p:cNvPr>
          <p:cNvSpPr txBox="1"/>
          <p:nvPr/>
        </p:nvSpPr>
        <p:spPr>
          <a:xfrm>
            <a:off x="4910349" y="466059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B079A-AAA4-FA48-BCEB-3DDC4769F4B8}"/>
              </a:ext>
            </a:extLst>
          </p:cNvPr>
          <p:cNvCxnSpPr>
            <a:cxnSpLocks/>
          </p:cNvCxnSpPr>
          <p:nvPr/>
        </p:nvCxnSpPr>
        <p:spPr bwMode="auto">
          <a:xfrm>
            <a:off x="2516848" y="1579969"/>
            <a:ext cx="0" cy="30806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F2068-D355-5D4E-9446-860B29E59BF7}"/>
              </a:ext>
            </a:extLst>
          </p:cNvPr>
          <p:cNvCxnSpPr>
            <a:cxnSpLocks/>
          </p:cNvCxnSpPr>
          <p:nvPr/>
        </p:nvCxnSpPr>
        <p:spPr bwMode="auto">
          <a:xfrm>
            <a:off x="2681180" y="1579969"/>
            <a:ext cx="20117" cy="30806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8C4CF4-B1DC-A04D-B341-D136B238862D}"/>
              </a:ext>
            </a:extLst>
          </p:cNvPr>
          <p:cNvCxnSpPr>
            <a:cxnSpLocks/>
          </p:cNvCxnSpPr>
          <p:nvPr/>
        </p:nvCxnSpPr>
        <p:spPr bwMode="auto">
          <a:xfrm>
            <a:off x="7449305" y="2175481"/>
            <a:ext cx="0" cy="25070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5394B4-4A63-F94D-BF92-C74F57B768FE}"/>
              </a:ext>
            </a:extLst>
          </p:cNvPr>
          <p:cNvCxnSpPr>
            <a:cxnSpLocks/>
          </p:cNvCxnSpPr>
          <p:nvPr/>
        </p:nvCxnSpPr>
        <p:spPr bwMode="auto">
          <a:xfrm>
            <a:off x="7625768" y="2175481"/>
            <a:ext cx="0" cy="25070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AB2875-A7F5-B440-9E84-5F03F45B6A8D}"/>
                  </a:ext>
                </a:extLst>
              </p:cNvPr>
              <p:cNvSpPr txBox="1"/>
              <p:nvPr/>
            </p:nvSpPr>
            <p:spPr>
              <a:xfrm>
                <a:off x="6990113" y="1986805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AB2875-A7F5-B440-9E84-5F03F45B6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13" y="1986805"/>
                <a:ext cx="50911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719917-5167-B848-BA6A-6D9D145C8192}"/>
                  </a:ext>
                </a:extLst>
              </p:cNvPr>
              <p:cNvSpPr txBox="1"/>
              <p:nvPr/>
            </p:nvSpPr>
            <p:spPr>
              <a:xfrm>
                <a:off x="7593587" y="1986805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719917-5167-B848-BA6A-6D9D145C8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587" y="1986805"/>
                <a:ext cx="5250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E5EA4C-7A8A-1041-A8E9-9E4B34180D84}"/>
                  </a:ext>
                </a:extLst>
              </p:cNvPr>
              <p:cNvSpPr txBox="1"/>
              <p:nvPr/>
            </p:nvSpPr>
            <p:spPr>
              <a:xfrm>
                <a:off x="2167930" y="1210637"/>
                <a:ext cx="50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E5EA4C-7A8A-1041-A8E9-9E4B34180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30" y="1210637"/>
                <a:ext cx="5091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448AF2-9DF7-D446-B0AD-FBE8CB0D4AED}"/>
                  </a:ext>
                </a:extLst>
              </p:cNvPr>
              <p:cNvSpPr txBox="1"/>
              <p:nvPr/>
            </p:nvSpPr>
            <p:spPr>
              <a:xfrm>
                <a:off x="2438789" y="1210637"/>
                <a:ext cx="525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448AF2-9DF7-D446-B0AD-FBE8CB0D4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789" y="1210637"/>
                <a:ext cx="5250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416834-D8BF-B74A-B6A1-154ECE9471F6}"/>
              </a:ext>
            </a:extLst>
          </p:cNvPr>
          <p:cNvCxnSpPr>
            <a:cxnSpLocks/>
            <a:endCxn id="4" idx="0"/>
          </p:cNvCxnSpPr>
          <p:nvPr/>
        </p:nvCxnSpPr>
        <p:spPr bwMode="auto">
          <a:xfrm>
            <a:off x="1839265" y="4186989"/>
            <a:ext cx="735491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C8CE9E-DF31-3048-9684-BABACEB39A01}"/>
              </a:ext>
            </a:extLst>
          </p:cNvPr>
          <p:cNvCxnSpPr>
            <a:cxnSpLocks/>
          </p:cNvCxnSpPr>
          <p:nvPr/>
        </p:nvCxnSpPr>
        <p:spPr bwMode="auto">
          <a:xfrm>
            <a:off x="7567861" y="4186989"/>
            <a:ext cx="735491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9C9897-7BA9-6642-B41A-56280297BE2D}"/>
              </a:ext>
            </a:extLst>
          </p:cNvPr>
          <p:cNvCxnSpPr>
            <a:cxnSpLocks/>
          </p:cNvCxnSpPr>
          <p:nvPr/>
        </p:nvCxnSpPr>
        <p:spPr bwMode="auto">
          <a:xfrm>
            <a:off x="8303352" y="4186989"/>
            <a:ext cx="0" cy="47360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EE3CD4-8FB3-3845-8B0D-79938D8F1128}"/>
              </a:ext>
            </a:extLst>
          </p:cNvPr>
          <p:cNvCxnSpPr>
            <a:cxnSpLocks/>
          </p:cNvCxnSpPr>
          <p:nvPr/>
        </p:nvCxnSpPr>
        <p:spPr bwMode="auto">
          <a:xfrm flipH="1">
            <a:off x="8167060" y="3260559"/>
            <a:ext cx="1010653" cy="9264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04DBE6-4B15-DA4E-9C37-C48F2C0A2CCC}"/>
              </a:ext>
            </a:extLst>
          </p:cNvPr>
          <p:cNvSpPr txBox="1"/>
          <p:nvPr/>
        </p:nvSpPr>
        <p:spPr>
          <a:xfrm>
            <a:off x="9127366" y="30680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Uniform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A93E38-032F-0748-95BF-0A253035EF20}"/>
              </a:ext>
            </a:extLst>
          </p:cNvPr>
          <p:cNvCxnSpPr>
            <a:cxnSpLocks/>
          </p:cNvCxnSpPr>
          <p:nvPr/>
        </p:nvCxnSpPr>
        <p:spPr bwMode="auto">
          <a:xfrm flipH="1">
            <a:off x="5305719" y="1406264"/>
            <a:ext cx="1010653" cy="9264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6C2889D-4070-8F4F-B549-BF6A396D1034}"/>
              </a:ext>
            </a:extLst>
          </p:cNvPr>
          <p:cNvSpPr txBox="1"/>
          <p:nvPr/>
        </p:nvSpPr>
        <p:spPr>
          <a:xfrm>
            <a:off x="6316372" y="111536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Concave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E29964-243E-7F4E-A408-DB7B5016EB95}"/>
              </a:ext>
            </a:extLst>
          </p:cNvPr>
          <p:cNvCxnSpPr>
            <a:cxnSpLocks/>
            <a:stCxn id="37" idx="3"/>
          </p:cNvCxnSpPr>
          <p:nvPr/>
        </p:nvCxnSpPr>
        <p:spPr bwMode="auto">
          <a:xfrm>
            <a:off x="1078317" y="3368237"/>
            <a:ext cx="1089613" cy="8187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7215789-B5EE-9D4A-B101-1E3FEC1B5385}"/>
              </a:ext>
            </a:extLst>
          </p:cNvPr>
          <p:cNvSpPr txBox="1"/>
          <p:nvPr/>
        </p:nvSpPr>
        <p:spPr>
          <a:xfrm>
            <a:off x="98562" y="318357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626265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5566229" y="1427165"/>
            <a:ext cx="2258358" cy="192522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5558063" y="140446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5558063" y="140446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858580" y="142623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5549897" y="626005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5164843" y="28533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BA574-1417-274D-B1C1-E9ADC0A99006}"/>
              </a:ext>
            </a:extLst>
          </p:cNvPr>
          <p:cNvSpPr txBox="1"/>
          <p:nvPr/>
        </p:nvSpPr>
        <p:spPr>
          <a:xfrm>
            <a:off x="6445845" y="91711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5412363" y="624135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4884638" y="603680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638" y="6036806"/>
                <a:ext cx="5604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5408056" y="149874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4832322" y="134886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322" y="1348867"/>
                <a:ext cx="58894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5635663" y="124527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7816420" y="124527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7469963" y="90275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963" y="902759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5300487" y="92546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87" y="925462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50DF1A0-7CCA-A341-A875-09EF3200C2F8}"/>
              </a:ext>
            </a:extLst>
          </p:cNvPr>
          <p:cNvSpPr txBox="1"/>
          <p:nvPr/>
        </p:nvSpPr>
        <p:spPr>
          <a:xfrm>
            <a:off x="1876301" y="105690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Uniform Group B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EE7D71-0CF7-4F4F-ABD6-5AAC50D8342F}"/>
              </a:ext>
            </a:extLst>
          </p:cNvPr>
          <p:cNvCxnSpPr>
            <a:cxnSpLocks/>
          </p:cNvCxnSpPr>
          <p:nvPr/>
        </p:nvCxnSpPr>
        <p:spPr bwMode="auto">
          <a:xfrm>
            <a:off x="5588995" y="4315197"/>
            <a:ext cx="2258358" cy="192522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AC9118-31BB-0B4B-A5D1-63E0A1389164}"/>
              </a:ext>
            </a:extLst>
          </p:cNvPr>
          <p:cNvCxnSpPr>
            <a:cxnSpLocks/>
          </p:cNvCxnSpPr>
          <p:nvPr/>
        </p:nvCxnSpPr>
        <p:spPr bwMode="auto">
          <a:xfrm>
            <a:off x="5584072" y="2944777"/>
            <a:ext cx="2258358" cy="192522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06D220-14D1-5B47-9238-7189CC3EFB6B}"/>
              </a:ext>
            </a:extLst>
          </p:cNvPr>
          <p:cNvCxnSpPr>
            <a:cxnSpLocks/>
          </p:cNvCxnSpPr>
          <p:nvPr/>
        </p:nvCxnSpPr>
        <p:spPr bwMode="auto">
          <a:xfrm>
            <a:off x="5563883" y="5252241"/>
            <a:ext cx="1114579" cy="96821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587A71-8710-E641-88B8-A662FAA03A9D}"/>
              </a:ext>
            </a:extLst>
          </p:cNvPr>
          <p:cNvCxnSpPr>
            <a:cxnSpLocks/>
          </p:cNvCxnSpPr>
          <p:nvPr/>
        </p:nvCxnSpPr>
        <p:spPr bwMode="auto">
          <a:xfrm>
            <a:off x="6744001" y="1427751"/>
            <a:ext cx="1114579" cy="96821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730F60-1E9B-654C-933E-901AF028F266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5845" y="2218821"/>
            <a:ext cx="0" cy="143234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ACDB2E9-D162-0E48-A67D-ADB603B2BC8C}"/>
              </a:ext>
            </a:extLst>
          </p:cNvPr>
          <p:cNvSpPr/>
          <p:nvPr/>
        </p:nvSpPr>
        <p:spPr>
          <a:xfrm>
            <a:off x="6444062" y="2775891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7871C7-D49F-CF41-8CCF-34E419DAD11F}"/>
                  </a:ext>
                </a:extLst>
              </p:cNvPr>
              <p:cNvSpPr txBox="1"/>
              <p:nvPr/>
            </p:nvSpPr>
            <p:spPr>
              <a:xfrm rot="2403653">
                <a:off x="5920844" y="2154884"/>
                <a:ext cx="1872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7871C7-D49F-CF41-8CCF-34E419DAD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03653">
                <a:off x="5920844" y="2154884"/>
                <a:ext cx="187243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803F1D7-CA89-7B42-995A-22D98E24E2A8}"/>
                  </a:ext>
                </a:extLst>
              </p:cNvPr>
              <p:cNvSpPr txBox="1"/>
              <p:nvPr/>
            </p:nvSpPr>
            <p:spPr>
              <a:xfrm rot="2442179">
                <a:off x="5695301" y="4848238"/>
                <a:ext cx="18489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803F1D7-CA89-7B42-995A-22D98E24E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42179">
                <a:off x="5695301" y="4848238"/>
                <a:ext cx="1848904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91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88697" y="204451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45509" y="1373544"/>
            <a:ext cx="191137" cy="1007478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/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42D36F-D925-9442-B1DF-31A38662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0" y="5309145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89" y="4119591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/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59" y="2776008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/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47BC0A-EAE7-8545-8514-F3E6B361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66" y="1583864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6719487" y="36368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/>
              <p:nvPr/>
            </p:nvSpPr>
            <p:spPr>
              <a:xfrm>
                <a:off x="10049524" y="413355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524" y="4133552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4211" r="-315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/>
              <p:nvPr/>
            </p:nvSpPr>
            <p:spPr>
              <a:xfrm>
                <a:off x="6015499" y="250567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499" y="2505670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r="-421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9504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9504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9219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92191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245D1B-1865-A24C-B2C5-FA5B896C4872}"/>
                  </a:ext>
                </a:extLst>
              </p:cNvPr>
              <p:cNvSpPr txBox="1"/>
              <p:nvPr/>
            </p:nvSpPr>
            <p:spPr>
              <a:xfrm>
                <a:off x="8422061" y="852682"/>
                <a:ext cx="395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245D1B-1865-A24C-B2C5-FA5B896C4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061" y="852682"/>
                <a:ext cx="39568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C9EE6DB-F8DF-1D4B-9BFB-803FD818A81E}"/>
              </a:ext>
            </a:extLst>
          </p:cNvPr>
          <p:cNvSpPr txBox="1"/>
          <p:nvPr/>
        </p:nvSpPr>
        <p:spPr>
          <a:xfrm>
            <a:off x="1560840" y="1091421"/>
            <a:ext cx="31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Uniform Both A &amp; B Combined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43F609-3B27-1247-BF07-E3EC7DF5A1B9}"/>
                  </a:ext>
                </a:extLst>
              </p:cNvPr>
              <p:cNvSpPr txBox="1"/>
              <p:nvPr/>
            </p:nvSpPr>
            <p:spPr>
              <a:xfrm>
                <a:off x="5913327" y="5119609"/>
                <a:ext cx="12436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43F609-3B27-1247-BF07-E3EC7DF5A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327" y="5119609"/>
                <a:ext cx="1243682" cy="923330"/>
              </a:xfrm>
              <a:prstGeom prst="rect">
                <a:avLst/>
              </a:prstGeom>
              <a:blipFill>
                <a:blip r:embed="rId13"/>
                <a:stretch>
                  <a:fillRect r="-40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>
            <a:extLst>
              <a:ext uri="{FF2B5EF4-FFF2-40B4-BE49-F238E27FC236}">
                <a16:creationId xmlns:a16="http://schemas.microsoft.com/office/drawing/2014/main" id="{87752DD4-82EC-6645-BFEB-BE0FE2F9F0D0}"/>
              </a:ext>
            </a:extLst>
          </p:cNvPr>
          <p:cNvSpPr/>
          <p:nvPr/>
        </p:nvSpPr>
        <p:spPr bwMode="auto">
          <a:xfrm>
            <a:off x="7178290" y="2050579"/>
            <a:ext cx="233225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476C01-5F57-A440-8665-5C13C45238BA}"/>
                  </a:ext>
                </a:extLst>
              </p:cNvPr>
              <p:cNvSpPr txBox="1"/>
              <p:nvPr/>
            </p:nvSpPr>
            <p:spPr>
              <a:xfrm>
                <a:off x="10170004" y="1373544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476C01-5F57-A440-8665-5C13C4523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004" y="1373544"/>
                <a:ext cx="1197764" cy="923330"/>
              </a:xfrm>
              <a:prstGeom prst="rect">
                <a:avLst/>
              </a:prstGeom>
              <a:blipFill>
                <a:blip r:embed="rId14"/>
                <a:stretch>
                  <a:fillRect l="-4167" r="-312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478AE982-C02A-2C41-8077-E71702C8DBB4}"/>
              </a:ext>
            </a:extLst>
          </p:cNvPr>
          <p:cNvSpPr/>
          <p:nvPr/>
        </p:nvSpPr>
        <p:spPr bwMode="auto">
          <a:xfrm>
            <a:off x="7137988" y="5092225"/>
            <a:ext cx="182843" cy="1007478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9C70B951-46F2-EB4D-B932-184461E65A1E}"/>
              </a:ext>
            </a:extLst>
          </p:cNvPr>
          <p:cNvSpPr/>
          <p:nvPr/>
        </p:nvSpPr>
        <p:spPr bwMode="auto">
          <a:xfrm flipH="1">
            <a:off x="9827282" y="3584324"/>
            <a:ext cx="185089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4BB66D7-3A52-F540-A121-DAF2553A75D1}"/>
              </a:ext>
            </a:extLst>
          </p:cNvPr>
          <p:cNvCxnSpPr>
            <a:cxnSpLocks/>
          </p:cNvCxnSpPr>
          <p:nvPr/>
        </p:nvCxnSpPr>
        <p:spPr bwMode="auto">
          <a:xfrm>
            <a:off x="7813345" y="5355761"/>
            <a:ext cx="1710665" cy="990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9C85534-1557-FB4F-8CA5-132B69FC37D8}"/>
              </a:ext>
            </a:extLst>
          </p:cNvPr>
          <p:cNvSpPr/>
          <p:nvPr/>
        </p:nvSpPr>
        <p:spPr>
          <a:xfrm>
            <a:off x="8487827" y="500537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E6C499-8961-8C4B-B180-AF6D6C19B422}"/>
              </a:ext>
            </a:extLst>
          </p:cNvPr>
          <p:cNvCxnSpPr>
            <a:cxnSpLocks/>
          </p:cNvCxnSpPr>
          <p:nvPr/>
        </p:nvCxnSpPr>
        <p:spPr bwMode="auto">
          <a:xfrm>
            <a:off x="7724135" y="3773567"/>
            <a:ext cx="1710665" cy="990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F2AE580-F15C-B944-A2E9-3E94CD76E589}"/>
              </a:ext>
            </a:extLst>
          </p:cNvPr>
          <p:cNvSpPr/>
          <p:nvPr/>
        </p:nvSpPr>
        <p:spPr>
          <a:xfrm>
            <a:off x="8398617" y="3423176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0D3FA5-FD7C-A341-A389-E897E68DD920}"/>
              </a:ext>
            </a:extLst>
          </p:cNvPr>
          <p:cNvCxnSpPr>
            <a:cxnSpLocks/>
          </p:cNvCxnSpPr>
          <p:nvPr/>
        </p:nvCxnSpPr>
        <p:spPr bwMode="auto">
          <a:xfrm>
            <a:off x="7791887" y="2265844"/>
            <a:ext cx="1710665" cy="990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C197CCC-D9A9-D34F-AC07-65FF4BCF29E7}"/>
              </a:ext>
            </a:extLst>
          </p:cNvPr>
          <p:cNvSpPr/>
          <p:nvPr/>
        </p:nvSpPr>
        <p:spPr>
          <a:xfrm>
            <a:off x="8466369" y="1915453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589305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88697" y="204451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/>
              <p:nvPr/>
            </p:nvSpPr>
            <p:spPr>
              <a:xfrm>
                <a:off x="8456289" y="4119591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F908EA-490C-AB4D-9CEE-AE4AD348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89" y="4119591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/>
              <p:nvPr/>
            </p:nvSpPr>
            <p:spPr>
              <a:xfrm>
                <a:off x="8634759" y="2776008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A0AFBA-EC32-194F-8F5E-A1F24BA2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59" y="2776008"/>
                <a:ext cx="4914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0396A-92D8-CE4C-BB69-69E5EAC70DEB}"/>
              </a:ext>
            </a:extLst>
          </p:cNvPr>
          <p:cNvSpPr txBox="1"/>
          <p:nvPr/>
        </p:nvSpPr>
        <p:spPr>
          <a:xfrm>
            <a:off x="6719487" y="36368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/>
              <p:nvPr/>
            </p:nvSpPr>
            <p:spPr>
              <a:xfrm>
                <a:off x="10049524" y="413355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C91A1-D5C5-584B-925F-A45760C0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524" y="4133552"/>
                <a:ext cx="1197764" cy="923330"/>
              </a:xfrm>
              <a:prstGeom prst="rect">
                <a:avLst/>
              </a:prstGeom>
              <a:blipFill>
                <a:blip r:embed="rId4"/>
                <a:stretch>
                  <a:fillRect l="-4211" r="-315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/>
              <p:nvPr/>
            </p:nvSpPr>
            <p:spPr>
              <a:xfrm>
                <a:off x="6015499" y="250567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31814E-0E30-3D4B-ADF3-7AB545C6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499" y="2505670"/>
                <a:ext cx="1197764" cy="923330"/>
              </a:xfrm>
              <a:prstGeom prst="rect">
                <a:avLst/>
              </a:prstGeom>
              <a:blipFill>
                <a:blip r:embed="rId5"/>
                <a:stretch>
                  <a:fillRect l="-4211" r="-421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14A2C-D4E4-E543-A679-9E8FA874BE0E}"/>
              </a:ext>
            </a:extLst>
          </p:cNvPr>
          <p:cNvCxnSpPr>
            <a:cxnSpLocks/>
          </p:cNvCxnSpPr>
          <p:nvPr/>
        </p:nvCxnSpPr>
        <p:spPr bwMode="auto">
          <a:xfrm>
            <a:off x="7325139" y="616857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/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835C7-97D5-C048-93E9-2E4F666D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14" y="5964026"/>
                <a:ext cx="56041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BCB542-2E74-F745-A982-60CA3657894B}"/>
              </a:ext>
            </a:extLst>
          </p:cNvPr>
          <p:cNvCxnSpPr>
            <a:cxnSpLocks/>
          </p:cNvCxnSpPr>
          <p:nvPr/>
        </p:nvCxnSpPr>
        <p:spPr bwMode="auto">
          <a:xfrm>
            <a:off x="7320832" y="142596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/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977C03-C20D-4645-BCE9-2B5827E7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98" y="1276087"/>
                <a:ext cx="5889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B12AC9-4B73-C341-9B46-FD278C467B21}"/>
              </a:ext>
            </a:extLst>
          </p:cNvPr>
          <p:cNvCxnSpPr>
            <a:cxnSpLocks/>
          </p:cNvCxnSpPr>
          <p:nvPr/>
        </p:nvCxnSpPr>
        <p:spPr bwMode="auto">
          <a:xfrm>
            <a:off x="7548439" y="1172494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C5C97-DD54-3346-B087-988FA9D6699A}"/>
              </a:ext>
            </a:extLst>
          </p:cNvPr>
          <p:cNvCxnSpPr>
            <a:cxnSpLocks/>
          </p:cNvCxnSpPr>
          <p:nvPr/>
        </p:nvCxnSpPr>
        <p:spPr bwMode="auto">
          <a:xfrm>
            <a:off x="9729196" y="11724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/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AFB33-69CD-0F43-AE29-DB26B796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39" y="829979"/>
                <a:ext cx="60555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/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46F7A1-340C-FE43-AC23-0FDEB87B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263" y="852682"/>
                <a:ext cx="577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245D1B-1865-A24C-B2C5-FA5B896C4872}"/>
                  </a:ext>
                </a:extLst>
              </p:cNvPr>
              <p:cNvSpPr txBox="1"/>
              <p:nvPr/>
            </p:nvSpPr>
            <p:spPr>
              <a:xfrm>
                <a:off x="8422061" y="852682"/>
                <a:ext cx="395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245D1B-1865-A24C-B2C5-FA5B896C4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061" y="852682"/>
                <a:ext cx="39568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C9EE6DB-F8DF-1D4B-9BFB-803FD818A81E}"/>
              </a:ext>
            </a:extLst>
          </p:cNvPr>
          <p:cNvSpPr txBox="1"/>
          <p:nvPr/>
        </p:nvSpPr>
        <p:spPr>
          <a:xfrm>
            <a:off x="1560840" y="1091421"/>
            <a:ext cx="31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Uniform Both A &amp; B Combined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87752DD4-82EC-6645-BFEB-BE0FE2F9F0D0}"/>
              </a:ext>
            </a:extLst>
          </p:cNvPr>
          <p:cNvSpPr/>
          <p:nvPr/>
        </p:nvSpPr>
        <p:spPr bwMode="auto">
          <a:xfrm>
            <a:off x="7178290" y="2050579"/>
            <a:ext cx="233225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9C70B951-46F2-EB4D-B932-184461E65A1E}"/>
              </a:ext>
            </a:extLst>
          </p:cNvPr>
          <p:cNvSpPr/>
          <p:nvPr/>
        </p:nvSpPr>
        <p:spPr bwMode="auto">
          <a:xfrm flipH="1">
            <a:off x="9827282" y="3584324"/>
            <a:ext cx="185089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E6C499-8961-8C4B-B180-AF6D6C19B422}"/>
              </a:ext>
            </a:extLst>
          </p:cNvPr>
          <p:cNvCxnSpPr>
            <a:cxnSpLocks/>
          </p:cNvCxnSpPr>
          <p:nvPr/>
        </p:nvCxnSpPr>
        <p:spPr bwMode="auto">
          <a:xfrm flipV="1">
            <a:off x="8332539" y="2810238"/>
            <a:ext cx="0" cy="146975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F2AE580-F15C-B944-A2E9-3E94CD76E589}"/>
              </a:ext>
            </a:extLst>
          </p:cNvPr>
          <p:cNvSpPr/>
          <p:nvPr/>
        </p:nvSpPr>
        <p:spPr>
          <a:xfrm>
            <a:off x="8398617" y="3423176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38256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247C9C-FCD0-4E33-9C99-62F74EF053B0}"/>
              </a:ext>
            </a:extLst>
          </p:cNvPr>
          <p:cNvSpPr/>
          <p:nvPr/>
        </p:nvSpPr>
        <p:spPr>
          <a:xfrm>
            <a:off x="2959100" y="1676738"/>
            <a:ext cx="6997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am quite sure what I sent before is proof by picture of the uniform case.</a:t>
            </a:r>
            <a:br>
              <a:rPr lang="en-US" sz="2400" dirty="0"/>
            </a:br>
            <a:r>
              <a:rPr lang="en-US" sz="2400" dirty="0"/>
              <a:t>Ruth, you will enjoy seeing an example where the probability flips from what we were conjecturing.</a:t>
            </a:r>
            <a:br>
              <a:rPr lang="en-US" sz="2400" dirty="0"/>
            </a:br>
            <a:r>
              <a:rPr lang="en-US" sz="2400" dirty="0"/>
              <a:t>I give an easier to understand condition on the Environmental distribution for our conjecture to go through.</a:t>
            </a:r>
            <a:br>
              <a:rPr lang="en-US" sz="2400" dirty="0"/>
            </a:br>
            <a:r>
              <a:rPr lang="en-US" sz="2400" dirty="0"/>
              <a:t>All proofs by picture. </a:t>
            </a:r>
          </a:p>
        </p:txBody>
      </p:sp>
    </p:spTree>
    <p:extLst>
      <p:ext uri="{BB962C8B-B14F-4D97-AF65-F5344CB8AC3E}">
        <p14:creationId xmlns:p14="http://schemas.microsoft.com/office/powerpoint/2010/main" val="4137344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/>
              <p:nvPr/>
            </p:nvSpPr>
            <p:spPr>
              <a:xfrm>
                <a:off x="6076307" y="1072042"/>
                <a:ext cx="5656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CA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07" y="1072042"/>
                <a:ext cx="565636" cy="523220"/>
              </a:xfrm>
              <a:prstGeom prst="rect">
                <a:avLst/>
              </a:prstGeom>
              <a:blipFill>
                <a:blip r:embed="rId2"/>
                <a:stretch>
                  <a:fillRect l="-434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9154834" y="16954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412419" y="1716252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660569" y="196503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569" y="1965038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/>
              <p:nvPr/>
            </p:nvSpPr>
            <p:spPr>
              <a:xfrm>
                <a:off x="7638883" y="393191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83" y="3931910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3158" t="-2703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699164" y="180486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164" y="1804862"/>
                <a:ext cx="1197764" cy="923330"/>
              </a:xfrm>
              <a:prstGeom prst="rect">
                <a:avLst/>
              </a:prstGeom>
              <a:blipFill>
                <a:blip r:embed="rId8"/>
                <a:stretch>
                  <a:fillRect l="-4211" r="-3158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blipFill>
                <a:blip r:embed="rId11"/>
                <a:stretch>
                  <a:fillRect t="-4000" r="-14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blipFill>
                <a:blip r:embed="rId12"/>
                <a:stretch>
                  <a:fillRect t="-4000" r="-1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2089540" y="2501401"/>
            <a:ext cx="163720" cy="113005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1002884" y="267516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4" y="2675160"/>
                <a:ext cx="1197764" cy="923330"/>
              </a:xfrm>
              <a:prstGeom prst="rect">
                <a:avLst/>
              </a:prstGeom>
              <a:blipFill>
                <a:blip r:embed="rId13"/>
                <a:stretch>
                  <a:fillRect l="-5263" r="-315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268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/>
              <p:nvPr/>
            </p:nvSpPr>
            <p:spPr>
              <a:xfrm>
                <a:off x="6076307" y="1072042"/>
                <a:ext cx="5656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CA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5E0862-E373-4FD1-845D-48AD9DA7E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07" y="1072042"/>
                <a:ext cx="565636" cy="523220"/>
              </a:xfrm>
              <a:prstGeom prst="rect">
                <a:avLst/>
              </a:prstGeom>
              <a:blipFill>
                <a:blip r:embed="rId2"/>
                <a:stretch>
                  <a:fillRect l="-652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9154834" y="16954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412419" y="1716252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660569" y="196503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569" y="1965038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/>
              <p:nvPr/>
            </p:nvSpPr>
            <p:spPr>
              <a:xfrm>
                <a:off x="7638883" y="393191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83" y="3931910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3158" t="-2703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699164" y="180486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164" y="1804862"/>
                <a:ext cx="1197764" cy="923330"/>
              </a:xfrm>
              <a:prstGeom prst="rect">
                <a:avLst/>
              </a:prstGeom>
              <a:blipFill>
                <a:blip r:embed="rId7"/>
                <a:stretch>
                  <a:fillRect l="-4211" r="-3158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2089540" y="2501401"/>
            <a:ext cx="163720" cy="113005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1002884" y="267516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4" y="2675160"/>
                <a:ext cx="1197764" cy="923330"/>
              </a:xfrm>
              <a:prstGeom prst="rect">
                <a:avLst/>
              </a:prstGeom>
              <a:blipFill>
                <a:blip r:embed="rId13"/>
                <a:stretch>
                  <a:fillRect l="-5263" r="-315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9C8595-58DB-CE4E-A277-B1394409C549}"/>
                  </a:ext>
                </a:extLst>
              </p:cNvPr>
              <p:cNvSpPr txBox="1"/>
              <p:nvPr/>
            </p:nvSpPr>
            <p:spPr>
              <a:xfrm>
                <a:off x="7937563" y="241464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9C8595-58DB-CE4E-A277-B1394409C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63" y="2414648"/>
                <a:ext cx="4708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4961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189891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096000" y="3779313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DA9B26-F00B-364E-87FA-79D62BC2313E}"/>
              </a:ext>
            </a:extLst>
          </p:cNvPr>
          <p:cNvCxnSpPr>
            <a:cxnSpLocks/>
          </p:cNvCxnSpPr>
          <p:nvPr/>
        </p:nvCxnSpPr>
        <p:spPr bwMode="auto">
          <a:xfrm>
            <a:off x="2488844" y="2152282"/>
            <a:ext cx="1714699" cy="152890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CDA605-591D-5048-BA34-1CA0AB5D6F21}"/>
              </a:ext>
            </a:extLst>
          </p:cNvPr>
          <p:cNvCxnSpPr/>
          <p:nvPr/>
        </p:nvCxnSpPr>
        <p:spPr bwMode="auto">
          <a:xfrm>
            <a:off x="4919194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FA1DF4-8B6F-7E44-9198-F1ADA9D1FAC0}"/>
                  </a:ext>
                </a:extLst>
              </p:cNvPr>
              <p:cNvSpPr txBox="1"/>
              <p:nvPr/>
            </p:nvSpPr>
            <p:spPr>
              <a:xfrm>
                <a:off x="3820380" y="2816558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CFA1DF4-8B6F-7E44-9198-F1ADA9D1F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380" y="2816558"/>
                <a:ext cx="47551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A70538-8413-2345-8FB4-7976997BFB11}"/>
                  </a:ext>
                </a:extLst>
              </p:cNvPr>
              <p:cNvSpPr txBox="1"/>
              <p:nvPr/>
            </p:nvSpPr>
            <p:spPr>
              <a:xfrm>
                <a:off x="6465031" y="2765221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A70538-8413-2345-8FB4-7976997BF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31" y="2765221"/>
                <a:ext cx="49141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7FAA5F-82EC-D448-A56A-F5258A4F3783}"/>
              </a:ext>
            </a:extLst>
          </p:cNvPr>
          <p:cNvCxnSpPr>
            <a:cxnSpLocks/>
          </p:cNvCxnSpPr>
          <p:nvPr/>
        </p:nvCxnSpPr>
        <p:spPr bwMode="auto">
          <a:xfrm>
            <a:off x="3011214" y="2596995"/>
            <a:ext cx="2966676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045B727-0D73-A944-A8E1-155309D237EE}"/>
              </a:ext>
            </a:extLst>
          </p:cNvPr>
          <p:cNvSpPr/>
          <p:nvPr/>
        </p:nvSpPr>
        <p:spPr>
          <a:xfrm>
            <a:off x="4372869" y="2152282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C8AB30C-F101-3B45-9678-33293D6CFCA7}"/>
                  </a:ext>
                </a:extLst>
              </p:cNvPr>
              <p:cNvSpPr txBox="1"/>
              <p:nvPr/>
            </p:nvSpPr>
            <p:spPr>
              <a:xfrm>
                <a:off x="10767433" y="2256384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C8AB30C-F101-3B45-9678-33293D6CF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433" y="2256384"/>
                <a:ext cx="1197764" cy="923330"/>
              </a:xfrm>
              <a:prstGeom prst="rect">
                <a:avLst/>
              </a:prstGeom>
              <a:blipFill>
                <a:blip r:embed="rId15"/>
                <a:stretch>
                  <a:fillRect l="-3125" r="-3125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F14AD65-1795-CB40-BCDF-4DD712767742}"/>
                  </a:ext>
                </a:extLst>
              </p:cNvPr>
              <p:cNvSpPr txBox="1"/>
              <p:nvPr/>
            </p:nvSpPr>
            <p:spPr>
              <a:xfrm>
                <a:off x="196043" y="250567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F14AD65-1795-CB40-BCDF-4DD712767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3" y="2505670"/>
                <a:ext cx="1197764" cy="923330"/>
              </a:xfrm>
              <a:prstGeom prst="rect">
                <a:avLst/>
              </a:prstGeom>
              <a:blipFill>
                <a:blip r:embed="rId16"/>
                <a:stretch>
                  <a:fillRect l="-4211" r="-3158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eft Brace 61">
            <a:extLst>
              <a:ext uri="{FF2B5EF4-FFF2-40B4-BE49-F238E27FC236}">
                <a16:creationId xmlns:a16="http://schemas.microsoft.com/office/drawing/2014/main" id="{A6DD62A3-B32C-4C4A-A170-2B5A824C252F}"/>
              </a:ext>
            </a:extLst>
          </p:cNvPr>
          <p:cNvSpPr/>
          <p:nvPr/>
        </p:nvSpPr>
        <p:spPr bwMode="auto">
          <a:xfrm>
            <a:off x="1286922" y="2152282"/>
            <a:ext cx="296697" cy="149189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54A63A30-FDB7-7E40-83EA-52D2BE199B74}"/>
              </a:ext>
            </a:extLst>
          </p:cNvPr>
          <p:cNvSpPr/>
          <p:nvPr/>
        </p:nvSpPr>
        <p:spPr bwMode="auto">
          <a:xfrm flipH="1">
            <a:off x="10545191" y="1707156"/>
            <a:ext cx="185089" cy="1916723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58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29834" y="4275842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3131565" y="2079889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5" y="2079889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747B5E3E-4B1A-774F-B1EB-8BF61A435E74}"/>
              </a:ext>
            </a:extLst>
          </p:cNvPr>
          <p:cNvSpPr/>
          <p:nvPr/>
        </p:nvSpPr>
        <p:spPr bwMode="auto">
          <a:xfrm flipH="1">
            <a:off x="2406426" y="3874359"/>
            <a:ext cx="7914987" cy="338778"/>
          </a:xfrm>
          <a:prstGeom prst="rtTriangle">
            <a:avLst/>
          </a:prstGeom>
          <a:solidFill>
            <a:schemeClr val="tx1">
              <a:lumMod val="50000"/>
            </a:schemeClr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C36432-CAB9-D64A-9117-2F3BBCD85CEC}"/>
              </a:ext>
            </a:extLst>
          </p:cNvPr>
          <p:cNvCxnSpPr>
            <a:cxnSpLocks/>
          </p:cNvCxnSpPr>
          <p:nvPr/>
        </p:nvCxnSpPr>
        <p:spPr bwMode="auto">
          <a:xfrm>
            <a:off x="4051300" y="1676400"/>
            <a:ext cx="2178534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DF2711-E21E-DF4F-81EE-B5098C2CBED4}"/>
              </a:ext>
            </a:extLst>
          </p:cNvPr>
          <p:cNvCxnSpPr>
            <a:cxnSpLocks/>
          </p:cNvCxnSpPr>
          <p:nvPr/>
        </p:nvCxnSpPr>
        <p:spPr bwMode="auto">
          <a:xfrm>
            <a:off x="3933552" y="1663700"/>
            <a:ext cx="1959871" cy="201884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76A24A-77D5-9A40-8469-B8D503CA2BC3}"/>
              </a:ext>
            </a:extLst>
          </p:cNvPr>
          <p:cNvCxnSpPr>
            <a:cxnSpLocks/>
          </p:cNvCxnSpPr>
          <p:nvPr/>
        </p:nvCxnSpPr>
        <p:spPr bwMode="auto">
          <a:xfrm>
            <a:off x="6795470" y="1695403"/>
            <a:ext cx="2275111" cy="1985787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896C530-9B09-BF40-A266-4DE49BBF7322}"/>
              </a:ext>
            </a:extLst>
          </p:cNvPr>
          <p:cNvCxnSpPr>
            <a:cxnSpLocks/>
          </p:cNvCxnSpPr>
          <p:nvPr/>
        </p:nvCxnSpPr>
        <p:spPr bwMode="auto">
          <a:xfrm>
            <a:off x="6559867" y="1695403"/>
            <a:ext cx="1959871" cy="197625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0C55EF-00A5-7044-8DAC-8A8DE726D525}"/>
              </a:ext>
            </a:extLst>
          </p:cNvPr>
          <p:cNvCxnSpPr>
            <a:cxnSpLocks/>
          </p:cNvCxnSpPr>
          <p:nvPr/>
        </p:nvCxnSpPr>
        <p:spPr bwMode="auto">
          <a:xfrm>
            <a:off x="9070581" y="1707156"/>
            <a:ext cx="1223494" cy="8943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0AEF1CF-3DF9-744B-83C5-CA47F79FE071}"/>
              </a:ext>
            </a:extLst>
          </p:cNvPr>
          <p:cNvCxnSpPr>
            <a:cxnSpLocks/>
          </p:cNvCxnSpPr>
          <p:nvPr/>
        </p:nvCxnSpPr>
        <p:spPr bwMode="auto">
          <a:xfrm>
            <a:off x="8658356" y="1707156"/>
            <a:ext cx="1635719" cy="136239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906035B-F691-9145-9F51-139503545704}"/>
              </a:ext>
            </a:extLst>
          </p:cNvPr>
          <p:cNvCxnSpPr>
            <a:cxnSpLocks/>
          </p:cNvCxnSpPr>
          <p:nvPr/>
        </p:nvCxnSpPr>
        <p:spPr bwMode="auto">
          <a:xfrm>
            <a:off x="2443207" y="2510154"/>
            <a:ext cx="1369614" cy="1163767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D2C4C0-39D0-DE4E-9C3B-00D663FAA4A2}"/>
              </a:ext>
            </a:extLst>
          </p:cNvPr>
          <p:cNvCxnSpPr>
            <a:cxnSpLocks/>
          </p:cNvCxnSpPr>
          <p:nvPr/>
        </p:nvCxnSpPr>
        <p:spPr bwMode="auto">
          <a:xfrm>
            <a:off x="2425197" y="2510154"/>
            <a:ext cx="1171944" cy="115020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28635D1-32B5-A74D-8F65-FE89409177A5}"/>
                  </a:ext>
                </a:extLst>
              </p14:cNvPr>
              <p14:cNvContentPartPr/>
              <p14:nvPr/>
            </p14:nvContentPartPr>
            <p14:xfrm>
              <a:off x="4027298" y="1708135"/>
              <a:ext cx="2190600" cy="1928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28635D1-32B5-A74D-8F65-FE89409177A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09298" y="1672495"/>
                <a:ext cx="2226240" cy="19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190A7F5-BFBD-924B-96DF-B171CB43A329}"/>
                  </a:ext>
                </a:extLst>
              </p14:cNvPr>
              <p14:cNvContentPartPr/>
              <p14:nvPr/>
            </p14:nvContentPartPr>
            <p14:xfrm>
              <a:off x="6652778" y="1720375"/>
              <a:ext cx="2229120" cy="1883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190A7F5-BFBD-924B-96DF-B171CB43A3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6778" y="1648375"/>
                <a:ext cx="230076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C1FE64B-36B8-3744-9A9C-7DECF7C9B635}"/>
                  </a:ext>
                </a:extLst>
              </p14:cNvPr>
              <p14:cNvContentPartPr/>
              <p14:nvPr/>
            </p14:nvContentPartPr>
            <p14:xfrm>
              <a:off x="8758778" y="1747735"/>
              <a:ext cx="1505520" cy="1206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C1FE64B-36B8-3744-9A9C-7DECF7C9B63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22778" y="1675735"/>
                <a:ext cx="1577160" cy="13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8B0F44-15E4-B54E-A85B-96EAC2E9D800}"/>
                  </a:ext>
                </a:extLst>
              </p14:cNvPr>
              <p14:cNvContentPartPr/>
              <p14:nvPr/>
            </p14:nvContentPartPr>
            <p14:xfrm>
              <a:off x="8950658" y="3619015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8B0F44-15E4-B54E-A85B-96EAC2E9D8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14658" y="354737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C615A32-D7D8-B542-BCF9-7EBF7DBCFB13}"/>
                  </a:ext>
                </a:extLst>
              </p14:cNvPr>
              <p14:cNvContentPartPr/>
              <p14:nvPr/>
            </p14:nvContentPartPr>
            <p14:xfrm>
              <a:off x="2702498" y="2729455"/>
              <a:ext cx="1025280" cy="910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C615A32-D7D8-B542-BCF9-7EBF7DBCFB1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4498" y="2693815"/>
                <a:ext cx="1060920" cy="9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580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172144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190AD-A851-304C-BF1A-027D675E05EC}"/>
              </a:ext>
            </a:extLst>
          </p:cNvPr>
          <p:cNvCxnSpPr>
            <a:cxnSpLocks/>
          </p:cNvCxnSpPr>
          <p:nvPr/>
        </p:nvCxnSpPr>
        <p:spPr bwMode="auto">
          <a:xfrm>
            <a:off x="7630952" y="2312774"/>
            <a:ext cx="1665448" cy="3030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ACB0AE-B134-2244-9383-767CCAF1E0F2}"/>
              </a:ext>
            </a:extLst>
          </p:cNvPr>
          <p:cNvSpPr/>
          <p:nvPr/>
        </p:nvSpPr>
        <p:spPr>
          <a:xfrm>
            <a:off x="8576460" y="1923453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3" name="Extract 2">
            <a:extLst>
              <a:ext uri="{FF2B5EF4-FFF2-40B4-BE49-F238E27FC236}">
                <a16:creationId xmlns:a16="http://schemas.microsoft.com/office/drawing/2014/main" id="{AF5AC39F-3738-7D4F-90F7-46859858701B}"/>
              </a:ext>
            </a:extLst>
          </p:cNvPr>
          <p:cNvSpPr/>
          <p:nvPr/>
        </p:nvSpPr>
        <p:spPr bwMode="auto">
          <a:xfrm>
            <a:off x="2417730" y="3874931"/>
            <a:ext cx="7874914" cy="255962"/>
          </a:xfrm>
          <a:prstGeom prst="flowChartExtract">
            <a:avLst/>
          </a:prstGeom>
          <a:solidFill>
            <a:schemeClr val="tx1">
              <a:lumMod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EE20C4-21D3-3D46-85AF-148F6E075A15}"/>
                  </a:ext>
                </a:extLst>
              </p:cNvPr>
              <p:cNvSpPr txBox="1"/>
              <p:nvPr/>
            </p:nvSpPr>
            <p:spPr>
              <a:xfrm>
                <a:off x="3131565" y="2079889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EE20C4-21D3-3D46-85AF-148F6E075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5" y="2079889"/>
                <a:ext cx="46557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6FE1BB-EA7D-2E48-8F52-E0F03137D402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6FE1BB-EA7D-2E48-8F52-E0F03137D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54E7D29-D602-3F47-8431-E8C5FBB3136F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54E7D29-D602-3F47-8431-E8C5FBB31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80470B-99EF-844E-BFE5-19EE2CCD56BE}"/>
                  </a:ext>
                </a:extLst>
              </p:cNvPr>
              <p:cNvSpPr txBox="1"/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80470B-99EF-844E-BFE5-19EE2CCD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C95CCD-8EE7-B344-ADD1-6F0074928A60}"/>
              </a:ext>
            </a:extLst>
          </p:cNvPr>
          <p:cNvCxnSpPr>
            <a:cxnSpLocks/>
          </p:cNvCxnSpPr>
          <p:nvPr/>
        </p:nvCxnSpPr>
        <p:spPr bwMode="auto">
          <a:xfrm>
            <a:off x="4051300" y="1676400"/>
            <a:ext cx="2178534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9642B36-398E-7D4B-8B66-13C5CA927AE3}"/>
              </a:ext>
            </a:extLst>
          </p:cNvPr>
          <p:cNvCxnSpPr>
            <a:cxnSpLocks/>
          </p:cNvCxnSpPr>
          <p:nvPr/>
        </p:nvCxnSpPr>
        <p:spPr bwMode="auto">
          <a:xfrm>
            <a:off x="3933552" y="1663700"/>
            <a:ext cx="1959871" cy="201884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CA0557-F05E-7646-958D-57D943F23864}"/>
              </a:ext>
            </a:extLst>
          </p:cNvPr>
          <p:cNvCxnSpPr>
            <a:cxnSpLocks/>
          </p:cNvCxnSpPr>
          <p:nvPr/>
        </p:nvCxnSpPr>
        <p:spPr bwMode="auto">
          <a:xfrm>
            <a:off x="7032770" y="1747735"/>
            <a:ext cx="1917888" cy="192256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A5C4D9A-7C35-EA44-8D94-8D3174F01734}"/>
              </a:ext>
            </a:extLst>
          </p:cNvPr>
          <p:cNvCxnSpPr>
            <a:cxnSpLocks/>
          </p:cNvCxnSpPr>
          <p:nvPr/>
        </p:nvCxnSpPr>
        <p:spPr bwMode="auto">
          <a:xfrm>
            <a:off x="6425204" y="1701508"/>
            <a:ext cx="2302799" cy="1968792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5E4F2C-270E-5747-8D6C-84D7A074893E}"/>
              </a:ext>
            </a:extLst>
          </p:cNvPr>
          <p:cNvCxnSpPr>
            <a:cxnSpLocks/>
          </p:cNvCxnSpPr>
          <p:nvPr/>
        </p:nvCxnSpPr>
        <p:spPr bwMode="auto">
          <a:xfrm>
            <a:off x="9070581" y="1707156"/>
            <a:ext cx="1238896" cy="97027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CF1EEB-61F3-994B-BEE3-9F524C6C8CAB}"/>
              </a:ext>
            </a:extLst>
          </p:cNvPr>
          <p:cNvCxnSpPr>
            <a:cxnSpLocks/>
          </p:cNvCxnSpPr>
          <p:nvPr/>
        </p:nvCxnSpPr>
        <p:spPr bwMode="auto">
          <a:xfrm>
            <a:off x="8794887" y="1692466"/>
            <a:ext cx="1526166" cy="103333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2FBBA0-F255-1646-858C-0FD085A801BB}"/>
              </a:ext>
            </a:extLst>
          </p:cNvPr>
          <p:cNvCxnSpPr>
            <a:cxnSpLocks/>
          </p:cNvCxnSpPr>
          <p:nvPr/>
        </p:nvCxnSpPr>
        <p:spPr bwMode="auto">
          <a:xfrm>
            <a:off x="2443207" y="2510154"/>
            <a:ext cx="1369614" cy="1163767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E99A6E6-5F72-154C-A175-046C44F1F823}"/>
              </a:ext>
            </a:extLst>
          </p:cNvPr>
          <p:cNvCxnSpPr>
            <a:cxnSpLocks/>
          </p:cNvCxnSpPr>
          <p:nvPr/>
        </p:nvCxnSpPr>
        <p:spPr bwMode="auto">
          <a:xfrm>
            <a:off x="2425197" y="2510154"/>
            <a:ext cx="1171944" cy="115020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1C58728-4D91-C046-93A9-AF4A6DB8C5A5}"/>
                  </a:ext>
                </a:extLst>
              </p14:cNvPr>
              <p14:cNvContentPartPr/>
              <p14:nvPr/>
            </p14:nvContentPartPr>
            <p14:xfrm>
              <a:off x="4027298" y="1708135"/>
              <a:ext cx="2190600" cy="192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1C58728-4D91-C046-93A9-AF4A6DB8C5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09298" y="1672495"/>
                <a:ext cx="2226240" cy="19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DCECE4-C0CF-2A48-82C3-8DF83D779054}"/>
                  </a:ext>
                </a:extLst>
              </p14:cNvPr>
              <p14:cNvContentPartPr/>
              <p14:nvPr/>
            </p14:nvContentPartPr>
            <p14:xfrm rot="10800000">
              <a:off x="6609347" y="1735855"/>
              <a:ext cx="2229120" cy="1883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DCECE4-C0CF-2A48-82C3-8DF83D77905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 rot="10800000">
                <a:off x="6573347" y="1663855"/>
                <a:ext cx="2300760" cy="20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41657D3-CB93-E841-A5D8-FB9A0D1CF050}"/>
                  </a:ext>
                </a:extLst>
              </p14:cNvPr>
              <p14:cNvContentPartPr/>
              <p14:nvPr/>
            </p14:nvContentPartPr>
            <p14:xfrm>
              <a:off x="2702498" y="2729455"/>
              <a:ext cx="1025280" cy="910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41657D3-CB93-E841-A5D8-FB9A0D1CF0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4498" y="2693815"/>
                <a:ext cx="106092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0183856-059C-EC48-B859-CF32413A91BF}"/>
                  </a:ext>
                </a:extLst>
              </p14:cNvPr>
              <p14:cNvContentPartPr/>
              <p14:nvPr/>
            </p14:nvContentPartPr>
            <p14:xfrm>
              <a:off x="6501218" y="1712455"/>
              <a:ext cx="69840" cy="5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0183856-059C-EC48-B859-CF32413A91B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83218" y="1676455"/>
                <a:ext cx="105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1E2C5A-D577-C441-86A4-25A3D5FE979A}"/>
                  </a:ext>
                </a:extLst>
              </p14:cNvPr>
              <p14:cNvContentPartPr/>
              <p14:nvPr/>
            </p14:nvContentPartPr>
            <p14:xfrm>
              <a:off x="6699218" y="1905775"/>
              <a:ext cx="124920" cy="119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B1E2C5A-D577-C441-86A4-25A3D5FE979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94898" y="1901455"/>
                <a:ext cx="1335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B236E0-DED6-BA41-BDD9-C1E4119A82FE}"/>
                  </a:ext>
                </a:extLst>
              </p14:cNvPr>
              <p14:cNvContentPartPr/>
              <p14:nvPr/>
            </p14:nvContentPartPr>
            <p14:xfrm>
              <a:off x="6668258" y="1877695"/>
              <a:ext cx="263520" cy="21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B236E0-DED6-BA41-BDD9-C1E4119A82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63938" y="1873375"/>
                <a:ext cx="272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010B80-B039-D748-851A-38F647C9B81A}"/>
                  </a:ext>
                </a:extLst>
              </p14:cNvPr>
              <p14:cNvContentPartPr/>
              <p14:nvPr/>
            </p14:nvContentPartPr>
            <p14:xfrm>
              <a:off x="7167218" y="2318335"/>
              <a:ext cx="150840" cy="104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010B80-B039-D748-851A-38F647C9B8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62898" y="2314015"/>
                <a:ext cx="159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177791F-C704-1D40-ADBF-D8C1CA5C99E1}"/>
                  </a:ext>
                </a:extLst>
              </p14:cNvPr>
              <p14:cNvContentPartPr/>
              <p14:nvPr/>
            </p14:nvContentPartPr>
            <p14:xfrm>
              <a:off x="8524058" y="3463495"/>
              <a:ext cx="115920" cy="87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177791F-C704-1D40-ADBF-D8C1CA5C99E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19738" y="3459175"/>
                <a:ext cx="12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98AEF73-B76D-EC46-A9FF-CF3A5A1AD7D1}"/>
                  </a:ext>
                </a:extLst>
              </p14:cNvPr>
              <p14:cNvContentPartPr/>
              <p14:nvPr/>
            </p14:nvContentPartPr>
            <p14:xfrm>
              <a:off x="8894138" y="1717495"/>
              <a:ext cx="1324440" cy="90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98AEF73-B76D-EC46-A9FF-CF3A5A1AD7D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76498" y="1681855"/>
                <a:ext cx="1360080" cy="9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372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172144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blipFill>
                <a:blip r:embed="rId11"/>
                <a:stretch>
                  <a:fillRect t="-4000" r="-14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blipFill>
                <a:blip r:embed="rId12"/>
                <a:stretch>
                  <a:fillRect t="-4000" r="-1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50881" cy="495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166" y="2641808"/>
            <a:ext cx="2469729" cy="2103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3807955" y="231573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190AD-A851-304C-BF1A-027D675E05EC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0952" y="2304680"/>
            <a:ext cx="1928684" cy="80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ACB0AE-B134-2244-9383-767CCAF1E0F2}"/>
              </a:ext>
            </a:extLst>
          </p:cNvPr>
          <p:cNvSpPr/>
          <p:nvPr/>
        </p:nvSpPr>
        <p:spPr>
          <a:xfrm>
            <a:off x="8576460" y="1923453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6702492" y="4052003"/>
            <a:ext cx="3516229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0742D7-AB47-3948-B7E8-2FA5FAF086DD}"/>
              </a:ext>
            </a:extLst>
          </p:cNvPr>
          <p:cNvCxnSpPr>
            <a:cxnSpLocks/>
          </p:cNvCxnSpPr>
          <p:nvPr/>
        </p:nvCxnSpPr>
        <p:spPr bwMode="auto">
          <a:xfrm>
            <a:off x="9154834" y="16954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5FFE06-2388-8448-A850-027FFF9CF2B9}"/>
              </a:ext>
            </a:extLst>
          </p:cNvPr>
          <p:cNvCxnSpPr>
            <a:cxnSpLocks/>
          </p:cNvCxnSpPr>
          <p:nvPr/>
        </p:nvCxnSpPr>
        <p:spPr bwMode="auto">
          <a:xfrm>
            <a:off x="8328449" y="2996618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2D5C89-06A4-D243-93AE-2F57F158FD6F}"/>
              </a:ext>
            </a:extLst>
          </p:cNvPr>
          <p:cNvCxnSpPr>
            <a:cxnSpLocks/>
          </p:cNvCxnSpPr>
          <p:nvPr/>
        </p:nvCxnSpPr>
        <p:spPr bwMode="auto">
          <a:xfrm>
            <a:off x="4114076" y="1745728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283916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30714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29834" y="45064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23884" y="368119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914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blipFill>
                <a:blip r:embed="rId11"/>
                <a:stretch>
                  <a:fillRect t="-4000" r="-14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blipFill>
                <a:blip r:embed="rId12"/>
                <a:stretch>
                  <a:fillRect t="-4000" r="-1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50881" cy="495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8412672" y="4737812"/>
            <a:ext cx="1890272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5FFE06-2388-8448-A850-027FFF9CF2B9}"/>
              </a:ext>
            </a:extLst>
          </p:cNvPr>
          <p:cNvCxnSpPr>
            <a:cxnSpLocks/>
          </p:cNvCxnSpPr>
          <p:nvPr/>
        </p:nvCxnSpPr>
        <p:spPr bwMode="auto">
          <a:xfrm>
            <a:off x="8412672" y="3056069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909565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5C2D52DF-111F-9D42-A7DA-693B3E1C27C1}"/>
              </a:ext>
            </a:extLst>
          </p:cNvPr>
          <p:cNvSpPr/>
          <p:nvPr/>
        </p:nvSpPr>
        <p:spPr bwMode="auto">
          <a:xfrm>
            <a:off x="2517378" y="5283244"/>
            <a:ext cx="7867753" cy="1484030"/>
          </a:xfrm>
          <a:custGeom>
            <a:avLst/>
            <a:gdLst>
              <a:gd name="connsiteX0" fmla="*/ 0 w 1407695"/>
              <a:gd name="connsiteY0" fmla="*/ 1467852 h 1484030"/>
              <a:gd name="connsiteX1" fmla="*/ 757990 w 1407695"/>
              <a:gd name="connsiteY1" fmla="*/ 1275347 h 1484030"/>
              <a:gd name="connsiteX2" fmla="*/ 1407695 w 1407695"/>
              <a:gd name="connsiteY2" fmla="*/ 0 h 148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695" h="1484030">
                <a:moveTo>
                  <a:pt x="0" y="1467852"/>
                </a:moveTo>
                <a:cubicBezTo>
                  <a:pt x="261687" y="1493920"/>
                  <a:pt x="523374" y="1519989"/>
                  <a:pt x="757990" y="1275347"/>
                </a:cubicBezTo>
                <a:cubicBezTo>
                  <a:pt x="992606" y="1030705"/>
                  <a:pt x="1333500" y="250658"/>
                  <a:pt x="1407695" y="0"/>
                </a:cubicBezTo>
              </a:path>
            </a:pathLst>
          </a:custGeom>
          <a:solidFill>
            <a:schemeClr val="tx1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7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368389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blipFill>
                <a:blip r:embed="rId11"/>
                <a:stretch>
                  <a:fillRect t="-4000" r="-14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blipFill>
                <a:blip r:embed="rId12"/>
                <a:stretch>
                  <a:fillRect t="-4000" r="-1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50881" cy="495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166" y="2641808"/>
            <a:ext cx="2469729" cy="2103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3807955" y="231573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190AD-A851-304C-BF1A-027D675E05EC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0952" y="2304680"/>
            <a:ext cx="1928684" cy="80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ACB0AE-B134-2244-9383-767CCAF1E0F2}"/>
              </a:ext>
            </a:extLst>
          </p:cNvPr>
          <p:cNvSpPr/>
          <p:nvPr/>
        </p:nvSpPr>
        <p:spPr>
          <a:xfrm>
            <a:off x="8576460" y="1923453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2461343" y="4112164"/>
            <a:ext cx="2447540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0742D7-AB47-3948-B7E8-2FA5FAF086DD}"/>
              </a:ext>
            </a:extLst>
          </p:cNvPr>
          <p:cNvCxnSpPr>
            <a:cxnSpLocks/>
          </p:cNvCxnSpPr>
          <p:nvPr/>
        </p:nvCxnSpPr>
        <p:spPr bwMode="auto">
          <a:xfrm>
            <a:off x="9154834" y="16954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2D5C89-06A4-D243-93AE-2F57F158FD6F}"/>
              </a:ext>
            </a:extLst>
          </p:cNvPr>
          <p:cNvCxnSpPr>
            <a:cxnSpLocks/>
          </p:cNvCxnSpPr>
          <p:nvPr/>
        </p:nvCxnSpPr>
        <p:spPr bwMode="auto">
          <a:xfrm>
            <a:off x="4114076" y="1745728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283916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7627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368389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2461343" y="4130826"/>
            <a:ext cx="2447540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2D5C89-06A4-D243-93AE-2F57F158FD6F}"/>
              </a:ext>
            </a:extLst>
          </p:cNvPr>
          <p:cNvCxnSpPr>
            <a:cxnSpLocks/>
          </p:cNvCxnSpPr>
          <p:nvPr/>
        </p:nvCxnSpPr>
        <p:spPr bwMode="auto">
          <a:xfrm>
            <a:off x="4114076" y="1745728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283916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AE30FBF-C505-7949-8711-316873CF3AD1}"/>
              </a:ext>
            </a:extLst>
          </p:cNvPr>
          <p:cNvCxnSpPr>
            <a:cxnSpLocks/>
          </p:cNvCxnSpPr>
          <p:nvPr/>
        </p:nvCxnSpPr>
        <p:spPr bwMode="auto">
          <a:xfrm>
            <a:off x="2443207" y="1672419"/>
            <a:ext cx="1" cy="199041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697E93-A06C-EE41-A8B8-F3A6DA5F790A}"/>
              </a:ext>
            </a:extLst>
          </p:cNvPr>
          <p:cNvCxnSpPr/>
          <p:nvPr/>
        </p:nvCxnSpPr>
        <p:spPr bwMode="auto">
          <a:xfrm>
            <a:off x="6777793" y="166378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03D7DF0-8C52-AF43-99F7-E5BA69A070AB}"/>
                  </a:ext>
                </a:extLst>
              </p:cNvPr>
              <p:cNvSpPr txBox="1"/>
              <p:nvPr/>
            </p:nvSpPr>
            <p:spPr>
              <a:xfrm>
                <a:off x="7951600" y="2476064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03D7DF0-8C52-AF43-99F7-E5BA69A0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600" y="2476064"/>
                <a:ext cx="49141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65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368389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blipFill>
                <a:blip r:embed="rId11"/>
                <a:stretch>
                  <a:fillRect t="-4000" r="-14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blipFill>
                <a:blip r:embed="rId12"/>
                <a:stretch>
                  <a:fillRect t="-4000" r="-1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50881" cy="495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190AD-A851-304C-BF1A-027D675E05EC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0952" y="2304680"/>
            <a:ext cx="1928684" cy="80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ACB0AE-B134-2244-9383-767CCAF1E0F2}"/>
              </a:ext>
            </a:extLst>
          </p:cNvPr>
          <p:cNvSpPr/>
          <p:nvPr/>
        </p:nvSpPr>
        <p:spPr>
          <a:xfrm>
            <a:off x="8576460" y="1923453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2461343" y="4112164"/>
            <a:ext cx="2447540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0742D7-AB47-3948-B7E8-2FA5FAF086DD}"/>
              </a:ext>
            </a:extLst>
          </p:cNvPr>
          <p:cNvCxnSpPr>
            <a:cxnSpLocks/>
          </p:cNvCxnSpPr>
          <p:nvPr/>
        </p:nvCxnSpPr>
        <p:spPr bwMode="auto">
          <a:xfrm>
            <a:off x="9154834" y="16954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2D5C89-06A4-D243-93AE-2F57F158FD6F}"/>
              </a:ext>
            </a:extLst>
          </p:cNvPr>
          <p:cNvCxnSpPr>
            <a:cxnSpLocks/>
          </p:cNvCxnSpPr>
          <p:nvPr/>
        </p:nvCxnSpPr>
        <p:spPr bwMode="auto">
          <a:xfrm>
            <a:off x="4114076" y="1745728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283916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887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3299235" y="221493"/>
            <a:ext cx="7092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 in this range.</a:t>
            </a:r>
            <a:endParaRPr lang="en-US" sz="28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57FD79E-839D-4200-8E32-992F9790A692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24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368389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23" y="1895223"/>
                <a:ext cx="4708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836383" cy="307777"/>
              </a:xfrm>
              <a:prstGeom prst="rect">
                <a:avLst/>
              </a:prstGeom>
              <a:blipFill>
                <a:blip r:embed="rId11"/>
                <a:stretch>
                  <a:fillRect t="-4000" r="-149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807850" cy="307777"/>
              </a:xfrm>
              <a:prstGeom prst="rect">
                <a:avLst/>
              </a:prstGeom>
              <a:blipFill>
                <a:blip r:embed="rId12"/>
                <a:stretch>
                  <a:fillRect t="-4000" r="-15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50881" cy="495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190AD-A851-304C-BF1A-027D675E05EC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0952" y="2304680"/>
            <a:ext cx="1928684" cy="80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ACB0AE-B134-2244-9383-767CCAF1E0F2}"/>
              </a:ext>
            </a:extLst>
          </p:cNvPr>
          <p:cNvSpPr/>
          <p:nvPr/>
        </p:nvSpPr>
        <p:spPr>
          <a:xfrm>
            <a:off x="8576460" y="1923453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2472918" y="4112164"/>
            <a:ext cx="2447540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C0742D7-AB47-3948-B7E8-2FA5FAF086DD}"/>
              </a:ext>
            </a:extLst>
          </p:cNvPr>
          <p:cNvCxnSpPr>
            <a:cxnSpLocks/>
          </p:cNvCxnSpPr>
          <p:nvPr/>
        </p:nvCxnSpPr>
        <p:spPr bwMode="auto">
          <a:xfrm>
            <a:off x="9154834" y="16954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2D5C89-06A4-D243-93AE-2F57F158FD6F}"/>
              </a:ext>
            </a:extLst>
          </p:cNvPr>
          <p:cNvCxnSpPr>
            <a:cxnSpLocks/>
          </p:cNvCxnSpPr>
          <p:nvPr/>
        </p:nvCxnSpPr>
        <p:spPr bwMode="auto">
          <a:xfrm>
            <a:off x="4114076" y="1745728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283916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6448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368389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914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50881" cy="495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2472918" y="4112164"/>
            <a:ext cx="2285612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2D5C89-06A4-D243-93AE-2F57F158FD6F}"/>
              </a:ext>
            </a:extLst>
          </p:cNvPr>
          <p:cNvCxnSpPr>
            <a:cxnSpLocks/>
          </p:cNvCxnSpPr>
          <p:nvPr/>
        </p:nvCxnSpPr>
        <p:spPr bwMode="auto">
          <a:xfrm>
            <a:off x="4114076" y="1745728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283916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82FCE1-7664-A94E-B9C2-FA6BAAF23A69}"/>
                  </a:ext>
                </a:extLst>
              </p14:cNvPr>
              <p14:cNvContentPartPr/>
              <p14:nvPr/>
            </p14:nvContentPartPr>
            <p14:xfrm>
              <a:off x="3970294" y="1711540"/>
              <a:ext cx="186480" cy="137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82FCE1-7664-A94E-B9C2-FA6BAAF23A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52654" y="1693900"/>
                <a:ext cx="22212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395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212157" y="4368389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914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50881" cy="495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7AAD6B-E37E-F844-B07B-D1A893D77820}"/>
              </a:ext>
            </a:extLst>
          </p:cNvPr>
          <p:cNvCxnSpPr>
            <a:cxnSpLocks/>
          </p:cNvCxnSpPr>
          <p:nvPr/>
        </p:nvCxnSpPr>
        <p:spPr bwMode="auto">
          <a:xfrm>
            <a:off x="8328449" y="4123739"/>
            <a:ext cx="1984948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95684D-BCF3-0848-A14B-5E4206B083D7}"/>
              </a:ext>
            </a:extLst>
          </p:cNvPr>
          <p:cNvCxnSpPr>
            <a:cxnSpLocks/>
          </p:cNvCxnSpPr>
          <p:nvPr/>
        </p:nvCxnSpPr>
        <p:spPr bwMode="auto">
          <a:xfrm>
            <a:off x="2477076" y="4283916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A99131-CFF2-4840-8D67-02BB5E5262A3}"/>
              </a:ext>
            </a:extLst>
          </p:cNvPr>
          <p:cNvCxnSpPr>
            <a:cxnSpLocks/>
          </p:cNvCxnSpPr>
          <p:nvPr/>
        </p:nvCxnSpPr>
        <p:spPr bwMode="auto">
          <a:xfrm>
            <a:off x="8424711" y="3078223"/>
            <a:ext cx="644454" cy="562449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00DEE8-49B1-024D-AD6B-3BF50CD94256}"/>
                  </a:ext>
                </a:extLst>
              </p14:cNvPr>
              <p14:cNvContentPartPr/>
              <p14:nvPr/>
            </p14:nvContentPartPr>
            <p14:xfrm>
              <a:off x="9085534" y="3606220"/>
              <a:ext cx="6912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00DEE8-49B1-024D-AD6B-3BF50CD942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67894" y="3588220"/>
                <a:ext cx="10476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866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C8ECF9-4D03-C746-A47C-C45B71D8BDEA}"/>
              </a:ext>
            </a:extLst>
          </p:cNvPr>
          <p:cNvCxnSpPr>
            <a:cxnSpLocks/>
          </p:cNvCxnSpPr>
          <p:nvPr/>
        </p:nvCxnSpPr>
        <p:spPr bwMode="auto">
          <a:xfrm>
            <a:off x="1852042" y="3105167"/>
            <a:ext cx="1984948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B5D4F5-B916-4F41-B0CA-DFD252E3B7B5}"/>
              </a:ext>
            </a:extLst>
          </p:cNvPr>
          <p:cNvCxnSpPr>
            <a:cxnSpLocks/>
          </p:cNvCxnSpPr>
          <p:nvPr/>
        </p:nvCxnSpPr>
        <p:spPr bwMode="auto">
          <a:xfrm>
            <a:off x="1852042" y="3253769"/>
            <a:ext cx="7836321" cy="0"/>
          </a:xfrm>
          <a:prstGeom prst="line">
            <a:avLst/>
          </a:prstGeom>
          <a:noFill/>
          <a:ln w="165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A4ADCA8-66CC-0841-A987-0E4AE341F04A}"/>
              </a:ext>
            </a:extLst>
          </p:cNvPr>
          <p:cNvSpPr/>
          <p:nvPr/>
        </p:nvSpPr>
        <p:spPr>
          <a:xfrm>
            <a:off x="5813182" y="360423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33775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131764" y="36770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5419" y="2638543"/>
            <a:ext cx="966217" cy="2429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3740099" y="228506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>
            <a:cxnSpLocks/>
          </p:cNvCxnSpPr>
          <p:nvPr/>
        </p:nvCxnSpPr>
        <p:spPr bwMode="auto">
          <a:xfrm>
            <a:off x="3310479" y="1664000"/>
            <a:ext cx="2092900" cy="202002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2456719" y="1667321"/>
            <a:ext cx="1920304" cy="200297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40D2A854-FDD1-8D42-BEDD-C510003FBD46}"/>
              </a:ext>
            </a:extLst>
          </p:cNvPr>
          <p:cNvSpPr/>
          <p:nvPr/>
        </p:nvSpPr>
        <p:spPr bwMode="auto">
          <a:xfrm>
            <a:off x="2471423" y="4085658"/>
            <a:ext cx="7841974" cy="640129"/>
          </a:xfrm>
          <a:custGeom>
            <a:avLst/>
            <a:gdLst>
              <a:gd name="connsiteX0" fmla="*/ 0 w 7841974"/>
              <a:gd name="connsiteY0" fmla="*/ 13957 h 640129"/>
              <a:gd name="connsiteX1" fmla="*/ 3985592 w 7841974"/>
              <a:gd name="connsiteY1" fmla="*/ 640123 h 640129"/>
              <a:gd name="connsiteX2" fmla="*/ 7841974 w 7841974"/>
              <a:gd name="connsiteY2" fmla="*/ 4018 h 6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1974" h="640129">
                <a:moveTo>
                  <a:pt x="0" y="13957"/>
                </a:moveTo>
                <a:cubicBezTo>
                  <a:pt x="1339298" y="327868"/>
                  <a:pt x="2678596" y="641780"/>
                  <a:pt x="3985592" y="640123"/>
                </a:cubicBezTo>
                <a:cubicBezTo>
                  <a:pt x="5292588" y="638467"/>
                  <a:pt x="7626626" y="-58930"/>
                  <a:pt x="7841974" y="4018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62BBFD-EBF7-434E-A7A3-A8DD817E312F}"/>
                  </a:ext>
                </a:extLst>
              </p:cNvPr>
              <p:cNvSpPr txBox="1"/>
              <p:nvPr/>
            </p:nvSpPr>
            <p:spPr>
              <a:xfrm>
                <a:off x="5767667" y="2718266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62BBFD-EBF7-434E-A7A3-A8DD817E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667" y="2718266"/>
                <a:ext cx="47551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8DBFF7-9521-954F-84FD-AA46071D8943}"/>
              </a:ext>
            </a:extLst>
          </p:cNvPr>
          <p:cNvCxnSpPr>
            <a:cxnSpLocks/>
          </p:cNvCxnSpPr>
          <p:nvPr/>
        </p:nvCxnSpPr>
        <p:spPr bwMode="auto">
          <a:xfrm>
            <a:off x="5392987" y="2645162"/>
            <a:ext cx="101961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CD34ABB-BD0A-EC41-A3A8-595363DF9F01}"/>
              </a:ext>
            </a:extLst>
          </p:cNvPr>
          <p:cNvSpPr/>
          <p:nvPr/>
        </p:nvSpPr>
        <p:spPr>
          <a:xfrm>
            <a:off x="5767667" y="226739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6D3C76-A6B2-2E43-BBD6-D14A6CEB82F5}"/>
              </a:ext>
            </a:extLst>
          </p:cNvPr>
          <p:cNvCxnSpPr>
            <a:cxnSpLocks/>
          </p:cNvCxnSpPr>
          <p:nvPr/>
        </p:nvCxnSpPr>
        <p:spPr bwMode="auto">
          <a:xfrm>
            <a:off x="5317813" y="1669131"/>
            <a:ext cx="2148859" cy="197504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D7E956-FFE5-EB44-A231-1701DD06DB5E}"/>
              </a:ext>
            </a:extLst>
          </p:cNvPr>
          <p:cNvCxnSpPr>
            <a:cxnSpLocks/>
          </p:cNvCxnSpPr>
          <p:nvPr/>
        </p:nvCxnSpPr>
        <p:spPr bwMode="auto">
          <a:xfrm>
            <a:off x="4371562" y="1695403"/>
            <a:ext cx="2033029" cy="195722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/>
              <p:nvPr/>
            </p:nvSpPr>
            <p:spPr>
              <a:xfrm>
                <a:off x="3821881" y="2640788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81" y="2640788"/>
                <a:ext cx="49141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B63FF0-B20E-F047-A351-E00B1EB4BF59}"/>
                  </a:ext>
                </a:extLst>
              </p:cNvPr>
              <p:cNvSpPr txBox="1"/>
              <p:nvPr/>
            </p:nvSpPr>
            <p:spPr>
              <a:xfrm>
                <a:off x="6588859" y="2636723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B63FF0-B20E-F047-A351-E00B1EB4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59" y="2636723"/>
                <a:ext cx="49141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9D7062-408D-A345-89F8-2F3B5845C8EC}"/>
                  </a:ext>
                </a:extLst>
              </p:cNvPr>
              <p:cNvSpPr txBox="1"/>
              <p:nvPr/>
            </p:nvSpPr>
            <p:spPr>
              <a:xfrm>
                <a:off x="8314911" y="2705023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9D7062-408D-A345-89F8-2F3B5845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11" y="2705023"/>
                <a:ext cx="47551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ABA957-5DEE-264D-BBA6-458BF9D4AA6D}"/>
                  </a:ext>
                </a:extLst>
              </p:cNvPr>
              <p:cNvSpPr txBox="1"/>
              <p:nvPr/>
            </p:nvSpPr>
            <p:spPr>
              <a:xfrm>
                <a:off x="9136103" y="2623480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ABA957-5DEE-264D-BBA6-458BF9D4A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103" y="2623480"/>
                <a:ext cx="49141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80CE26-1E80-4F44-A338-2C379DA045AE}"/>
              </a:ext>
            </a:extLst>
          </p:cNvPr>
          <p:cNvCxnSpPr/>
          <p:nvPr/>
        </p:nvCxnSpPr>
        <p:spPr bwMode="auto">
          <a:xfrm>
            <a:off x="7774169" y="168045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D32173-910A-5149-AB3A-FD6048FAA427}"/>
              </a:ext>
            </a:extLst>
          </p:cNvPr>
          <p:cNvCxnSpPr>
            <a:cxnSpLocks/>
          </p:cNvCxnSpPr>
          <p:nvPr/>
        </p:nvCxnSpPr>
        <p:spPr bwMode="auto">
          <a:xfrm>
            <a:off x="7815339" y="2604039"/>
            <a:ext cx="101961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007380C-CB92-4643-8A2F-CB7004A6168B}"/>
              </a:ext>
            </a:extLst>
          </p:cNvPr>
          <p:cNvSpPr/>
          <p:nvPr/>
        </p:nvSpPr>
        <p:spPr>
          <a:xfrm>
            <a:off x="8190019" y="222626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050942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131764" y="36770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755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6" y="3444601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5419" y="2638543"/>
            <a:ext cx="966217" cy="2429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3740099" y="228506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CD118A-A8BD-A547-9229-FEFC3CB1C49D}"/>
              </a:ext>
            </a:extLst>
          </p:cNvPr>
          <p:cNvCxnSpPr>
            <a:cxnSpLocks/>
          </p:cNvCxnSpPr>
          <p:nvPr/>
        </p:nvCxnSpPr>
        <p:spPr bwMode="auto">
          <a:xfrm>
            <a:off x="3310479" y="1664000"/>
            <a:ext cx="2092900" cy="202002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2FDA50-7CC0-7E4A-A4B1-A09E8E1AA48B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BA40AB-D116-204F-BD5E-909935D226FF}"/>
              </a:ext>
            </a:extLst>
          </p:cNvPr>
          <p:cNvCxnSpPr>
            <a:cxnSpLocks/>
          </p:cNvCxnSpPr>
          <p:nvPr/>
        </p:nvCxnSpPr>
        <p:spPr bwMode="auto">
          <a:xfrm>
            <a:off x="2456719" y="1667321"/>
            <a:ext cx="1920304" cy="200297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62BBFD-EBF7-434E-A7A3-A8DD817E312F}"/>
                  </a:ext>
                </a:extLst>
              </p:cNvPr>
              <p:cNvSpPr txBox="1"/>
              <p:nvPr/>
            </p:nvSpPr>
            <p:spPr>
              <a:xfrm>
                <a:off x="5767667" y="2718266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C62BBFD-EBF7-434E-A7A3-A8DD817E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667" y="2718266"/>
                <a:ext cx="47551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8DBFF7-9521-954F-84FD-AA46071D8943}"/>
              </a:ext>
            </a:extLst>
          </p:cNvPr>
          <p:cNvCxnSpPr>
            <a:cxnSpLocks/>
          </p:cNvCxnSpPr>
          <p:nvPr/>
        </p:nvCxnSpPr>
        <p:spPr bwMode="auto">
          <a:xfrm>
            <a:off x="5392987" y="2645162"/>
            <a:ext cx="101961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CD34ABB-BD0A-EC41-A3A8-595363DF9F01}"/>
              </a:ext>
            </a:extLst>
          </p:cNvPr>
          <p:cNvSpPr/>
          <p:nvPr/>
        </p:nvSpPr>
        <p:spPr>
          <a:xfrm>
            <a:off x="5767667" y="226739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E6D3C76-A6B2-2E43-BBD6-D14A6CEB82F5}"/>
              </a:ext>
            </a:extLst>
          </p:cNvPr>
          <p:cNvCxnSpPr>
            <a:cxnSpLocks/>
          </p:cNvCxnSpPr>
          <p:nvPr/>
        </p:nvCxnSpPr>
        <p:spPr bwMode="auto">
          <a:xfrm>
            <a:off x="5317813" y="1669131"/>
            <a:ext cx="2148859" cy="1975043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D7E956-FFE5-EB44-A231-1701DD06DB5E}"/>
              </a:ext>
            </a:extLst>
          </p:cNvPr>
          <p:cNvCxnSpPr>
            <a:cxnSpLocks/>
          </p:cNvCxnSpPr>
          <p:nvPr/>
        </p:nvCxnSpPr>
        <p:spPr bwMode="auto">
          <a:xfrm>
            <a:off x="4371562" y="1695403"/>
            <a:ext cx="2033029" cy="195722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/>
              <p:nvPr/>
            </p:nvSpPr>
            <p:spPr>
              <a:xfrm>
                <a:off x="3821881" y="2640788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B65523-8509-8D4D-991B-5B23EF89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81" y="2640788"/>
                <a:ext cx="49141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B63FF0-B20E-F047-A351-E00B1EB4BF59}"/>
                  </a:ext>
                </a:extLst>
              </p:cNvPr>
              <p:cNvSpPr txBox="1"/>
              <p:nvPr/>
            </p:nvSpPr>
            <p:spPr>
              <a:xfrm>
                <a:off x="6588859" y="2636723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B63FF0-B20E-F047-A351-E00B1EB4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59" y="2636723"/>
                <a:ext cx="49141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9D7062-408D-A345-89F8-2F3B5845C8EC}"/>
                  </a:ext>
                </a:extLst>
              </p:cNvPr>
              <p:cNvSpPr txBox="1"/>
              <p:nvPr/>
            </p:nvSpPr>
            <p:spPr>
              <a:xfrm>
                <a:off x="8314911" y="2705023"/>
                <a:ext cx="475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9D7062-408D-A345-89F8-2F3B5845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11" y="2705023"/>
                <a:ext cx="47551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ABA957-5DEE-264D-BBA6-458BF9D4AA6D}"/>
                  </a:ext>
                </a:extLst>
              </p:cNvPr>
              <p:cNvSpPr txBox="1"/>
              <p:nvPr/>
            </p:nvSpPr>
            <p:spPr>
              <a:xfrm>
                <a:off x="9136103" y="2623480"/>
                <a:ext cx="491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ABA957-5DEE-264D-BBA6-458BF9D4A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103" y="2623480"/>
                <a:ext cx="49141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80CE26-1E80-4F44-A338-2C379DA045AE}"/>
              </a:ext>
            </a:extLst>
          </p:cNvPr>
          <p:cNvCxnSpPr/>
          <p:nvPr/>
        </p:nvCxnSpPr>
        <p:spPr bwMode="auto">
          <a:xfrm>
            <a:off x="7774169" y="1680456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D32173-910A-5149-AB3A-FD6048FAA427}"/>
              </a:ext>
            </a:extLst>
          </p:cNvPr>
          <p:cNvCxnSpPr>
            <a:cxnSpLocks/>
          </p:cNvCxnSpPr>
          <p:nvPr/>
        </p:nvCxnSpPr>
        <p:spPr bwMode="auto">
          <a:xfrm>
            <a:off x="7815339" y="2604039"/>
            <a:ext cx="101961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007380C-CB92-4643-8A2F-CB7004A6168B}"/>
              </a:ext>
            </a:extLst>
          </p:cNvPr>
          <p:cNvSpPr/>
          <p:nvPr/>
        </p:nvSpPr>
        <p:spPr>
          <a:xfrm>
            <a:off x="8190019" y="222626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04A1BBA-7357-5449-8E27-623B8F923B04}"/>
              </a:ext>
            </a:extLst>
          </p:cNvPr>
          <p:cNvSpPr/>
          <p:nvPr/>
        </p:nvSpPr>
        <p:spPr bwMode="auto">
          <a:xfrm>
            <a:off x="2454965" y="3955774"/>
            <a:ext cx="7822096" cy="1634395"/>
          </a:xfrm>
          <a:custGeom>
            <a:avLst/>
            <a:gdLst>
              <a:gd name="connsiteX0" fmla="*/ 0 w 7822096"/>
              <a:gd name="connsiteY0" fmla="*/ 0 h 1634395"/>
              <a:gd name="connsiteX1" fmla="*/ 874644 w 7822096"/>
              <a:gd name="connsiteY1" fmla="*/ 1003852 h 1634395"/>
              <a:gd name="connsiteX2" fmla="*/ 2753139 w 7822096"/>
              <a:gd name="connsiteY2" fmla="*/ 1520687 h 1634395"/>
              <a:gd name="connsiteX3" fmla="*/ 4055165 w 7822096"/>
              <a:gd name="connsiteY3" fmla="*/ 1620078 h 1634395"/>
              <a:gd name="connsiteX4" fmla="*/ 5883965 w 7822096"/>
              <a:gd name="connsiteY4" fmla="*/ 1302026 h 1634395"/>
              <a:gd name="connsiteX5" fmla="*/ 7354957 w 7822096"/>
              <a:gd name="connsiteY5" fmla="*/ 755374 h 1634395"/>
              <a:gd name="connsiteX6" fmla="*/ 7822096 w 7822096"/>
              <a:gd name="connsiteY6" fmla="*/ 49696 h 16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2096" h="1634395">
                <a:moveTo>
                  <a:pt x="0" y="0"/>
                </a:moveTo>
                <a:cubicBezTo>
                  <a:pt x="207894" y="375202"/>
                  <a:pt x="415788" y="750404"/>
                  <a:pt x="874644" y="1003852"/>
                </a:cubicBezTo>
                <a:cubicBezTo>
                  <a:pt x="1333500" y="1257300"/>
                  <a:pt x="2223052" y="1417983"/>
                  <a:pt x="2753139" y="1520687"/>
                </a:cubicBezTo>
                <a:cubicBezTo>
                  <a:pt x="3283226" y="1623391"/>
                  <a:pt x="3533361" y="1656522"/>
                  <a:pt x="4055165" y="1620078"/>
                </a:cubicBezTo>
                <a:cubicBezTo>
                  <a:pt x="4576969" y="1583635"/>
                  <a:pt x="5334000" y="1446143"/>
                  <a:pt x="5883965" y="1302026"/>
                </a:cubicBezTo>
                <a:cubicBezTo>
                  <a:pt x="6433930" y="1157909"/>
                  <a:pt x="7031935" y="964096"/>
                  <a:pt x="7354957" y="755374"/>
                </a:cubicBezTo>
                <a:cubicBezTo>
                  <a:pt x="7677979" y="546652"/>
                  <a:pt x="7739270" y="-102704"/>
                  <a:pt x="7822096" y="49696"/>
                </a:cubicBezTo>
              </a:path>
            </a:pathLst>
          </a:cu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35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542610" y="2056925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5924201" y="4185999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147235" y="1679365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033457" y="1690255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147235" y="1679365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147235" y="3685965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124463" y="1730107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676890" y="2749797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90" y="2749797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068168" y="2554990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68" y="2554990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569595" y="2356934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95" y="2356934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459867" y="190907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867" y="1909078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411208" y="1818717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208" y="1818717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4211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1992852" y="3658029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417500" y="345845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00" y="3458456"/>
                <a:ext cx="56041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1958239" y="1730107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440544" y="1525476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44" y="1525476"/>
                <a:ext cx="5889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221515" y="1513431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025441" y="1540049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678984" y="1197534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984" y="1197534"/>
                <a:ext cx="836383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1886339" y="1193619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39" y="1193619"/>
                <a:ext cx="807850" cy="307777"/>
              </a:xfrm>
              <a:prstGeom prst="rect">
                <a:avLst/>
              </a:prstGeom>
              <a:blipFill>
                <a:blip r:embed="rId10"/>
                <a:stretch>
                  <a:fillRect t="-4000" r="-153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1801584" y="2515256"/>
            <a:ext cx="163720" cy="113005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714928" y="2689015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8" y="2689015"/>
                <a:ext cx="1197764" cy="923330"/>
              </a:xfrm>
              <a:prstGeom prst="rect">
                <a:avLst/>
              </a:prstGeom>
              <a:blipFill>
                <a:blip r:embed="rId11"/>
                <a:stretch>
                  <a:fillRect l="-4211" r="-315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343001" y="2164488"/>
            <a:ext cx="2624676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572823" y="180506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0177" y="2666321"/>
            <a:ext cx="2229394" cy="226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3519999" y="23295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190AD-A851-304C-BF1A-027D675E05EC}"/>
              </a:ext>
            </a:extLst>
          </p:cNvPr>
          <p:cNvCxnSpPr>
            <a:cxnSpLocks/>
          </p:cNvCxnSpPr>
          <p:nvPr/>
        </p:nvCxnSpPr>
        <p:spPr bwMode="auto">
          <a:xfrm>
            <a:off x="7214109" y="2296736"/>
            <a:ext cx="2057571" cy="2179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ACB0AE-B134-2244-9383-767CCAF1E0F2}"/>
              </a:ext>
            </a:extLst>
          </p:cNvPr>
          <p:cNvSpPr/>
          <p:nvPr/>
        </p:nvSpPr>
        <p:spPr>
          <a:xfrm>
            <a:off x="8288504" y="1937308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89A58C3-48D9-5448-85C4-97A0FD806AEB}"/>
              </a:ext>
            </a:extLst>
          </p:cNvPr>
          <p:cNvSpPr/>
          <p:nvPr/>
        </p:nvSpPr>
        <p:spPr bwMode="auto">
          <a:xfrm rot="19286792" flipH="1">
            <a:off x="2401682" y="2586600"/>
            <a:ext cx="148405" cy="1155813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E141DBCD-9056-7546-BC5F-856A1D01EB2C}"/>
              </a:ext>
            </a:extLst>
          </p:cNvPr>
          <p:cNvSpPr/>
          <p:nvPr/>
        </p:nvSpPr>
        <p:spPr bwMode="auto">
          <a:xfrm rot="19286792" flipH="1">
            <a:off x="4568044" y="1492871"/>
            <a:ext cx="146862" cy="2420174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4829FDA9-65E6-274D-BBAA-DC6CB94EF3F0}"/>
              </a:ext>
            </a:extLst>
          </p:cNvPr>
          <p:cNvSpPr/>
          <p:nvPr/>
        </p:nvSpPr>
        <p:spPr bwMode="auto">
          <a:xfrm rot="19286792">
            <a:off x="7375918" y="1374665"/>
            <a:ext cx="358904" cy="2420174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7F7E6259-6830-AC41-BC11-5908139FF757}"/>
              </a:ext>
            </a:extLst>
          </p:cNvPr>
          <p:cNvSpPr/>
          <p:nvPr/>
        </p:nvSpPr>
        <p:spPr bwMode="auto">
          <a:xfrm rot="19286792">
            <a:off x="9256621" y="1489745"/>
            <a:ext cx="346839" cy="1464888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40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542610" y="2056925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5924201" y="4252802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800" dirty="0">
                <a:solidFill>
                  <a:srgbClr val="C00000"/>
                </a:solidFill>
                <a:latin typeface="+mj-lt"/>
              </a:rPr>
              <a:t>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147235" y="1679365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033457" y="1690255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147235" y="1679365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147235" y="3685965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124463" y="1730107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676890" y="2749797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90" y="2749797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068168" y="2554990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68" y="2554990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569595" y="2356934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95" y="2356934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459867" y="190907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867" y="1909078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411208" y="1818717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208" y="1818717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4211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1992852" y="3658029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417500" y="3458456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00" y="3458456"/>
                <a:ext cx="56041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1958239" y="1730107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440544" y="1525476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44" y="1525476"/>
                <a:ext cx="5889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221515" y="1513431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025441" y="1540049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678984" y="1197534"/>
                <a:ext cx="8363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984" y="1197534"/>
                <a:ext cx="836383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1886339" y="1193619"/>
                <a:ext cx="807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+ K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39" y="1193619"/>
                <a:ext cx="807850" cy="307777"/>
              </a:xfrm>
              <a:prstGeom prst="rect">
                <a:avLst/>
              </a:prstGeom>
              <a:blipFill>
                <a:blip r:embed="rId10"/>
                <a:stretch>
                  <a:fillRect t="-4000" r="-153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>
            <a:extLst>
              <a:ext uri="{FF2B5EF4-FFF2-40B4-BE49-F238E27FC236}">
                <a16:creationId xmlns:a16="http://schemas.microsoft.com/office/drawing/2014/main" id="{12CF4642-49F4-224D-A721-2A4FE4D1F0D9}"/>
              </a:ext>
            </a:extLst>
          </p:cNvPr>
          <p:cNvSpPr/>
          <p:nvPr/>
        </p:nvSpPr>
        <p:spPr bwMode="auto">
          <a:xfrm>
            <a:off x="1801584" y="2515256"/>
            <a:ext cx="163720" cy="1130052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/>
              <p:nvPr/>
            </p:nvSpPr>
            <p:spPr>
              <a:xfrm>
                <a:off x="714928" y="2689015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EFAC9D-3FEA-3D49-9EFA-1446A57A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8" y="2689015"/>
                <a:ext cx="1197764" cy="923330"/>
              </a:xfrm>
              <a:prstGeom prst="rect">
                <a:avLst/>
              </a:prstGeom>
              <a:blipFill>
                <a:blip r:embed="rId11"/>
                <a:stretch>
                  <a:fillRect l="-4211" r="-315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EDCAF8-1578-A446-8935-C11B5AB2D94D}"/>
              </a:ext>
            </a:extLst>
          </p:cNvPr>
          <p:cNvCxnSpPr>
            <a:cxnSpLocks/>
          </p:cNvCxnSpPr>
          <p:nvPr/>
        </p:nvCxnSpPr>
        <p:spPr bwMode="auto">
          <a:xfrm>
            <a:off x="4343001" y="2164488"/>
            <a:ext cx="2624676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978E3-49AE-4C4B-845C-95CF97E0BE09}"/>
              </a:ext>
            </a:extLst>
          </p:cNvPr>
          <p:cNvSpPr/>
          <p:nvPr/>
        </p:nvSpPr>
        <p:spPr>
          <a:xfrm>
            <a:off x="5572823" y="180506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77A0A5-B6CC-6A45-B50B-BD7703132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0177" y="2666321"/>
            <a:ext cx="2229394" cy="2269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2703D7-04FB-A544-AE05-84C66F15DEAB}"/>
              </a:ext>
            </a:extLst>
          </p:cNvPr>
          <p:cNvSpPr/>
          <p:nvPr/>
        </p:nvSpPr>
        <p:spPr>
          <a:xfrm>
            <a:off x="3519999" y="23295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190AD-A851-304C-BF1A-027D675E05EC}"/>
              </a:ext>
            </a:extLst>
          </p:cNvPr>
          <p:cNvCxnSpPr>
            <a:cxnSpLocks/>
          </p:cNvCxnSpPr>
          <p:nvPr/>
        </p:nvCxnSpPr>
        <p:spPr bwMode="auto">
          <a:xfrm>
            <a:off x="7214109" y="2296736"/>
            <a:ext cx="2057571" cy="2179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2ACB0AE-B134-2244-9383-767CCAF1E0F2}"/>
              </a:ext>
            </a:extLst>
          </p:cNvPr>
          <p:cNvSpPr/>
          <p:nvPr/>
        </p:nvSpPr>
        <p:spPr>
          <a:xfrm>
            <a:off x="8288504" y="1937308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89A58C3-48D9-5448-85C4-97A0FD806AEB}"/>
              </a:ext>
            </a:extLst>
          </p:cNvPr>
          <p:cNvSpPr/>
          <p:nvPr/>
        </p:nvSpPr>
        <p:spPr bwMode="auto">
          <a:xfrm rot="19286792" flipH="1">
            <a:off x="2401682" y="2586600"/>
            <a:ext cx="148405" cy="1155813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E141DBCD-9056-7546-BC5F-856A1D01EB2C}"/>
              </a:ext>
            </a:extLst>
          </p:cNvPr>
          <p:cNvSpPr/>
          <p:nvPr/>
        </p:nvSpPr>
        <p:spPr bwMode="auto">
          <a:xfrm rot="19286792" flipH="1">
            <a:off x="4568044" y="1492871"/>
            <a:ext cx="146862" cy="2420174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4829FDA9-65E6-274D-BBAA-DC6CB94EF3F0}"/>
              </a:ext>
            </a:extLst>
          </p:cNvPr>
          <p:cNvSpPr/>
          <p:nvPr/>
        </p:nvSpPr>
        <p:spPr bwMode="auto">
          <a:xfrm rot="19286792">
            <a:off x="7375918" y="1374665"/>
            <a:ext cx="358904" cy="2420174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7F7E6259-6830-AC41-BC11-5908139FF757}"/>
              </a:ext>
            </a:extLst>
          </p:cNvPr>
          <p:cNvSpPr/>
          <p:nvPr/>
        </p:nvSpPr>
        <p:spPr bwMode="auto">
          <a:xfrm rot="19286792">
            <a:off x="9256621" y="1489745"/>
            <a:ext cx="346839" cy="1464888"/>
          </a:xfrm>
          <a:prstGeom prst="rtTriangle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08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830566" y="2043070"/>
            <a:ext cx="56563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T</a:t>
            </a:r>
            <a:endParaRPr lang="en-C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795470" y="16782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9154834" y="169540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321413" y="167640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2435191" y="1665510"/>
            <a:ext cx="7897529" cy="2989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3672110"/>
            <a:ext cx="789752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412419" y="1716252"/>
            <a:ext cx="160071" cy="1149054"/>
          </a:xfrm>
          <a:prstGeom prst="leftBrace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624676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/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B8268-B63C-B344-A113-1FCB12D4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46" y="2735942"/>
                <a:ext cx="4655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/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D8F96B-1BC6-DB44-951F-43744A89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24" y="2541135"/>
                <a:ext cx="4708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/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77CFB5-B2E2-0148-A2C4-87DBE4FB3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51" y="2343079"/>
                <a:ext cx="4708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/>
              <p:nvPr/>
            </p:nvSpPr>
            <p:spPr>
              <a:xfrm>
                <a:off x="9660569" y="1965038"/>
                <a:ext cx="470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7549E3-B15C-9940-856A-D069BDF26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569" y="1965038"/>
                <a:ext cx="4708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/>
              <p:nvPr/>
            </p:nvSpPr>
            <p:spPr>
              <a:xfrm>
                <a:off x="7638883" y="3931910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0" dirty="0">
                    <a:solidFill>
                      <a:srgbClr val="00206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98DBB6-9FB4-F94F-8AB2-AD3A279E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83" y="3931910"/>
                <a:ext cx="1197764" cy="923330"/>
              </a:xfrm>
              <a:prstGeom prst="rect">
                <a:avLst/>
              </a:prstGeom>
              <a:blipFill>
                <a:blip r:embed="rId6"/>
                <a:stretch>
                  <a:fillRect l="-3158" t="-2703" r="-421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/>
              <p:nvPr/>
            </p:nvSpPr>
            <p:spPr>
              <a:xfrm>
                <a:off x="10699164" y="1804862"/>
                <a:ext cx="11977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is uniform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in here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C7AACC-08AC-4F47-8CB3-383B23EE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164" y="1804862"/>
                <a:ext cx="1197764" cy="923330"/>
              </a:xfrm>
              <a:prstGeom prst="rect">
                <a:avLst/>
              </a:prstGeom>
              <a:blipFill>
                <a:blip r:embed="rId8"/>
                <a:stretch>
                  <a:fillRect l="-4211" r="-3158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42B410-8EAD-1740-8C11-A96757360E83}"/>
              </a:ext>
            </a:extLst>
          </p:cNvPr>
          <p:cNvCxnSpPr>
            <a:cxnSpLocks/>
          </p:cNvCxnSpPr>
          <p:nvPr/>
        </p:nvCxnSpPr>
        <p:spPr bwMode="auto">
          <a:xfrm>
            <a:off x="2280808" y="3644174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/>
              <p:nvPr/>
            </p:nvSpPr>
            <p:spPr>
              <a:xfrm>
                <a:off x="1765373" y="3429000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F13F0D-63C8-1941-972E-C903D9F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73" y="3429000"/>
                <a:ext cx="5604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C20824-940E-BB48-96D3-7DA075828435}"/>
              </a:ext>
            </a:extLst>
          </p:cNvPr>
          <p:cNvCxnSpPr>
            <a:cxnSpLocks/>
          </p:cNvCxnSpPr>
          <p:nvPr/>
        </p:nvCxnSpPr>
        <p:spPr bwMode="auto">
          <a:xfrm>
            <a:off x="2246195" y="1716252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/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0043DE-4604-D542-B26C-FB0E3C60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1511621"/>
                <a:ext cx="5889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029B9-0AC0-D648-BB93-B6C6D0863170}"/>
              </a:ext>
            </a:extLst>
          </p:cNvPr>
          <p:cNvCxnSpPr>
            <a:cxnSpLocks/>
          </p:cNvCxnSpPr>
          <p:nvPr/>
        </p:nvCxnSpPr>
        <p:spPr bwMode="auto">
          <a:xfrm>
            <a:off x="2509471" y="1499576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A7CB04-C2C9-8142-99F1-6BAA0F1C2C6E}"/>
              </a:ext>
            </a:extLst>
          </p:cNvPr>
          <p:cNvCxnSpPr>
            <a:cxnSpLocks/>
          </p:cNvCxnSpPr>
          <p:nvPr/>
        </p:nvCxnSpPr>
        <p:spPr bwMode="auto">
          <a:xfrm>
            <a:off x="10313397" y="152619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/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85F19-FFE1-0445-B6CB-AD41BA06A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40" y="1183679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/>
              <p:nvPr/>
            </p:nvSpPr>
            <p:spPr>
              <a:xfrm>
                <a:off x="2174295" y="1179764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2FC43-F726-0046-A3CA-C8904BB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95" y="1179764"/>
                <a:ext cx="57701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919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402864" y="37636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2825520" y="5129935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266674" y="2126780"/>
            <a:ext cx="9925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3467100" y="31623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498773" y="31514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9552221" y="31568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4683305" y="38600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109844" y="32939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7704104" y="38219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1850991" y="31514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718800" y="31514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1850991" y="31514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1850991" y="51580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945380" y="31623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046757" y="36365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276579" y="327710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471CF6-6365-4C0D-93C6-D62D86412F36}"/>
              </a:ext>
            </a:extLst>
          </p:cNvPr>
          <p:cNvCxnSpPr/>
          <p:nvPr/>
        </p:nvCxnSpPr>
        <p:spPr bwMode="auto">
          <a:xfrm>
            <a:off x="1823772" y="5636981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BA201F-CEE3-4FDF-B65C-C6B74D01189A}"/>
              </a:ext>
            </a:extLst>
          </p:cNvPr>
          <p:cNvCxnSpPr>
            <a:cxnSpLocks/>
          </p:cNvCxnSpPr>
          <p:nvPr/>
        </p:nvCxnSpPr>
        <p:spPr bwMode="auto">
          <a:xfrm>
            <a:off x="3467100" y="5636981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87791F-3AD8-487C-A10D-ED1E765CCBD8}"/>
              </a:ext>
            </a:extLst>
          </p:cNvPr>
          <p:cNvCxnSpPr>
            <a:cxnSpLocks/>
          </p:cNvCxnSpPr>
          <p:nvPr/>
        </p:nvCxnSpPr>
        <p:spPr bwMode="auto">
          <a:xfrm>
            <a:off x="7793005" y="5646048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5FFEEB-97F2-445A-94BC-C5B70D83EA95}"/>
              </a:ext>
            </a:extLst>
          </p:cNvPr>
          <p:cNvCxnSpPr>
            <a:cxnSpLocks/>
          </p:cNvCxnSpPr>
          <p:nvPr/>
        </p:nvCxnSpPr>
        <p:spPr bwMode="auto">
          <a:xfrm>
            <a:off x="7848600" y="4311354"/>
            <a:ext cx="923632" cy="818581"/>
          </a:xfrm>
          <a:prstGeom prst="line">
            <a:avLst/>
          </a:prstGeom>
          <a:noFill/>
          <a:ln w="165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68E424-5750-4244-8BEB-CF53872875F3}"/>
              </a:ext>
            </a:extLst>
          </p:cNvPr>
          <p:cNvCxnSpPr>
            <a:cxnSpLocks/>
          </p:cNvCxnSpPr>
          <p:nvPr/>
        </p:nvCxnSpPr>
        <p:spPr bwMode="auto">
          <a:xfrm>
            <a:off x="3435206" y="3144187"/>
            <a:ext cx="923632" cy="818581"/>
          </a:xfrm>
          <a:prstGeom prst="line">
            <a:avLst/>
          </a:prstGeom>
          <a:noFill/>
          <a:ln w="165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3FBE5FF-97D2-4876-8C6E-9C3BFADEA5A1}"/>
              </a:ext>
            </a:extLst>
          </p:cNvPr>
          <p:cNvSpPr/>
          <p:nvPr/>
        </p:nvSpPr>
        <p:spPr>
          <a:xfrm>
            <a:off x="2061029" y="196093"/>
            <a:ext cx="8683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have the following strange distributed in this range,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i.e. more likely to have values in the thick subranges.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Nothing else changes.</a:t>
            </a:r>
            <a:endParaRPr lang="en-US" sz="28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B69E5F-3A5C-42D7-BB53-27ACEC3E12EB}"/>
              </a:ext>
            </a:extLst>
          </p:cNvPr>
          <p:cNvCxnSpPr/>
          <p:nvPr/>
        </p:nvCxnSpPr>
        <p:spPr bwMode="auto">
          <a:xfrm>
            <a:off x="2407972" y="1776181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C87235-B266-4316-B02B-AC03E217AF8F}"/>
              </a:ext>
            </a:extLst>
          </p:cNvPr>
          <p:cNvCxnSpPr>
            <a:cxnSpLocks/>
          </p:cNvCxnSpPr>
          <p:nvPr/>
        </p:nvCxnSpPr>
        <p:spPr bwMode="auto">
          <a:xfrm>
            <a:off x="4051300" y="1776181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CCEE24-A658-480B-AA25-29203E7B6CC6}"/>
              </a:ext>
            </a:extLst>
          </p:cNvPr>
          <p:cNvCxnSpPr>
            <a:cxnSpLocks/>
          </p:cNvCxnSpPr>
          <p:nvPr/>
        </p:nvCxnSpPr>
        <p:spPr bwMode="auto">
          <a:xfrm>
            <a:off x="8377205" y="1785248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D933ABE-C5A0-44DD-99EA-13A1DC16DE57}"/>
              </a:ext>
            </a:extLst>
          </p:cNvPr>
          <p:cNvSpPr/>
          <p:nvPr/>
        </p:nvSpPr>
        <p:spPr>
          <a:xfrm>
            <a:off x="3409720" y="1269135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C77157-18CF-4E74-91A7-17608DA7BE0A}"/>
              </a:ext>
            </a:extLst>
          </p:cNvPr>
          <p:cNvSpPr/>
          <p:nvPr/>
        </p:nvSpPr>
        <p:spPr>
          <a:xfrm>
            <a:off x="2226847" y="5963311"/>
            <a:ext cx="8683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I think what I wrote long ago gave restrictions on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so that our lemma would work in the right way.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326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3299235" y="221493"/>
            <a:ext cx="7092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 in this range.</a:t>
            </a:r>
            <a:endParaRPr lang="en-US" sz="28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D2566-6FBF-492D-B0A8-F3A323DD3E26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230BE-15E2-4CCA-B740-C9972F5119CA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922571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7038941" y="27697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12884" y="146473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5019626" y="389280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018656" y="521667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any distribution whose range is shorter.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17350C7-70DA-4FD2-95CF-56BEB7012AF6}"/>
              </a:ext>
            </a:extLst>
          </p:cNvPr>
          <p:cNvSpPr/>
          <p:nvPr/>
        </p:nvSpPr>
        <p:spPr bwMode="auto">
          <a:xfrm>
            <a:off x="7531101" y="6502321"/>
            <a:ext cx="2420258" cy="279478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524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247C9C-FCD0-4E33-9C99-62F74EF053B0}"/>
              </a:ext>
            </a:extLst>
          </p:cNvPr>
          <p:cNvSpPr/>
          <p:nvPr/>
        </p:nvSpPr>
        <p:spPr>
          <a:xfrm>
            <a:off x="2959100" y="1676738"/>
            <a:ext cx="6997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am quite sure what I sent before is proof by picture of the uniform case.</a:t>
            </a:r>
            <a:br>
              <a:rPr lang="en-US" sz="2400" dirty="0"/>
            </a:br>
            <a:r>
              <a:rPr lang="en-US" sz="2400" dirty="0"/>
              <a:t>Ruth, you will enjoy seeing an example where the probability flips from what we were conjecturing.</a:t>
            </a:r>
            <a:br>
              <a:rPr lang="en-US" sz="2400" dirty="0"/>
            </a:br>
            <a:r>
              <a:rPr lang="en-US" sz="2400" dirty="0"/>
              <a:t>I give an easier to understand condition on the Environmental distribution for our conjecture to go through.</a:t>
            </a:r>
            <a:br>
              <a:rPr lang="en-US" sz="2400" dirty="0"/>
            </a:br>
            <a:r>
              <a:rPr lang="en-US" sz="2400" dirty="0"/>
              <a:t>All proofs by picture. </a:t>
            </a:r>
          </a:p>
        </p:txBody>
      </p:sp>
    </p:spTree>
    <p:extLst>
      <p:ext uri="{BB962C8B-B14F-4D97-AF65-F5344CB8AC3E}">
        <p14:creationId xmlns:p14="http://schemas.microsoft.com/office/powerpoint/2010/main" val="10494106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3299235" y="221493"/>
            <a:ext cx="7092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 in this range.</a:t>
            </a:r>
            <a:endParaRPr lang="en-US" sz="28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57FD79E-839D-4200-8E32-992F9790A692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0077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3299235" y="221493"/>
            <a:ext cx="7092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 in this range.</a:t>
            </a:r>
            <a:endParaRPr lang="en-US" sz="28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D2566-6FBF-492D-B0A8-F3A323DD3E26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230BE-15E2-4CCA-B740-C9972F5119CA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856476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BD2566-6FBF-492D-B0A8-F3A323DD3E26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230BE-15E2-4CCA-B740-C9972F5119CA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91877F-7286-418C-B407-A69446CCD083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BFF5A1D-E282-49B1-B104-FAFB6BB1BF31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9DE9EE-019A-4677-8FC3-3B743C60FCCB}"/>
              </a:ext>
            </a:extLst>
          </p:cNvPr>
          <p:cNvSpPr/>
          <p:nvPr/>
        </p:nvSpPr>
        <p:spPr>
          <a:xfrm>
            <a:off x="2552261" y="221493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If </a:t>
            </a:r>
            <a:r>
              <a:rPr lang="en-US" sz="2800" dirty="0">
                <a:solidFill>
                  <a:schemeClr val="accent2"/>
                </a:solidFill>
              </a:rPr>
              <a:t>X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=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then possible values of </a:t>
            </a:r>
            <a:r>
              <a:rPr lang="el-GR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l-GR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are as plotted.</a:t>
            </a:r>
            <a:r>
              <a:rPr lang="en-US" sz="2800" dirty="0">
                <a:latin typeface="+mj-lt"/>
              </a:rPr>
              <a:t> </a:t>
            </a:r>
            <a:endParaRPr lang="en-CA" sz="2800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213C57-ADD9-4C90-8256-B60FCBDF6AC5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C3D42-06D0-4EC5-85DD-FFD8016D51D9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6095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4172369"/>
            <a:ext cx="9925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X=T+E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If I tell you that X has value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then we know: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 </a:t>
            </a:r>
            <a:r>
              <a:rPr lang="en-US" sz="2800" dirty="0">
                <a:solidFill>
                  <a:srgbClr val="FFFFFF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66FF66"/>
                </a:solidFill>
                <a:latin typeface="+mj-lt"/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small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small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No info about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medium small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3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No info about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medium big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4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is big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big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29905-73E9-437E-AEAA-65ABB060210E}"/>
              </a:ext>
            </a:extLst>
          </p:cNvPr>
          <p:cNvSpPr/>
          <p:nvPr/>
        </p:nvSpPr>
        <p:spPr bwMode="auto">
          <a:xfrm>
            <a:off x="2895600" y="1828800"/>
            <a:ext cx="128016" cy="127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19EE3-C800-4DE1-9759-C467686039B5}"/>
              </a:ext>
            </a:extLst>
          </p:cNvPr>
          <p:cNvSpPr/>
          <p:nvPr/>
        </p:nvSpPr>
        <p:spPr>
          <a:xfrm>
            <a:off x="1064014" y="1013356"/>
            <a:ext cx="449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Each square is equally likely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EC1147-4CF0-4C02-9D7E-A5615658C9AD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2950029" y="1482053"/>
            <a:ext cx="9579" cy="346747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2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4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3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2552261" y="221493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 and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75467" y="23558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3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28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1371600" y="221493"/>
            <a:ext cx="10439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A </a:t>
            </a:r>
            <a:r>
              <a:rPr lang="en-US" sz="2800" dirty="0">
                <a:latin typeface="+mj-lt"/>
              </a:rPr>
              <a:t>~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is uniformly distributed.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A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is uniformly distributed.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baseline="-25000" dirty="0" err="1">
                <a:solidFill>
                  <a:srgbClr val="66FF66"/>
                </a:solidFill>
              </a:rPr>
              <a:t>i</a:t>
            </a:r>
            <a:r>
              <a:rPr lang="en-US" sz="2800" dirty="0" err="1">
                <a:solidFill>
                  <a:srgbClr val="FFFFFF"/>
                </a:solidFill>
              </a:rPr>
              <a:t>+</a:t>
            </a:r>
            <a:r>
              <a:rPr lang="en-US" sz="2800" dirty="0" err="1">
                <a:solidFill>
                  <a:srgbClr val="FF0000"/>
                </a:solidFill>
              </a:rPr>
              <a:t>E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US" sz="2800" baseline="-250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Let’s condition on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B6F7C1-92DF-4862-86F5-6A2514382209}"/>
              </a:ext>
            </a:extLst>
          </p:cNvPr>
          <p:cNvSpPr/>
          <p:nvPr/>
        </p:nvSpPr>
        <p:spPr>
          <a:xfrm>
            <a:off x="1371600" y="2583693"/>
            <a:ext cx="10439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l-GR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 X</a:t>
            </a:r>
            <a:r>
              <a:rPr lang="el-GR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+ 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/>
              <a:t> be affirmative action adjustment for 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Then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l-GR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800" baseline="-250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~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+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Let’s condition on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</a:rPr>
              <a:t> and</a:t>
            </a:r>
            <a:r>
              <a:rPr lang="en-US" sz="2800" dirty="0">
                <a:solidFill>
                  <a:schemeClr val="accent2"/>
                </a:solidFill>
              </a:rPr>
              <a:t> X</a:t>
            </a:r>
            <a:r>
              <a:rPr lang="el-GR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800" baseline="-25000" dirty="0">
                <a:solidFill>
                  <a:schemeClr val="accent2"/>
                </a:solidFill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US" sz="2800" dirty="0">
                <a:solidFill>
                  <a:srgbClr val="FFFFFF"/>
                </a:solidFill>
              </a:rPr>
              <a:t> = 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</a:rPr>
              <a:t> + 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BB1D8E-30CF-4E12-83F3-AE9DF473C816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F085C-0B91-415B-BB4B-D9E0E53F0624}"/>
              </a:ext>
            </a:extLst>
          </p:cNvPr>
          <p:cNvSpPr/>
          <p:nvPr/>
        </p:nvSpPr>
        <p:spPr>
          <a:xfrm>
            <a:off x="1384300" y="4272793"/>
            <a:ext cx="10439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Given to distributions D</a:t>
            </a:r>
            <a:r>
              <a:rPr lang="en-US" sz="2800" baseline="-25000" dirty="0"/>
              <a:t>A </a:t>
            </a:r>
            <a:r>
              <a:rPr lang="en-US" sz="2800" dirty="0"/>
              <a:t>and D</a:t>
            </a:r>
            <a:r>
              <a:rPr lang="en-US" sz="2800" baseline="-25000" dirty="0"/>
              <a:t>B</a:t>
            </a:r>
            <a:r>
              <a:rPr lang="en-US" sz="2800" dirty="0"/>
              <a:t>, we say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D</a:t>
            </a:r>
            <a:r>
              <a:rPr lang="en-US" sz="2800" baseline="-25000" dirty="0"/>
              <a:t>A</a:t>
            </a:r>
            <a:r>
              <a:rPr lang="en-US" sz="2800" dirty="0"/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 </a:t>
            </a:r>
            <a:r>
              <a:rPr lang="en-US" sz="2800" dirty="0"/>
              <a:t>D</a:t>
            </a:r>
            <a:r>
              <a:rPr lang="en-US" sz="2800" baseline="-25000" dirty="0"/>
              <a:t>B    </a:t>
            </a:r>
            <a:r>
              <a:rPr lang="en-US" sz="2800" dirty="0"/>
              <a:t>iff  ∀</a:t>
            </a:r>
            <a:r>
              <a:rPr lang="en-US" sz="2800" dirty="0">
                <a:latin typeface="+mj-lt"/>
              </a:rPr>
              <a:t>d, P(</a:t>
            </a:r>
            <a:r>
              <a:rPr lang="en-US" sz="2800" dirty="0"/>
              <a:t>D</a:t>
            </a:r>
            <a:r>
              <a:rPr lang="en-US" sz="2800" baseline="-25000" dirty="0"/>
              <a:t>A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≥</a:t>
            </a:r>
            <a:r>
              <a:rPr lang="en-US" sz="2800" dirty="0"/>
              <a:t> d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≤</a:t>
            </a:r>
            <a:r>
              <a:rPr lang="en-US" sz="2800" dirty="0"/>
              <a:t> P(D</a:t>
            </a:r>
            <a:r>
              <a:rPr lang="en-US" sz="2800" baseline="-25000" dirty="0"/>
              <a:t>B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 ≥</a:t>
            </a:r>
            <a:r>
              <a:rPr lang="en-US" sz="2800" dirty="0"/>
              <a:t> d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   &lt;                                     &lt;</a:t>
            </a:r>
            <a:endParaRPr lang="en-C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8777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171860"/>
            <a:ext cx="9925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75467" y="23558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860779" y="179120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31413B-BEC1-4E6C-8C95-E20CFE421EFD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797127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7038941" y="27697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12884" y="146473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5019626" y="389280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018656" y="521667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608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6372037" y="3555063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A54263-F01C-4BD4-870E-2FC4653553AC}"/>
                  </a:ext>
                </a:extLst>
              </p:cNvPr>
              <p:cNvSpPr/>
              <p:nvPr/>
            </p:nvSpPr>
            <p:spPr>
              <a:xfrm>
                <a:off x="146306" y="1021509"/>
                <a:ext cx="46398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FFFFFF"/>
                    </a:solidFill>
                    <a:latin typeface="+mj-lt"/>
                  </a:rPr>
                  <a:t>Lemma: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baseline="-25000" dirty="0">
                    <a:solidFill>
                      <a:srgbClr val="66FF66"/>
                    </a:solidFill>
                  </a:rPr>
                  <a:t> </a:t>
                </a:r>
                <a:r>
                  <a:rPr lang="en-US" sz="2800" dirty="0">
                    <a:solidFill>
                      <a:srgbClr val="FFFFFF"/>
                    </a:solidFill>
                    <a:latin typeface="+mj-lt"/>
                  </a:rPr>
                  <a:t>| </a:t>
                </a:r>
                <a:r>
                  <a:rPr lang="en-US" sz="2800" dirty="0">
                    <a:solidFill>
                      <a:schemeClr val="accent2"/>
                    </a:solidFill>
                    <a:latin typeface="+mj-lt"/>
                  </a:rPr>
                  <a:t>x</a:t>
                </a:r>
                <a:r>
                  <a:rPr lang="en-US" sz="2800" dirty="0">
                    <a:latin typeface="+mj-lt"/>
                  </a:rPr>
                  <a:t>]</a:t>
                </a:r>
                <a:r>
                  <a:rPr lang="en-US" sz="2800" dirty="0">
                    <a:solidFill>
                      <a:srgbClr val="FFFFFF"/>
                    </a:solidFill>
                    <a:latin typeface="+mj-lt"/>
                  </a:rPr>
                  <a:t> </a:t>
                </a:r>
                <a:r>
                  <a:rPr lang="en-US" sz="2800" dirty="0">
                    <a:solidFill>
                      <a:srgbClr val="FFFFFF"/>
                    </a:solidFill>
                    <a:latin typeface="+mj-lt"/>
                    <a:cs typeface="Times New Roman" panose="02020603050405020304" pitchFamily="18" charset="0"/>
                    <a:sym typeface="Symbol" panose="05050102010706020507" pitchFamily="18" charset="2"/>
                  </a:rPr>
                  <a:t>&lt;</a:t>
                </a:r>
                <a:r>
                  <a:rPr lang="en-US" sz="2800" dirty="0">
                    <a:solidFill>
                      <a:srgbClr val="FFFFFF"/>
                    </a:solidFill>
                  </a:rPr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CA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rgbClr val="FFFFFF"/>
                    </a:solidFill>
                  </a:rPr>
                  <a:t>|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sz="2800" dirty="0"/>
                  <a:t>]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A54263-F01C-4BD4-870E-2FC465355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6" y="1021509"/>
                <a:ext cx="4639813" cy="523220"/>
              </a:xfrm>
              <a:prstGeom prst="rect">
                <a:avLst/>
              </a:prstGeom>
              <a:blipFill>
                <a:blip r:embed="rId2"/>
                <a:stretch>
                  <a:fillRect l="-2732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7453594" y="3857575"/>
            <a:ext cx="2275602" cy="230294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029682" cy="113204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D6DD6D-E2AA-E346-A97D-A37E0AC9F085}"/>
              </a:ext>
            </a:extLst>
          </p:cNvPr>
          <p:cNvCxnSpPr>
            <a:cxnSpLocks/>
          </p:cNvCxnSpPr>
          <p:nvPr/>
        </p:nvCxnSpPr>
        <p:spPr bwMode="auto">
          <a:xfrm>
            <a:off x="7211004" y="6152036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732E3A-4F80-F244-92EE-7FD30741B422}"/>
              </a:ext>
            </a:extLst>
          </p:cNvPr>
          <p:cNvCxnSpPr>
            <a:cxnSpLocks/>
          </p:cNvCxnSpPr>
          <p:nvPr/>
        </p:nvCxnSpPr>
        <p:spPr bwMode="auto">
          <a:xfrm>
            <a:off x="7211004" y="5070927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3343D0-F406-CC47-A798-DBC835846FCB}"/>
              </a:ext>
            </a:extLst>
          </p:cNvPr>
          <p:cNvCxnSpPr>
            <a:cxnSpLocks/>
          </p:cNvCxnSpPr>
          <p:nvPr/>
        </p:nvCxnSpPr>
        <p:spPr bwMode="auto">
          <a:xfrm>
            <a:off x="7211004" y="3860863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C58358-6539-A14E-B3BF-45C31A81CFC2}"/>
              </a:ext>
            </a:extLst>
          </p:cNvPr>
          <p:cNvCxnSpPr>
            <a:cxnSpLocks/>
          </p:cNvCxnSpPr>
          <p:nvPr/>
        </p:nvCxnSpPr>
        <p:spPr bwMode="auto">
          <a:xfrm>
            <a:off x="7211004" y="2491779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3AD3B8-E535-F745-984C-8CD401938826}"/>
              </a:ext>
            </a:extLst>
          </p:cNvPr>
          <p:cNvCxnSpPr>
            <a:cxnSpLocks/>
          </p:cNvCxnSpPr>
          <p:nvPr/>
        </p:nvCxnSpPr>
        <p:spPr bwMode="auto">
          <a:xfrm>
            <a:off x="7211004" y="1356483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CCAEF74-FF81-9141-8E29-6EE862643000}"/>
              </a:ext>
            </a:extLst>
          </p:cNvPr>
          <p:cNvCxnSpPr>
            <a:cxnSpLocks/>
          </p:cNvCxnSpPr>
          <p:nvPr/>
        </p:nvCxnSpPr>
        <p:spPr bwMode="auto">
          <a:xfrm>
            <a:off x="7473042" y="107231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CC963E-A94C-7D4C-8DF0-5B2873D4001C}"/>
              </a:ext>
            </a:extLst>
          </p:cNvPr>
          <p:cNvCxnSpPr>
            <a:cxnSpLocks/>
          </p:cNvCxnSpPr>
          <p:nvPr/>
        </p:nvCxnSpPr>
        <p:spPr bwMode="auto">
          <a:xfrm>
            <a:off x="9730283" y="107231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4D50C2-F225-1B4D-AA3A-4301C89AA987}"/>
              </a:ext>
            </a:extLst>
          </p:cNvPr>
          <p:cNvSpPr txBox="1"/>
          <p:nvPr/>
        </p:nvSpPr>
        <p:spPr>
          <a:xfrm>
            <a:off x="6937673" y="59673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4E207E-DD2C-1440-8E65-C39EACB0AAE6}"/>
              </a:ext>
            </a:extLst>
          </p:cNvPr>
          <p:cNvSpPr txBox="1"/>
          <p:nvPr/>
        </p:nvSpPr>
        <p:spPr>
          <a:xfrm>
            <a:off x="6878169" y="48862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43B95B-101D-7148-B0FA-813F3C753E8F}"/>
              </a:ext>
            </a:extLst>
          </p:cNvPr>
          <p:cNvSpPr txBox="1"/>
          <p:nvPr/>
        </p:nvSpPr>
        <p:spPr>
          <a:xfrm>
            <a:off x="6900169" y="36761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D25971-68B5-0445-BB74-EF998997ACBD}"/>
              </a:ext>
            </a:extLst>
          </p:cNvPr>
          <p:cNvSpPr txBox="1"/>
          <p:nvPr/>
        </p:nvSpPr>
        <p:spPr>
          <a:xfrm>
            <a:off x="7304495" y="7331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17B12B-6252-894C-9DD5-0D25B7E343E6}"/>
              </a:ext>
            </a:extLst>
          </p:cNvPr>
          <p:cNvSpPr txBox="1"/>
          <p:nvPr/>
        </p:nvSpPr>
        <p:spPr>
          <a:xfrm>
            <a:off x="6891973" y="1198100"/>
            <a:ext cx="3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3BF983-9097-324D-8CE0-5AABA225C61F}"/>
              </a:ext>
            </a:extLst>
          </p:cNvPr>
          <p:cNvSpPr txBox="1"/>
          <p:nvPr/>
        </p:nvSpPr>
        <p:spPr>
          <a:xfrm>
            <a:off x="6923023" y="2316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177581-1312-C148-819F-F066C942BB80}"/>
              </a:ext>
            </a:extLst>
          </p:cNvPr>
          <p:cNvSpPr txBox="1"/>
          <p:nvPr/>
        </p:nvSpPr>
        <p:spPr>
          <a:xfrm>
            <a:off x="8341702" y="6963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1A52B3-0449-6147-BEB0-76A9638F573E}"/>
              </a:ext>
            </a:extLst>
          </p:cNvPr>
          <p:cNvSpPr txBox="1"/>
          <p:nvPr/>
        </p:nvSpPr>
        <p:spPr>
          <a:xfrm>
            <a:off x="9579155" y="7115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FD0A172-0DBA-0547-B0B4-148081A40369}"/>
              </a:ext>
            </a:extLst>
          </p:cNvPr>
          <p:cNvCxnSpPr>
            <a:cxnSpLocks/>
          </p:cNvCxnSpPr>
          <p:nvPr/>
        </p:nvCxnSpPr>
        <p:spPr bwMode="auto">
          <a:xfrm>
            <a:off x="8493872" y="1065713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E75FE37-D228-6C40-A07C-304D32B5CC7E}"/>
              </a:ext>
            </a:extLst>
          </p:cNvPr>
          <p:cNvSpPr txBox="1"/>
          <p:nvPr/>
        </p:nvSpPr>
        <p:spPr>
          <a:xfrm>
            <a:off x="983973" y="2625636"/>
            <a:ext cx="123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= U (0,4)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C79234-2C73-F644-B572-710A93699062}"/>
              </a:ext>
            </a:extLst>
          </p:cNvPr>
          <p:cNvSpPr txBox="1"/>
          <p:nvPr/>
        </p:nvSpPr>
        <p:spPr>
          <a:xfrm>
            <a:off x="1037513" y="326523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E= U (0,2)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7D1E1E-8942-6241-BA67-DF458CA95853}"/>
                  </a:ext>
                </a:extLst>
              </p:cNvPr>
              <p:cNvSpPr txBox="1"/>
              <p:nvPr/>
            </p:nvSpPr>
            <p:spPr>
              <a:xfrm>
                <a:off x="1017539" y="3907584"/>
                <a:ext cx="1166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∈(0,6)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7D1E1E-8942-6241-BA67-DF458CA95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39" y="3907584"/>
                <a:ext cx="116653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2C5677-31C3-CE48-856C-D15C31C4658D}"/>
                  </a:ext>
                </a:extLst>
              </p:cNvPr>
              <p:cNvSpPr txBox="1"/>
              <p:nvPr/>
            </p:nvSpPr>
            <p:spPr>
              <a:xfrm>
                <a:off x="1017539" y="5004866"/>
                <a:ext cx="1282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= U (1,3)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2C5677-31C3-CE48-856C-D15C31C46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39" y="5004866"/>
                <a:ext cx="1282915" cy="369332"/>
              </a:xfrm>
              <a:prstGeom prst="rect">
                <a:avLst/>
              </a:prstGeom>
              <a:blipFill>
                <a:blip r:embed="rId4"/>
                <a:stretch>
                  <a:fillRect t="-6667" r="-396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076802-65AD-8140-BD50-792450206B95}"/>
                  </a:ext>
                </a:extLst>
              </p:cNvPr>
              <p:cNvSpPr txBox="1"/>
              <p:nvPr/>
            </p:nvSpPr>
            <p:spPr>
              <a:xfrm>
                <a:off x="1017539" y="5529295"/>
                <a:ext cx="1348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= U (0,2)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076802-65AD-8140-BD50-792450206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39" y="5529295"/>
                <a:ext cx="1348382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1C32907-5644-264A-905E-E44FEA8AC917}"/>
              </a:ext>
            </a:extLst>
          </p:cNvPr>
          <p:cNvSpPr txBox="1"/>
          <p:nvPr/>
        </p:nvSpPr>
        <p:spPr>
          <a:xfrm>
            <a:off x="1037513" y="455798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35DE52-36D4-B149-B15A-E98A46A59779}"/>
              </a:ext>
            </a:extLst>
          </p:cNvPr>
          <p:cNvCxnSpPr>
            <a:cxnSpLocks/>
          </p:cNvCxnSpPr>
          <p:nvPr/>
        </p:nvCxnSpPr>
        <p:spPr bwMode="auto">
          <a:xfrm>
            <a:off x="7486975" y="2497835"/>
            <a:ext cx="2275602" cy="230294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FE66D6-6128-1D45-85CE-ED841C6DFB98}"/>
              </a:ext>
            </a:extLst>
          </p:cNvPr>
          <p:cNvCxnSpPr>
            <a:cxnSpLocks/>
          </p:cNvCxnSpPr>
          <p:nvPr/>
        </p:nvCxnSpPr>
        <p:spPr bwMode="auto">
          <a:xfrm>
            <a:off x="7486975" y="1366594"/>
            <a:ext cx="2275602" cy="230294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1C4722-8276-CF47-8E20-CDA752B0E8C5}"/>
                  </a:ext>
                </a:extLst>
              </p:cNvPr>
              <p:cNvSpPr txBox="1"/>
              <p:nvPr/>
            </p:nvSpPr>
            <p:spPr>
              <a:xfrm>
                <a:off x="8070574" y="5426765"/>
                <a:ext cx="895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1C4722-8276-CF47-8E20-CDA752B0E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574" y="5426765"/>
                <a:ext cx="8951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583B01A-C489-5848-BD47-025FDA18D0E6}"/>
                  </a:ext>
                </a:extLst>
              </p:cNvPr>
              <p:cNvSpPr txBox="1"/>
              <p:nvPr/>
            </p:nvSpPr>
            <p:spPr>
              <a:xfrm>
                <a:off x="8302862" y="4490283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583B01A-C489-5848-BD47-025FDA18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862" y="4490283"/>
                <a:ext cx="90050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307E16-8542-AF44-8CA7-30B43CB81D93}"/>
                  </a:ext>
                </a:extLst>
              </p:cNvPr>
              <p:cNvSpPr txBox="1"/>
              <p:nvPr/>
            </p:nvSpPr>
            <p:spPr>
              <a:xfrm>
                <a:off x="8399522" y="3190299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307E16-8542-AF44-8CA7-30B43CB8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522" y="3190299"/>
                <a:ext cx="9005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6F4526-5924-3C49-92DE-1320CE1B669F}"/>
                  </a:ext>
                </a:extLst>
              </p:cNvPr>
              <p:cNvSpPr txBox="1"/>
              <p:nvPr/>
            </p:nvSpPr>
            <p:spPr>
              <a:xfrm>
                <a:off x="8491743" y="2160269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6F4526-5924-3C49-92DE-1320CE1B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743" y="2160269"/>
                <a:ext cx="90050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C2E087-7F8B-A240-B3B6-9D852B8F8694}"/>
                  </a:ext>
                </a:extLst>
              </p:cNvPr>
              <p:cNvSpPr txBox="1"/>
              <p:nvPr/>
            </p:nvSpPr>
            <p:spPr>
              <a:xfrm>
                <a:off x="8831987" y="1408453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C2E087-7F8B-A240-B3B6-9D852B8F8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987" y="1408453"/>
                <a:ext cx="9005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39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BD2566-6FBF-492D-B0A8-F3A323DD3E26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230BE-15E2-4CCA-B740-C9972F5119CA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91877F-7286-418C-B407-A69446CCD083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BFF5A1D-E282-49B1-B104-FAFB6BB1BF31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9DE9EE-019A-4677-8FC3-3B743C60FCCB}"/>
              </a:ext>
            </a:extLst>
          </p:cNvPr>
          <p:cNvSpPr/>
          <p:nvPr/>
        </p:nvSpPr>
        <p:spPr>
          <a:xfrm>
            <a:off x="2552261" y="221493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If </a:t>
            </a:r>
            <a:r>
              <a:rPr lang="en-US" sz="2800" dirty="0">
                <a:solidFill>
                  <a:schemeClr val="accent2"/>
                </a:solidFill>
              </a:rPr>
              <a:t>X </a:t>
            </a:r>
            <a:r>
              <a:rPr lang="en-US" sz="2800" dirty="0">
                <a:solidFill>
                  <a:srgbClr val="FFFFFF"/>
                </a:solidFill>
              </a:rPr>
              <a:t>= 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=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then possible values of </a:t>
            </a:r>
            <a:r>
              <a:rPr lang="el-GR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l-GR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are as plotted.</a:t>
            </a:r>
            <a:r>
              <a:rPr lang="en-US" sz="2800" dirty="0">
                <a:latin typeface="+mj-lt"/>
              </a:rPr>
              <a:t> </a:t>
            </a:r>
            <a:endParaRPr lang="en-CA" sz="2800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213C57-ADD9-4C90-8256-B60FCBDF6AC5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C3D42-06D0-4EC5-85DD-FFD8016D51D9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4592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6372037" y="3555063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7453594" y="3857575"/>
            <a:ext cx="2275602" cy="230294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029682" cy="113204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D6DD6D-E2AA-E346-A97D-A37E0AC9F085}"/>
              </a:ext>
            </a:extLst>
          </p:cNvPr>
          <p:cNvCxnSpPr>
            <a:cxnSpLocks/>
          </p:cNvCxnSpPr>
          <p:nvPr/>
        </p:nvCxnSpPr>
        <p:spPr bwMode="auto">
          <a:xfrm>
            <a:off x="7211004" y="6152036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732E3A-4F80-F244-92EE-7FD30741B422}"/>
              </a:ext>
            </a:extLst>
          </p:cNvPr>
          <p:cNvCxnSpPr>
            <a:cxnSpLocks/>
          </p:cNvCxnSpPr>
          <p:nvPr/>
        </p:nvCxnSpPr>
        <p:spPr bwMode="auto">
          <a:xfrm>
            <a:off x="7211004" y="5070927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3343D0-F406-CC47-A798-DBC835846FCB}"/>
              </a:ext>
            </a:extLst>
          </p:cNvPr>
          <p:cNvCxnSpPr>
            <a:cxnSpLocks/>
          </p:cNvCxnSpPr>
          <p:nvPr/>
        </p:nvCxnSpPr>
        <p:spPr bwMode="auto">
          <a:xfrm>
            <a:off x="7211004" y="3860863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C58358-6539-A14E-B3BF-45C31A81CFC2}"/>
              </a:ext>
            </a:extLst>
          </p:cNvPr>
          <p:cNvCxnSpPr>
            <a:cxnSpLocks/>
          </p:cNvCxnSpPr>
          <p:nvPr/>
        </p:nvCxnSpPr>
        <p:spPr bwMode="auto">
          <a:xfrm>
            <a:off x="7211004" y="2491779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3AD3B8-E535-F745-984C-8CD401938826}"/>
              </a:ext>
            </a:extLst>
          </p:cNvPr>
          <p:cNvCxnSpPr>
            <a:cxnSpLocks/>
          </p:cNvCxnSpPr>
          <p:nvPr/>
        </p:nvCxnSpPr>
        <p:spPr bwMode="auto">
          <a:xfrm>
            <a:off x="7211004" y="1356483"/>
            <a:ext cx="2510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CCAEF74-FF81-9141-8E29-6EE862643000}"/>
              </a:ext>
            </a:extLst>
          </p:cNvPr>
          <p:cNvCxnSpPr>
            <a:cxnSpLocks/>
          </p:cNvCxnSpPr>
          <p:nvPr/>
        </p:nvCxnSpPr>
        <p:spPr bwMode="auto">
          <a:xfrm>
            <a:off x="7473042" y="107231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CC963E-A94C-7D4C-8DF0-5B2873D4001C}"/>
              </a:ext>
            </a:extLst>
          </p:cNvPr>
          <p:cNvCxnSpPr>
            <a:cxnSpLocks/>
          </p:cNvCxnSpPr>
          <p:nvPr/>
        </p:nvCxnSpPr>
        <p:spPr bwMode="auto">
          <a:xfrm>
            <a:off x="9730283" y="107231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4D50C2-F225-1B4D-AA3A-4301C89AA987}"/>
              </a:ext>
            </a:extLst>
          </p:cNvPr>
          <p:cNvSpPr txBox="1"/>
          <p:nvPr/>
        </p:nvSpPr>
        <p:spPr>
          <a:xfrm>
            <a:off x="6937673" y="59673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4E207E-DD2C-1440-8E65-C39EACB0AAE6}"/>
              </a:ext>
            </a:extLst>
          </p:cNvPr>
          <p:cNvSpPr txBox="1"/>
          <p:nvPr/>
        </p:nvSpPr>
        <p:spPr>
          <a:xfrm>
            <a:off x="6878169" y="48862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43B95B-101D-7148-B0FA-813F3C753E8F}"/>
              </a:ext>
            </a:extLst>
          </p:cNvPr>
          <p:cNvSpPr txBox="1"/>
          <p:nvPr/>
        </p:nvSpPr>
        <p:spPr>
          <a:xfrm>
            <a:off x="6900169" y="36761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D25971-68B5-0445-BB74-EF998997ACBD}"/>
              </a:ext>
            </a:extLst>
          </p:cNvPr>
          <p:cNvSpPr txBox="1"/>
          <p:nvPr/>
        </p:nvSpPr>
        <p:spPr>
          <a:xfrm>
            <a:off x="7304495" y="7331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17B12B-6252-894C-9DD5-0D25B7E343E6}"/>
              </a:ext>
            </a:extLst>
          </p:cNvPr>
          <p:cNvSpPr txBox="1"/>
          <p:nvPr/>
        </p:nvSpPr>
        <p:spPr>
          <a:xfrm>
            <a:off x="6891973" y="1198100"/>
            <a:ext cx="3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3BF983-9097-324D-8CE0-5AABA225C61F}"/>
              </a:ext>
            </a:extLst>
          </p:cNvPr>
          <p:cNvSpPr txBox="1"/>
          <p:nvPr/>
        </p:nvSpPr>
        <p:spPr>
          <a:xfrm>
            <a:off x="6923023" y="2316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177581-1312-C148-819F-F066C942BB80}"/>
              </a:ext>
            </a:extLst>
          </p:cNvPr>
          <p:cNvSpPr txBox="1"/>
          <p:nvPr/>
        </p:nvSpPr>
        <p:spPr>
          <a:xfrm>
            <a:off x="8341702" y="6963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1A52B3-0449-6147-BEB0-76A9638F573E}"/>
              </a:ext>
            </a:extLst>
          </p:cNvPr>
          <p:cNvSpPr txBox="1"/>
          <p:nvPr/>
        </p:nvSpPr>
        <p:spPr>
          <a:xfrm>
            <a:off x="9579155" y="7115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FD0A172-0DBA-0547-B0B4-148081A40369}"/>
              </a:ext>
            </a:extLst>
          </p:cNvPr>
          <p:cNvCxnSpPr>
            <a:cxnSpLocks/>
          </p:cNvCxnSpPr>
          <p:nvPr/>
        </p:nvCxnSpPr>
        <p:spPr bwMode="auto">
          <a:xfrm>
            <a:off x="8493872" y="1065713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35DE52-36D4-B149-B15A-E98A46A59779}"/>
              </a:ext>
            </a:extLst>
          </p:cNvPr>
          <p:cNvCxnSpPr>
            <a:cxnSpLocks/>
          </p:cNvCxnSpPr>
          <p:nvPr/>
        </p:nvCxnSpPr>
        <p:spPr bwMode="auto">
          <a:xfrm>
            <a:off x="7486975" y="2497835"/>
            <a:ext cx="2275602" cy="230294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FE66D6-6128-1D45-85CE-ED841C6DFB98}"/>
              </a:ext>
            </a:extLst>
          </p:cNvPr>
          <p:cNvCxnSpPr>
            <a:cxnSpLocks/>
          </p:cNvCxnSpPr>
          <p:nvPr/>
        </p:nvCxnSpPr>
        <p:spPr bwMode="auto">
          <a:xfrm>
            <a:off x="7486975" y="1366594"/>
            <a:ext cx="2275602" cy="230294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1C4722-8276-CF47-8E20-CDA752B0E8C5}"/>
                  </a:ext>
                </a:extLst>
              </p:cNvPr>
              <p:cNvSpPr txBox="1"/>
              <p:nvPr/>
            </p:nvSpPr>
            <p:spPr>
              <a:xfrm>
                <a:off x="8070574" y="5426765"/>
                <a:ext cx="895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1C4722-8276-CF47-8E20-CDA752B0E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574" y="5426765"/>
                <a:ext cx="8951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583B01A-C489-5848-BD47-025FDA18D0E6}"/>
                  </a:ext>
                </a:extLst>
              </p:cNvPr>
              <p:cNvSpPr txBox="1"/>
              <p:nvPr/>
            </p:nvSpPr>
            <p:spPr>
              <a:xfrm>
                <a:off x="8302862" y="4490283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583B01A-C489-5848-BD47-025FDA18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862" y="4490283"/>
                <a:ext cx="9005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307E16-8542-AF44-8CA7-30B43CB81D93}"/>
                  </a:ext>
                </a:extLst>
              </p:cNvPr>
              <p:cNvSpPr txBox="1"/>
              <p:nvPr/>
            </p:nvSpPr>
            <p:spPr>
              <a:xfrm>
                <a:off x="8399522" y="3190299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307E16-8542-AF44-8CA7-30B43CB8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522" y="3190299"/>
                <a:ext cx="9005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6F4526-5924-3C49-92DE-1320CE1B669F}"/>
                  </a:ext>
                </a:extLst>
              </p:cNvPr>
              <p:cNvSpPr txBox="1"/>
              <p:nvPr/>
            </p:nvSpPr>
            <p:spPr>
              <a:xfrm>
                <a:off x="8491743" y="2160269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6F4526-5924-3C49-92DE-1320CE1B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743" y="2160269"/>
                <a:ext cx="9005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C2E087-7F8B-A240-B3B6-9D852B8F8694}"/>
                  </a:ext>
                </a:extLst>
              </p:cNvPr>
              <p:cNvSpPr txBox="1"/>
              <p:nvPr/>
            </p:nvSpPr>
            <p:spPr>
              <a:xfrm>
                <a:off x="8831987" y="1408453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C2E087-7F8B-A240-B3B6-9D852B8F8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987" y="1408453"/>
                <a:ext cx="9005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131EE0-21B8-2047-931F-05E1B822A83E}"/>
              </a:ext>
            </a:extLst>
          </p:cNvPr>
          <p:cNvSpPr txBox="1"/>
          <p:nvPr/>
        </p:nvSpPr>
        <p:spPr>
          <a:xfrm>
            <a:off x="5170907" y="5452283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=x1] =0.5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9B8FFD-1460-1141-AC63-69B299FDFE1E}"/>
              </a:ext>
            </a:extLst>
          </p:cNvPr>
          <p:cNvSpPr txBox="1"/>
          <p:nvPr/>
        </p:nvSpPr>
        <p:spPr>
          <a:xfrm>
            <a:off x="5255114" y="441858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=x2] =1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3F1B66-0F11-704C-8A3C-90778FA27559}"/>
              </a:ext>
            </a:extLst>
          </p:cNvPr>
          <p:cNvSpPr txBox="1"/>
          <p:nvPr/>
        </p:nvSpPr>
        <p:spPr>
          <a:xfrm>
            <a:off x="5343471" y="3028737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=x3] =3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D983C7-C803-B541-8DA1-A3AE6B3E78AB}"/>
              </a:ext>
            </a:extLst>
          </p:cNvPr>
          <p:cNvSpPr txBox="1"/>
          <p:nvPr/>
        </p:nvSpPr>
        <p:spPr>
          <a:xfrm>
            <a:off x="5301052" y="1862467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=x4] =4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0464CE7-2B3D-B342-90AD-B95F2CC409D4}"/>
              </a:ext>
            </a:extLst>
          </p:cNvPr>
          <p:cNvSpPr txBox="1"/>
          <p:nvPr/>
        </p:nvSpPr>
        <p:spPr>
          <a:xfrm>
            <a:off x="9907292" y="1408453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=x5] =4.5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0AEF53-CACD-FD40-B426-FB016BA0E3BB}"/>
                  </a:ext>
                </a:extLst>
              </p:cNvPr>
              <p:cNvSpPr txBox="1"/>
              <p:nvPr/>
            </p:nvSpPr>
            <p:spPr>
              <a:xfrm>
                <a:off x="576469" y="1172816"/>
                <a:ext cx="4588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 soon as the X value dips below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, Lemma doesn’t hold. </a:t>
                </a:r>
              </a:p>
              <a:p>
                <a:r>
                  <a:rPr lang="en-US" dirty="0"/>
                  <a:t>i.e. </a:t>
                </a:r>
              </a:p>
              <a:p>
                <a:r>
                  <a:rPr lang="en-US" dirty="0"/>
                  <a:t> Exp[</a:t>
                </a:r>
                <a:r>
                  <a:rPr lang="en-US" dirty="0" err="1"/>
                  <a:t>T|x</a:t>
                </a:r>
                <a:r>
                  <a:rPr lang="en-US" dirty="0"/>
                  <a:t>=x2] - Exp[</a:t>
                </a:r>
                <a:r>
                  <a:rPr lang="en-US" dirty="0" err="1"/>
                  <a:t>T|x</a:t>
                </a:r>
                <a:r>
                  <a:rPr lang="en-US" dirty="0"/>
                  <a:t>=x1] !=K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0AEF53-CACD-FD40-B426-FB016BA0E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9" y="1172816"/>
                <a:ext cx="4588648" cy="1200329"/>
              </a:xfrm>
              <a:prstGeom prst="rect">
                <a:avLst/>
              </a:prstGeom>
              <a:blipFill>
                <a:blip r:embed="rId7"/>
                <a:stretch>
                  <a:fillRect l="-1105" t="-210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FFF607-ABC8-F147-87D0-9B3B5A969387}"/>
                  </a:ext>
                </a:extLst>
              </p:cNvPr>
              <p:cNvSpPr txBox="1"/>
              <p:nvPr/>
            </p:nvSpPr>
            <p:spPr>
              <a:xfrm>
                <a:off x="508461" y="2607411"/>
                <a:ext cx="4588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Similarly, when the X value goes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, Lemma doesn’t hold. </a:t>
                </a:r>
              </a:p>
              <a:p>
                <a:r>
                  <a:rPr lang="en-US" dirty="0"/>
                  <a:t>i.e. </a:t>
                </a:r>
              </a:p>
              <a:p>
                <a:r>
                  <a:rPr lang="en-US" dirty="0"/>
                  <a:t> Exp[</a:t>
                </a:r>
                <a:r>
                  <a:rPr lang="en-US" dirty="0" err="1"/>
                  <a:t>T|x</a:t>
                </a:r>
                <a:r>
                  <a:rPr lang="en-US" dirty="0"/>
                  <a:t>=x2] - Exp[</a:t>
                </a:r>
                <a:r>
                  <a:rPr lang="en-US" dirty="0" err="1"/>
                  <a:t>T|x</a:t>
                </a:r>
                <a:r>
                  <a:rPr lang="en-US" dirty="0"/>
                  <a:t>=x1] !=K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FFF607-ABC8-F147-87D0-9B3B5A96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1" y="2607411"/>
                <a:ext cx="4588648" cy="1200329"/>
              </a:xfrm>
              <a:prstGeom prst="rect">
                <a:avLst/>
              </a:prstGeom>
              <a:blipFill>
                <a:blip r:embed="rId8"/>
                <a:stretch>
                  <a:fillRect l="-826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0F5A1A-7538-534F-B768-713CB8DF3CB3}"/>
              </a:ext>
            </a:extLst>
          </p:cNvPr>
          <p:cNvSpPr txBox="1"/>
          <p:nvPr/>
        </p:nvSpPr>
        <p:spPr>
          <a:xfrm>
            <a:off x="616226" y="4830417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all other values of X, the lemma holds.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098BF6-D7C7-FF46-A8DA-CC1AD6A0244B}"/>
                  </a:ext>
                </a:extLst>
              </p:cNvPr>
              <p:cNvSpPr txBox="1"/>
              <p:nvPr/>
            </p:nvSpPr>
            <p:spPr>
              <a:xfrm>
                <a:off x="615820" y="5959077"/>
                <a:ext cx="6141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the </a:t>
                </a:r>
                <a:r>
                  <a:rPr lang="en-US"/>
                  <a:t>theorem would hold.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098BF6-D7C7-FF46-A8DA-CC1AD6A0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0" y="5959077"/>
                <a:ext cx="6141040" cy="369332"/>
              </a:xfrm>
              <a:prstGeom prst="rect">
                <a:avLst/>
              </a:prstGeom>
              <a:blipFill>
                <a:blip r:embed="rId9"/>
                <a:stretch>
                  <a:fillRect l="-826" t="-6667" r="-8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B14A25-B0A4-704B-8E48-C7D855B4DD1E}"/>
              </a:ext>
            </a:extLst>
          </p:cNvPr>
          <p:cNvSpPr txBox="1"/>
          <p:nvPr/>
        </p:nvSpPr>
        <p:spPr>
          <a:xfrm>
            <a:off x="615820" y="54490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Result:</a:t>
            </a:r>
          </a:p>
        </p:txBody>
      </p:sp>
    </p:spTree>
    <p:extLst>
      <p:ext uri="{BB962C8B-B14F-4D97-AF65-F5344CB8AC3E}">
        <p14:creationId xmlns:p14="http://schemas.microsoft.com/office/powerpoint/2010/main" val="23400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  <p:bldP spid="66" grpId="0"/>
      <p:bldP spid="67" grpId="0"/>
      <p:bldP spid="3" grpId="0"/>
      <p:bldP spid="68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3811814" y="1656071"/>
            <a:ext cx="3359866" cy="20416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475185" cy="11427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A38A43-295C-7844-AAD9-99B4A8664F86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</a:t>
            </a:r>
            <a:r>
              <a:rPr lang="en-US" sz="2800" u="sng" dirty="0">
                <a:solidFill>
                  <a:srgbClr val="FFFFFF"/>
                </a:solidFill>
                <a:latin typeface="+mj-lt"/>
              </a:rPr>
              <a:t>large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35891-7D4A-DC49-BA8E-A951D7661F43}"/>
                  </a:ext>
                </a:extLst>
              </p:cNvPr>
              <p:cNvSpPr txBox="1"/>
              <p:nvPr/>
            </p:nvSpPr>
            <p:spPr>
              <a:xfrm>
                <a:off x="3019340" y="2756887"/>
                <a:ext cx="895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35891-7D4A-DC49-BA8E-A951D766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340" y="2756887"/>
                <a:ext cx="8951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8F3D8-AD89-EA43-AE9C-EFC6FBC88575}"/>
                  </a:ext>
                </a:extLst>
              </p:cNvPr>
              <p:cNvSpPr txBox="1"/>
              <p:nvPr/>
            </p:nvSpPr>
            <p:spPr>
              <a:xfrm>
                <a:off x="4155948" y="2386731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8F3D8-AD89-EA43-AE9C-EFC6FBC88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48" y="2386731"/>
                <a:ext cx="9005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FF07D-03E1-3C49-863C-59BB24B99E46}"/>
                  </a:ext>
                </a:extLst>
              </p:cNvPr>
              <p:cNvSpPr txBox="1"/>
              <p:nvPr/>
            </p:nvSpPr>
            <p:spPr>
              <a:xfrm>
                <a:off x="5527342" y="2418777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FF07D-03E1-3C49-863C-59BB24B9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342" y="2418777"/>
                <a:ext cx="9005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4557BD-AA15-304D-8116-0A5748F89EC2}"/>
                  </a:ext>
                </a:extLst>
              </p:cNvPr>
              <p:cNvSpPr txBox="1"/>
              <p:nvPr/>
            </p:nvSpPr>
            <p:spPr>
              <a:xfrm>
                <a:off x="6882510" y="2356189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4557BD-AA15-304D-8116-0A5748F89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10" y="2356189"/>
                <a:ext cx="9005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E200-632F-AC4F-A5FB-7D010359F36C}"/>
                  </a:ext>
                </a:extLst>
              </p:cNvPr>
              <p:cNvSpPr txBox="1"/>
              <p:nvPr/>
            </p:nvSpPr>
            <p:spPr>
              <a:xfrm>
                <a:off x="8291413" y="2351955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E200-632F-AC4F-A5FB-7D010359F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13" y="2351955"/>
                <a:ext cx="9005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7E193E-6CC2-FF49-B400-0BC46B9DB88A}"/>
              </a:ext>
            </a:extLst>
          </p:cNvPr>
          <p:cNvCxnSpPr>
            <a:cxnSpLocks/>
          </p:cNvCxnSpPr>
          <p:nvPr/>
        </p:nvCxnSpPr>
        <p:spPr bwMode="auto">
          <a:xfrm>
            <a:off x="2453697" y="1450692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60DF94-8DA9-7348-BD1E-390887C571FA}"/>
              </a:ext>
            </a:extLst>
          </p:cNvPr>
          <p:cNvCxnSpPr>
            <a:cxnSpLocks/>
          </p:cNvCxnSpPr>
          <p:nvPr/>
        </p:nvCxnSpPr>
        <p:spPr bwMode="auto">
          <a:xfrm>
            <a:off x="5397215" y="1450692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96E68A-D12E-3346-9733-D18438A1E963}"/>
              </a:ext>
            </a:extLst>
          </p:cNvPr>
          <p:cNvSpPr txBox="1"/>
          <p:nvPr/>
        </p:nvSpPr>
        <p:spPr>
          <a:xfrm>
            <a:off x="2285150" y="1111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DF084A-0559-C240-A4F2-BDB113B198C1}"/>
              </a:ext>
            </a:extLst>
          </p:cNvPr>
          <p:cNvSpPr txBox="1"/>
          <p:nvPr/>
        </p:nvSpPr>
        <p:spPr>
          <a:xfrm>
            <a:off x="3702389" y="10647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D7012-078E-714B-8B31-BE324F54832A}"/>
              </a:ext>
            </a:extLst>
          </p:cNvPr>
          <p:cNvSpPr txBox="1"/>
          <p:nvPr/>
        </p:nvSpPr>
        <p:spPr>
          <a:xfrm>
            <a:off x="5246087" y="1089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09E9F-ACF5-BC43-84E4-F1E96EC00F59}"/>
              </a:ext>
            </a:extLst>
          </p:cNvPr>
          <p:cNvCxnSpPr>
            <a:cxnSpLocks/>
          </p:cNvCxnSpPr>
          <p:nvPr/>
        </p:nvCxnSpPr>
        <p:spPr bwMode="auto">
          <a:xfrm>
            <a:off x="3854559" y="1434101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29B7EC-441A-D84B-950E-B92D7B21812C}"/>
              </a:ext>
            </a:extLst>
          </p:cNvPr>
          <p:cNvCxnSpPr>
            <a:cxnSpLocks/>
          </p:cNvCxnSpPr>
          <p:nvPr/>
        </p:nvCxnSpPr>
        <p:spPr bwMode="auto">
          <a:xfrm>
            <a:off x="6818198" y="1434101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5B98EED-5C37-AD49-9F04-04FDAB868470}"/>
              </a:ext>
            </a:extLst>
          </p:cNvPr>
          <p:cNvSpPr txBox="1"/>
          <p:nvPr/>
        </p:nvSpPr>
        <p:spPr>
          <a:xfrm>
            <a:off x="6667070" y="1073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5BC562-018D-2940-A196-413B4DAE5373}"/>
              </a:ext>
            </a:extLst>
          </p:cNvPr>
          <p:cNvCxnSpPr>
            <a:cxnSpLocks/>
          </p:cNvCxnSpPr>
          <p:nvPr/>
        </p:nvCxnSpPr>
        <p:spPr bwMode="auto">
          <a:xfrm>
            <a:off x="9870791" y="1422236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ADC4C4-F0EA-C345-BAE8-FD04C2FB0750}"/>
              </a:ext>
            </a:extLst>
          </p:cNvPr>
          <p:cNvSpPr txBox="1"/>
          <p:nvPr/>
        </p:nvSpPr>
        <p:spPr>
          <a:xfrm>
            <a:off x="8175965" y="1036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99D94E-DD63-5043-9A1E-67A6B580728A}"/>
              </a:ext>
            </a:extLst>
          </p:cNvPr>
          <p:cNvSpPr txBox="1"/>
          <p:nvPr/>
        </p:nvSpPr>
        <p:spPr>
          <a:xfrm>
            <a:off x="9719663" y="1061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FE89D8-A3C6-034B-86FA-F4DF6B32D0D0}"/>
              </a:ext>
            </a:extLst>
          </p:cNvPr>
          <p:cNvCxnSpPr>
            <a:cxnSpLocks/>
          </p:cNvCxnSpPr>
          <p:nvPr/>
        </p:nvCxnSpPr>
        <p:spPr bwMode="auto">
          <a:xfrm>
            <a:off x="8328135" y="140564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82379D-B491-7F43-B20C-388571DCAE3F}"/>
              </a:ext>
            </a:extLst>
          </p:cNvPr>
          <p:cNvCxnSpPr>
            <a:cxnSpLocks/>
          </p:cNvCxnSpPr>
          <p:nvPr/>
        </p:nvCxnSpPr>
        <p:spPr bwMode="auto">
          <a:xfrm>
            <a:off x="11291774" y="140564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BD44D6-F168-DD43-BE07-5173367B41E2}"/>
              </a:ext>
            </a:extLst>
          </p:cNvPr>
          <p:cNvSpPr txBox="1"/>
          <p:nvPr/>
        </p:nvSpPr>
        <p:spPr>
          <a:xfrm>
            <a:off x="11140646" y="10449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B342A2-9B8E-6740-BB39-CDD03ACCE199}"/>
              </a:ext>
            </a:extLst>
          </p:cNvPr>
          <p:cNvCxnSpPr>
            <a:cxnSpLocks/>
          </p:cNvCxnSpPr>
          <p:nvPr/>
        </p:nvCxnSpPr>
        <p:spPr bwMode="auto">
          <a:xfrm>
            <a:off x="2433779" y="1690701"/>
            <a:ext cx="3195769" cy="198861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682C584-131F-B444-9576-4395F1EEC4F9}"/>
              </a:ext>
            </a:extLst>
          </p:cNvPr>
          <p:cNvCxnSpPr>
            <a:cxnSpLocks/>
          </p:cNvCxnSpPr>
          <p:nvPr/>
        </p:nvCxnSpPr>
        <p:spPr bwMode="auto">
          <a:xfrm>
            <a:off x="5425070" y="1690701"/>
            <a:ext cx="3167592" cy="19795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393C4D1-DFF2-9F42-832C-BB7354A7BDCF}"/>
              </a:ext>
            </a:extLst>
          </p:cNvPr>
          <p:cNvCxnSpPr>
            <a:cxnSpLocks/>
          </p:cNvCxnSpPr>
          <p:nvPr/>
        </p:nvCxnSpPr>
        <p:spPr bwMode="auto">
          <a:xfrm>
            <a:off x="6794786" y="1685307"/>
            <a:ext cx="3167592" cy="19795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322890-EF01-DD44-BB1E-413EE72FC06D}"/>
              </a:ext>
            </a:extLst>
          </p:cNvPr>
          <p:cNvCxnSpPr>
            <a:cxnSpLocks/>
          </p:cNvCxnSpPr>
          <p:nvPr/>
        </p:nvCxnSpPr>
        <p:spPr bwMode="auto">
          <a:xfrm>
            <a:off x="8291414" y="1705952"/>
            <a:ext cx="3011586" cy="195895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7AAEE5F-397E-DE4C-9AEC-A5D28FC93DD1}"/>
              </a:ext>
            </a:extLst>
          </p:cNvPr>
          <p:cNvCxnSpPr>
            <a:cxnSpLocks/>
          </p:cNvCxnSpPr>
          <p:nvPr/>
        </p:nvCxnSpPr>
        <p:spPr bwMode="auto">
          <a:xfrm>
            <a:off x="9893890" y="1700558"/>
            <a:ext cx="1340517" cy="98354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CECE7E-28E6-BA4E-9B21-2438E3EE950B}"/>
                  </a:ext>
                </a:extLst>
              </p:cNvPr>
              <p:cNvSpPr txBox="1"/>
              <p:nvPr/>
            </p:nvSpPr>
            <p:spPr>
              <a:xfrm>
                <a:off x="9583253" y="2298573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CECE7E-28E6-BA4E-9B21-2438E3EE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53" y="2298573"/>
                <a:ext cx="90050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C65F3E-AEAE-7646-A4BC-566A314E3F21}"/>
                  </a:ext>
                </a:extLst>
              </p:cNvPr>
              <p:cNvSpPr txBox="1"/>
              <p:nvPr/>
            </p:nvSpPr>
            <p:spPr>
              <a:xfrm>
                <a:off x="10390184" y="1840047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C65F3E-AEAE-7646-A4BC-566A314E3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184" y="1840047"/>
                <a:ext cx="9005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07E951E-E502-9443-9C05-8436F6E5C226}"/>
              </a:ext>
            </a:extLst>
          </p:cNvPr>
          <p:cNvSpPr txBox="1"/>
          <p:nvPr/>
        </p:nvSpPr>
        <p:spPr>
          <a:xfrm>
            <a:off x="419696" y="423391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=x1] =0.5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7817EE-1494-1E41-A75A-5A86FE445986}"/>
              </a:ext>
            </a:extLst>
          </p:cNvPr>
          <p:cNvSpPr txBox="1"/>
          <p:nvPr/>
        </p:nvSpPr>
        <p:spPr>
          <a:xfrm>
            <a:off x="419696" y="501086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=x2] =1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6A1AB7-2C0C-964F-8479-8B8431EDD9DC}"/>
              </a:ext>
            </a:extLst>
          </p:cNvPr>
          <p:cNvSpPr txBox="1"/>
          <p:nvPr/>
        </p:nvSpPr>
        <p:spPr>
          <a:xfrm>
            <a:off x="408763" y="594917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=x3] =1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816E5B-01A9-1049-9F6C-F5E2D2A0949A}"/>
              </a:ext>
            </a:extLst>
          </p:cNvPr>
          <p:cNvSpPr txBox="1"/>
          <p:nvPr/>
        </p:nvSpPr>
        <p:spPr>
          <a:xfrm>
            <a:off x="3071845" y="421882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=x4] =1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50BB9F-00D6-1646-92C0-562CABB3737A}"/>
              </a:ext>
            </a:extLst>
          </p:cNvPr>
          <p:cNvSpPr txBox="1"/>
          <p:nvPr/>
        </p:nvSpPr>
        <p:spPr>
          <a:xfrm>
            <a:off x="2985283" y="5054567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=x5] =1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DA5430-E203-134E-BF74-C46560550C7C}"/>
              </a:ext>
            </a:extLst>
          </p:cNvPr>
          <p:cNvSpPr txBox="1"/>
          <p:nvPr/>
        </p:nvSpPr>
        <p:spPr>
          <a:xfrm>
            <a:off x="2927337" y="5986457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=x5] =1.5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083647-BB8D-0843-9A8D-844021908AE4}"/>
              </a:ext>
            </a:extLst>
          </p:cNvPr>
          <p:cNvSpPr txBox="1"/>
          <p:nvPr/>
        </p:nvSpPr>
        <p:spPr>
          <a:xfrm>
            <a:off x="6930736" y="5413664"/>
            <a:ext cx="33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Lemma Will not hold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6798900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301798" y="2305698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3811814" y="1656071"/>
            <a:ext cx="3359866" cy="20416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507184" cy="1124657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A38A43-295C-7844-AAD9-99B4A8664F86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</a:t>
            </a:r>
            <a:r>
              <a:rPr lang="en-US" sz="2800" u="sng" dirty="0">
                <a:solidFill>
                  <a:srgbClr val="FFFFFF"/>
                </a:solidFill>
                <a:latin typeface="+mj-lt"/>
              </a:rPr>
              <a:t>large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35891-7D4A-DC49-BA8E-A951D7661F43}"/>
                  </a:ext>
                </a:extLst>
              </p:cNvPr>
              <p:cNvSpPr txBox="1"/>
              <p:nvPr/>
            </p:nvSpPr>
            <p:spPr>
              <a:xfrm>
                <a:off x="3019340" y="2756887"/>
                <a:ext cx="895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35891-7D4A-DC49-BA8E-A951D766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340" y="2756887"/>
                <a:ext cx="8951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8F3D8-AD89-EA43-AE9C-EFC6FBC88575}"/>
                  </a:ext>
                </a:extLst>
              </p:cNvPr>
              <p:cNvSpPr txBox="1"/>
              <p:nvPr/>
            </p:nvSpPr>
            <p:spPr>
              <a:xfrm>
                <a:off x="4155948" y="2386731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8F3D8-AD89-EA43-AE9C-EFC6FBC88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48" y="2386731"/>
                <a:ext cx="9005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FF07D-03E1-3C49-863C-59BB24B99E46}"/>
                  </a:ext>
                </a:extLst>
              </p:cNvPr>
              <p:cNvSpPr txBox="1"/>
              <p:nvPr/>
            </p:nvSpPr>
            <p:spPr>
              <a:xfrm>
                <a:off x="5527342" y="2418777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FF07D-03E1-3C49-863C-59BB24B9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342" y="2418777"/>
                <a:ext cx="9005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4557BD-AA15-304D-8116-0A5748F89EC2}"/>
                  </a:ext>
                </a:extLst>
              </p:cNvPr>
              <p:cNvSpPr txBox="1"/>
              <p:nvPr/>
            </p:nvSpPr>
            <p:spPr>
              <a:xfrm>
                <a:off x="6882510" y="2356189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4557BD-AA15-304D-8116-0A5748F89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10" y="2356189"/>
                <a:ext cx="9005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E200-632F-AC4F-A5FB-7D010359F36C}"/>
                  </a:ext>
                </a:extLst>
              </p:cNvPr>
              <p:cNvSpPr txBox="1"/>
              <p:nvPr/>
            </p:nvSpPr>
            <p:spPr>
              <a:xfrm>
                <a:off x="8291413" y="2351955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E200-632F-AC4F-A5FB-7D010359F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13" y="2351955"/>
                <a:ext cx="9005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7E193E-6CC2-FF49-B400-0BC46B9DB88A}"/>
              </a:ext>
            </a:extLst>
          </p:cNvPr>
          <p:cNvCxnSpPr>
            <a:cxnSpLocks/>
          </p:cNvCxnSpPr>
          <p:nvPr/>
        </p:nvCxnSpPr>
        <p:spPr bwMode="auto">
          <a:xfrm>
            <a:off x="2453697" y="1450692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60DF94-8DA9-7348-BD1E-390887C571FA}"/>
              </a:ext>
            </a:extLst>
          </p:cNvPr>
          <p:cNvCxnSpPr>
            <a:cxnSpLocks/>
          </p:cNvCxnSpPr>
          <p:nvPr/>
        </p:nvCxnSpPr>
        <p:spPr bwMode="auto">
          <a:xfrm>
            <a:off x="5397215" y="1450692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96E68A-D12E-3346-9733-D18438A1E963}"/>
              </a:ext>
            </a:extLst>
          </p:cNvPr>
          <p:cNvSpPr txBox="1"/>
          <p:nvPr/>
        </p:nvSpPr>
        <p:spPr>
          <a:xfrm>
            <a:off x="2285150" y="1111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DF084A-0559-C240-A4F2-BDB113B198C1}"/>
              </a:ext>
            </a:extLst>
          </p:cNvPr>
          <p:cNvSpPr txBox="1"/>
          <p:nvPr/>
        </p:nvSpPr>
        <p:spPr>
          <a:xfrm>
            <a:off x="3702389" y="10647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D7012-078E-714B-8B31-BE324F54832A}"/>
              </a:ext>
            </a:extLst>
          </p:cNvPr>
          <p:cNvSpPr txBox="1"/>
          <p:nvPr/>
        </p:nvSpPr>
        <p:spPr>
          <a:xfrm>
            <a:off x="5246087" y="1089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09E9F-ACF5-BC43-84E4-F1E96EC00F59}"/>
              </a:ext>
            </a:extLst>
          </p:cNvPr>
          <p:cNvCxnSpPr>
            <a:cxnSpLocks/>
          </p:cNvCxnSpPr>
          <p:nvPr/>
        </p:nvCxnSpPr>
        <p:spPr bwMode="auto">
          <a:xfrm>
            <a:off x="3854559" y="1434101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29B7EC-441A-D84B-950E-B92D7B21812C}"/>
              </a:ext>
            </a:extLst>
          </p:cNvPr>
          <p:cNvCxnSpPr>
            <a:cxnSpLocks/>
          </p:cNvCxnSpPr>
          <p:nvPr/>
        </p:nvCxnSpPr>
        <p:spPr bwMode="auto">
          <a:xfrm>
            <a:off x="6818198" y="1434101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5B98EED-5C37-AD49-9F04-04FDAB868470}"/>
              </a:ext>
            </a:extLst>
          </p:cNvPr>
          <p:cNvSpPr txBox="1"/>
          <p:nvPr/>
        </p:nvSpPr>
        <p:spPr>
          <a:xfrm>
            <a:off x="6667070" y="1073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5BC562-018D-2940-A196-413B4DAE5373}"/>
              </a:ext>
            </a:extLst>
          </p:cNvPr>
          <p:cNvCxnSpPr>
            <a:cxnSpLocks/>
          </p:cNvCxnSpPr>
          <p:nvPr/>
        </p:nvCxnSpPr>
        <p:spPr bwMode="auto">
          <a:xfrm>
            <a:off x="9870791" y="1422236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ADC4C4-F0EA-C345-BAE8-FD04C2FB0750}"/>
              </a:ext>
            </a:extLst>
          </p:cNvPr>
          <p:cNvSpPr txBox="1"/>
          <p:nvPr/>
        </p:nvSpPr>
        <p:spPr>
          <a:xfrm>
            <a:off x="8175965" y="1036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99D94E-DD63-5043-9A1E-67A6B580728A}"/>
              </a:ext>
            </a:extLst>
          </p:cNvPr>
          <p:cNvSpPr txBox="1"/>
          <p:nvPr/>
        </p:nvSpPr>
        <p:spPr>
          <a:xfrm>
            <a:off x="9719663" y="1061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FE89D8-A3C6-034B-86FA-F4DF6B32D0D0}"/>
              </a:ext>
            </a:extLst>
          </p:cNvPr>
          <p:cNvCxnSpPr>
            <a:cxnSpLocks/>
          </p:cNvCxnSpPr>
          <p:nvPr/>
        </p:nvCxnSpPr>
        <p:spPr bwMode="auto">
          <a:xfrm>
            <a:off x="8328135" y="140564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82379D-B491-7F43-B20C-388571DCAE3F}"/>
              </a:ext>
            </a:extLst>
          </p:cNvPr>
          <p:cNvCxnSpPr>
            <a:cxnSpLocks/>
          </p:cNvCxnSpPr>
          <p:nvPr/>
        </p:nvCxnSpPr>
        <p:spPr bwMode="auto">
          <a:xfrm>
            <a:off x="11291774" y="140564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BD44D6-F168-DD43-BE07-5173367B41E2}"/>
              </a:ext>
            </a:extLst>
          </p:cNvPr>
          <p:cNvSpPr txBox="1"/>
          <p:nvPr/>
        </p:nvSpPr>
        <p:spPr>
          <a:xfrm>
            <a:off x="11140646" y="10449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B342A2-9B8E-6740-BB39-CDD03ACCE199}"/>
              </a:ext>
            </a:extLst>
          </p:cNvPr>
          <p:cNvCxnSpPr>
            <a:cxnSpLocks/>
          </p:cNvCxnSpPr>
          <p:nvPr/>
        </p:nvCxnSpPr>
        <p:spPr bwMode="auto">
          <a:xfrm>
            <a:off x="2433779" y="1690701"/>
            <a:ext cx="3195769" cy="198861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682C584-131F-B444-9576-4395F1EEC4F9}"/>
              </a:ext>
            </a:extLst>
          </p:cNvPr>
          <p:cNvCxnSpPr>
            <a:cxnSpLocks/>
          </p:cNvCxnSpPr>
          <p:nvPr/>
        </p:nvCxnSpPr>
        <p:spPr bwMode="auto">
          <a:xfrm>
            <a:off x="5425070" y="1690701"/>
            <a:ext cx="3167592" cy="19795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393C4D1-DFF2-9F42-832C-BB7354A7BDCF}"/>
              </a:ext>
            </a:extLst>
          </p:cNvPr>
          <p:cNvCxnSpPr>
            <a:cxnSpLocks/>
          </p:cNvCxnSpPr>
          <p:nvPr/>
        </p:nvCxnSpPr>
        <p:spPr bwMode="auto">
          <a:xfrm>
            <a:off x="6794786" y="1685307"/>
            <a:ext cx="3167592" cy="197959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322890-EF01-DD44-BB1E-413EE72FC06D}"/>
              </a:ext>
            </a:extLst>
          </p:cNvPr>
          <p:cNvCxnSpPr>
            <a:cxnSpLocks/>
          </p:cNvCxnSpPr>
          <p:nvPr/>
        </p:nvCxnSpPr>
        <p:spPr bwMode="auto">
          <a:xfrm>
            <a:off x="8291414" y="1705952"/>
            <a:ext cx="3011586" cy="195895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7AAEE5F-397E-DE4C-9AEC-A5D28FC93DD1}"/>
              </a:ext>
            </a:extLst>
          </p:cNvPr>
          <p:cNvCxnSpPr>
            <a:cxnSpLocks/>
          </p:cNvCxnSpPr>
          <p:nvPr/>
        </p:nvCxnSpPr>
        <p:spPr bwMode="auto">
          <a:xfrm>
            <a:off x="9893890" y="1700558"/>
            <a:ext cx="1340517" cy="98354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CECE7E-28E6-BA4E-9B21-2438E3EE950B}"/>
                  </a:ext>
                </a:extLst>
              </p:cNvPr>
              <p:cNvSpPr txBox="1"/>
              <p:nvPr/>
            </p:nvSpPr>
            <p:spPr>
              <a:xfrm>
                <a:off x="9583253" y="2298573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CECE7E-28E6-BA4E-9B21-2438E3EE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53" y="2298573"/>
                <a:ext cx="90050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C65F3E-AEAE-7646-A4BC-566A314E3F21}"/>
                  </a:ext>
                </a:extLst>
              </p:cNvPr>
              <p:cNvSpPr txBox="1"/>
              <p:nvPr/>
            </p:nvSpPr>
            <p:spPr>
              <a:xfrm>
                <a:off x="10390184" y="1840047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C65F3E-AEAE-7646-A4BC-566A314E3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184" y="1840047"/>
                <a:ext cx="9005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07E951E-E502-9443-9C05-8436F6E5C226}"/>
              </a:ext>
            </a:extLst>
          </p:cNvPr>
          <p:cNvSpPr txBox="1"/>
          <p:nvPr/>
        </p:nvSpPr>
        <p:spPr>
          <a:xfrm>
            <a:off x="419696" y="423391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=x1] =0.5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7817EE-1494-1E41-A75A-5A86FE445986}"/>
              </a:ext>
            </a:extLst>
          </p:cNvPr>
          <p:cNvSpPr txBox="1"/>
          <p:nvPr/>
        </p:nvSpPr>
        <p:spPr>
          <a:xfrm>
            <a:off x="419696" y="501086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=x2] =1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6A1AB7-2C0C-964F-8479-8B8431EDD9DC}"/>
              </a:ext>
            </a:extLst>
          </p:cNvPr>
          <p:cNvSpPr txBox="1"/>
          <p:nvPr/>
        </p:nvSpPr>
        <p:spPr>
          <a:xfrm>
            <a:off x="408763" y="594917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=x3] =1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816E5B-01A9-1049-9F6C-F5E2D2A0949A}"/>
              </a:ext>
            </a:extLst>
          </p:cNvPr>
          <p:cNvSpPr txBox="1"/>
          <p:nvPr/>
        </p:nvSpPr>
        <p:spPr>
          <a:xfrm>
            <a:off x="3071845" y="421882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=x4] =1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50BB9F-00D6-1646-92C0-562CABB3737A}"/>
              </a:ext>
            </a:extLst>
          </p:cNvPr>
          <p:cNvSpPr txBox="1"/>
          <p:nvPr/>
        </p:nvSpPr>
        <p:spPr>
          <a:xfrm>
            <a:off x="2985283" y="5054567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=x5] =1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DA5430-E203-134E-BF74-C46560550C7C}"/>
              </a:ext>
            </a:extLst>
          </p:cNvPr>
          <p:cNvSpPr txBox="1"/>
          <p:nvPr/>
        </p:nvSpPr>
        <p:spPr>
          <a:xfrm>
            <a:off x="2927337" y="5986457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=x5] =1.5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083647-BB8D-0843-9A8D-844021908AE4}"/>
              </a:ext>
            </a:extLst>
          </p:cNvPr>
          <p:cNvSpPr txBox="1"/>
          <p:nvPr/>
        </p:nvSpPr>
        <p:spPr>
          <a:xfrm>
            <a:off x="6930736" y="5413664"/>
            <a:ext cx="33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Lemma Will not hold in this case.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8AC5895-E5F0-2A4C-867A-E4AC05466451}"/>
              </a:ext>
            </a:extLst>
          </p:cNvPr>
          <p:cNvCxnSpPr>
            <a:cxnSpLocks/>
          </p:cNvCxnSpPr>
          <p:nvPr/>
        </p:nvCxnSpPr>
        <p:spPr bwMode="auto">
          <a:xfrm>
            <a:off x="2255907" y="3653748"/>
            <a:ext cx="26612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D84B067-6A28-0F49-A1F1-E28409291767}"/>
              </a:ext>
            </a:extLst>
          </p:cNvPr>
          <p:cNvCxnSpPr>
            <a:cxnSpLocks/>
          </p:cNvCxnSpPr>
          <p:nvPr/>
        </p:nvCxnSpPr>
        <p:spPr bwMode="auto">
          <a:xfrm>
            <a:off x="2245843" y="1676390"/>
            <a:ext cx="3169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118AC94-2A46-B646-A44A-20B0F524C256}"/>
              </a:ext>
            </a:extLst>
          </p:cNvPr>
          <p:cNvSpPr txBox="1"/>
          <p:nvPr/>
        </p:nvSpPr>
        <p:spPr>
          <a:xfrm>
            <a:off x="1946716" y="34198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1DE84-585F-B44F-9F2F-CA32A842495E}"/>
              </a:ext>
            </a:extLst>
          </p:cNvPr>
          <p:cNvSpPr txBox="1"/>
          <p:nvPr/>
        </p:nvSpPr>
        <p:spPr>
          <a:xfrm>
            <a:off x="1952053" y="24302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BA561B-C99A-2C43-B3CD-67B871F28599}"/>
              </a:ext>
            </a:extLst>
          </p:cNvPr>
          <p:cNvSpPr txBox="1"/>
          <p:nvPr/>
        </p:nvSpPr>
        <p:spPr>
          <a:xfrm>
            <a:off x="1906184" y="1491916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F2BF6F1-1246-7F4A-9669-49525352F960}"/>
              </a:ext>
            </a:extLst>
          </p:cNvPr>
          <p:cNvCxnSpPr>
            <a:cxnSpLocks/>
          </p:cNvCxnSpPr>
          <p:nvPr/>
        </p:nvCxnSpPr>
        <p:spPr bwMode="auto">
          <a:xfrm>
            <a:off x="2223520" y="2589445"/>
            <a:ext cx="191754" cy="33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7827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510468" y="231687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  <a:endParaRPr lang="en-CA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6930736" y="373554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E</a:t>
            </a:r>
            <a:endParaRPr lang="en-CA" sz="28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>
            <a:cxnSpLocks/>
          </p:cNvCxnSpPr>
          <p:nvPr/>
        </p:nvCxnSpPr>
        <p:spPr bwMode="auto">
          <a:xfrm>
            <a:off x="3811814" y="1656071"/>
            <a:ext cx="3359866" cy="204169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507184" cy="1124657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35891-7D4A-DC49-BA8E-A951D7661F43}"/>
                  </a:ext>
                </a:extLst>
              </p:cNvPr>
              <p:cNvSpPr txBox="1"/>
              <p:nvPr/>
            </p:nvSpPr>
            <p:spPr>
              <a:xfrm>
                <a:off x="3019340" y="2756887"/>
                <a:ext cx="895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35891-7D4A-DC49-BA8E-A951D766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340" y="2756887"/>
                <a:ext cx="8951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8F3D8-AD89-EA43-AE9C-EFC6FBC88575}"/>
                  </a:ext>
                </a:extLst>
              </p:cNvPr>
              <p:cNvSpPr txBox="1"/>
              <p:nvPr/>
            </p:nvSpPr>
            <p:spPr>
              <a:xfrm>
                <a:off x="4155948" y="2386731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8F3D8-AD89-EA43-AE9C-EFC6FBC88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48" y="2386731"/>
                <a:ext cx="9005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FF07D-03E1-3C49-863C-59BB24B99E46}"/>
                  </a:ext>
                </a:extLst>
              </p:cNvPr>
              <p:cNvSpPr txBox="1"/>
              <p:nvPr/>
            </p:nvSpPr>
            <p:spPr>
              <a:xfrm>
                <a:off x="5527342" y="2418777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EFF07D-03E1-3C49-863C-59BB24B9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342" y="2418777"/>
                <a:ext cx="9005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4557BD-AA15-304D-8116-0A5748F89EC2}"/>
                  </a:ext>
                </a:extLst>
              </p:cNvPr>
              <p:cNvSpPr txBox="1"/>
              <p:nvPr/>
            </p:nvSpPr>
            <p:spPr>
              <a:xfrm>
                <a:off x="6882510" y="2356189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4557BD-AA15-304D-8116-0A5748F89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10" y="2356189"/>
                <a:ext cx="9005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E200-632F-AC4F-A5FB-7D010359F36C}"/>
                  </a:ext>
                </a:extLst>
              </p:cNvPr>
              <p:cNvSpPr txBox="1"/>
              <p:nvPr/>
            </p:nvSpPr>
            <p:spPr>
              <a:xfrm>
                <a:off x="8291413" y="2351955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E200-632F-AC4F-A5FB-7D010359F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13" y="2351955"/>
                <a:ext cx="9005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7E193E-6CC2-FF49-B400-0BC46B9DB88A}"/>
              </a:ext>
            </a:extLst>
          </p:cNvPr>
          <p:cNvCxnSpPr>
            <a:cxnSpLocks/>
          </p:cNvCxnSpPr>
          <p:nvPr/>
        </p:nvCxnSpPr>
        <p:spPr bwMode="auto">
          <a:xfrm>
            <a:off x="2453697" y="1450692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60DF94-8DA9-7348-BD1E-390887C571FA}"/>
              </a:ext>
            </a:extLst>
          </p:cNvPr>
          <p:cNvCxnSpPr>
            <a:cxnSpLocks/>
          </p:cNvCxnSpPr>
          <p:nvPr/>
        </p:nvCxnSpPr>
        <p:spPr bwMode="auto">
          <a:xfrm>
            <a:off x="5397215" y="1450692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96E68A-D12E-3346-9733-D18438A1E963}"/>
              </a:ext>
            </a:extLst>
          </p:cNvPr>
          <p:cNvSpPr txBox="1"/>
          <p:nvPr/>
        </p:nvSpPr>
        <p:spPr>
          <a:xfrm>
            <a:off x="2285150" y="1111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DF084A-0559-C240-A4F2-BDB113B198C1}"/>
              </a:ext>
            </a:extLst>
          </p:cNvPr>
          <p:cNvSpPr txBox="1"/>
          <p:nvPr/>
        </p:nvSpPr>
        <p:spPr>
          <a:xfrm>
            <a:off x="3702389" y="10647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D7012-078E-714B-8B31-BE324F54832A}"/>
              </a:ext>
            </a:extLst>
          </p:cNvPr>
          <p:cNvSpPr txBox="1"/>
          <p:nvPr/>
        </p:nvSpPr>
        <p:spPr>
          <a:xfrm>
            <a:off x="5246087" y="1089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09E9F-ACF5-BC43-84E4-F1E96EC00F59}"/>
              </a:ext>
            </a:extLst>
          </p:cNvPr>
          <p:cNvCxnSpPr>
            <a:cxnSpLocks/>
          </p:cNvCxnSpPr>
          <p:nvPr/>
        </p:nvCxnSpPr>
        <p:spPr bwMode="auto">
          <a:xfrm>
            <a:off x="3854559" y="1434101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29B7EC-441A-D84B-950E-B92D7B21812C}"/>
              </a:ext>
            </a:extLst>
          </p:cNvPr>
          <p:cNvCxnSpPr>
            <a:cxnSpLocks/>
          </p:cNvCxnSpPr>
          <p:nvPr/>
        </p:nvCxnSpPr>
        <p:spPr bwMode="auto">
          <a:xfrm>
            <a:off x="6818198" y="1434101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5B98EED-5C37-AD49-9F04-04FDAB868470}"/>
              </a:ext>
            </a:extLst>
          </p:cNvPr>
          <p:cNvSpPr txBox="1"/>
          <p:nvPr/>
        </p:nvSpPr>
        <p:spPr>
          <a:xfrm>
            <a:off x="6667070" y="1073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5BC562-018D-2940-A196-413B4DAE5373}"/>
              </a:ext>
            </a:extLst>
          </p:cNvPr>
          <p:cNvCxnSpPr>
            <a:cxnSpLocks/>
          </p:cNvCxnSpPr>
          <p:nvPr/>
        </p:nvCxnSpPr>
        <p:spPr bwMode="auto">
          <a:xfrm>
            <a:off x="9870791" y="1422236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ADC4C4-F0EA-C345-BAE8-FD04C2FB0750}"/>
              </a:ext>
            </a:extLst>
          </p:cNvPr>
          <p:cNvSpPr txBox="1"/>
          <p:nvPr/>
        </p:nvSpPr>
        <p:spPr>
          <a:xfrm>
            <a:off x="8175965" y="1036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99D94E-DD63-5043-9A1E-67A6B580728A}"/>
              </a:ext>
            </a:extLst>
          </p:cNvPr>
          <p:cNvSpPr txBox="1"/>
          <p:nvPr/>
        </p:nvSpPr>
        <p:spPr>
          <a:xfrm>
            <a:off x="9719663" y="1061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FE89D8-A3C6-034B-86FA-F4DF6B32D0D0}"/>
              </a:ext>
            </a:extLst>
          </p:cNvPr>
          <p:cNvCxnSpPr>
            <a:cxnSpLocks/>
          </p:cNvCxnSpPr>
          <p:nvPr/>
        </p:nvCxnSpPr>
        <p:spPr bwMode="auto">
          <a:xfrm>
            <a:off x="8328135" y="140564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A82379D-B491-7F43-B20C-388571DCAE3F}"/>
              </a:ext>
            </a:extLst>
          </p:cNvPr>
          <p:cNvCxnSpPr>
            <a:cxnSpLocks/>
          </p:cNvCxnSpPr>
          <p:nvPr/>
        </p:nvCxnSpPr>
        <p:spPr bwMode="auto">
          <a:xfrm>
            <a:off x="11291774" y="1405645"/>
            <a:ext cx="0" cy="242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BD44D6-F168-DD43-BE07-5173367B41E2}"/>
              </a:ext>
            </a:extLst>
          </p:cNvPr>
          <p:cNvSpPr txBox="1"/>
          <p:nvPr/>
        </p:nvSpPr>
        <p:spPr>
          <a:xfrm>
            <a:off x="11140646" y="10449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B342A2-9B8E-6740-BB39-CDD03ACCE199}"/>
              </a:ext>
            </a:extLst>
          </p:cNvPr>
          <p:cNvCxnSpPr>
            <a:cxnSpLocks/>
          </p:cNvCxnSpPr>
          <p:nvPr/>
        </p:nvCxnSpPr>
        <p:spPr bwMode="auto">
          <a:xfrm>
            <a:off x="2433779" y="1690701"/>
            <a:ext cx="3195769" cy="198861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682C584-131F-B444-9576-4395F1EEC4F9}"/>
              </a:ext>
            </a:extLst>
          </p:cNvPr>
          <p:cNvCxnSpPr>
            <a:cxnSpLocks/>
          </p:cNvCxnSpPr>
          <p:nvPr/>
        </p:nvCxnSpPr>
        <p:spPr bwMode="auto">
          <a:xfrm>
            <a:off x="5425070" y="1690701"/>
            <a:ext cx="3167592" cy="197959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393C4D1-DFF2-9F42-832C-BB7354A7BDCF}"/>
              </a:ext>
            </a:extLst>
          </p:cNvPr>
          <p:cNvCxnSpPr>
            <a:cxnSpLocks/>
          </p:cNvCxnSpPr>
          <p:nvPr/>
        </p:nvCxnSpPr>
        <p:spPr bwMode="auto">
          <a:xfrm>
            <a:off x="6794786" y="1685307"/>
            <a:ext cx="3167592" cy="1979599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322890-EF01-DD44-BB1E-413EE72FC06D}"/>
              </a:ext>
            </a:extLst>
          </p:cNvPr>
          <p:cNvCxnSpPr>
            <a:cxnSpLocks/>
          </p:cNvCxnSpPr>
          <p:nvPr/>
        </p:nvCxnSpPr>
        <p:spPr bwMode="auto">
          <a:xfrm>
            <a:off x="8291414" y="1705952"/>
            <a:ext cx="3011586" cy="195895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7AAEE5F-397E-DE4C-9AEC-A5D28FC93DD1}"/>
              </a:ext>
            </a:extLst>
          </p:cNvPr>
          <p:cNvCxnSpPr>
            <a:cxnSpLocks/>
          </p:cNvCxnSpPr>
          <p:nvPr/>
        </p:nvCxnSpPr>
        <p:spPr bwMode="auto">
          <a:xfrm>
            <a:off x="9893890" y="1700558"/>
            <a:ext cx="1340517" cy="98354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CECE7E-28E6-BA4E-9B21-2438E3EE950B}"/>
                  </a:ext>
                </a:extLst>
              </p:cNvPr>
              <p:cNvSpPr txBox="1"/>
              <p:nvPr/>
            </p:nvSpPr>
            <p:spPr>
              <a:xfrm>
                <a:off x="9583253" y="2298573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CECE7E-28E6-BA4E-9B21-2438E3EE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53" y="2298573"/>
                <a:ext cx="90050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C65F3E-AEAE-7646-A4BC-566A314E3F21}"/>
                  </a:ext>
                </a:extLst>
              </p:cNvPr>
              <p:cNvSpPr txBox="1"/>
              <p:nvPr/>
            </p:nvSpPr>
            <p:spPr>
              <a:xfrm>
                <a:off x="10390184" y="1840047"/>
                <a:ext cx="90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C65F3E-AEAE-7646-A4BC-566A314E3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184" y="1840047"/>
                <a:ext cx="9005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07E951E-E502-9443-9C05-8436F6E5C226}"/>
              </a:ext>
            </a:extLst>
          </p:cNvPr>
          <p:cNvSpPr txBox="1"/>
          <p:nvPr/>
        </p:nvSpPr>
        <p:spPr>
          <a:xfrm>
            <a:off x="419696" y="423391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=x1] =0.5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7817EE-1494-1E41-A75A-5A86FE445986}"/>
              </a:ext>
            </a:extLst>
          </p:cNvPr>
          <p:cNvSpPr txBox="1"/>
          <p:nvPr/>
        </p:nvSpPr>
        <p:spPr>
          <a:xfrm>
            <a:off x="419696" y="501086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=x2] =1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6A1AB7-2C0C-964F-8479-8B8431EDD9DC}"/>
              </a:ext>
            </a:extLst>
          </p:cNvPr>
          <p:cNvSpPr txBox="1"/>
          <p:nvPr/>
        </p:nvSpPr>
        <p:spPr>
          <a:xfrm>
            <a:off x="408763" y="594917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=x3] =1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816E5B-01A9-1049-9F6C-F5E2D2A0949A}"/>
              </a:ext>
            </a:extLst>
          </p:cNvPr>
          <p:cNvSpPr txBox="1"/>
          <p:nvPr/>
        </p:nvSpPr>
        <p:spPr>
          <a:xfrm>
            <a:off x="3071845" y="421882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=x4] =1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50BB9F-00D6-1646-92C0-562CABB3737A}"/>
              </a:ext>
            </a:extLst>
          </p:cNvPr>
          <p:cNvSpPr txBox="1"/>
          <p:nvPr/>
        </p:nvSpPr>
        <p:spPr>
          <a:xfrm>
            <a:off x="2985283" y="5054567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=x5] =1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DA5430-E203-134E-BF74-C46560550C7C}"/>
              </a:ext>
            </a:extLst>
          </p:cNvPr>
          <p:cNvSpPr txBox="1"/>
          <p:nvPr/>
        </p:nvSpPr>
        <p:spPr>
          <a:xfrm>
            <a:off x="2927337" y="5986457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Exp[</a:t>
            </a:r>
            <a:r>
              <a:rPr lang="en-US" dirty="0" err="1"/>
              <a:t>T|x</a:t>
            </a:r>
            <a:r>
              <a:rPr lang="en-US" dirty="0"/>
              <a:t>=x5] =1.5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083647-BB8D-0843-9A8D-844021908AE4}"/>
              </a:ext>
            </a:extLst>
          </p:cNvPr>
          <p:cNvSpPr txBox="1"/>
          <p:nvPr/>
        </p:nvSpPr>
        <p:spPr>
          <a:xfrm>
            <a:off x="6930736" y="5413664"/>
            <a:ext cx="33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Lemma Will not hold in this case.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8AC5895-E5F0-2A4C-867A-E4AC05466451}"/>
              </a:ext>
            </a:extLst>
          </p:cNvPr>
          <p:cNvCxnSpPr>
            <a:cxnSpLocks/>
          </p:cNvCxnSpPr>
          <p:nvPr/>
        </p:nvCxnSpPr>
        <p:spPr bwMode="auto">
          <a:xfrm>
            <a:off x="2255907" y="3653748"/>
            <a:ext cx="26612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D84B067-6A28-0F49-A1F1-E28409291767}"/>
              </a:ext>
            </a:extLst>
          </p:cNvPr>
          <p:cNvCxnSpPr>
            <a:cxnSpLocks/>
          </p:cNvCxnSpPr>
          <p:nvPr/>
        </p:nvCxnSpPr>
        <p:spPr bwMode="auto">
          <a:xfrm>
            <a:off x="2245843" y="1676390"/>
            <a:ext cx="3169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118AC94-2A46-B646-A44A-20B0F524C256}"/>
              </a:ext>
            </a:extLst>
          </p:cNvPr>
          <p:cNvSpPr txBox="1"/>
          <p:nvPr/>
        </p:nvSpPr>
        <p:spPr>
          <a:xfrm>
            <a:off x="1946716" y="34198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1DE84-585F-B44F-9F2F-CA32A842495E}"/>
              </a:ext>
            </a:extLst>
          </p:cNvPr>
          <p:cNvSpPr txBox="1"/>
          <p:nvPr/>
        </p:nvSpPr>
        <p:spPr>
          <a:xfrm>
            <a:off x="1952053" y="24302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BA561B-C99A-2C43-B3CD-67B871F28599}"/>
              </a:ext>
            </a:extLst>
          </p:cNvPr>
          <p:cNvSpPr txBox="1"/>
          <p:nvPr/>
        </p:nvSpPr>
        <p:spPr>
          <a:xfrm>
            <a:off x="1906184" y="1491916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F2BF6F1-1246-7F4A-9669-49525352F960}"/>
              </a:ext>
            </a:extLst>
          </p:cNvPr>
          <p:cNvCxnSpPr>
            <a:cxnSpLocks/>
          </p:cNvCxnSpPr>
          <p:nvPr/>
        </p:nvCxnSpPr>
        <p:spPr bwMode="auto">
          <a:xfrm>
            <a:off x="2223520" y="2589445"/>
            <a:ext cx="191754" cy="33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2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7038941" y="27697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12884" y="146473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5019626" y="389280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018656" y="521667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5226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402864" y="37636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2825520" y="5129935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266674" y="2126780"/>
            <a:ext cx="9925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3467100" y="31623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498773" y="31514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9552221" y="31568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4683305" y="38600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109844" y="32939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7704104" y="38219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1850991" y="31514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718800" y="31514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1850991" y="31514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1850991" y="51580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945380" y="31623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046757" y="36365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276579" y="327710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471CF6-6365-4C0D-93C6-D62D86412F36}"/>
              </a:ext>
            </a:extLst>
          </p:cNvPr>
          <p:cNvCxnSpPr/>
          <p:nvPr/>
        </p:nvCxnSpPr>
        <p:spPr bwMode="auto">
          <a:xfrm>
            <a:off x="1823772" y="5636981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BA201F-CEE3-4FDF-B65C-C6B74D01189A}"/>
              </a:ext>
            </a:extLst>
          </p:cNvPr>
          <p:cNvCxnSpPr>
            <a:cxnSpLocks/>
          </p:cNvCxnSpPr>
          <p:nvPr/>
        </p:nvCxnSpPr>
        <p:spPr bwMode="auto">
          <a:xfrm>
            <a:off x="3467100" y="5636981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87791F-3AD8-487C-A10D-ED1E765CCBD8}"/>
              </a:ext>
            </a:extLst>
          </p:cNvPr>
          <p:cNvCxnSpPr>
            <a:cxnSpLocks/>
          </p:cNvCxnSpPr>
          <p:nvPr/>
        </p:nvCxnSpPr>
        <p:spPr bwMode="auto">
          <a:xfrm>
            <a:off x="7793005" y="5646048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5FFEEB-97F2-445A-94BC-C5B70D83EA95}"/>
              </a:ext>
            </a:extLst>
          </p:cNvPr>
          <p:cNvCxnSpPr>
            <a:cxnSpLocks/>
          </p:cNvCxnSpPr>
          <p:nvPr/>
        </p:nvCxnSpPr>
        <p:spPr bwMode="auto">
          <a:xfrm>
            <a:off x="7848600" y="4311354"/>
            <a:ext cx="923632" cy="818581"/>
          </a:xfrm>
          <a:prstGeom prst="line">
            <a:avLst/>
          </a:prstGeom>
          <a:noFill/>
          <a:ln w="165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68E424-5750-4244-8BEB-CF53872875F3}"/>
              </a:ext>
            </a:extLst>
          </p:cNvPr>
          <p:cNvCxnSpPr>
            <a:cxnSpLocks/>
          </p:cNvCxnSpPr>
          <p:nvPr/>
        </p:nvCxnSpPr>
        <p:spPr bwMode="auto">
          <a:xfrm>
            <a:off x="3435206" y="3144187"/>
            <a:ext cx="923632" cy="818581"/>
          </a:xfrm>
          <a:prstGeom prst="line">
            <a:avLst/>
          </a:prstGeom>
          <a:noFill/>
          <a:ln w="165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3FBE5FF-97D2-4876-8C6E-9C3BFADEA5A1}"/>
              </a:ext>
            </a:extLst>
          </p:cNvPr>
          <p:cNvSpPr/>
          <p:nvPr/>
        </p:nvSpPr>
        <p:spPr>
          <a:xfrm>
            <a:off x="2061029" y="196093"/>
            <a:ext cx="8683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Let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have the following strange distributed in this range,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i.e. more likely to have values in the thick subranges.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Nothing else changes.</a:t>
            </a:r>
            <a:endParaRPr lang="en-US" sz="280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B69E5F-3A5C-42D7-BB53-27ACEC3E12EB}"/>
              </a:ext>
            </a:extLst>
          </p:cNvPr>
          <p:cNvCxnSpPr/>
          <p:nvPr/>
        </p:nvCxnSpPr>
        <p:spPr bwMode="auto">
          <a:xfrm>
            <a:off x="2407972" y="1776181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C87235-B266-4316-B02B-AC03E217AF8F}"/>
              </a:ext>
            </a:extLst>
          </p:cNvPr>
          <p:cNvCxnSpPr>
            <a:cxnSpLocks/>
          </p:cNvCxnSpPr>
          <p:nvPr/>
        </p:nvCxnSpPr>
        <p:spPr bwMode="auto">
          <a:xfrm>
            <a:off x="4051300" y="1776181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CCEE24-A658-480B-AA25-29203E7B6CC6}"/>
              </a:ext>
            </a:extLst>
          </p:cNvPr>
          <p:cNvCxnSpPr>
            <a:cxnSpLocks/>
          </p:cNvCxnSpPr>
          <p:nvPr/>
        </p:nvCxnSpPr>
        <p:spPr bwMode="auto">
          <a:xfrm>
            <a:off x="8377205" y="1785248"/>
            <a:ext cx="1010138" cy="0"/>
          </a:xfrm>
          <a:prstGeom prst="line">
            <a:avLst/>
          </a:prstGeom>
          <a:noFill/>
          <a:ln w="165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D933ABE-C5A0-44DD-99EA-13A1DC16DE57}"/>
              </a:ext>
            </a:extLst>
          </p:cNvPr>
          <p:cNvSpPr/>
          <p:nvPr/>
        </p:nvSpPr>
        <p:spPr>
          <a:xfrm>
            <a:off x="3409720" y="1269135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C77157-18CF-4E74-91A7-17608DA7BE0A}"/>
              </a:ext>
            </a:extLst>
          </p:cNvPr>
          <p:cNvSpPr/>
          <p:nvPr/>
        </p:nvSpPr>
        <p:spPr>
          <a:xfrm>
            <a:off x="2226847" y="5963311"/>
            <a:ext cx="8683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I think what I wrote long ago gave restrictions on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so that our lemma would work in the right way.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0268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7038941" y="27697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12884" y="146473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5019626" y="389280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A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018656" y="521667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any distribution whose range is shorter.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17350C7-70DA-4FD2-95CF-56BEB7012AF6}"/>
              </a:ext>
            </a:extLst>
          </p:cNvPr>
          <p:cNvSpPr/>
          <p:nvPr/>
        </p:nvSpPr>
        <p:spPr bwMode="auto">
          <a:xfrm>
            <a:off x="7531101" y="6502321"/>
            <a:ext cx="2420258" cy="279478"/>
          </a:xfrm>
          <a:custGeom>
            <a:avLst/>
            <a:gdLst>
              <a:gd name="connsiteX0" fmla="*/ 30551 w 2418151"/>
              <a:gd name="connsiteY0" fmla="*/ 280725 h 358562"/>
              <a:gd name="connsiteX1" fmla="*/ 30551 w 2418151"/>
              <a:gd name="connsiteY1" fmla="*/ 344225 h 358562"/>
              <a:gd name="connsiteX2" fmla="*/ 348051 w 2418151"/>
              <a:gd name="connsiteY2" fmla="*/ 39425 h 358562"/>
              <a:gd name="connsiteX3" fmla="*/ 690951 w 2418151"/>
              <a:gd name="connsiteY3" fmla="*/ 204525 h 358562"/>
              <a:gd name="connsiteX4" fmla="*/ 906851 w 2418151"/>
              <a:gd name="connsiteY4" fmla="*/ 128325 h 358562"/>
              <a:gd name="connsiteX5" fmla="*/ 1160851 w 2418151"/>
              <a:gd name="connsiteY5" fmla="*/ 293425 h 358562"/>
              <a:gd name="connsiteX6" fmla="*/ 1414851 w 2418151"/>
              <a:gd name="connsiteY6" fmla="*/ 64825 h 358562"/>
              <a:gd name="connsiteX7" fmla="*/ 1872051 w 2418151"/>
              <a:gd name="connsiteY7" fmla="*/ 229925 h 358562"/>
              <a:gd name="connsiteX8" fmla="*/ 2227651 w 2418151"/>
              <a:gd name="connsiteY8" fmla="*/ 1325 h 358562"/>
              <a:gd name="connsiteX9" fmla="*/ 2418151 w 2418151"/>
              <a:gd name="connsiteY9" fmla="*/ 356925 h 358562"/>
              <a:gd name="connsiteX0" fmla="*/ 0 w 2387600"/>
              <a:gd name="connsiteY0" fmla="*/ 280725 h 356925"/>
              <a:gd name="connsiteX1" fmla="*/ 317500 w 2387600"/>
              <a:gd name="connsiteY1" fmla="*/ 39425 h 356925"/>
              <a:gd name="connsiteX2" fmla="*/ 660400 w 2387600"/>
              <a:gd name="connsiteY2" fmla="*/ 204525 h 356925"/>
              <a:gd name="connsiteX3" fmla="*/ 876300 w 2387600"/>
              <a:gd name="connsiteY3" fmla="*/ 128325 h 356925"/>
              <a:gd name="connsiteX4" fmla="*/ 1130300 w 2387600"/>
              <a:gd name="connsiteY4" fmla="*/ 293425 h 356925"/>
              <a:gd name="connsiteX5" fmla="*/ 1384300 w 2387600"/>
              <a:gd name="connsiteY5" fmla="*/ 64825 h 356925"/>
              <a:gd name="connsiteX6" fmla="*/ 1841500 w 2387600"/>
              <a:gd name="connsiteY6" fmla="*/ 229925 h 356925"/>
              <a:gd name="connsiteX7" fmla="*/ 2197100 w 2387600"/>
              <a:gd name="connsiteY7" fmla="*/ 1325 h 356925"/>
              <a:gd name="connsiteX8" fmla="*/ 2387600 w 2387600"/>
              <a:gd name="connsiteY8" fmla="*/ 356925 h 356925"/>
              <a:gd name="connsiteX0" fmla="*/ 0 w 2420258"/>
              <a:gd name="connsiteY0" fmla="*/ 279478 h 292677"/>
              <a:gd name="connsiteX1" fmla="*/ 317500 w 2420258"/>
              <a:gd name="connsiteY1" fmla="*/ 38178 h 292677"/>
              <a:gd name="connsiteX2" fmla="*/ 660400 w 2420258"/>
              <a:gd name="connsiteY2" fmla="*/ 203278 h 292677"/>
              <a:gd name="connsiteX3" fmla="*/ 876300 w 2420258"/>
              <a:gd name="connsiteY3" fmla="*/ 127078 h 292677"/>
              <a:gd name="connsiteX4" fmla="*/ 1130300 w 2420258"/>
              <a:gd name="connsiteY4" fmla="*/ 292178 h 292677"/>
              <a:gd name="connsiteX5" fmla="*/ 1384300 w 2420258"/>
              <a:gd name="connsiteY5" fmla="*/ 63578 h 292677"/>
              <a:gd name="connsiteX6" fmla="*/ 1841500 w 2420258"/>
              <a:gd name="connsiteY6" fmla="*/ 228678 h 292677"/>
              <a:gd name="connsiteX7" fmla="*/ 2197100 w 2420258"/>
              <a:gd name="connsiteY7" fmla="*/ 78 h 292677"/>
              <a:gd name="connsiteX8" fmla="*/ 2420258 w 2420258"/>
              <a:gd name="connsiteY8" fmla="*/ 257706 h 292677"/>
              <a:gd name="connsiteX0" fmla="*/ 0 w 2420258"/>
              <a:gd name="connsiteY0" fmla="*/ 279478 h 279478"/>
              <a:gd name="connsiteX1" fmla="*/ 317500 w 2420258"/>
              <a:gd name="connsiteY1" fmla="*/ 38178 h 279478"/>
              <a:gd name="connsiteX2" fmla="*/ 660400 w 2420258"/>
              <a:gd name="connsiteY2" fmla="*/ 203278 h 279478"/>
              <a:gd name="connsiteX3" fmla="*/ 876300 w 2420258"/>
              <a:gd name="connsiteY3" fmla="*/ 127078 h 279478"/>
              <a:gd name="connsiteX4" fmla="*/ 1130300 w 2420258"/>
              <a:gd name="connsiteY4" fmla="*/ 243192 h 279478"/>
              <a:gd name="connsiteX5" fmla="*/ 1384300 w 2420258"/>
              <a:gd name="connsiteY5" fmla="*/ 63578 h 279478"/>
              <a:gd name="connsiteX6" fmla="*/ 1841500 w 2420258"/>
              <a:gd name="connsiteY6" fmla="*/ 228678 h 279478"/>
              <a:gd name="connsiteX7" fmla="*/ 2197100 w 2420258"/>
              <a:gd name="connsiteY7" fmla="*/ 78 h 279478"/>
              <a:gd name="connsiteX8" fmla="*/ 2420258 w 2420258"/>
              <a:gd name="connsiteY8" fmla="*/ 257706 h 2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258" h="279478">
                <a:moveTo>
                  <a:pt x="0" y="279478"/>
                </a:moveTo>
                <a:cubicBezTo>
                  <a:pt x="66146" y="229207"/>
                  <a:pt x="207433" y="50878"/>
                  <a:pt x="317500" y="38178"/>
                </a:cubicBezTo>
                <a:cubicBezTo>
                  <a:pt x="427567" y="25478"/>
                  <a:pt x="567267" y="188461"/>
                  <a:pt x="660400" y="203278"/>
                </a:cubicBezTo>
                <a:cubicBezTo>
                  <a:pt x="753533" y="218095"/>
                  <a:pt x="797983" y="120426"/>
                  <a:pt x="876300" y="127078"/>
                </a:cubicBezTo>
                <a:cubicBezTo>
                  <a:pt x="954617" y="133730"/>
                  <a:pt x="1045633" y="253775"/>
                  <a:pt x="1130300" y="243192"/>
                </a:cubicBezTo>
                <a:cubicBezTo>
                  <a:pt x="1214967" y="232609"/>
                  <a:pt x="1265767" y="65997"/>
                  <a:pt x="1384300" y="63578"/>
                </a:cubicBezTo>
                <a:cubicBezTo>
                  <a:pt x="1502833" y="61159"/>
                  <a:pt x="1706033" y="239261"/>
                  <a:pt x="1841500" y="228678"/>
                </a:cubicBezTo>
                <a:cubicBezTo>
                  <a:pt x="1976967" y="218095"/>
                  <a:pt x="2100640" y="-4760"/>
                  <a:pt x="2197100" y="78"/>
                </a:cubicBezTo>
                <a:cubicBezTo>
                  <a:pt x="2293560" y="4916"/>
                  <a:pt x="2370516" y="90489"/>
                  <a:pt x="2420258" y="257706"/>
                </a:cubicBezTo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3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6880537" y="2797187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12884" y="146473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4920857" y="4198552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193474" y="516441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1C7F12-4791-A544-9A83-EFB2108B34B3}"/>
              </a:ext>
            </a:extLst>
          </p:cNvPr>
          <p:cNvCxnSpPr>
            <a:cxnSpLocks/>
          </p:cNvCxnSpPr>
          <p:nvPr/>
        </p:nvCxnSpPr>
        <p:spPr bwMode="auto">
          <a:xfrm>
            <a:off x="7113239" y="1353456"/>
            <a:ext cx="351031" cy="4854544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7E593F-C797-D749-83EE-FC02C2ACB49E}"/>
              </a:ext>
            </a:extLst>
          </p:cNvPr>
          <p:cNvCxnSpPr>
            <a:cxnSpLocks/>
          </p:cNvCxnSpPr>
          <p:nvPr/>
        </p:nvCxnSpPr>
        <p:spPr bwMode="auto">
          <a:xfrm>
            <a:off x="7487171" y="4913862"/>
            <a:ext cx="1262670" cy="125007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DD19AD-A9B8-0C43-ABB4-683712D347C8}"/>
              </a:ext>
            </a:extLst>
          </p:cNvPr>
          <p:cNvCxnSpPr>
            <a:cxnSpLocks/>
          </p:cNvCxnSpPr>
          <p:nvPr/>
        </p:nvCxnSpPr>
        <p:spPr bwMode="auto">
          <a:xfrm>
            <a:off x="7503804" y="3878946"/>
            <a:ext cx="2259386" cy="182291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B784FB-DFD9-524D-9014-590EE6505BDF}"/>
              </a:ext>
            </a:extLst>
          </p:cNvPr>
          <p:cNvCxnSpPr>
            <a:cxnSpLocks/>
          </p:cNvCxnSpPr>
          <p:nvPr/>
        </p:nvCxnSpPr>
        <p:spPr bwMode="auto">
          <a:xfrm>
            <a:off x="7483238" y="2706574"/>
            <a:ext cx="2259386" cy="182291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DE51A9E-91BD-3A4C-824C-8EDA93893CB3}"/>
              </a:ext>
            </a:extLst>
          </p:cNvPr>
          <p:cNvCxnSpPr>
            <a:cxnSpLocks/>
          </p:cNvCxnSpPr>
          <p:nvPr/>
        </p:nvCxnSpPr>
        <p:spPr bwMode="auto">
          <a:xfrm>
            <a:off x="7972431" y="1379197"/>
            <a:ext cx="1790759" cy="1371789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6F325916-28DD-2B49-B403-F6F17DFAC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6156" y="2688920"/>
            <a:ext cx="461269" cy="461269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E72AD362-9B00-6241-92DB-D8B3AA3F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6156" y="4262508"/>
            <a:ext cx="461269" cy="461269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id="{B5DF30A2-E517-EC4A-AB3D-5F284907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5522" y="5248108"/>
            <a:ext cx="461269" cy="4612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287450-4A1E-3D49-8FFC-27A65A689858}"/>
              </a:ext>
            </a:extLst>
          </p:cNvPr>
          <p:cNvSpPr txBox="1"/>
          <p:nvPr/>
        </p:nvSpPr>
        <p:spPr>
          <a:xfrm>
            <a:off x="5648721" y="2864106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Linearly</a:t>
            </a:r>
          </a:p>
          <a:p>
            <a:r>
              <a:rPr lang="en-US" dirty="0"/>
              <a:t>Increasing</a:t>
            </a:r>
          </a:p>
        </p:txBody>
      </p:sp>
    </p:spTree>
    <p:extLst>
      <p:ext uri="{BB962C8B-B14F-4D97-AF65-F5344CB8AC3E}">
        <p14:creationId xmlns:p14="http://schemas.microsoft.com/office/powerpoint/2010/main" val="12090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3921140" y="299503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  <a:endParaRPr lang="en-CA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 flipH="1">
            <a:off x="7301948" y="3804810"/>
            <a:ext cx="243689" cy="1872867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945741" y="844665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246258" y="866439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937575" y="5700254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3EEA04E-4AE5-BD4B-8FCC-34345176A1D4}"/>
              </a:ext>
            </a:extLst>
          </p:cNvPr>
          <p:cNvSpPr/>
          <p:nvPr/>
        </p:nvSpPr>
        <p:spPr bwMode="auto">
          <a:xfrm flipH="1" flipV="1">
            <a:off x="4416441" y="866439"/>
            <a:ext cx="269293" cy="484495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0F6134-E5B1-B949-B430-BAA73E3DD97A}"/>
              </a:ext>
            </a:extLst>
          </p:cNvPr>
          <p:cNvSpPr/>
          <p:nvPr/>
        </p:nvSpPr>
        <p:spPr>
          <a:xfrm>
            <a:off x="5681866" y="3518250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FA8931-0A2F-3A47-B5DA-C85D377DC95E}"/>
                  </a:ext>
                </a:extLst>
              </p:cNvPr>
              <p:cNvSpPr txBox="1"/>
              <p:nvPr/>
            </p:nvSpPr>
            <p:spPr>
              <a:xfrm>
                <a:off x="7536414" y="4556577"/>
                <a:ext cx="1143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FA8931-0A2F-3A47-B5DA-C85D377D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414" y="4556577"/>
                <a:ext cx="114364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AA9B01-C80A-6C41-9100-48577644CE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81866" y="3004069"/>
            <a:ext cx="9004" cy="140276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C1274E-ACBD-9D4A-B064-F7106A053199}"/>
              </a:ext>
            </a:extLst>
          </p:cNvPr>
          <p:cNvCxnSpPr>
            <a:cxnSpLocks/>
          </p:cNvCxnSpPr>
          <p:nvPr/>
        </p:nvCxnSpPr>
        <p:spPr bwMode="auto">
          <a:xfrm>
            <a:off x="7246258" y="570121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1177C1-6A5A-C042-A4D2-CD9ED3E12E69}"/>
                  </a:ext>
                </a:extLst>
              </p:cNvPr>
              <p:cNvSpPr txBox="1"/>
              <p:nvPr/>
            </p:nvSpPr>
            <p:spPr>
              <a:xfrm>
                <a:off x="7411714" y="5535729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1177C1-6A5A-C042-A4D2-CD9ED3E1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714" y="5535729"/>
                <a:ext cx="5604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67EF37-08B2-D74C-A022-87CA0FEF56EA}"/>
              </a:ext>
            </a:extLst>
          </p:cNvPr>
          <p:cNvCxnSpPr>
            <a:cxnSpLocks/>
          </p:cNvCxnSpPr>
          <p:nvPr/>
        </p:nvCxnSpPr>
        <p:spPr bwMode="auto">
          <a:xfrm>
            <a:off x="7216991" y="885303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522CEC-21D8-5C4A-A5BE-DA621B61C9DC}"/>
                  </a:ext>
                </a:extLst>
              </p:cNvPr>
              <p:cNvSpPr txBox="1"/>
              <p:nvPr/>
            </p:nvSpPr>
            <p:spPr>
              <a:xfrm>
                <a:off x="7383180" y="729304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522CEC-21D8-5C4A-A5BE-DA621B61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180" y="729304"/>
                <a:ext cx="5889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2E8EF6-7B31-7C42-8EB9-EB6804FA4D8C}"/>
              </a:ext>
            </a:extLst>
          </p:cNvPr>
          <p:cNvCxnSpPr>
            <a:cxnSpLocks/>
          </p:cNvCxnSpPr>
          <p:nvPr/>
        </p:nvCxnSpPr>
        <p:spPr bwMode="auto">
          <a:xfrm>
            <a:off x="4992409" y="702231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63707D5-A06D-D84D-9F56-13FCA0C80011}"/>
              </a:ext>
            </a:extLst>
          </p:cNvPr>
          <p:cNvCxnSpPr>
            <a:cxnSpLocks/>
          </p:cNvCxnSpPr>
          <p:nvPr/>
        </p:nvCxnSpPr>
        <p:spPr bwMode="auto">
          <a:xfrm>
            <a:off x="7173166" y="702231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E9EF02-A38B-9E43-A01A-C9DF102DF430}"/>
                  </a:ext>
                </a:extLst>
              </p:cNvPr>
              <p:cNvSpPr txBox="1"/>
              <p:nvPr/>
            </p:nvSpPr>
            <p:spPr>
              <a:xfrm>
                <a:off x="6826709" y="359716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E9EF02-A38B-9E43-A01A-C9DF102DF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709" y="359716"/>
                <a:ext cx="6055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FE4FD75-446F-8048-B7EC-2899294164F4}"/>
                  </a:ext>
                </a:extLst>
              </p:cNvPr>
              <p:cNvSpPr txBox="1"/>
              <p:nvPr/>
            </p:nvSpPr>
            <p:spPr>
              <a:xfrm>
                <a:off x="4657233" y="382419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FE4FD75-446F-8048-B7EC-28992941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33" y="382419"/>
                <a:ext cx="57701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6153766-0713-1C47-A5CD-6D8726CD05C4}"/>
              </a:ext>
            </a:extLst>
          </p:cNvPr>
          <p:cNvCxnSpPr>
            <a:cxnSpLocks/>
          </p:cNvCxnSpPr>
          <p:nvPr/>
        </p:nvCxnSpPr>
        <p:spPr bwMode="auto">
          <a:xfrm>
            <a:off x="4982077" y="856977"/>
            <a:ext cx="2264181" cy="191900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003781-4B64-EB41-8159-A6013FDE30DF}"/>
              </a:ext>
            </a:extLst>
          </p:cNvPr>
          <p:cNvCxnSpPr>
            <a:cxnSpLocks/>
          </p:cNvCxnSpPr>
          <p:nvPr/>
        </p:nvCxnSpPr>
        <p:spPr bwMode="auto">
          <a:xfrm>
            <a:off x="4975008" y="1277435"/>
            <a:ext cx="2271250" cy="164182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3B09DBA-C342-D34B-998A-FC4C57CF488C}"/>
              </a:ext>
            </a:extLst>
          </p:cNvPr>
          <p:cNvSpPr/>
          <p:nvPr/>
        </p:nvSpPr>
        <p:spPr>
          <a:xfrm>
            <a:off x="5289758" y="4876100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1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52F1946-6ACC-BE49-8A04-3D62B0798D3B}"/>
              </a:ext>
            </a:extLst>
          </p:cNvPr>
          <p:cNvSpPr/>
          <p:nvPr/>
        </p:nvSpPr>
        <p:spPr>
          <a:xfrm>
            <a:off x="5902255" y="421218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F5D6F9F-C4F4-B94F-8748-6B7356D35138}"/>
              </a:ext>
            </a:extLst>
          </p:cNvPr>
          <p:cNvSpPr/>
          <p:nvPr/>
        </p:nvSpPr>
        <p:spPr>
          <a:xfrm>
            <a:off x="5902255" y="108125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4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5359CAE-32A2-B94D-8482-44768ECDA8C4}"/>
              </a:ext>
            </a:extLst>
          </p:cNvPr>
          <p:cNvSpPr/>
          <p:nvPr/>
        </p:nvSpPr>
        <p:spPr>
          <a:xfrm>
            <a:off x="5876296" y="252250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3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55049E-2197-874A-8D4E-8CF385174ABD}"/>
              </a:ext>
            </a:extLst>
          </p:cNvPr>
          <p:cNvCxnSpPr>
            <a:cxnSpLocks/>
          </p:cNvCxnSpPr>
          <p:nvPr/>
        </p:nvCxnSpPr>
        <p:spPr bwMode="auto">
          <a:xfrm>
            <a:off x="4982077" y="856977"/>
            <a:ext cx="10332" cy="42045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AFC744-D73A-514D-ACF1-9E1FEECA22CE}"/>
              </a:ext>
            </a:extLst>
          </p:cNvPr>
          <p:cNvCxnSpPr>
            <a:cxnSpLocks/>
          </p:cNvCxnSpPr>
          <p:nvPr/>
        </p:nvCxnSpPr>
        <p:spPr bwMode="auto">
          <a:xfrm>
            <a:off x="7216991" y="2728735"/>
            <a:ext cx="0" cy="19052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CF6C10-51D1-E24D-9148-D4D68D99B3A9}"/>
              </a:ext>
            </a:extLst>
          </p:cNvPr>
          <p:cNvCxnSpPr>
            <a:cxnSpLocks/>
          </p:cNvCxnSpPr>
          <p:nvPr/>
        </p:nvCxnSpPr>
        <p:spPr bwMode="auto">
          <a:xfrm>
            <a:off x="4964677" y="2222491"/>
            <a:ext cx="2264181" cy="191900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1FF9EB-0CA7-C248-93F0-6750D42BFDB7}"/>
              </a:ext>
            </a:extLst>
          </p:cNvPr>
          <p:cNvCxnSpPr>
            <a:cxnSpLocks/>
          </p:cNvCxnSpPr>
          <p:nvPr/>
        </p:nvCxnSpPr>
        <p:spPr bwMode="auto">
          <a:xfrm>
            <a:off x="4975008" y="2501525"/>
            <a:ext cx="2264181" cy="172477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B11525D-DBDF-EB40-9C52-3B759780B92A}"/>
              </a:ext>
            </a:extLst>
          </p:cNvPr>
          <p:cNvCxnSpPr>
            <a:cxnSpLocks/>
          </p:cNvCxnSpPr>
          <p:nvPr/>
        </p:nvCxnSpPr>
        <p:spPr bwMode="auto">
          <a:xfrm>
            <a:off x="4962592" y="2222491"/>
            <a:ext cx="12416" cy="27903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245DC96-91C8-AC42-8FF8-EAD8749D0A93}"/>
              </a:ext>
            </a:extLst>
          </p:cNvPr>
          <p:cNvCxnSpPr>
            <a:cxnSpLocks/>
          </p:cNvCxnSpPr>
          <p:nvPr/>
        </p:nvCxnSpPr>
        <p:spPr bwMode="auto">
          <a:xfrm>
            <a:off x="4951273" y="3804810"/>
            <a:ext cx="2265718" cy="184166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188AF-C6E8-8740-AC82-B4E5AF3CF6BA}"/>
              </a:ext>
            </a:extLst>
          </p:cNvPr>
          <p:cNvCxnSpPr>
            <a:cxnSpLocks/>
          </p:cNvCxnSpPr>
          <p:nvPr/>
        </p:nvCxnSpPr>
        <p:spPr bwMode="auto">
          <a:xfrm>
            <a:off x="4943106" y="3976826"/>
            <a:ext cx="2323520" cy="172477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5C6B0AD-D3E2-F64F-9016-CD617CD0F5EB}"/>
              </a:ext>
            </a:extLst>
          </p:cNvPr>
          <p:cNvCxnSpPr>
            <a:cxnSpLocks/>
          </p:cNvCxnSpPr>
          <p:nvPr/>
        </p:nvCxnSpPr>
        <p:spPr bwMode="auto">
          <a:xfrm flipH="1">
            <a:off x="4948378" y="3718233"/>
            <a:ext cx="10222" cy="27445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EF8C051-2AD9-E548-971A-15A3FFD60A6F}"/>
              </a:ext>
            </a:extLst>
          </p:cNvPr>
          <p:cNvCxnSpPr>
            <a:cxnSpLocks/>
          </p:cNvCxnSpPr>
          <p:nvPr/>
        </p:nvCxnSpPr>
        <p:spPr bwMode="auto">
          <a:xfrm>
            <a:off x="4955522" y="4968570"/>
            <a:ext cx="850427" cy="72005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79109D-679A-1F4E-8047-9EE106FC4F62}"/>
              </a:ext>
            </a:extLst>
          </p:cNvPr>
          <p:cNvCxnSpPr>
            <a:cxnSpLocks/>
          </p:cNvCxnSpPr>
          <p:nvPr/>
        </p:nvCxnSpPr>
        <p:spPr bwMode="auto">
          <a:xfrm>
            <a:off x="4962592" y="5109975"/>
            <a:ext cx="843357" cy="57865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B7FD231-6751-9242-B5F5-5E4FC237202B}"/>
              </a:ext>
            </a:extLst>
          </p:cNvPr>
          <p:cNvCxnSpPr>
            <a:cxnSpLocks/>
          </p:cNvCxnSpPr>
          <p:nvPr/>
        </p:nvCxnSpPr>
        <p:spPr bwMode="auto">
          <a:xfrm>
            <a:off x="4962592" y="4968570"/>
            <a:ext cx="0" cy="14140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955522" y="844665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Left Brace 81">
            <a:extLst>
              <a:ext uri="{FF2B5EF4-FFF2-40B4-BE49-F238E27FC236}">
                <a16:creationId xmlns:a16="http://schemas.microsoft.com/office/drawing/2014/main" id="{3AF305F6-B019-3846-80B5-AC51A0222382}"/>
              </a:ext>
            </a:extLst>
          </p:cNvPr>
          <p:cNvSpPr/>
          <p:nvPr/>
        </p:nvSpPr>
        <p:spPr bwMode="auto">
          <a:xfrm flipH="1">
            <a:off x="7295231" y="904887"/>
            <a:ext cx="243689" cy="1872867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93F54B2-4C63-8F4D-BA07-F3FEB32D35ED}"/>
                  </a:ext>
                </a:extLst>
              </p:cNvPr>
              <p:cNvSpPr txBox="1"/>
              <p:nvPr/>
            </p:nvSpPr>
            <p:spPr>
              <a:xfrm>
                <a:off x="7529697" y="1656654"/>
                <a:ext cx="1143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93F54B2-4C63-8F4D-BA07-F3FEB32D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697" y="1656654"/>
                <a:ext cx="114364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C7AE4AA-E8CE-594A-8DD4-5BAD69B4F9CF}"/>
              </a:ext>
            </a:extLst>
          </p:cNvPr>
          <p:cNvSpPr txBox="1"/>
          <p:nvPr/>
        </p:nvSpPr>
        <p:spPr>
          <a:xfrm>
            <a:off x="5918757" y="3561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54AF23-726B-3B4A-879D-8BC33D42D5B6}"/>
              </a:ext>
            </a:extLst>
          </p:cNvPr>
          <p:cNvSpPr/>
          <p:nvPr/>
        </p:nvSpPr>
        <p:spPr>
          <a:xfrm>
            <a:off x="5908443" y="2310947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9A8BFEA-58F6-2A4C-8A60-9F59921AEBA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90870" y="1816480"/>
            <a:ext cx="0" cy="103160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913191AD-921F-B741-B9E1-C868616CE367}"/>
              </a:ext>
            </a:extLst>
          </p:cNvPr>
          <p:cNvSpPr/>
          <p:nvPr/>
        </p:nvSpPr>
        <p:spPr>
          <a:xfrm>
            <a:off x="5749749" y="4883764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CBB2012-BCE9-1F4E-B191-7F9B924B999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08091" y="4547508"/>
            <a:ext cx="14033" cy="110818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4577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3921140" y="299503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  <a:endParaRPr lang="en-CA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 flipH="1">
            <a:off x="7301948" y="3804810"/>
            <a:ext cx="243689" cy="1872867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945741" y="844665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7246258" y="866439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937575" y="5700254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3EEA04E-4AE5-BD4B-8FCC-34345176A1D4}"/>
              </a:ext>
            </a:extLst>
          </p:cNvPr>
          <p:cNvSpPr/>
          <p:nvPr/>
        </p:nvSpPr>
        <p:spPr bwMode="auto">
          <a:xfrm flipH="1" flipV="1">
            <a:off x="4416441" y="866439"/>
            <a:ext cx="269293" cy="484495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0F6134-E5B1-B949-B430-BAA73E3DD97A}"/>
              </a:ext>
            </a:extLst>
          </p:cNvPr>
          <p:cNvSpPr/>
          <p:nvPr/>
        </p:nvSpPr>
        <p:spPr>
          <a:xfrm>
            <a:off x="5681866" y="3518250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FA8931-0A2F-3A47-B5DA-C85D377DC95E}"/>
                  </a:ext>
                </a:extLst>
              </p:cNvPr>
              <p:cNvSpPr txBox="1"/>
              <p:nvPr/>
            </p:nvSpPr>
            <p:spPr>
              <a:xfrm>
                <a:off x="7536414" y="4556577"/>
                <a:ext cx="1143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FA8931-0A2F-3A47-B5DA-C85D377D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414" y="4556577"/>
                <a:ext cx="114364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AA9B01-C80A-6C41-9100-48577644CE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81866" y="3004069"/>
            <a:ext cx="9004" cy="140276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C1274E-ACBD-9D4A-B064-F7106A053199}"/>
              </a:ext>
            </a:extLst>
          </p:cNvPr>
          <p:cNvCxnSpPr>
            <a:cxnSpLocks/>
          </p:cNvCxnSpPr>
          <p:nvPr/>
        </p:nvCxnSpPr>
        <p:spPr bwMode="auto">
          <a:xfrm>
            <a:off x="7246258" y="5701212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1177C1-6A5A-C042-A4D2-CD9ED3E12E69}"/>
                  </a:ext>
                </a:extLst>
              </p:cNvPr>
              <p:cNvSpPr txBox="1"/>
              <p:nvPr/>
            </p:nvSpPr>
            <p:spPr>
              <a:xfrm>
                <a:off x="7411714" y="5535729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1177C1-6A5A-C042-A4D2-CD9ED3E1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714" y="5535729"/>
                <a:ext cx="5604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67EF37-08B2-D74C-A022-87CA0FEF56EA}"/>
              </a:ext>
            </a:extLst>
          </p:cNvPr>
          <p:cNvCxnSpPr>
            <a:cxnSpLocks/>
          </p:cNvCxnSpPr>
          <p:nvPr/>
        </p:nvCxnSpPr>
        <p:spPr bwMode="auto">
          <a:xfrm>
            <a:off x="7216991" y="885303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522CEC-21D8-5C4A-A5BE-DA621B61C9DC}"/>
                  </a:ext>
                </a:extLst>
              </p:cNvPr>
              <p:cNvSpPr txBox="1"/>
              <p:nvPr/>
            </p:nvSpPr>
            <p:spPr>
              <a:xfrm>
                <a:off x="7383180" y="729304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522CEC-21D8-5C4A-A5BE-DA621B61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180" y="729304"/>
                <a:ext cx="5889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2E8EF6-7B31-7C42-8EB9-EB6804FA4D8C}"/>
              </a:ext>
            </a:extLst>
          </p:cNvPr>
          <p:cNvCxnSpPr>
            <a:cxnSpLocks/>
          </p:cNvCxnSpPr>
          <p:nvPr/>
        </p:nvCxnSpPr>
        <p:spPr bwMode="auto">
          <a:xfrm>
            <a:off x="4992409" y="702231"/>
            <a:ext cx="0" cy="146491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63707D5-A06D-D84D-9F56-13FCA0C80011}"/>
              </a:ext>
            </a:extLst>
          </p:cNvPr>
          <p:cNvCxnSpPr>
            <a:cxnSpLocks/>
          </p:cNvCxnSpPr>
          <p:nvPr/>
        </p:nvCxnSpPr>
        <p:spPr bwMode="auto">
          <a:xfrm>
            <a:off x="7173166" y="702231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E9EF02-A38B-9E43-A01A-C9DF102DF430}"/>
                  </a:ext>
                </a:extLst>
              </p:cNvPr>
              <p:cNvSpPr txBox="1"/>
              <p:nvPr/>
            </p:nvSpPr>
            <p:spPr>
              <a:xfrm>
                <a:off x="6826709" y="359716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E9EF02-A38B-9E43-A01A-C9DF102DF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709" y="359716"/>
                <a:ext cx="6055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FE4FD75-446F-8048-B7EC-2899294164F4}"/>
                  </a:ext>
                </a:extLst>
              </p:cNvPr>
              <p:cNvSpPr txBox="1"/>
              <p:nvPr/>
            </p:nvSpPr>
            <p:spPr>
              <a:xfrm>
                <a:off x="4657233" y="382419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FE4FD75-446F-8048-B7EC-28992941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233" y="382419"/>
                <a:ext cx="57701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6153766-0713-1C47-A5CD-6D8726CD05C4}"/>
              </a:ext>
            </a:extLst>
          </p:cNvPr>
          <p:cNvCxnSpPr>
            <a:cxnSpLocks/>
          </p:cNvCxnSpPr>
          <p:nvPr/>
        </p:nvCxnSpPr>
        <p:spPr bwMode="auto">
          <a:xfrm>
            <a:off x="4982077" y="856977"/>
            <a:ext cx="2264181" cy="191900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003781-4B64-EB41-8159-A6013FDE30DF}"/>
              </a:ext>
            </a:extLst>
          </p:cNvPr>
          <p:cNvCxnSpPr>
            <a:cxnSpLocks/>
          </p:cNvCxnSpPr>
          <p:nvPr/>
        </p:nvCxnSpPr>
        <p:spPr bwMode="auto">
          <a:xfrm>
            <a:off x="4975008" y="1277435"/>
            <a:ext cx="2271250" cy="164182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33B09DBA-C342-D34B-998A-FC4C57CF488C}"/>
              </a:ext>
            </a:extLst>
          </p:cNvPr>
          <p:cNvSpPr/>
          <p:nvPr/>
        </p:nvSpPr>
        <p:spPr>
          <a:xfrm>
            <a:off x="5289758" y="4876100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1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52F1946-6ACC-BE49-8A04-3D62B0798D3B}"/>
              </a:ext>
            </a:extLst>
          </p:cNvPr>
          <p:cNvSpPr/>
          <p:nvPr/>
        </p:nvSpPr>
        <p:spPr>
          <a:xfrm>
            <a:off x="5902255" y="421218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F5D6F9F-C4F4-B94F-8748-6B7356D35138}"/>
              </a:ext>
            </a:extLst>
          </p:cNvPr>
          <p:cNvSpPr/>
          <p:nvPr/>
        </p:nvSpPr>
        <p:spPr>
          <a:xfrm>
            <a:off x="5902255" y="108125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4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5359CAE-32A2-B94D-8482-44768ECDA8C4}"/>
              </a:ext>
            </a:extLst>
          </p:cNvPr>
          <p:cNvSpPr/>
          <p:nvPr/>
        </p:nvSpPr>
        <p:spPr>
          <a:xfrm>
            <a:off x="5876296" y="252250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3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55049E-2197-874A-8D4E-8CF385174ABD}"/>
              </a:ext>
            </a:extLst>
          </p:cNvPr>
          <p:cNvCxnSpPr>
            <a:cxnSpLocks/>
          </p:cNvCxnSpPr>
          <p:nvPr/>
        </p:nvCxnSpPr>
        <p:spPr bwMode="auto">
          <a:xfrm>
            <a:off x="4982077" y="856977"/>
            <a:ext cx="10332" cy="42045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AFC744-D73A-514D-ACF1-9E1FEECA22CE}"/>
              </a:ext>
            </a:extLst>
          </p:cNvPr>
          <p:cNvCxnSpPr>
            <a:cxnSpLocks/>
          </p:cNvCxnSpPr>
          <p:nvPr/>
        </p:nvCxnSpPr>
        <p:spPr bwMode="auto">
          <a:xfrm>
            <a:off x="7216991" y="2728735"/>
            <a:ext cx="0" cy="19052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CF6C10-51D1-E24D-9148-D4D68D99B3A9}"/>
              </a:ext>
            </a:extLst>
          </p:cNvPr>
          <p:cNvCxnSpPr>
            <a:cxnSpLocks/>
          </p:cNvCxnSpPr>
          <p:nvPr/>
        </p:nvCxnSpPr>
        <p:spPr bwMode="auto">
          <a:xfrm>
            <a:off x="4964677" y="2222491"/>
            <a:ext cx="2264181" cy="191900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1FF9EB-0CA7-C248-93F0-6750D42BFDB7}"/>
              </a:ext>
            </a:extLst>
          </p:cNvPr>
          <p:cNvCxnSpPr>
            <a:cxnSpLocks/>
          </p:cNvCxnSpPr>
          <p:nvPr/>
        </p:nvCxnSpPr>
        <p:spPr bwMode="auto">
          <a:xfrm>
            <a:off x="4975008" y="2501525"/>
            <a:ext cx="2264181" cy="172477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B11525D-DBDF-EB40-9C52-3B759780B92A}"/>
              </a:ext>
            </a:extLst>
          </p:cNvPr>
          <p:cNvCxnSpPr>
            <a:cxnSpLocks/>
          </p:cNvCxnSpPr>
          <p:nvPr/>
        </p:nvCxnSpPr>
        <p:spPr bwMode="auto">
          <a:xfrm>
            <a:off x="4962592" y="2222491"/>
            <a:ext cx="12416" cy="279034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245DC96-91C8-AC42-8FF8-EAD8749D0A93}"/>
              </a:ext>
            </a:extLst>
          </p:cNvPr>
          <p:cNvCxnSpPr>
            <a:cxnSpLocks/>
          </p:cNvCxnSpPr>
          <p:nvPr/>
        </p:nvCxnSpPr>
        <p:spPr bwMode="auto">
          <a:xfrm>
            <a:off x="4951273" y="3804810"/>
            <a:ext cx="2265718" cy="184166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188AF-C6E8-8740-AC82-B4E5AF3CF6BA}"/>
              </a:ext>
            </a:extLst>
          </p:cNvPr>
          <p:cNvCxnSpPr>
            <a:cxnSpLocks/>
          </p:cNvCxnSpPr>
          <p:nvPr/>
        </p:nvCxnSpPr>
        <p:spPr bwMode="auto">
          <a:xfrm>
            <a:off x="4943106" y="3976826"/>
            <a:ext cx="2323520" cy="172477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5C6B0AD-D3E2-F64F-9016-CD617CD0F5EB}"/>
              </a:ext>
            </a:extLst>
          </p:cNvPr>
          <p:cNvCxnSpPr>
            <a:cxnSpLocks/>
          </p:cNvCxnSpPr>
          <p:nvPr/>
        </p:nvCxnSpPr>
        <p:spPr bwMode="auto">
          <a:xfrm flipH="1">
            <a:off x="4948378" y="3718233"/>
            <a:ext cx="10222" cy="27445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EF8C051-2AD9-E548-971A-15A3FFD60A6F}"/>
              </a:ext>
            </a:extLst>
          </p:cNvPr>
          <p:cNvCxnSpPr>
            <a:cxnSpLocks/>
          </p:cNvCxnSpPr>
          <p:nvPr/>
        </p:nvCxnSpPr>
        <p:spPr bwMode="auto">
          <a:xfrm>
            <a:off x="4955522" y="4968570"/>
            <a:ext cx="850427" cy="72005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79109D-679A-1F4E-8047-9EE106FC4F62}"/>
              </a:ext>
            </a:extLst>
          </p:cNvPr>
          <p:cNvCxnSpPr>
            <a:cxnSpLocks/>
          </p:cNvCxnSpPr>
          <p:nvPr/>
        </p:nvCxnSpPr>
        <p:spPr bwMode="auto">
          <a:xfrm>
            <a:off x="4962592" y="5109975"/>
            <a:ext cx="843357" cy="57865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B7FD231-6751-9242-B5F5-5E4FC237202B}"/>
              </a:ext>
            </a:extLst>
          </p:cNvPr>
          <p:cNvCxnSpPr>
            <a:cxnSpLocks/>
          </p:cNvCxnSpPr>
          <p:nvPr/>
        </p:nvCxnSpPr>
        <p:spPr bwMode="auto">
          <a:xfrm>
            <a:off x="4962592" y="4968570"/>
            <a:ext cx="0" cy="141405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955522" y="844665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Left Brace 81">
            <a:extLst>
              <a:ext uri="{FF2B5EF4-FFF2-40B4-BE49-F238E27FC236}">
                <a16:creationId xmlns:a16="http://schemas.microsoft.com/office/drawing/2014/main" id="{3AF305F6-B019-3846-80B5-AC51A0222382}"/>
              </a:ext>
            </a:extLst>
          </p:cNvPr>
          <p:cNvSpPr/>
          <p:nvPr/>
        </p:nvSpPr>
        <p:spPr bwMode="auto">
          <a:xfrm flipH="1">
            <a:off x="7295231" y="904887"/>
            <a:ext cx="243689" cy="1872867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93F54B2-4C63-8F4D-BA07-F3FEB32D35ED}"/>
                  </a:ext>
                </a:extLst>
              </p:cNvPr>
              <p:cNvSpPr txBox="1"/>
              <p:nvPr/>
            </p:nvSpPr>
            <p:spPr>
              <a:xfrm>
                <a:off x="7529697" y="1656654"/>
                <a:ext cx="1143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93F54B2-4C63-8F4D-BA07-F3FEB32D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697" y="1656654"/>
                <a:ext cx="114364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C7AE4AA-E8CE-594A-8DD4-5BAD69B4F9CF}"/>
              </a:ext>
            </a:extLst>
          </p:cNvPr>
          <p:cNvSpPr txBox="1"/>
          <p:nvPr/>
        </p:nvSpPr>
        <p:spPr>
          <a:xfrm>
            <a:off x="5918757" y="3561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54AF23-726B-3B4A-879D-8BC33D42D5B6}"/>
              </a:ext>
            </a:extLst>
          </p:cNvPr>
          <p:cNvSpPr/>
          <p:nvPr/>
        </p:nvSpPr>
        <p:spPr>
          <a:xfrm>
            <a:off x="5908443" y="2310947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9A8BFEA-58F6-2A4C-8A60-9F59921AEBA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90870" y="1816480"/>
            <a:ext cx="0" cy="103160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913191AD-921F-B741-B9E1-C868616CE367}"/>
              </a:ext>
            </a:extLst>
          </p:cNvPr>
          <p:cNvSpPr/>
          <p:nvPr/>
        </p:nvSpPr>
        <p:spPr>
          <a:xfrm>
            <a:off x="5749749" y="4883764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CBB2012-BCE9-1F4E-B191-7F9B924B999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08091" y="4547508"/>
            <a:ext cx="14033" cy="110818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70BFA7-BAE8-A54A-AF41-A96C67FD7C9E}"/>
                  </a:ext>
                </a:extLst>
              </p14:cNvPr>
              <p14:cNvContentPartPr/>
              <p14:nvPr/>
            </p14:nvContentPartPr>
            <p14:xfrm>
              <a:off x="5027818" y="1032772"/>
              <a:ext cx="1287360" cy="109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70BFA7-BAE8-A54A-AF41-A96C67FD7C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4178" y="924772"/>
                <a:ext cx="1395000" cy="13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6AF1E3-B68F-A94D-9BBD-BF5DA6491D9F}"/>
                  </a:ext>
                </a:extLst>
              </p14:cNvPr>
              <p14:cNvContentPartPr/>
              <p14:nvPr/>
            </p14:nvContentPartPr>
            <p14:xfrm>
              <a:off x="6387538" y="2159572"/>
              <a:ext cx="605160" cy="479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6AF1E3-B68F-A94D-9BBD-BF5DA6491D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1538" y="2087572"/>
                <a:ext cx="67680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9DA17D-0685-D842-8E1C-6C54CD0488DD}"/>
                  </a:ext>
                </a:extLst>
              </p14:cNvPr>
              <p14:cNvContentPartPr/>
              <p14:nvPr/>
            </p14:nvContentPartPr>
            <p14:xfrm>
              <a:off x="7024738" y="2673292"/>
              <a:ext cx="171000" cy="14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9DA17D-0685-D842-8E1C-6C54CD0488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7098" y="2637292"/>
                <a:ext cx="2066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063517-D83E-F94A-B0E7-0DE8387F9928}"/>
                  </a:ext>
                </a:extLst>
              </p14:cNvPr>
              <p14:cNvContentPartPr/>
              <p14:nvPr/>
            </p14:nvContentPartPr>
            <p14:xfrm>
              <a:off x="5282338" y="1171012"/>
              <a:ext cx="112680" cy="9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063517-D83E-F94A-B0E7-0DE8387F99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4698" y="1135012"/>
                <a:ext cx="148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7DDF93-AB5B-8E47-852F-D30183198322}"/>
                  </a:ext>
                </a:extLst>
              </p14:cNvPr>
              <p14:cNvContentPartPr/>
              <p14:nvPr/>
            </p14:nvContentPartPr>
            <p14:xfrm>
              <a:off x="5069218" y="1329412"/>
              <a:ext cx="153360" cy="10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7DDF93-AB5B-8E47-852F-D301831983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1578" y="1293772"/>
                <a:ext cx="1890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BA967F-67B0-4543-A74A-6F7EFD2EE3AA}"/>
                  </a:ext>
                </a:extLst>
              </p14:cNvPr>
              <p14:cNvContentPartPr/>
              <p14:nvPr/>
            </p14:nvContentPartPr>
            <p14:xfrm>
              <a:off x="5018098" y="2365852"/>
              <a:ext cx="1365840" cy="1131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BA967F-67B0-4543-A74A-6F7EFD2EE3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82098" y="2293852"/>
                <a:ext cx="14374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0220AF-BD63-874D-B161-14F7FA494327}"/>
                  </a:ext>
                </a:extLst>
              </p14:cNvPr>
              <p14:cNvContentPartPr/>
              <p14:nvPr/>
            </p14:nvContentPartPr>
            <p14:xfrm>
              <a:off x="6421018" y="3519652"/>
              <a:ext cx="800640" cy="64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0220AF-BD63-874D-B161-14F7FA49432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3018" y="3484012"/>
                <a:ext cx="83628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007E25A-04EA-1545-A1A4-2BE5CDC25664}"/>
                  </a:ext>
                </a:extLst>
              </p14:cNvPr>
              <p14:cNvContentPartPr/>
              <p14:nvPr/>
            </p14:nvContentPartPr>
            <p14:xfrm>
              <a:off x="5020618" y="2496532"/>
              <a:ext cx="688320" cy="52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007E25A-04EA-1545-A1A4-2BE5CDC256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02618" y="2460532"/>
                <a:ext cx="72396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700060-4DD1-C94A-987C-B7CF5B387968}"/>
                  </a:ext>
                </a:extLst>
              </p14:cNvPr>
              <p14:cNvContentPartPr/>
              <p14:nvPr/>
            </p14:nvContentPartPr>
            <p14:xfrm>
              <a:off x="5013058" y="3913132"/>
              <a:ext cx="1241640" cy="988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700060-4DD1-C94A-987C-B7CF5B3879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95418" y="3877492"/>
                <a:ext cx="127728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0B61F35-4D2E-494D-AB28-392D86AC80EB}"/>
                  </a:ext>
                </a:extLst>
              </p14:cNvPr>
              <p14:cNvContentPartPr/>
              <p14:nvPr/>
            </p14:nvContentPartPr>
            <p14:xfrm>
              <a:off x="6282778" y="4940572"/>
              <a:ext cx="281160" cy="20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0B61F35-4D2E-494D-AB28-392D86AC80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64778" y="4904932"/>
                <a:ext cx="3168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8EBFC6-38A3-CB4F-B752-C5F38285A8E3}"/>
                  </a:ext>
                </a:extLst>
              </p14:cNvPr>
              <p14:cNvContentPartPr/>
              <p14:nvPr/>
            </p14:nvContentPartPr>
            <p14:xfrm>
              <a:off x="4999738" y="5071612"/>
              <a:ext cx="453240" cy="33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8EBFC6-38A3-CB4F-B752-C5F38285A8E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2098" y="5035612"/>
                <a:ext cx="488880" cy="4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91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4172369"/>
            <a:ext cx="9925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X=T+E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If I tell you that X has value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then we know: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 </a:t>
            </a:r>
            <a:r>
              <a:rPr lang="en-US" sz="2800" dirty="0">
                <a:solidFill>
                  <a:srgbClr val="FFFFFF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66FF66"/>
                </a:solidFill>
                <a:latin typeface="+mj-lt"/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small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small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No info about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medium small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3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No info about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medium big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4 </a:t>
            </a:r>
            <a:r>
              <a:rPr 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66FF66"/>
                </a:solidFill>
                <a:sym typeface="Wingdings" panose="05000000000000000000" pitchFamily="2" charset="2"/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 is big and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 is big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19EE3-C800-4DE1-9759-C467686039B5}"/>
              </a:ext>
            </a:extLst>
          </p:cNvPr>
          <p:cNvSpPr/>
          <p:nvPr/>
        </p:nvSpPr>
        <p:spPr>
          <a:xfrm>
            <a:off x="1064014" y="1013356"/>
            <a:ext cx="449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Each square is equally likely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EC1147-4CF0-4C02-9D7E-A5615658C9AD}"/>
              </a:ext>
            </a:extLst>
          </p:cNvPr>
          <p:cNvCxnSpPr>
            <a:cxnSpLocks/>
          </p:cNvCxnSpPr>
          <p:nvPr/>
        </p:nvCxnSpPr>
        <p:spPr bwMode="auto">
          <a:xfrm>
            <a:off x="2950029" y="1482053"/>
            <a:ext cx="9579" cy="346747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2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4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3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927DCD-7567-4950-B705-0809D08EC68F}"/>
              </a:ext>
            </a:extLst>
          </p:cNvPr>
          <p:cNvSpPr/>
          <p:nvPr/>
        </p:nvSpPr>
        <p:spPr>
          <a:xfrm>
            <a:off x="2552261" y="221493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 and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dirty="0">
                <a:solidFill>
                  <a:srgbClr val="FFFFFF"/>
                </a:solidFill>
              </a:rPr>
              <a:t>+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75467" y="23558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3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7194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171860"/>
            <a:ext cx="9925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], worst case T distribution (Bumpy: more than sub-exponential)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2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4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3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23949" y="2856066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31413B-BEC1-4E6C-8C95-E20CFE421EFD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D3FD96-124D-CE4C-BE78-F828A5E675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374153"/>
            <a:ext cx="0" cy="577964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105327-8821-B24E-A8D7-7E18FCBABD31}"/>
              </a:ext>
            </a:extLst>
          </p:cNvPr>
          <p:cNvCxnSpPr>
            <a:cxnSpLocks/>
          </p:cNvCxnSpPr>
          <p:nvPr/>
        </p:nvCxnSpPr>
        <p:spPr bwMode="auto">
          <a:xfrm>
            <a:off x="2469372" y="2609161"/>
            <a:ext cx="395025" cy="38555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70F1E5-53FC-184C-B988-9DFB65A3147B}"/>
              </a:ext>
            </a:extLst>
          </p:cNvPr>
          <p:cNvCxnSpPr>
            <a:cxnSpLocks/>
          </p:cNvCxnSpPr>
          <p:nvPr/>
        </p:nvCxnSpPr>
        <p:spPr bwMode="auto">
          <a:xfrm>
            <a:off x="4833985" y="2374189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DB1D50-10D6-FE4C-A1AA-289FF714C236}"/>
              </a:ext>
            </a:extLst>
          </p:cNvPr>
          <p:cNvCxnSpPr>
            <a:cxnSpLocks/>
          </p:cNvCxnSpPr>
          <p:nvPr/>
        </p:nvCxnSpPr>
        <p:spPr bwMode="auto">
          <a:xfrm>
            <a:off x="7831911" y="2295682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0687E7-C76A-7646-9B21-353D9086BC86}"/>
              </a:ext>
            </a:extLst>
          </p:cNvPr>
          <p:cNvCxnSpPr>
            <a:cxnSpLocks/>
          </p:cNvCxnSpPr>
          <p:nvPr/>
        </p:nvCxnSpPr>
        <p:spPr bwMode="auto">
          <a:xfrm>
            <a:off x="10711675" y="2277988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F7E611-1B5D-244C-BDB2-72EB7518F72C}"/>
              </a:ext>
            </a:extLst>
          </p:cNvPr>
          <p:cNvSpPr txBox="1"/>
          <p:nvPr/>
        </p:nvSpPr>
        <p:spPr>
          <a:xfrm>
            <a:off x="2006488" y="4127037"/>
            <a:ext cx="45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Seems to Work for the worst-case T distribution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4D74BD-39A6-AB47-96F7-F985D125AC66}"/>
              </a:ext>
            </a:extLst>
          </p:cNvPr>
          <p:cNvCxnSpPr>
            <a:cxnSpLocks/>
          </p:cNvCxnSpPr>
          <p:nvPr/>
        </p:nvCxnSpPr>
        <p:spPr bwMode="auto">
          <a:xfrm>
            <a:off x="2506954" y="2573864"/>
            <a:ext cx="237837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95430F8-2F21-8745-A024-6579429D951D}"/>
              </a:ext>
            </a:extLst>
          </p:cNvPr>
          <p:cNvSpPr/>
          <p:nvPr/>
        </p:nvSpPr>
        <p:spPr>
          <a:xfrm>
            <a:off x="3736776" y="2214436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FF720A-887E-4740-8B2D-559412591A80}"/>
              </a:ext>
            </a:extLst>
          </p:cNvPr>
          <p:cNvCxnSpPr>
            <a:cxnSpLocks/>
          </p:cNvCxnSpPr>
          <p:nvPr/>
        </p:nvCxnSpPr>
        <p:spPr bwMode="auto">
          <a:xfrm>
            <a:off x="7523149" y="2047620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49CB03D-7476-BF4B-A0F2-79FEF7C585D5}"/>
              </a:ext>
            </a:extLst>
          </p:cNvPr>
          <p:cNvSpPr/>
          <p:nvPr/>
        </p:nvSpPr>
        <p:spPr>
          <a:xfrm>
            <a:off x="8752971" y="168819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957EB-EE40-344E-89B1-93ACCFBD7FBF}"/>
              </a:ext>
            </a:extLst>
          </p:cNvPr>
          <p:cNvSpPr txBox="1"/>
          <p:nvPr/>
        </p:nvSpPr>
        <p:spPr>
          <a:xfrm>
            <a:off x="2006488" y="4615182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</a:t>
            </a:r>
            <a:r>
              <a:rPr lang="en-US" dirty="0" err="1"/>
              <a:t>Xa</a:t>
            </a:r>
            <a:r>
              <a:rPr lang="en-US" dirty="0"/>
              <a:t> = X1, </a:t>
            </a:r>
            <a:r>
              <a:rPr lang="en-US" dirty="0" err="1"/>
              <a:t>Xb</a:t>
            </a:r>
            <a:r>
              <a:rPr lang="en-US" dirty="0"/>
              <a:t> = X2, and so on.</a:t>
            </a:r>
          </a:p>
        </p:txBody>
      </p:sp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2B503B35-1A1D-3345-B6DC-B427FE49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2259" y="2755332"/>
            <a:ext cx="461269" cy="461269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916592A4-6A78-B44C-B5BC-A12FF9D9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812" y="2765705"/>
            <a:ext cx="461269" cy="461269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9D925C60-E8CD-2C48-B582-195FA810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930" y="2727496"/>
            <a:ext cx="461269" cy="46126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1E66047-6063-EA4E-A558-9357BD92FDB1}"/>
              </a:ext>
            </a:extLst>
          </p:cNvPr>
          <p:cNvSpPr/>
          <p:nvPr/>
        </p:nvSpPr>
        <p:spPr>
          <a:xfrm>
            <a:off x="10812087" y="1115528"/>
            <a:ext cx="143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721517-7B94-AA48-A6BC-370EB5AD3A10}"/>
              </a:ext>
            </a:extLst>
          </p:cNvPr>
          <p:cNvSpPr txBox="1"/>
          <p:nvPr/>
        </p:nvSpPr>
        <p:spPr>
          <a:xfrm>
            <a:off x="592843" y="222830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Bump</a:t>
            </a:r>
          </a:p>
        </p:txBody>
      </p:sp>
    </p:spTree>
    <p:extLst>
      <p:ext uri="{BB962C8B-B14F-4D97-AF65-F5344CB8AC3E}">
        <p14:creationId xmlns:p14="http://schemas.microsoft.com/office/powerpoint/2010/main" val="34109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3249983" y="1701114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6281656" y="1690224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9335104" y="169566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1699189" y="2564963"/>
            <a:ext cx="1166579" cy="1130051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076763" y="2605700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1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4466188" y="239886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9892727" y="183280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4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7486987" y="2360745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3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1633874" y="1690224"/>
            <a:ext cx="0" cy="2004790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0501683" y="1690224"/>
            <a:ext cx="0" cy="20047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1633874" y="1690224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1633874" y="3696824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0728263" y="170111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3829640" y="2175347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059462" y="181591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D3FD96-124D-CE4C-BE78-F828A5E675A6}"/>
              </a:ext>
            </a:extLst>
          </p:cNvPr>
          <p:cNvCxnSpPr>
            <a:cxnSpLocks/>
          </p:cNvCxnSpPr>
          <p:nvPr/>
        </p:nvCxnSpPr>
        <p:spPr bwMode="auto">
          <a:xfrm>
            <a:off x="1633874" y="2398867"/>
            <a:ext cx="0" cy="577964"/>
          </a:xfrm>
          <a:prstGeom prst="line">
            <a:avLst/>
          </a:prstGeom>
          <a:noFill/>
          <a:ln w="1651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105327-8821-B24E-A8D7-7E18FCBABD31}"/>
              </a:ext>
            </a:extLst>
          </p:cNvPr>
          <p:cNvCxnSpPr>
            <a:cxnSpLocks/>
          </p:cNvCxnSpPr>
          <p:nvPr/>
        </p:nvCxnSpPr>
        <p:spPr bwMode="auto">
          <a:xfrm>
            <a:off x="1733370" y="2633875"/>
            <a:ext cx="395025" cy="385550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70F1E5-53FC-184C-B988-9DFB65A3147B}"/>
              </a:ext>
            </a:extLst>
          </p:cNvPr>
          <p:cNvCxnSpPr>
            <a:cxnSpLocks/>
          </p:cNvCxnSpPr>
          <p:nvPr/>
        </p:nvCxnSpPr>
        <p:spPr bwMode="auto">
          <a:xfrm>
            <a:off x="4032668" y="2398903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DB1D50-10D6-FE4C-A1AA-289FF714C236}"/>
              </a:ext>
            </a:extLst>
          </p:cNvPr>
          <p:cNvCxnSpPr>
            <a:cxnSpLocks/>
          </p:cNvCxnSpPr>
          <p:nvPr/>
        </p:nvCxnSpPr>
        <p:spPr bwMode="auto">
          <a:xfrm>
            <a:off x="7030594" y="2320396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0687E7-C76A-7646-9B21-353D9086BC86}"/>
              </a:ext>
            </a:extLst>
          </p:cNvPr>
          <p:cNvCxnSpPr>
            <a:cxnSpLocks/>
          </p:cNvCxnSpPr>
          <p:nvPr/>
        </p:nvCxnSpPr>
        <p:spPr bwMode="auto">
          <a:xfrm>
            <a:off x="9910358" y="2302702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4D74BD-39A6-AB47-96F7-F985D125AC66}"/>
              </a:ext>
            </a:extLst>
          </p:cNvPr>
          <p:cNvCxnSpPr>
            <a:cxnSpLocks/>
          </p:cNvCxnSpPr>
          <p:nvPr/>
        </p:nvCxnSpPr>
        <p:spPr bwMode="auto">
          <a:xfrm>
            <a:off x="1705637" y="2598578"/>
            <a:ext cx="2378371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95430F8-2F21-8745-A024-6579429D951D}"/>
              </a:ext>
            </a:extLst>
          </p:cNvPr>
          <p:cNvSpPr/>
          <p:nvPr/>
        </p:nvSpPr>
        <p:spPr>
          <a:xfrm>
            <a:off x="2935459" y="223915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FF720A-887E-4740-8B2D-559412591A80}"/>
              </a:ext>
            </a:extLst>
          </p:cNvPr>
          <p:cNvCxnSpPr>
            <a:cxnSpLocks/>
          </p:cNvCxnSpPr>
          <p:nvPr/>
        </p:nvCxnSpPr>
        <p:spPr bwMode="auto">
          <a:xfrm>
            <a:off x="6721832" y="2072334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49CB03D-7476-BF4B-A0F2-79FEF7C585D5}"/>
              </a:ext>
            </a:extLst>
          </p:cNvPr>
          <p:cNvSpPr/>
          <p:nvPr/>
        </p:nvSpPr>
        <p:spPr>
          <a:xfrm>
            <a:off x="7951654" y="171290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E66047-6063-EA4E-A558-9357BD92FDB1}"/>
              </a:ext>
            </a:extLst>
          </p:cNvPr>
          <p:cNvSpPr/>
          <p:nvPr/>
        </p:nvSpPr>
        <p:spPr>
          <a:xfrm>
            <a:off x="10757014" y="2014031"/>
            <a:ext cx="1434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T|X=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CA" sz="2400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B8FA32-32F3-754B-9AA2-F509B272D861}"/>
              </a:ext>
            </a:extLst>
          </p:cNvPr>
          <p:cNvSpPr/>
          <p:nvPr/>
        </p:nvSpPr>
        <p:spPr>
          <a:xfrm>
            <a:off x="961857" y="24238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  <a:endParaRPr lang="en-CA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F2C25-F4A0-8740-9B88-E383A6376BDB}"/>
              </a:ext>
            </a:extLst>
          </p:cNvPr>
          <p:cNvSpPr txBox="1"/>
          <p:nvPr/>
        </p:nvSpPr>
        <p:spPr>
          <a:xfrm>
            <a:off x="5621911" y="10970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552A9E5C-FC5E-184D-82C3-567F6648F91E}"/>
              </a:ext>
            </a:extLst>
          </p:cNvPr>
          <p:cNvSpPr/>
          <p:nvPr/>
        </p:nvSpPr>
        <p:spPr bwMode="auto">
          <a:xfrm>
            <a:off x="1397014" y="2738429"/>
            <a:ext cx="139457" cy="945695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2ED1BC-7DB7-0A45-988D-67916607850B}"/>
              </a:ext>
            </a:extLst>
          </p:cNvPr>
          <p:cNvSpPr/>
          <p:nvPr/>
        </p:nvSpPr>
        <p:spPr>
          <a:xfrm flipH="1">
            <a:off x="200105" y="2947036"/>
            <a:ext cx="1344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T|X=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sz="2400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5641B9-10F5-9D43-9B20-A750E49EB491}"/>
              </a:ext>
            </a:extLst>
          </p:cNvPr>
          <p:cNvCxnSpPr>
            <a:cxnSpLocks/>
          </p:cNvCxnSpPr>
          <p:nvPr/>
        </p:nvCxnSpPr>
        <p:spPr bwMode="auto">
          <a:xfrm>
            <a:off x="10523304" y="3695718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E03A37-486A-FD44-BA3D-081E15F6C87E}"/>
                  </a:ext>
                </a:extLst>
              </p:cNvPr>
              <p:cNvSpPr txBox="1"/>
              <p:nvPr/>
            </p:nvSpPr>
            <p:spPr>
              <a:xfrm>
                <a:off x="10688760" y="3530235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E03A37-486A-FD44-BA3D-081E15F6C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760" y="3530235"/>
                <a:ext cx="5604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7CA3467-66F3-E643-B6DC-FEB2A4E905F5}"/>
              </a:ext>
            </a:extLst>
          </p:cNvPr>
          <p:cNvCxnSpPr>
            <a:cxnSpLocks/>
          </p:cNvCxnSpPr>
          <p:nvPr/>
        </p:nvCxnSpPr>
        <p:spPr bwMode="auto">
          <a:xfrm>
            <a:off x="10479494" y="1690224"/>
            <a:ext cx="15000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DF429BE-A9BA-FE47-82CB-544674DC1378}"/>
                  </a:ext>
                </a:extLst>
              </p:cNvPr>
              <p:cNvSpPr txBox="1"/>
              <p:nvPr/>
            </p:nvSpPr>
            <p:spPr>
              <a:xfrm>
                <a:off x="10796261" y="1485670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DF429BE-A9BA-FE47-82CB-544674DC1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261" y="1485670"/>
                <a:ext cx="58894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0EFC8B-0CD5-6E48-B715-0B4B7C10AFE8}"/>
              </a:ext>
            </a:extLst>
          </p:cNvPr>
          <p:cNvCxnSpPr>
            <a:cxnSpLocks/>
          </p:cNvCxnSpPr>
          <p:nvPr/>
        </p:nvCxnSpPr>
        <p:spPr bwMode="auto">
          <a:xfrm>
            <a:off x="10481151" y="1509262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B59757D-94A0-B04E-9BA3-CCEE4BFEA060}"/>
                  </a:ext>
                </a:extLst>
              </p:cNvPr>
              <p:cNvSpPr txBox="1"/>
              <p:nvPr/>
            </p:nvSpPr>
            <p:spPr>
              <a:xfrm>
                <a:off x="10151464" y="1165429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B59757D-94A0-B04E-9BA3-CCEE4BFEA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464" y="1165429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EFDFAD-04D9-9646-B54E-00D587C00021}"/>
                  </a:ext>
                </a:extLst>
              </p:cNvPr>
              <p:cNvSpPr txBox="1"/>
              <p:nvPr/>
            </p:nvSpPr>
            <p:spPr>
              <a:xfrm>
                <a:off x="1328232" y="1188871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EFDFAD-04D9-9646-B54E-00D587C00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32" y="1188871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5B12D94-D29C-A346-A9AC-12FD73AF6EA4}"/>
              </a:ext>
            </a:extLst>
          </p:cNvPr>
          <p:cNvCxnSpPr>
            <a:cxnSpLocks/>
          </p:cNvCxnSpPr>
          <p:nvPr/>
        </p:nvCxnSpPr>
        <p:spPr bwMode="auto">
          <a:xfrm>
            <a:off x="1657303" y="1531944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44129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1987064" y="227778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4514364" y="3670300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260607" y="171860"/>
            <a:ext cx="9925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], worst case T distribution (Bumpy: more than sub-exponential)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051300" y="167640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082973" y="1665510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5E047-7635-4900-BEC7-EFCE24A4E1E5}"/>
              </a:ext>
            </a:extLst>
          </p:cNvPr>
          <p:cNvCxnSpPr>
            <a:cxnSpLocks/>
          </p:cNvCxnSpPr>
          <p:nvPr/>
        </p:nvCxnSpPr>
        <p:spPr bwMode="auto">
          <a:xfrm>
            <a:off x="10136421" y="16709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540249"/>
            <a:ext cx="1166579" cy="1130051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2878080" y="2580986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1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5267505" y="2374153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2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94E11D-4F39-47E7-BC43-4D4AE754BC8A}"/>
              </a:ext>
            </a:extLst>
          </p:cNvPr>
          <p:cNvSpPr/>
          <p:nvPr/>
        </p:nvSpPr>
        <p:spPr>
          <a:xfrm>
            <a:off x="10694044" y="1808087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4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8288304" y="2336031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  <a:latin typeface="+mj-lt"/>
              </a:rPr>
              <a:t>3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C8A7D5FD-8B96-4767-AA10-216672C7D637}"/>
              </a:ext>
            </a:extLst>
          </p:cNvPr>
          <p:cNvSpPr/>
          <p:nvPr/>
        </p:nvSpPr>
        <p:spPr bwMode="auto">
          <a:xfrm rot="5400000">
            <a:off x="8090808" y="2749552"/>
            <a:ext cx="293914" cy="22587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-223949" y="2856066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1636280" y="2573864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/>
          <p:nvPr/>
        </p:nvCxnSpPr>
        <p:spPr bwMode="auto">
          <a:xfrm>
            <a:off x="2435191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7F5C6-D5C6-4F96-8E20-525319D1672B}"/>
              </a:ext>
            </a:extLst>
          </p:cNvPr>
          <p:cNvCxnSpPr/>
          <p:nvPr/>
        </p:nvCxnSpPr>
        <p:spPr bwMode="auto">
          <a:xfrm>
            <a:off x="11303000" y="1665510"/>
            <a:ext cx="0" cy="20047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/>
          <p:nvPr/>
        </p:nvCxnSpPr>
        <p:spPr bwMode="auto">
          <a:xfrm>
            <a:off x="2435191" y="16655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8CE478-E04E-4BBF-B8DD-079DFE81BDA6}"/>
              </a:ext>
            </a:extLst>
          </p:cNvPr>
          <p:cNvCxnSpPr/>
          <p:nvPr/>
        </p:nvCxnSpPr>
        <p:spPr bwMode="auto">
          <a:xfrm>
            <a:off x="2435191" y="3672110"/>
            <a:ext cx="8867809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241CC264-DCC8-4121-86A0-5374FC2D639A}"/>
              </a:ext>
            </a:extLst>
          </p:cNvPr>
          <p:cNvSpPr/>
          <p:nvPr/>
        </p:nvSpPr>
        <p:spPr bwMode="auto">
          <a:xfrm flipH="1">
            <a:off x="11529580" y="1676400"/>
            <a:ext cx="160071" cy="1149054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31E487-6767-4151-8FB8-2966E79C69A7}"/>
              </a:ext>
            </a:extLst>
          </p:cNvPr>
          <p:cNvSpPr/>
          <p:nvPr/>
        </p:nvSpPr>
        <p:spPr>
          <a:xfrm>
            <a:off x="7255633" y="4032299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4630957" y="2150633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860779" y="17912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31413B-BEC1-4E6C-8C95-E20CFE421EFD}"/>
              </a:ext>
            </a:extLst>
          </p:cNvPr>
          <p:cNvSpPr/>
          <p:nvPr/>
        </p:nvSpPr>
        <p:spPr>
          <a:xfrm>
            <a:off x="1403607" y="5670959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D3FD96-124D-CE4C-BE78-F828A5E675A6}"/>
              </a:ext>
            </a:extLst>
          </p:cNvPr>
          <p:cNvCxnSpPr>
            <a:cxnSpLocks/>
          </p:cNvCxnSpPr>
          <p:nvPr/>
        </p:nvCxnSpPr>
        <p:spPr bwMode="auto">
          <a:xfrm>
            <a:off x="2435191" y="2374153"/>
            <a:ext cx="0" cy="577964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105327-8821-B24E-A8D7-7E18FCBABD31}"/>
              </a:ext>
            </a:extLst>
          </p:cNvPr>
          <p:cNvCxnSpPr>
            <a:cxnSpLocks/>
          </p:cNvCxnSpPr>
          <p:nvPr/>
        </p:nvCxnSpPr>
        <p:spPr bwMode="auto">
          <a:xfrm>
            <a:off x="2469372" y="2609161"/>
            <a:ext cx="395025" cy="38555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70F1E5-53FC-184C-B988-9DFB65A3147B}"/>
              </a:ext>
            </a:extLst>
          </p:cNvPr>
          <p:cNvCxnSpPr>
            <a:cxnSpLocks/>
          </p:cNvCxnSpPr>
          <p:nvPr/>
        </p:nvCxnSpPr>
        <p:spPr bwMode="auto">
          <a:xfrm>
            <a:off x="4833985" y="2374189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DB1D50-10D6-FE4C-A1AA-289FF714C236}"/>
              </a:ext>
            </a:extLst>
          </p:cNvPr>
          <p:cNvCxnSpPr>
            <a:cxnSpLocks/>
          </p:cNvCxnSpPr>
          <p:nvPr/>
        </p:nvCxnSpPr>
        <p:spPr bwMode="auto">
          <a:xfrm>
            <a:off x="7831911" y="2295682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0687E7-C76A-7646-9B21-353D9086BC86}"/>
              </a:ext>
            </a:extLst>
          </p:cNvPr>
          <p:cNvCxnSpPr>
            <a:cxnSpLocks/>
          </p:cNvCxnSpPr>
          <p:nvPr/>
        </p:nvCxnSpPr>
        <p:spPr bwMode="auto">
          <a:xfrm>
            <a:off x="10711675" y="2277988"/>
            <a:ext cx="543184" cy="481877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F7E611-1B5D-244C-BDB2-72EB7518F72C}"/>
              </a:ext>
            </a:extLst>
          </p:cNvPr>
          <p:cNvSpPr txBox="1"/>
          <p:nvPr/>
        </p:nvSpPr>
        <p:spPr>
          <a:xfrm>
            <a:off x="2006488" y="4127037"/>
            <a:ext cx="45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Seems to Work for the worst-case T distribution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4D74BD-39A6-AB47-96F7-F985D125AC66}"/>
              </a:ext>
            </a:extLst>
          </p:cNvPr>
          <p:cNvCxnSpPr>
            <a:cxnSpLocks/>
          </p:cNvCxnSpPr>
          <p:nvPr/>
        </p:nvCxnSpPr>
        <p:spPr bwMode="auto">
          <a:xfrm>
            <a:off x="2506954" y="2573864"/>
            <a:ext cx="237837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95430F8-2F21-8745-A024-6579429D951D}"/>
              </a:ext>
            </a:extLst>
          </p:cNvPr>
          <p:cNvSpPr/>
          <p:nvPr/>
        </p:nvSpPr>
        <p:spPr>
          <a:xfrm>
            <a:off x="3736776" y="2214436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FF720A-887E-4740-8B2D-559412591A80}"/>
              </a:ext>
            </a:extLst>
          </p:cNvPr>
          <p:cNvCxnSpPr>
            <a:cxnSpLocks/>
          </p:cNvCxnSpPr>
          <p:nvPr/>
        </p:nvCxnSpPr>
        <p:spPr bwMode="auto">
          <a:xfrm>
            <a:off x="7523149" y="2047620"/>
            <a:ext cx="299240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49CB03D-7476-BF4B-A0F2-79FEF7C585D5}"/>
              </a:ext>
            </a:extLst>
          </p:cNvPr>
          <p:cNvSpPr/>
          <p:nvPr/>
        </p:nvSpPr>
        <p:spPr>
          <a:xfrm>
            <a:off x="8752971" y="168819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957EB-EE40-344E-89B1-93ACCFBD7FBF}"/>
              </a:ext>
            </a:extLst>
          </p:cNvPr>
          <p:cNvSpPr txBox="1"/>
          <p:nvPr/>
        </p:nvSpPr>
        <p:spPr>
          <a:xfrm>
            <a:off x="2006488" y="4615182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</a:t>
            </a:r>
            <a:r>
              <a:rPr lang="en-US" dirty="0" err="1"/>
              <a:t>Xa</a:t>
            </a:r>
            <a:r>
              <a:rPr lang="en-US" dirty="0"/>
              <a:t> = X1, </a:t>
            </a:r>
            <a:r>
              <a:rPr lang="en-US" dirty="0" err="1"/>
              <a:t>Xb</a:t>
            </a:r>
            <a:r>
              <a:rPr lang="en-US" dirty="0"/>
              <a:t> = X2, and so on.</a:t>
            </a:r>
          </a:p>
        </p:txBody>
      </p:sp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2B503B35-1A1D-3345-B6DC-B427FE49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2259" y="2755332"/>
            <a:ext cx="461269" cy="461269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916592A4-6A78-B44C-B5BC-A12FF9D9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812" y="2765705"/>
            <a:ext cx="461269" cy="461269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9D925C60-E8CD-2C48-B582-195FA810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930" y="2727496"/>
            <a:ext cx="461269" cy="46126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1E66047-6063-EA4E-A558-9357BD92FDB1}"/>
              </a:ext>
            </a:extLst>
          </p:cNvPr>
          <p:cNvSpPr/>
          <p:nvPr/>
        </p:nvSpPr>
        <p:spPr>
          <a:xfrm>
            <a:off x="10812087" y="1115528"/>
            <a:ext cx="143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721517-7B94-AA48-A6BC-370EB5AD3A10}"/>
              </a:ext>
            </a:extLst>
          </p:cNvPr>
          <p:cNvSpPr txBox="1"/>
          <p:nvPr/>
        </p:nvSpPr>
        <p:spPr>
          <a:xfrm>
            <a:off x="592843" y="222830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Bump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02234F-D452-0D49-B55D-776012087E9D}"/>
              </a:ext>
            </a:extLst>
          </p:cNvPr>
          <p:cNvCxnSpPr>
            <a:cxnSpLocks/>
          </p:cNvCxnSpPr>
          <p:nvPr/>
        </p:nvCxnSpPr>
        <p:spPr bwMode="auto">
          <a:xfrm>
            <a:off x="10723523" y="1685331"/>
            <a:ext cx="531336" cy="46352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66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7038941" y="27697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92742" y="1398750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4920857" y="4198552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018656" y="521667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611D5B-DBB0-F14E-9872-6DD193889917}"/>
              </a:ext>
            </a:extLst>
          </p:cNvPr>
          <p:cNvCxnSpPr>
            <a:cxnSpLocks/>
          </p:cNvCxnSpPr>
          <p:nvPr/>
        </p:nvCxnSpPr>
        <p:spPr bwMode="auto">
          <a:xfrm>
            <a:off x="7445600" y="2146599"/>
            <a:ext cx="0" cy="88472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172527-AE1B-124A-84DA-8AD0A936CCE8}"/>
              </a:ext>
            </a:extLst>
          </p:cNvPr>
          <p:cNvCxnSpPr>
            <a:cxnSpLocks/>
          </p:cNvCxnSpPr>
          <p:nvPr/>
        </p:nvCxnSpPr>
        <p:spPr bwMode="auto">
          <a:xfrm>
            <a:off x="7470839" y="4068970"/>
            <a:ext cx="0" cy="88472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8D7D3E-A30B-244B-BBE1-ADACE31BE3B9}"/>
              </a:ext>
            </a:extLst>
          </p:cNvPr>
          <p:cNvCxnSpPr>
            <a:cxnSpLocks/>
          </p:cNvCxnSpPr>
          <p:nvPr/>
        </p:nvCxnSpPr>
        <p:spPr bwMode="auto">
          <a:xfrm>
            <a:off x="8166755" y="4106416"/>
            <a:ext cx="771149" cy="761481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DDA6AF-3EAA-4D4C-9796-40189A7CF794}"/>
              </a:ext>
            </a:extLst>
          </p:cNvPr>
          <p:cNvCxnSpPr>
            <a:cxnSpLocks/>
          </p:cNvCxnSpPr>
          <p:nvPr/>
        </p:nvCxnSpPr>
        <p:spPr bwMode="auto">
          <a:xfrm>
            <a:off x="7482975" y="2350719"/>
            <a:ext cx="683780" cy="589315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366B95-5180-064F-930D-F5772E5E71A6}"/>
              </a:ext>
            </a:extLst>
          </p:cNvPr>
          <p:cNvCxnSpPr>
            <a:cxnSpLocks/>
          </p:cNvCxnSpPr>
          <p:nvPr/>
        </p:nvCxnSpPr>
        <p:spPr bwMode="auto">
          <a:xfrm>
            <a:off x="8970724" y="1761506"/>
            <a:ext cx="784301" cy="69329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CF272260-CF67-6F4A-9FBF-1DE7DC8D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5659" y="1761938"/>
            <a:ext cx="461269" cy="461269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6A100439-CDC4-D144-91B9-CE2C8645F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872" y="4793293"/>
            <a:ext cx="461269" cy="461269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35AB8632-FDEE-7C4E-91A1-344DFC16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0321" y="4026234"/>
            <a:ext cx="461269" cy="4612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8180F88-84F1-704E-BB95-0A815EF60C4E}"/>
              </a:ext>
            </a:extLst>
          </p:cNvPr>
          <p:cNvSpPr txBox="1"/>
          <p:nvPr/>
        </p:nvSpPr>
        <p:spPr>
          <a:xfrm>
            <a:off x="5471718" y="270561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Bumps</a:t>
            </a:r>
          </a:p>
        </p:txBody>
      </p:sp>
    </p:spTree>
    <p:extLst>
      <p:ext uri="{BB962C8B-B14F-4D97-AF65-F5344CB8AC3E}">
        <p14:creationId xmlns:p14="http://schemas.microsoft.com/office/powerpoint/2010/main" val="37599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5536809" y="5644247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E</a:t>
            </a:r>
            <a:endParaRPr lang="en-CA" sz="28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4662325" y="3022601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4666521" y="1835891"/>
            <a:ext cx="2284186" cy="19939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5647775" y="796471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4662325" y="809168"/>
            <a:ext cx="0" cy="4836890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4662325" y="809168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6809" y="3829793"/>
            <a:ext cx="0" cy="152597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5181235" y="439763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6962842" y="830942"/>
            <a:ext cx="0" cy="4836890"/>
          </a:xfrm>
          <a:prstGeom prst="line">
            <a:avLst/>
          </a:prstGeom>
          <a:noFill/>
          <a:ln w="38100" cap="flat" cmpd="sng" algn="ctr">
            <a:solidFill>
              <a:schemeClr val="bg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4654159" y="5664757"/>
            <a:ext cx="2300517" cy="30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4653547" y="4548413"/>
            <a:ext cx="1272907" cy="1116596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172527-AE1B-124A-84DA-8AD0A936CCE8}"/>
              </a:ext>
            </a:extLst>
          </p:cNvPr>
          <p:cNvCxnSpPr>
            <a:cxnSpLocks/>
          </p:cNvCxnSpPr>
          <p:nvPr/>
        </p:nvCxnSpPr>
        <p:spPr bwMode="auto">
          <a:xfrm>
            <a:off x="4662325" y="3546456"/>
            <a:ext cx="0" cy="884727"/>
          </a:xfrm>
          <a:prstGeom prst="line">
            <a:avLst/>
          </a:prstGeom>
          <a:noFill/>
          <a:ln w="165100" cap="flat" cmpd="sng" algn="ctr">
            <a:solidFill>
              <a:schemeClr val="bg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8D7D3E-A30B-244B-BBE1-ADACE31BE3B9}"/>
              </a:ext>
            </a:extLst>
          </p:cNvPr>
          <p:cNvCxnSpPr>
            <a:cxnSpLocks/>
          </p:cNvCxnSpPr>
          <p:nvPr/>
        </p:nvCxnSpPr>
        <p:spPr bwMode="auto">
          <a:xfrm>
            <a:off x="5358241" y="3583902"/>
            <a:ext cx="771149" cy="761481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DDA6AF-3EAA-4D4C-9796-40189A7CF794}"/>
              </a:ext>
            </a:extLst>
          </p:cNvPr>
          <p:cNvCxnSpPr>
            <a:cxnSpLocks/>
          </p:cNvCxnSpPr>
          <p:nvPr/>
        </p:nvCxnSpPr>
        <p:spPr bwMode="auto">
          <a:xfrm>
            <a:off x="4674461" y="1828205"/>
            <a:ext cx="683780" cy="589315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366B95-5180-064F-930D-F5772E5E71A6}"/>
              </a:ext>
            </a:extLst>
          </p:cNvPr>
          <p:cNvCxnSpPr>
            <a:cxnSpLocks/>
          </p:cNvCxnSpPr>
          <p:nvPr/>
        </p:nvCxnSpPr>
        <p:spPr bwMode="auto">
          <a:xfrm>
            <a:off x="6162210" y="1238992"/>
            <a:ext cx="784301" cy="693290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B3B3A1F-B384-434F-88AF-51E48C9537F1}"/>
              </a:ext>
            </a:extLst>
          </p:cNvPr>
          <p:cNvSpPr/>
          <p:nvPr/>
        </p:nvSpPr>
        <p:spPr>
          <a:xfrm>
            <a:off x="5598427" y="5019512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1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C8FF31-390A-3942-9A9C-159774B778E7}"/>
              </a:ext>
            </a:extLst>
          </p:cNvPr>
          <p:cNvSpPr/>
          <p:nvPr/>
        </p:nvSpPr>
        <p:spPr>
          <a:xfrm>
            <a:off x="6323713" y="407771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F781802-7817-A140-AD7B-5663F7D7824F}"/>
              </a:ext>
            </a:extLst>
          </p:cNvPr>
          <p:cNvSpPr/>
          <p:nvPr/>
        </p:nvSpPr>
        <p:spPr>
          <a:xfrm>
            <a:off x="5705046" y="118318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4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98BBB0-0C64-CD48-9226-BA7C58127944}"/>
              </a:ext>
            </a:extLst>
          </p:cNvPr>
          <p:cNvSpPr/>
          <p:nvPr/>
        </p:nvSpPr>
        <p:spPr>
          <a:xfrm>
            <a:off x="5662353" y="2310130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2800" baseline="-25000" dirty="0">
                <a:solidFill>
                  <a:srgbClr val="00B050"/>
                </a:solidFill>
                <a:latin typeface="+mj-lt"/>
              </a:rPr>
              <a:t>3</a:t>
            </a:r>
            <a:endParaRPr lang="en-CA" sz="2800" baseline="-250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611D5B-DBB0-F14E-9872-6DD193889917}"/>
              </a:ext>
            </a:extLst>
          </p:cNvPr>
          <p:cNvCxnSpPr>
            <a:cxnSpLocks/>
          </p:cNvCxnSpPr>
          <p:nvPr/>
        </p:nvCxnSpPr>
        <p:spPr bwMode="auto">
          <a:xfrm>
            <a:off x="4637086" y="1624085"/>
            <a:ext cx="0" cy="884727"/>
          </a:xfrm>
          <a:prstGeom prst="line">
            <a:avLst/>
          </a:prstGeom>
          <a:noFill/>
          <a:ln w="165100" cap="flat" cmpd="sng" algn="ctr">
            <a:solidFill>
              <a:schemeClr val="bg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A99D958-0CB0-9B41-8095-DE4A8B33EBF9}"/>
              </a:ext>
            </a:extLst>
          </p:cNvPr>
          <p:cNvSpPr/>
          <p:nvPr/>
        </p:nvSpPr>
        <p:spPr>
          <a:xfrm>
            <a:off x="4250634" y="2841597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  <a:endParaRPr lang="en-CA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8ADBDC6B-8E2F-A14E-A530-DE8CE17E2506}"/>
              </a:ext>
            </a:extLst>
          </p:cNvPr>
          <p:cNvSpPr/>
          <p:nvPr/>
        </p:nvSpPr>
        <p:spPr bwMode="auto">
          <a:xfrm>
            <a:off x="4418808" y="4577061"/>
            <a:ext cx="150415" cy="1113521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6C777A-FFE3-004A-B932-CA2833409832}"/>
              </a:ext>
            </a:extLst>
          </p:cNvPr>
          <p:cNvSpPr/>
          <p:nvPr/>
        </p:nvSpPr>
        <p:spPr>
          <a:xfrm flipH="1">
            <a:off x="3232857" y="4785668"/>
            <a:ext cx="1344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T|X=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CA" sz="2400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3504C55E-947A-E543-9C82-AB14D0C14051}"/>
              </a:ext>
            </a:extLst>
          </p:cNvPr>
          <p:cNvSpPr/>
          <p:nvPr/>
        </p:nvSpPr>
        <p:spPr bwMode="auto">
          <a:xfrm flipH="1">
            <a:off x="7005004" y="830942"/>
            <a:ext cx="211750" cy="1113521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3B0D3D-480A-2F47-B7FD-2CF103B0E996}"/>
              </a:ext>
            </a:extLst>
          </p:cNvPr>
          <p:cNvSpPr/>
          <p:nvPr/>
        </p:nvSpPr>
        <p:spPr>
          <a:xfrm flipH="1">
            <a:off x="7310531" y="1039549"/>
            <a:ext cx="1344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T|X=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CA" sz="2400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5FA2ECE-115E-ED4D-B267-4390269D40CA}"/>
              </a:ext>
            </a:extLst>
          </p:cNvPr>
          <p:cNvCxnSpPr>
            <a:cxnSpLocks/>
          </p:cNvCxnSpPr>
          <p:nvPr/>
        </p:nvCxnSpPr>
        <p:spPr bwMode="auto">
          <a:xfrm>
            <a:off x="6973373" y="5630437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15A142E-BA35-5944-90F0-FB4233F87A5E}"/>
                  </a:ext>
                </a:extLst>
              </p:cNvPr>
              <p:cNvSpPr txBox="1"/>
              <p:nvPr/>
            </p:nvSpPr>
            <p:spPr>
              <a:xfrm>
                <a:off x="7138829" y="5464954"/>
                <a:ext cx="560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15A142E-BA35-5944-90F0-FB4233F8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29" y="5464954"/>
                <a:ext cx="56041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743BDC9-A392-4C4B-8913-839D459CB96A}"/>
                  </a:ext>
                </a:extLst>
              </p:cNvPr>
              <p:cNvSpPr txBox="1"/>
              <p:nvPr/>
            </p:nvSpPr>
            <p:spPr>
              <a:xfrm>
                <a:off x="7124562" y="636916"/>
                <a:ext cx="588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743BDC9-A392-4C4B-8913-839D459CB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562" y="636916"/>
                <a:ext cx="58894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20F4A6F-91D5-1940-8417-E90FBB92990C}"/>
              </a:ext>
            </a:extLst>
          </p:cNvPr>
          <p:cNvCxnSpPr>
            <a:cxnSpLocks/>
          </p:cNvCxnSpPr>
          <p:nvPr/>
        </p:nvCxnSpPr>
        <p:spPr bwMode="auto">
          <a:xfrm>
            <a:off x="6963542" y="647190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E8FC4-2288-AA44-905C-23EDA68B903D}"/>
                  </a:ext>
                </a:extLst>
              </p:cNvPr>
              <p:cNvSpPr txBox="1"/>
              <p:nvPr/>
            </p:nvSpPr>
            <p:spPr>
              <a:xfrm>
                <a:off x="6633855" y="303357"/>
                <a:ext cx="605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E8FC4-2288-AA44-905C-23EDA68B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855" y="303357"/>
                <a:ext cx="6055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D1C6730-B740-D647-9D65-5BF5D815FCDF}"/>
                  </a:ext>
                </a:extLst>
              </p:cNvPr>
              <p:cNvSpPr txBox="1"/>
              <p:nvPr/>
            </p:nvSpPr>
            <p:spPr>
              <a:xfrm>
                <a:off x="4348578" y="270919"/>
                <a:ext cx="577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D1C6730-B740-D647-9D65-5BF5D815F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78" y="270919"/>
                <a:ext cx="5770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5CD0B19-9869-E94C-8422-F956B67B23E9}"/>
              </a:ext>
            </a:extLst>
          </p:cNvPr>
          <p:cNvCxnSpPr>
            <a:cxnSpLocks/>
          </p:cNvCxnSpPr>
          <p:nvPr/>
        </p:nvCxnSpPr>
        <p:spPr bwMode="auto">
          <a:xfrm>
            <a:off x="4677649" y="613992"/>
            <a:ext cx="0" cy="180962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792CACF-E62B-CD49-873B-58296B934371}"/>
              </a:ext>
            </a:extLst>
          </p:cNvPr>
          <p:cNvCxnSpPr>
            <a:cxnSpLocks/>
          </p:cNvCxnSpPr>
          <p:nvPr/>
        </p:nvCxnSpPr>
        <p:spPr bwMode="auto">
          <a:xfrm>
            <a:off x="7001907" y="805159"/>
            <a:ext cx="136922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56584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4F76B8-F548-4D64-84EB-981442691F05}"/>
              </a:ext>
            </a:extLst>
          </p:cNvPr>
          <p:cNvSpPr/>
          <p:nvPr/>
        </p:nvSpPr>
        <p:spPr>
          <a:xfrm>
            <a:off x="7038941" y="2769716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endParaRPr lang="en-CA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E0862-E373-4FD1-845D-48AD9DA7EB85}"/>
              </a:ext>
            </a:extLst>
          </p:cNvPr>
          <p:cNvSpPr/>
          <p:nvPr/>
        </p:nvSpPr>
        <p:spPr>
          <a:xfrm>
            <a:off x="8345323" y="6166761"/>
            <a:ext cx="56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endParaRPr lang="en-C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54263-F01C-4BD4-870E-2FC4653553AC}"/>
              </a:ext>
            </a:extLst>
          </p:cNvPr>
          <p:cNvSpPr/>
          <p:nvPr/>
        </p:nvSpPr>
        <p:spPr>
          <a:xfrm>
            <a:off x="146307" y="1021509"/>
            <a:ext cx="409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0950C7-7874-4E70-A072-F4E4EA00D0EA}"/>
              </a:ext>
            </a:extLst>
          </p:cNvPr>
          <p:cNvCxnSpPr/>
          <p:nvPr/>
        </p:nvCxnSpPr>
        <p:spPr bwMode="auto">
          <a:xfrm>
            <a:off x="7470839" y="354511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892B55-0660-4F31-87CD-BF1F65FF47D7}"/>
              </a:ext>
            </a:extLst>
          </p:cNvPr>
          <p:cNvCxnSpPr/>
          <p:nvPr/>
        </p:nvCxnSpPr>
        <p:spPr bwMode="auto">
          <a:xfrm>
            <a:off x="7475035" y="2358405"/>
            <a:ext cx="2284186" cy="199390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DA73E0-100D-443B-9797-AB4CB09F9D36}"/>
              </a:ext>
            </a:extLst>
          </p:cNvPr>
          <p:cNvCxnSpPr>
            <a:cxnSpLocks/>
          </p:cNvCxnSpPr>
          <p:nvPr/>
        </p:nvCxnSpPr>
        <p:spPr bwMode="auto">
          <a:xfrm>
            <a:off x="8456289" y="1318985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43AA5-EB6D-4477-8DE7-0E9CB60C599C}"/>
              </a:ext>
            </a:extLst>
          </p:cNvPr>
          <p:cNvSpPr/>
          <p:nvPr/>
        </p:nvSpPr>
        <p:spPr>
          <a:xfrm>
            <a:off x="8352520" y="2733358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7FEDD-A611-433E-AF91-D7253180EC28}"/>
              </a:ext>
            </a:extLst>
          </p:cNvPr>
          <p:cNvSpPr/>
          <p:nvPr/>
        </p:nvSpPr>
        <p:spPr>
          <a:xfrm>
            <a:off x="8406941" y="3984359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87624-DAA4-4EB3-969B-57DC2CE03275}"/>
              </a:ext>
            </a:extLst>
          </p:cNvPr>
          <p:cNvSpPr/>
          <p:nvPr/>
        </p:nvSpPr>
        <p:spPr>
          <a:xfrm>
            <a:off x="9092742" y="1398750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B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BE3C4-C13B-44B2-ABD7-E387957A070E}"/>
              </a:ext>
            </a:extLst>
          </p:cNvPr>
          <p:cNvSpPr/>
          <p:nvPr/>
        </p:nvSpPr>
        <p:spPr>
          <a:xfrm>
            <a:off x="4920857" y="4198552"/>
            <a:ext cx="22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371E61A-7A56-4776-9482-7F29A04E8EC2}"/>
              </a:ext>
            </a:extLst>
          </p:cNvPr>
          <p:cNvSpPr/>
          <p:nvPr/>
        </p:nvSpPr>
        <p:spPr bwMode="auto">
          <a:xfrm>
            <a:off x="6962206" y="3611237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77302-FBC4-4CD8-A50B-44D7C521BB0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746D2D-BB9E-49C4-B4A7-95F2EFB8C8DC}"/>
              </a:ext>
            </a:extLst>
          </p:cNvPr>
          <p:cNvCxnSpPr>
            <a:cxnSpLocks/>
          </p:cNvCxnSpPr>
          <p:nvPr/>
        </p:nvCxnSpPr>
        <p:spPr bwMode="auto">
          <a:xfrm>
            <a:off x="7470839" y="1331682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C0E0A-D804-40EF-9B33-B32768491D2C}"/>
              </a:ext>
            </a:extLst>
          </p:cNvPr>
          <p:cNvCxnSpPr>
            <a:cxnSpLocks/>
          </p:cNvCxnSpPr>
          <p:nvPr/>
        </p:nvCxnSpPr>
        <p:spPr bwMode="auto">
          <a:xfrm>
            <a:off x="7859579" y="3878946"/>
            <a:ext cx="137069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7FC3B99-B058-4D46-816C-8B4E77D35886}"/>
              </a:ext>
            </a:extLst>
          </p:cNvPr>
          <p:cNvSpPr/>
          <p:nvPr/>
        </p:nvSpPr>
        <p:spPr>
          <a:xfrm>
            <a:off x="8316294" y="35382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061783-CDEE-489D-A8F2-4BAF31B8813D}"/>
              </a:ext>
            </a:extLst>
          </p:cNvPr>
          <p:cNvCxnSpPr>
            <a:cxnSpLocks/>
          </p:cNvCxnSpPr>
          <p:nvPr/>
        </p:nvCxnSpPr>
        <p:spPr bwMode="auto">
          <a:xfrm>
            <a:off x="9771356" y="1353456"/>
            <a:ext cx="0" cy="4836890"/>
          </a:xfrm>
          <a:prstGeom prst="lin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B2B31-A268-4AB1-BAC1-4168C684EAB8}"/>
              </a:ext>
            </a:extLst>
          </p:cNvPr>
          <p:cNvCxnSpPr>
            <a:cxnSpLocks/>
          </p:cNvCxnSpPr>
          <p:nvPr/>
        </p:nvCxnSpPr>
        <p:spPr bwMode="auto">
          <a:xfrm>
            <a:off x="7462673" y="6187271"/>
            <a:ext cx="2300517" cy="3075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FF351-6984-4030-B8E8-EB035E9DA8CE}"/>
              </a:ext>
            </a:extLst>
          </p:cNvPr>
          <p:cNvCxnSpPr>
            <a:cxnSpLocks/>
          </p:cNvCxnSpPr>
          <p:nvPr/>
        </p:nvCxnSpPr>
        <p:spPr bwMode="auto">
          <a:xfrm>
            <a:off x="7462061" y="5070927"/>
            <a:ext cx="1272907" cy="111659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FE4CCB0-3EA6-437E-94EF-D6BFEEFE4397}"/>
              </a:ext>
            </a:extLst>
          </p:cNvPr>
          <p:cNvSpPr/>
          <p:nvPr/>
        </p:nvSpPr>
        <p:spPr>
          <a:xfrm>
            <a:off x="8018656" y="5216674"/>
            <a:ext cx="68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  <a:latin typeface="+mj-lt"/>
              </a:rPr>
              <a:t>A</a:t>
            </a:r>
            <a:endParaRPr lang="en-CA" sz="28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F3E9F-9978-428D-88EE-A6C90B066BAC}"/>
              </a:ext>
            </a:extLst>
          </p:cNvPr>
          <p:cNvSpPr/>
          <p:nvPr/>
        </p:nvSpPr>
        <p:spPr>
          <a:xfrm>
            <a:off x="9932721" y="2666352"/>
            <a:ext cx="2204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=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>
                <a:solidFill>
                  <a:schemeClr val="accent2"/>
                </a:solidFill>
              </a:rPr>
              <a:t>B</a:t>
            </a:r>
            <a:r>
              <a:rPr lang="en-CA" sz="2800" baseline="-25000" dirty="0">
                <a:solidFill>
                  <a:schemeClr val="accent2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is uniform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in here</a:t>
            </a: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0E54BAD-4D24-49A6-85DE-E3551B9AF61E}"/>
              </a:ext>
            </a:extLst>
          </p:cNvPr>
          <p:cNvSpPr/>
          <p:nvPr/>
        </p:nvSpPr>
        <p:spPr bwMode="auto">
          <a:xfrm flipH="1">
            <a:off x="9856705" y="2358405"/>
            <a:ext cx="251057" cy="1916723"/>
          </a:xfrm>
          <a:prstGeom prst="leftBrace">
            <a:avLst/>
          </a:prstGeom>
          <a:noFill/>
          <a:ln w="381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14FDD-8912-4E6F-AB13-8ED4818D3442}"/>
              </a:ext>
            </a:extLst>
          </p:cNvPr>
          <p:cNvSpPr/>
          <p:nvPr/>
        </p:nvSpPr>
        <p:spPr>
          <a:xfrm>
            <a:off x="104147" y="2008754"/>
            <a:ext cx="992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Need: </a:t>
            </a:r>
            <a:r>
              <a:rPr lang="en-US" sz="2800" dirty="0"/>
              <a:t>∀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,  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|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&lt;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 err="1">
                <a:solidFill>
                  <a:srgbClr val="66FF66"/>
                </a:solidFill>
              </a:rPr>
              <a:t>T</a:t>
            </a:r>
            <a:r>
              <a:rPr lang="en-US" sz="2800" dirty="0" err="1">
                <a:solidFill>
                  <a:srgbClr val="FFFFFF"/>
                </a:solidFill>
              </a:rPr>
              <a:t>|</a:t>
            </a:r>
            <a:r>
              <a:rPr lang="en-US" sz="2800" dirty="0" err="1">
                <a:solidFill>
                  <a:schemeClr val="accent2"/>
                </a:solidFill>
              </a:rPr>
              <a:t>x+dx</a:t>
            </a:r>
            <a:r>
              <a:rPr lang="en-US" sz="2800" dirty="0"/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C8ECC4-E4CC-4E7A-9E55-F55617497977}"/>
              </a:ext>
            </a:extLst>
          </p:cNvPr>
          <p:cNvSpPr/>
          <p:nvPr/>
        </p:nvSpPr>
        <p:spPr>
          <a:xfrm>
            <a:off x="120895" y="2689171"/>
            <a:ext cx="4665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Lemma: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| 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800" dirty="0">
                <a:latin typeface="+mj-lt"/>
              </a:rPr>
              <a:t>]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sz="2800" dirty="0">
                <a:solidFill>
                  <a:srgbClr val="FFFFFF"/>
                </a:solidFill>
              </a:rPr>
              <a:t> [</a:t>
            </a:r>
            <a:r>
              <a:rPr lang="en-US" sz="2800" dirty="0">
                <a:solidFill>
                  <a:srgbClr val="66FF66"/>
                </a:solidFill>
              </a:rPr>
              <a:t>T</a:t>
            </a:r>
            <a:r>
              <a:rPr lang="en-US" sz="2800" baseline="-25000" dirty="0">
                <a:solidFill>
                  <a:srgbClr val="66FF66"/>
                </a:solidFill>
              </a:rPr>
              <a:t>B</a:t>
            </a:r>
            <a:r>
              <a:rPr lang="en-US" sz="2800" dirty="0"/>
              <a:t>-</a:t>
            </a:r>
            <a:r>
              <a:rPr lang="en-US" sz="2800" dirty="0" err="1">
                <a:solidFill>
                  <a:srgbClr val="FF0000"/>
                </a:solidFill>
              </a:rPr>
              <a:t>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| </a:t>
            </a:r>
            <a:r>
              <a:rPr lang="en-US" sz="2800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EAC413-AE0B-49F0-BA2A-47D566CE4775}"/>
              </a:ext>
            </a:extLst>
          </p:cNvPr>
          <p:cNvSpPr/>
          <p:nvPr/>
        </p:nvSpPr>
        <p:spPr>
          <a:xfrm>
            <a:off x="120895" y="118208"/>
            <a:ext cx="7483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</a:rPr>
              <a:t>Let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be uniformly distributed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is required to have a shorter range than </a:t>
            </a:r>
            <a:r>
              <a:rPr lang="en-US" sz="2800" dirty="0">
                <a:solidFill>
                  <a:srgbClr val="66FF66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C762A-2242-43BF-A292-78DEB10A5F52}"/>
              </a:ext>
            </a:extLst>
          </p:cNvPr>
          <p:cNvSpPr/>
          <p:nvPr/>
        </p:nvSpPr>
        <p:spPr>
          <a:xfrm>
            <a:off x="104147" y="1501217"/>
            <a:ext cx="311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Proof by picture: </a:t>
            </a:r>
            <a:endParaRPr lang="en-US" sz="2800" dirty="0">
              <a:latin typeface="+mj-lt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172527-AE1B-124A-84DA-8AD0A936CCE8}"/>
              </a:ext>
            </a:extLst>
          </p:cNvPr>
          <p:cNvCxnSpPr>
            <a:cxnSpLocks/>
          </p:cNvCxnSpPr>
          <p:nvPr/>
        </p:nvCxnSpPr>
        <p:spPr bwMode="auto">
          <a:xfrm>
            <a:off x="7470839" y="4068970"/>
            <a:ext cx="0" cy="884727"/>
          </a:xfrm>
          <a:prstGeom prst="line">
            <a:avLst/>
          </a:prstGeom>
          <a:noFill/>
          <a:ln w="165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8D7D3E-A30B-244B-BBE1-ADACE31BE3B9}"/>
              </a:ext>
            </a:extLst>
          </p:cNvPr>
          <p:cNvCxnSpPr>
            <a:cxnSpLocks/>
          </p:cNvCxnSpPr>
          <p:nvPr/>
        </p:nvCxnSpPr>
        <p:spPr bwMode="auto">
          <a:xfrm>
            <a:off x="8166755" y="4106416"/>
            <a:ext cx="771149" cy="761481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DDA6AF-3EAA-4D4C-9796-40189A7CF794}"/>
              </a:ext>
            </a:extLst>
          </p:cNvPr>
          <p:cNvCxnSpPr>
            <a:cxnSpLocks/>
          </p:cNvCxnSpPr>
          <p:nvPr/>
        </p:nvCxnSpPr>
        <p:spPr bwMode="auto">
          <a:xfrm>
            <a:off x="7482975" y="2350719"/>
            <a:ext cx="683780" cy="589315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366B95-5180-064F-930D-F5772E5E71A6}"/>
              </a:ext>
            </a:extLst>
          </p:cNvPr>
          <p:cNvCxnSpPr>
            <a:cxnSpLocks/>
          </p:cNvCxnSpPr>
          <p:nvPr/>
        </p:nvCxnSpPr>
        <p:spPr bwMode="auto">
          <a:xfrm>
            <a:off x="8970724" y="1761506"/>
            <a:ext cx="784301" cy="693290"/>
          </a:xfrm>
          <a:prstGeom prst="line">
            <a:avLst/>
          </a:prstGeom>
          <a:noFill/>
          <a:ln w="165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CF272260-CF67-6F4A-9FBF-1DE7DC8D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5659" y="1761938"/>
            <a:ext cx="461269" cy="461269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6A100439-CDC4-D144-91B9-CE2C8645F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872" y="4793293"/>
            <a:ext cx="461269" cy="461269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35AB8632-FDEE-7C4E-91A1-344DFC16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0321" y="4026234"/>
            <a:ext cx="461269" cy="4612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8180F88-84F1-704E-BB95-0A815EF60C4E}"/>
              </a:ext>
            </a:extLst>
          </p:cNvPr>
          <p:cNvSpPr txBox="1"/>
          <p:nvPr/>
        </p:nvSpPr>
        <p:spPr>
          <a:xfrm>
            <a:off x="5471718" y="270561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Bumps</a:t>
            </a:r>
          </a:p>
        </p:txBody>
      </p:sp>
    </p:spTree>
    <p:extLst>
      <p:ext uri="{BB962C8B-B14F-4D97-AF65-F5344CB8AC3E}">
        <p14:creationId xmlns:p14="http://schemas.microsoft.com/office/powerpoint/2010/main" val="6810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46918</TotalTime>
  <Words>5069</Words>
  <Application>Microsoft Office PowerPoint</Application>
  <PresentationFormat>Widescreen</PresentationFormat>
  <Paragraphs>1415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Arial</vt:lpstr>
      <vt:lpstr>Calibri</vt:lpstr>
      <vt:lpstr>Cambria Math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457</cp:revision>
  <dcterms:created xsi:type="dcterms:W3CDTF">2019-11-20T09:29:50Z</dcterms:created>
  <dcterms:modified xsi:type="dcterms:W3CDTF">2021-03-26T19:29:33Z</dcterms:modified>
</cp:coreProperties>
</file>