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3" r:id="rId5"/>
    <p:sldMasterId id="2147483976" r:id="rId6"/>
    <p:sldMasterId id="2147483838" r:id="rId7"/>
    <p:sldMasterId id="2147483713" r:id="rId8"/>
    <p:sldMasterId id="2147483674" r:id="rId9"/>
    <p:sldMasterId id="2147483897" r:id="rId10"/>
    <p:sldMasterId id="2147483960" r:id="rId11"/>
  </p:sldMasterIdLst>
  <p:notesMasterIdLst>
    <p:notesMasterId r:id="rId47"/>
  </p:notesMasterIdLst>
  <p:handoutMasterIdLst>
    <p:handoutMasterId r:id="rId48"/>
  </p:handoutMasterIdLst>
  <p:sldIdLst>
    <p:sldId id="273" r:id="rId12"/>
    <p:sldId id="276" r:id="rId13"/>
    <p:sldId id="414" r:id="rId14"/>
    <p:sldId id="415" r:id="rId15"/>
    <p:sldId id="567" r:id="rId16"/>
    <p:sldId id="568" r:id="rId17"/>
    <p:sldId id="569" r:id="rId18"/>
    <p:sldId id="570" r:id="rId19"/>
    <p:sldId id="571" r:id="rId20"/>
    <p:sldId id="572" r:id="rId21"/>
    <p:sldId id="542" r:id="rId22"/>
    <p:sldId id="573" r:id="rId23"/>
    <p:sldId id="480" r:id="rId24"/>
    <p:sldId id="426" r:id="rId25"/>
    <p:sldId id="576" r:id="rId26"/>
    <p:sldId id="566" r:id="rId27"/>
    <p:sldId id="577" r:id="rId28"/>
    <p:sldId id="544" r:id="rId29"/>
    <p:sldId id="574" r:id="rId30"/>
    <p:sldId id="545" r:id="rId31"/>
    <p:sldId id="546" r:id="rId32"/>
    <p:sldId id="547" r:id="rId33"/>
    <p:sldId id="562" r:id="rId34"/>
    <p:sldId id="564" r:id="rId35"/>
    <p:sldId id="561" r:id="rId36"/>
    <p:sldId id="563" r:id="rId37"/>
    <p:sldId id="552" r:id="rId38"/>
    <p:sldId id="553" r:id="rId39"/>
    <p:sldId id="554" r:id="rId40"/>
    <p:sldId id="555" r:id="rId41"/>
    <p:sldId id="556" r:id="rId42"/>
    <p:sldId id="557" r:id="rId43"/>
    <p:sldId id="558" r:id="rId44"/>
    <p:sldId id="559" r:id="rId45"/>
    <p:sldId id="56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28E13281-0E14-4E79-B3ED-83B6F91204B0}">
          <p14:sldIdLst>
            <p14:sldId id="273"/>
            <p14:sldId id="276"/>
            <p14:sldId id="414"/>
            <p14:sldId id="415"/>
            <p14:sldId id="567"/>
            <p14:sldId id="568"/>
            <p14:sldId id="569"/>
            <p14:sldId id="570"/>
            <p14:sldId id="571"/>
            <p14:sldId id="572"/>
            <p14:sldId id="542"/>
            <p14:sldId id="573"/>
            <p14:sldId id="480"/>
            <p14:sldId id="426"/>
            <p14:sldId id="576"/>
            <p14:sldId id="566"/>
            <p14:sldId id="577"/>
            <p14:sldId id="544"/>
            <p14:sldId id="574"/>
            <p14:sldId id="545"/>
            <p14:sldId id="546"/>
            <p14:sldId id="547"/>
            <p14:sldId id="562"/>
            <p14:sldId id="564"/>
            <p14:sldId id="561"/>
            <p14:sldId id="563"/>
            <p14:sldId id="552"/>
            <p14:sldId id="553"/>
          </p14:sldIdLst>
        </p14:section>
        <p14:section name="Appendix: Image Descriptions for Unsighted Students" id="{52C1CFEA-E6A3-4D6A-89A0-91F2DD5F4A40}">
          <p14:sldIdLst>
            <p14:sldId id="554"/>
            <p14:sldId id="555"/>
            <p14:sldId id="556"/>
            <p14:sldId id="557"/>
            <p14:sldId id="558"/>
            <p14:sldId id="559"/>
            <p14:sldId id="560"/>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4F7FD"/>
    <a:srgbClr val="E1F3FF"/>
    <a:srgbClr val="214E91"/>
    <a:srgbClr val="000000"/>
    <a:srgbClr val="505050"/>
    <a:srgbClr val="04617B"/>
    <a:srgbClr val="B60000"/>
    <a:srgbClr val="1A587B"/>
    <a:srgbClr val="005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5256" autoAdjust="0"/>
  </p:normalViewPr>
  <p:slideViewPr>
    <p:cSldViewPr>
      <p:cViewPr varScale="1">
        <p:scale>
          <a:sx n="96" d="100"/>
          <a:sy n="96" d="100"/>
        </p:scale>
        <p:origin x="84" y="396"/>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16-Sep-21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16-Sep-21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745019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2330936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12989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783531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2993988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C97959D1-6AF8-4308-B60E-BFEF178778AA}"/>
              </a:ext>
            </a:extLst>
          </p:cNvPr>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9" name="Subtitle 2">
            <a:extLst>
              <a:ext uri="{FF2B5EF4-FFF2-40B4-BE49-F238E27FC236}">
                <a16:creationId xmlns:a16="http://schemas.microsoft.com/office/drawing/2014/main" id="{1FAEEAB7-8342-49C5-AC22-AA70217EC7FB}"/>
              </a:ext>
            </a:extLst>
          </p:cNvPr>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Content Placeholder 5">
            <a:extLst>
              <a:ext uri="{FF2B5EF4-FFF2-40B4-BE49-F238E27FC236}">
                <a16:creationId xmlns:a16="http://schemas.microsoft.com/office/drawing/2014/main" id="{031C2291-7D67-4B36-AA9D-1186A14C0709}"/>
              </a:ext>
            </a:extLst>
          </p:cNvPr>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11" name="Text Placeholder 15">
            <a:extLst>
              <a:ext uri="{FF2B5EF4-FFF2-40B4-BE49-F238E27FC236}">
                <a16:creationId xmlns:a16="http://schemas.microsoft.com/office/drawing/2014/main" id="{CBD39C2E-3FD6-46C9-ABCA-7160D2F2A92D}"/>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image" Target="../media/image2.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15954FAC-8055-4BC6-9199-F2CC86D1C212}"/>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pic>
        <p:nvPicPr>
          <p:cNvPr id="6" name="MGH logo">
            <a:extLst>
              <a:ext uri="{FF2B5EF4-FFF2-40B4-BE49-F238E27FC236}">
                <a16:creationId xmlns:a16="http://schemas.microsoft.com/office/drawing/2014/main" id="{84E8B97D-25A5-4B46-84F0-2306350F52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BBD5A6AE-524C-4959-A491-213B4CCD644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MH Tagline" descr="Tag line: Because learning changes everythi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pic>
        <p:nvPicPr>
          <p:cNvPr id="4" name="MGH logo">
            <a:extLst>
              <a:ext uri="{FF2B5EF4-FFF2-40B4-BE49-F238E27FC236}">
                <a16:creationId xmlns:a16="http://schemas.microsoft.com/office/drawing/2014/main" id="{71184839-2180-44FC-9728-4214D4DE84F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41ACBEB8-4C85-4A68-90A6-6CB3E016406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F72B85D5-3FC4-472B-9BD8-88A2C1B4D91C}"/>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71" r:id="rId2"/>
    <p:sldLayoutId id="2147483972" r:id="rId3"/>
    <p:sldLayoutId id="2147483966" r:id="rId4"/>
    <p:sldLayoutId id="2147483967" r:id="rId5"/>
    <p:sldLayoutId id="2147483968" r:id="rId6"/>
    <p:sldLayoutId id="2147483969" r:id="rId7"/>
    <p:sldLayoutId id="2147483970" r:id="rId8"/>
    <p:sldLayoutId id="2147483953" r:id="rId9"/>
    <p:sldLayoutId id="2147483954" r:id="rId10"/>
    <p:sldLayoutId id="2147483955" r:id="rId11"/>
    <p:sldLayoutId id="2147483956" r:id="rId12"/>
    <p:sldLayoutId id="2147483957" r:id="rId13"/>
    <p:sldLayoutId id="2147483958" r:id="rId14"/>
    <p:sldLayoutId id="214748395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8A0ECE17-B45D-4AA4-A53C-0CF5D557C0A0}"/>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971783744"/>
      </p:ext>
    </p:extLst>
  </p:cSld>
  <p:clrMap bg1="lt1" tx1="dk1" bg2="lt2" tx2="dk2" accent1="accent1" accent2="accent2" accent3="accent3" accent4="accent4" accent5="accent5" accent6="accent6" hlink="hlink" folHlink="folHlink"/>
  <p:sldLayoutIdLst>
    <p:sldLayoutId id="2147483974" r:id="rId1"/>
    <p:sldLayoutId id="214748397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3359030830"/>
      </p:ext>
    </p:extLst>
  </p:cSld>
  <p:clrMap bg1="lt1" tx1="dk1" bg2="lt2" tx2="dk2" accent1="accent1" accent2="accent2" accent3="accent3" accent4="accent4" accent5="accent5" accent6="accent6" hlink="hlink" folHlink="folHlink"/>
  <p:sldLayoutIdLst>
    <p:sldLayoutId id="214748397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018576EB-A523-4FF0-A12D-72342FDCAD7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A96A3653-702D-4C93-B032-79421B0DF247}"/>
              </a:ext>
            </a:extLst>
          </p:cNvPr>
          <p:cNvSpPr txBox="1">
            <a:spLocks/>
          </p:cNvSpPr>
          <p:nvPr userDrawn="1"/>
        </p:nvSpPr>
        <p:spPr>
          <a:xfrm>
            <a:off x="0" y="66675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26C44418-006E-4DD1-AEFE-EEBF10A856F7}"/>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3" Type="http://schemas.openxmlformats.org/officeDocument/2006/relationships/image" Target="../media/image83.wmf"/><Relationship Id="rId18" Type="http://schemas.openxmlformats.org/officeDocument/2006/relationships/oleObject" Target="../embeddings/oleObject81.bin"/><Relationship Id="rId26" Type="http://schemas.openxmlformats.org/officeDocument/2006/relationships/oleObject" Target="../embeddings/oleObject85.bin"/><Relationship Id="rId39" Type="http://schemas.openxmlformats.org/officeDocument/2006/relationships/image" Target="../media/image96.wmf"/><Relationship Id="rId21" Type="http://schemas.openxmlformats.org/officeDocument/2006/relationships/image" Target="../media/image87.wmf"/><Relationship Id="rId34" Type="http://schemas.openxmlformats.org/officeDocument/2006/relationships/oleObject" Target="../embeddings/oleObject89.bin"/><Relationship Id="rId42" Type="http://schemas.openxmlformats.org/officeDocument/2006/relationships/oleObject" Target="../embeddings/oleObject93.bin"/><Relationship Id="rId47" Type="http://schemas.openxmlformats.org/officeDocument/2006/relationships/image" Target="../media/image100.wmf"/><Relationship Id="rId7" Type="http://schemas.openxmlformats.org/officeDocument/2006/relationships/image" Target="../media/image80.wmf"/><Relationship Id="rId2" Type="http://schemas.openxmlformats.org/officeDocument/2006/relationships/oleObject" Target="../embeddings/oleObject73.bin"/><Relationship Id="rId16" Type="http://schemas.openxmlformats.org/officeDocument/2006/relationships/oleObject" Target="../embeddings/oleObject80.bin"/><Relationship Id="rId29" Type="http://schemas.openxmlformats.org/officeDocument/2006/relationships/image" Target="../media/image91.wmf"/><Relationship Id="rId11" Type="http://schemas.openxmlformats.org/officeDocument/2006/relationships/image" Target="../media/image82.wmf"/><Relationship Id="rId24" Type="http://schemas.openxmlformats.org/officeDocument/2006/relationships/oleObject" Target="../embeddings/oleObject84.bin"/><Relationship Id="rId32" Type="http://schemas.openxmlformats.org/officeDocument/2006/relationships/oleObject" Target="../embeddings/oleObject88.bin"/><Relationship Id="rId37" Type="http://schemas.openxmlformats.org/officeDocument/2006/relationships/image" Target="../media/image95.wmf"/><Relationship Id="rId40" Type="http://schemas.openxmlformats.org/officeDocument/2006/relationships/oleObject" Target="../embeddings/oleObject92.bin"/><Relationship Id="rId45" Type="http://schemas.openxmlformats.org/officeDocument/2006/relationships/image" Target="../media/image99.wmf"/><Relationship Id="rId5" Type="http://schemas.openxmlformats.org/officeDocument/2006/relationships/image" Target="../media/image79.wmf"/><Relationship Id="rId15" Type="http://schemas.openxmlformats.org/officeDocument/2006/relationships/image" Target="../media/image84.wmf"/><Relationship Id="rId23" Type="http://schemas.openxmlformats.org/officeDocument/2006/relationships/image" Target="../media/image88.wmf"/><Relationship Id="rId28" Type="http://schemas.openxmlformats.org/officeDocument/2006/relationships/oleObject" Target="../embeddings/oleObject86.bin"/><Relationship Id="rId36" Type="http://schemas.openxmlformats.org/officeDocument/2006/relationships/oleObject" Target="../embeddings/oleObject90.bin"/><Relationship Id="rId49" Type="http://schemas.openxmlformats.org/officeDocument/2006/relationships/image" Target="../media/image101.wmf"/><Relationship Id="rId10" Type="http://schemas.openxmlformats.org/officeDocument/2006/relationships/oleObject" Target="../embeddings/oleObject77.bin"/><Relationship Id="rId19" Type="http://schemas.openxmlformats.org/officeDocument/2006/relationships/image" Target="../media/image86.wmf"/><Relationship Id="rId31" Type="http://schemas.openxmlformats.org/officeDocument/2006/relationships/image" Target="../media/image92.wmf"/><Relationship Id="rId44" Type="http://schemas.openxmlformats.org/officeDocument/2006/relationships/oleObject" Target="../embeddings/oleObject94.bin"/><Relationship Id="rId4" Type="http://schemas.openxmlformats.org/officeDocument/2006/relationships/oleObject" Target="../embeddings/oleObject74.bin"/><Relationship Id="rId9" Type="http://schemas.openxmlformats.org/officeDocument/2006/relationships/image" Target="../media/image81.wmf"/><Relationship Id="rId14" Type="http://schemas.openxmlformats.org/officeDocument/2006/relationships/oleObject" Target="../embeddings/oleObject79.bin"/><Relationship Id="rId22" Type="http://schemas.openxmlformats.org/officeDocument/2006/relationships/oleObject" Target="../embeddings/oleObject83.bin"/><Relationship Id="rId27" Type="http://schemas.openxmlformats.org/officeDocument/2006/relationships/image" Target="../media/image90.wmf"/><Relationship Id="rId30" Type="http://schemas.openxmlformats.org/officeDocument/2006/relationships/oleObject" Target="../embeddings/oleObject87.bin"/><Relationship Id="rId35" Type="http://schemas.openxmlformats.org/officeDocument/2006/relationships/image" Target="../media/image94.wmf"/><Relationship Id="rId43" Type="http://schemas.openxmlformats.org/officeDocument/2006/relationships/image" Target="../media/image98.wmf"/><Relationship Id="rId48" Type="http://schemas.openxmlformats.org/officeDocument/2006/relationships/oleObject" Target="../embeddings/oleObject96.bin"/><Relationship Id="rId8" Type="http://schemas.openxmlformats.org/officeDocument/2006/relationships/oleObject" Target="../embeddings/oleObject76.bin"/><Relationship Id="rId3" Type="http://schemas.openxmlformats.org/officeDocument/2006/relationships/image" Target="../media/image78.wmf"/><Relationship Id="rId12" Type="http://schemas.openxmlformats.org/officeDocument/2006/relationships/oleObject" Target="../embeddings/oleObject78.bin"/><Relationship Id="rId17" Type="http://schemas.openxmlformats.org/officeDocument/2006/relationships/image" Target="../media/image85.wmf"/><Relationship Id="rId25" Type="http://schemas.openxmlformats.org/officeDocument/2006/relationships/image" Target="../media/image89.wmf"/><Relationship Id="rId33" Type="http://schemas.openxmlformats.org/officeDocument/2006/relationships/image" Target="../media/image93.wmf"/><Relationship Id="rId38" Type="http://schemas.openxmlformats.org/officeDocument/2006/relationships/oleObject" Target="../embeddings/oleObject91.bin"/><Relationship Id="rId46" Type="http://schemas.openxmlformats.org/officeDocument/2006/relationships/oleObject" Target="../embeddings/oleObject95.bin"/><Relationship Id="rId20" Type="http://schemas.openxmlformats.org/officeDocument/2006/relationships/oleObject" Target="../embeddings/oleObject82.bin"/><Relationship Id="rId41" Type="http://schemas.openxmlformats.org/officeDocument/2006/relationships/image" Target="../media/image97.wmf"/><Relationship Id="rId1" Type="http://schemas.openxmlformats.org/officeDocument/2006/relationships/slideLayout" Target="../slideLayouts/slideLayout31.xml"/><Relationship Id="rId6" Type="http://schemas.openxmlformats.org/officeDocument/2006/relationships/oleObject" Target="../embeddings/oleObject7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06.wmf"/><Relationship Id="rId3" Type="http://schemas.openxmlformats.org/officeDocument/2006/relationships/image" Target="../media/image7.wmf"/><Relationship Id="rId7" Type="http://schemas.openxmlformats.org/officeDocument/2006/relationships/image" Target="../media/image103.wmf"/><Relationship Id="rId12" Type="http://schemas.openxmlformats.org/officeDocument/2006/relationships/oleObject" Target="../embeddings/oleObject102.bin"/><Relationship Id="rId2" Type="http://schemas.openxmlformats.org/officeDocument/2006/relationships/oleObject" Target="../embeddings/oleObject97.bin"/><Relationship Id="rId1" Type="http://schemas.openxmlformats.org/officeDocument/2006/relationships/slideLayout" Target="../slideLayouts/slideLayout27.xml"/><Relationship Id="rId6" Type="http://schemas.openxmlformats.org/officeDocument/2006/relationships/oleObject" Target="../embeddings/oleObject99.bin"/><Relationship Id="rId11" Type="http://schemas.openxmlformats.org/officeDocument/2006/relationships/image" Target="../media/image105.wmf"/><Relationship Id="rId5" Type="http://schemas.openxmlformats.org/officeDocument/2006/relationships/image" Target="../media/image102.wmf"/><Relationship Id="rId15" Type="http://schemas.openxmlformats.org/officeDocument/2006/relationships/image" Target="../media/image107.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04.wmf"/><Relationship Id="rId14" Type="http://schemas.openxmlformats.org/officeDocument/2006/relationships/oleObject" Target="../embeddings/oleObject10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image" Target="../media/image108.wmf"/><Relationship Id="rId7" Type="http://schemas.openxmlformats.org/officeDocument/2006/relationships/image" Target="../media/image110.wmf"/><Relationship Id="rId2" Type="http://schemas.openxmlformats.org/officeDocument/2006/relationships/oleObject" Target="../embeddings/oleObject104.bin"/><Relationship Id="rId1" Type="http://schemas.openxmlformats.org/officeDocument/2006/relationships/slideLayout" Target="../slideLayouts/slideLayout27.xml"/><Relationship Id="rId6" Type="http://schemas.openxmlformats.org/officeDocument/2006/relationships/oleObject" Target="../embeddings/oleObject106.bin"/><Relationship Id="rId5" Type="http://schemas.openxmlformats.org/officeDocument/2006/relationships/image" Target="../media/image109.wmf"/><Relationship Id="rId4" Type="http://schemas.openxmlformats.org/officeDocument/2006/relationships/oleObject" Target="../embeddings/oleObject105.bin"/><Relationship Id="rId9" Type="http://schemas.openxmlformats.org/officeDocument/2006/relationships/image" Target="../media/image111.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17.wmf"/><Relationship Id="rId18" Type="http://schemas.openxmlformats.org/officeDocument/2006/relationships/oleObject" Target="../embeddings/oleObject116.bin"/><Relationship Id="rId3" Type="http://schemas.openxmlformats.org/officeDocument/2006/relationships/image" Target="../media/image112.wmf"/><Relationship Id="rId21" Type="http://schemas.openxmlformats.org/officeDocument/2006/relationships/image" Target="../media/image121.wmf"/><Relationship Id="rId7" Type="http://schemas.openxmlformats.org/officeDocument/2006/relationships/image" Target="../media/image114.wmf"/><Relationship Id="rId12" Type="http://schemas.openxmlformats.org/officeDocument/2006/relationships/oleObject" Target="../embeddings/oleObject113.bin"/><Relationship Id="rId17" Type="http://schemas.openxmlformats.org/officeDocument/2006/relationships/image" Target="../media/image119.wmf"/><Relationship Id="rId25" Type="http://schemas.openxmlformats.org/officeDocument/2006/relationships/image" Target="../media/image123.wmf"/><Relationship Id="rId2" Type="http://schemas.openxmlformats.org/officeDocument/2006/relationships/oleObject" Target="../embeddings/oleObject108.bin"/><Relationship Id="rId16" Type="http://schemas.openxmlformats.org/officeDocument/2006/relationships/oleObject" Target="../embeddings/oleObject115.bin"/><Relationship Id="rId20" Type="http://schemas.openxmlformats.org/officeDocument/2006/relationships/oleObject" Target="../embeddings/oleObject117.bin"/><Relationship Id="rId1" Type="http://schemas.openxmlformats.org/officeDocument/2006/relationships/slideLayout" Target="../slideLayouts/slideLayout27.xml"/><Relationship Id="rId6" Type="http://schemas.openxmlformats.org/officeDocument/2006/relationships/oleObject" Target="../embeddings/oleObject110.bin"/><Relationship Id="rId11" Type="http://schemas.openxmlformats.org/officeDocument/2006/relationships/image" Target="../media/image116.wmf"/><Relationship Id="rId24" Type="http://schemas.openxmlformats.org/officeDocument/2006/relationships/oleObject" Target="../embeddings/oleObject119.bin"/><Relationship Id="rId5" Type="http://schemas.openxmlformats.org/officeDocument/2006/relationships/image" Target="../media/image113.wmf"/><Relationship Id="rId15" Type="http://schemas.openxmlformats.org/officeDocument/2006/relationships/image" Target="../media/image118.wmf"/><Relationship Id="rId23" Type="http://schemas.openxmlformats.org/officeDocument/2006/relationships/image" Target="../media/image122.wmf"/><Relationship Id="rId10" Type="http://schemas.openxmlformats.org/officeDocument/2006/relationships/oleObject" Target="../embeddings/oleObject112.bin"/><Relationship Id="rId19" Type="http://schemas.openxmlformats.org/officeDocument/2006/relationships/image" Target="../media/image120.wmf"/><Relationship Id="rId4" Type="http://schemas.openxmlformats.org/officeDocument/2006/relationships/oleObject" Target="../embeddings/oleObject109.bin"/><Relationship Id="rId9" Type="http://schemas.openxmlformats.org/officeDocument/2006/relationships/image" Target="../media/image115.wmf"/><Relationship Id="rId14" Type="http://schemas.openxmlformats.org/officeDocument/2006/relationships/oleObject" Target="../embeddings/oleObject114.bin"/><Relationship Id="rId22" Type="http://schemas.openxmlformats.org/officeDocument/2006/relationships/oleObject" Target="../embeddings/oleObject118.bin"/></Relationships>
</file>

<file path=ppt/slides/_rels/slide17.xml.rels><?xml version="1.0" encoding="UTF-8" standalone="yes"?>
<Relationships xmlns="http://schemas.openxmlformats.org/package/2006/relationships"><Relationship Id="rId26" Type="http://schemas.openxmlformats.org/officeDocument/2006/relationships/oleObject" Target="../embeddings/oleObject132.bin"/><Relationship Id="rId21" Type="http://schemas.openxmlformats.org/officeDocument/2006/relationships/image" Target="../media/image133.wmf"/><Relationship Id="rId42" Type="http://schemas.openxmlformats.org/officeDocument/2006/relationships/oleObject" Target="../embeddings/oleObject140.bin"/><Relationship Id="rId47" Type="http://schemas.openxmlformats.org/officeDocument/2006/relationships/image" Target="../media/image138.wmf"/><Relationship Id="rId63" Type="http://schemas.openxmlformats.org/officeDocument/2006/relationships/image" Target="../media/image144.wmf"/><Relationship Id="rId68" Type="http://schemas.openxmlformats.org/officeDocument/2006/relationships/oleObject" Target="../embeddings/oleObject153.bin"/><Relationship Id="rId84" Type="http://schemas.openxmlformats.org/officeDocument/2006/relationships/oleObject" Target="../embeddings/oleObject161.bin"/><Relationship Id="rId89" Type="http://schemas.openxmlformats.org/officeDocument/2006/relationships/image" Target="../media/image57.wmf"/><Relationship Id="rId112" Type="http://schemas.openxmlformats.org/officeDocument/2006/relationships/oleObject" Target="../embeddings/oleObject175.bin"/><Relationship Id="rId16" Type="http://schemas.openxmlformats.org/officeDocument/2006/relationships/oleObject" Target="../embeddings/oleObject127.bin"/><Relationship Id="rId107" Type="http://schemas.openxmlformats.org/officeDocument/2006/relationships/image" Target="../media/image66.wmf"/><Relationship Id="rId11" Type="http://schemas.openxmlformats.org/officeDocument/2006/relationships/image" Target="../media/image128.wmf"/><Relationship Id="rId32" Type="http://schemas.openxmlformats.org/officeDocument/2006/relationships/oleObject" Target="../embeddings/oleObject135.bin"/><Relationship Id="rId37" Type="http://schemas.openxmlformats.org/officeDocument/2006/relationships/image" Target="../media/image31.wmf"/><Relationship Id="rId53" Type="http://schemas.openxmlformats.org/officeDocument/2006/relationships/image" Target="../media/image141.wmf"/><Relationship Id="rId58" Type="http://schemas.openxmlformats.org/officeDocument/2006/relationships/oleObject" Target="../embeddings/oleObject148.bin"/><Relationship Id="rId74" Type="http://schemas.openxmlformats.org/officeDocument/2006/relationships/oleObject" Target="../embeddings/oleObject156.bin"/><Relationship Id="rId79" Type="http://schemas.openxmlformats.org/officeDocument/2006/relationships/image" Target="../media/image52.wmf"/><Relationship Id="rId102" Type="http://schemas.openxmlformats.org/officeDocument/2006/relationships/oleObject" Target="../embeddings/oleObject170.bin"/><Relationship Id="rId5" Type="http://schemas.openxmlformats.org/officeDocument/2006/relationships/image" Target="../media/image125.wmf"/><Relationship Id="rId90" Type="http://schemas.openxmlformats.org/officeDocument/2006/relationships/oleObject" Target="../embeddings/oleObject164.bin"/><Relationship Id="rId95" Type="http://schemas.openxmlformats.org/officeDocument/2006/relationships/image" Target="../media/image60.wmf"/><Relationship Id="rId22" Type="http://schemas.openxmlformats.org/officeDocument/2006/relationships/oleObject" Target="../embeddings/oleObject130.bin"/><Relationship Id="rId27" Type="http://schemas.openxmlformats.org/officeDocument/2006/relationships/image" Target="../media/image26.wmf"/><Relationship Id="rId43" Type="http://schemas.openxmlformats.org/officeDocument/2006/relationships/image" Target="../media/image34.wmf"/><Relationship Id="rId48" Type="http://schemas.openxmlformats.org/officeDocument/2006/relationships/oleObject" Target="../embeddings/oleObject143.bin"/><Relationship Id="rId64" Type="http://schemas.openxmlformats.org/officeDocument/2006/relationships/oleObject" Target="../embeddings/oleObject151.bin"/><Relationship Id="rId69" Type="http://schemas.openxmlformats.org/officeDocument/2006/relationships/image" Target="../media/image47.wmf"/><Relationship Id="rId113" Type="http://schemas.openxmlformats.org/officeDocument/2006/relationships/image" Target="../media/image69.wmf"/><Relationship Id="rId80" Type="http://schemas.openxmlformats.org/officeDocument/2006/relationships/oleObject" Target="../embeddings/oleObject159.bin"/><Relationship Id="rId85" Type="http://schemas.openxmlformats.org/officeDocument/2006/relationships/image" Target="../media/image55.wmf"/><Relationship Id="rId12" Type="http://schemas.openxmlformats.org/officeDocument/2006/relationships/oleObject" Target="../embeddings/oleObject125.bin"/><Relationship Id="rId17" Type="http://schemas.openxmlformats.org/officeDocument/2006/relationships/image" Target="../media/image131.wmf"/><Relationship Id="rId33" Type="http://schemas.openxmlformats.org/officeDocument/2006/relationships/image" Target="../media/image136.wmf"/><Relationship Id="rId38" Type="http://schemas.openxmlformats.org/officeDocument/2006/relationships/oleObject" Target="../embeddings/oleObject138.bin"/><Relationship Id="rId59" Type="http://schemas.openxmlformats.org/officeDocument/2006/relationships/image" Target="../media/image42.wmf"/><Relationship Id="rId103" Type="http://schemas.openxmlformats.org/officeDocument/2006/relationships/image" Target="../media/image64.wmf"/><Relationship Id="rId108" Type="http://schemas.openxmlformats.org/officeDocument/2006/relationships/oleObject" Target="../embeddings/oleObject173.bin"/><Relationship Id="rId54" Type="http://schemas.openxmlformats.org/officeDocument/2006/relationships/oleObject" Target="../embeddings/oleObject146.bin"/><Relationship Id="rId70" Type="http://schemas.openxmlformats.org/officeDocument/2006/relationships/oleObject" Target="../embeddings/oleObject154.bin"/><Relationship Id="rId75" Type="http://schemas.openxmlformats.org/officeDocument/2006/relationships/image" Target="../media/image145.wmf"/><Relationship Id="rId91" Type="http://schemas.openxmlformats.org/officeDocument/2006/relationships/image" Target="../media/image147.wmf"/><Relationship Id="rId96" Type="http://schemas.openxmlformats.org/officeDocument/2006/relationships/oleObject" Target="../embeddings/oleObject167.bin"/><Relationship Id="rId1" Type="http://schemas.openxmlformats.org/officeDocument/2006/relationships/slideLayout" Target="../slideLayouts/slideLayout26.xml"/><Relationship Id="rId6" Type="http://schemas.openxmlformats.org/officeDocument/2006/relationships/oleObject" Target="../embeddings/oleObject122.bin"/><Relationship Id="rId15" Type="http://schemas.openxmlformats.org/officeDocument/2006/relationships/image" Target="../media/image130.wmf"/><Relationship Id="rId23" Type="http://schemas.openxmlformats.org/officeDocument/2006/relationships/image" Target="../media/image134.wmf"/><Relationship Id="rId28" Type="http://schemas.openxmlformats.org/officeDocument/2006/relationships/oleObject" Target="../embeddings/oleObject133.bin"/><Relationship Id="rId36" Type="http://schemas.openxmlformats.org/officeDocument/2006/relationships/oleObject" Target="../embeddings/oleObject137.bin"/><Relationship Id="rId49" Type="http://schemas.openxmlformats.org/officeDocument/2006/relationships/image" Target="../media/image139.wmf"/><Relationship Id="rId57" Type="http://schemas.openxmlformats.org/officeDocument/2006/relationships/image" Target="../media/image143.wmf"/><Relationship Id="rId106" Type="http://schemas.openxmlformats.org/officeDocument/2006/relationships/oleObject" Target="../embeddings/oleObject172.bin"/><Relationship Id="rId114" Type="http://schemas.openxmlformats.org/officeDocument/2006/relationships/oleObject" Target="../embeddings/oleObject176.bin"/><Relationship Id="rId10" Type="http://schemas.openxmlformats.org/officeDocument/2006/relationships/oleObject" Target="../embeddings/oleObject124.bin"/><Relationship Id="rId31" Type="http://schemas.openxmlformats.org/officeDocument/2006/relationships/image" Target="../media/image135.wmf"/><Relationship Id="rId44" Type="http://schemas.openxmlformats.org/officeDocument/2006/relationships/oleObject" Target="../embeddings/oleObject141.bin"/><Relationship Id="rId52" Type="http://schemas.openxmlformats.org/officeDocument/2006/relationships/oleObject" Target="../embeddings/oleObject145.bin"/><Relationship Id="rId60" Type="http://schemas.openxmlformats.org/officeDocument/2006/relationships/oleObject" Target="../embeddings/oleObject149.bin"/><Relationship Id="rId65" Type="http://schemas.openxmlformats.org/officeDocument/2006/relationships/image" Target="../media/image45.wmf"/><Relationship Id="rId73" Type="http://schemas.openxmlformats.org/officeDocument/2006/relationships/image" Target="../media/image49.wmf"/><Relationship Id="rId78" Type="http://schemas.openxmlformats.org/officeDocument/2006/relationships/oleObject" Target="../embeddings/oleObject158.bin"/><Relationship Id="rId81" Type="http://schemas.openxmlformats.org/officeDocument/2006/relationships/image" Target="../media/image53.wmf"/><Relationship Id="rId86" Type="http://schemas.openxmlformats.org/officeDocument/2006/relationships/oleObject" Target="../embeddings/oleObject162.bin"/><Relationship Id="rId94" Type="http://schemas.openxmlformats.org/officeDocument/2006/relationships/oleObject" Target="../embeddings/oleObject166.bin"/><Relationship Id="rId99" Type="http://schemas.openxmlformats.org/officeDocument/2006/relationships/image" Target="../media/image62.wmf"/><Relationship Id="rId101" Type="http://schemas.openxmlformats.org/officeDocument/2006/relationships/image" Target="../media/image63.wmf"/><Relationship Id="rId4" Type="http://schemas.openxmlformats.org/officeDocument/2006/relationships/oleObject" Target="../embeddings/oleObject121.bin"/><Relationship Id="rId9" Type="http://schemas.openxmlformats.org/officeDocument/2006/relationships/image" Target="../media/image127.wmf"/><Relationship Id="rId13" Type="http://schemas.openxmlformats.org/officeDocument/2006/relationships/image" Target="../media/image129.wmf"/><Relationship Id="rId18" Type="http://schemas.openxmlformats.org/officeDocument/2006/relationships/oleObject" Target="../embeddings/oleObject128.bin"/><Relationship Id="rId39" Type="http://schemas.openxmlformats.org/officeDocument/2006/relationships/image" Target="../media/image32.wmf"/><Relationship Id="rId109" Type="http://schemas.openxmlformats.org/officeDocument/2006/relationships/image" Target="../media/image67.wmf"/><Relationship Id="rId34" Type="http://schemas.openxmlformats.org/officeDocument/2006/relationships/oleObject" Target="../embeddings/oleObject136.bin"/><Relationship Id="rId50" Type="http://schemas.openxmlformats.org/officeDocument/2006/relationships/oleObject" Target="../embeddings/oleObject144.bin"/><Relationship Id="rId55" Type="http://schemas.openxmlformats.org/officeDocument/2006/relationships/image" Target="../media/image142.wmf"/><Relationship Id="rId76" Type="http://schemas.openxmlformats.org/officeDocument/2006/relationships/oleObject" Target="../embeddings/oleObject157.bin"/><Relationship Id="rId97" Type="http://schemas.openxmlformats.org/officeDocument/2006/relationships/image" Target="../media/image61.wmf"/><Relationship Id="rId104" Type="http://schemas.openxmlformats.org/officeDocument/2006/relationships/oleObject" Target="../embeddings/oleObject171.bin"/><Relationship Id="rId7" Type="http://schemas.openxmlformats.org/officeDocument/2006/relationships/image" Target="../media/image126.wmf"/><Relationship Id="rId71" Type="http://schemas.openxmlformats.org/officeDocument/2006/relationships/image" Target="../media/image48.wmf"/><Relationship Id="rId92" Type="http://schemas.openxmlformats.org/officeDocument/2006/relationships/oleObject" Target="../embeddings/oleObject165.bin"/><Relationship Id="rId2" Type="http://schemas.openxmlformats.org/officeDocument/2006/relationships/oleObject" Target="../embeddings/oleObject120.bin"/><Relationship Id="rId29" Type="http://schemas.openxmlformats.org/officeDocument/2006/relationships/image" Target="../media/image27.wmf"/><Relationship Id="rId24" Type="http://schemas.openxmlformats.org/officeDocument/2006/relationships/oleObject" Target="../embeddings/oleObject131.bin"/><Relationship Id="rId40" Type="http://schemas.openxmlformats.org/officeDocument/2006/relationships/oleObject" Target="../embeddings/oleObject139.bin"/><Relationship Id="rId45" Type="http://schemas.openxmlformats.org/officeDocument/2006/relationships/image" Target="../media/image137.wmf"/><Relationship Id="rId66" Type="http://schemas.openxmlformats.org/officeDocument/2006/relationships/oleObject" Target="../embeddings/oleObject152.bin"/><Relationship Id="rId87" Type="http://schemas.openxmlformats.org/officeDocument/2006/relationships/image" Target="../media/image146.wmf"/><Relationship Id="rId110" Type="http://schemas.openxmlformats.org/officeDocument/2006/relationships/oleObject" Target="../embeddings/oleObject174.bin"/><Relationship Id="rId115" Type="http://schemas.openxmlformats.org/officeDocument/2006/relationships/image" Target="../media/image148.wmf"/><Relationship Id="rId61" Type="http://schemas.openxmlformats.org/officeDocument/2006/relationships/image" Target="../media/image43.wmf"/><Relationship Id="rId82" Type="http://schemas.openxmlformats.org/officeDocument/2006/relationships/oleObject" Target="../embeddings/oleObject160.bin"/><Relationship Id="rId19" Type="http://schemas.openxmlformats.org/officeDocument/2006/relationships/image" Target="../media/image132.wmf"/><Relationship Id="rId14" Type="http://schemas.openxmlformats.org/officeDocument/2006/relationships/oleObject" Target="../embeddings/oleObject126.bin"/><Relationship Id="rId30" Type="http://schemas.openxmlformats.org/officeDocument/2006/relationships/oleObject" Target="../embeddings/oleObject134.bin"/><Relationship Id="rId35" Type="http://schemas.openxmlformats.org/officeDocument/2006/relationships/image" Target="../media/image30.wmf"/><Relationship Id="rId56" Type="http://schemas.openxmlformats.org/officeDocument/2006/relationships/oleObject" Target="../embeddings/oleObject147.bin"/><Relationship Id="rId77" Type="http://schemas.openxmlformats.org/officeDocument/2006/relationships/image" Target="../media/image51.wmf"/><Relationship Id="rId100" Type="http://schemas.openxmlformats.org/officeDocument/2006/relationships/oleObject" Target="../embeddings/oleObject169.bin"/><Relationship Id="rId105" Type="http://schemas.openxmlformats.org/officeDocument/2006/relationships/image" Target="../media/image65.wmf"/><Relationship Id="rId8" Type="http://schemas.openxmlformats.org/officeDocument/2006/relationships/oleObject" Target="../embeddings/oleObject123.bin"/><Relationship Id="rId51" Type="http://schemas.openxmlformats.org/officeDocument/2006/relationships/image" Target="../media/image140.wmf"/><Relationship Id="rId72" Type="http://schemas.openxmlformats.org/officeDocument/2006/relationships/oleObject" Target="../embeddings/oleObject155.bin"/><Relationship Id="rId93" Type="http://schemas.openxmlformats.org/officeDocument/2006/relationships/image" Target="../media/image59.wmf"/><Relationship Id="rId98" Type="http://schemas.openxmlformats.org/officeDocument/2006/relationships/oleObject" Target="../embeddings/oleObject168.bin"/><Relationship Id="rId3" Type="http://schemas.openxmlformats.org/officeDocument/2006/relationships/image" Target="../media/image124.wmf"/><Relationship Id="rId25" Type="http://schemas.openxmlformats.org/officeDocument/2006/relationships/image" Target="../media/image25.wmf"/><Relationship Id="rId46" Type="http://schemas.openxmlformats.org/officeDocument/2006/relationships/oleObject" Target="../embeddings/oleObject142.bin"/><Relationship Id="rId67" Type="http://schemas.openxmlformats.org/officeDocument/2006/relationships/image" Target="../media/image46.wmf"/><Relationship Id="rId20" Type="http://schemas.openxmlformats.org/officeDocument/2006/relationships/oleObject" Target="../embeddings/oleObject129.bin"/><Relationship Id="rId41" Type="http://schemas.openxmlformats.org/officeDocument/2006/relationships/image" Target="../media/image33.wmf"/><Relationship Id="rId62" Type="http://schemas.openxmlformats.org/officeDocument/2006/relationships/oleObject" Target="../embeddings/oleObject150.bin"/><Relationship Id="rId83" Type="http://schemas.openxmlformats.org/officeDocument/2006/relationships/image" Target="../media/image54.wmf"/><Relationship Id="rId88" Type="http://schemas.openxmlformats.org/officeDocument/2006/relationships/oleObject" Target="../embeddings/oleObject163.bin"/><Relationship Id="rId111" Type="http://schemas.openxmlformats.org/officeDocument/2006/relationships/image" Target="../media/image68.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1.wmf"/><Relationship Id="rId12" Type="http://schemas.openxmlformats.org/officeDocument/2006/relationships/oleObject" Target="../embeddings/oleObject182.bin"/><Relationship Id="rId2" Type="http://schemas.openxmlformats.org/officeDocument/2006/relationships/oleObject" Target="../embeddings/oleObject177.bin"/><Relationship Id="rId1" Type="http://schemas.openxmlformats.org/officeDocument/2006/relationships/slideLayout" Target="../slideLayouts/slideLayout25.xml"/><Relationship Id="rId6" Type="http://schemas.openxmlformats.org/officeDocument/2006/relationships/oleObject" Target="../embeddings/oleObject179.bin"/><Relationship Id="rId11" Type="http://schemas.openxmlformats.org/officeDocument/2006/relationships/image" Target="../media/image153.wmf"/><Relationship Id="rId5" Type="http://schemas.openxmlformats.org/officeDocument/2006/relationships/image" Target="../media/image150.wmf"/><Relationship Id="rId10" Type="http://schemas.openxmlformats.org/officeDocument/2006/relationships/oleObject" Target="../embeddings/oleObject181.bin"/><Relationship Id="rId4" Type="http://schemas.openxmlformats.org/officeDocument/2006/relationships/oleObject" Target="../embeddings/oleObject178.bin"/><Relationship Id="rId9" Type="http://schemas.openxmlformats.org/officeDocument/2006/relationships/image" Target="../media/image15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6.bin"/><Relationship Id="rId13" Type="http://schemas.openxmlformats.org/officeDocument/2006/relationships/image" Target="../media/image160.wmf"/><Relationship Id="rId18" Type="http://schemas.openxmlformats.org/officeDocument/2006/relationships/oleObject" Target="../embeddings/oleObject191.bin"/><Relationship Id="rId3" Type="http://schemas.openxmlformats.org/officeDocument/2006/relationships/image" Target="../media/image155.wmf"/><Relationship Id="rId21" Type="http://schemas.openxmlformats.org/officeDocument/2006/relationships/image" Target="../media/image164.wmf"/><Relationship Id="rId7" Type="http://schemas.openxmlformats.org/officeDocument/2006/relationships/image" Target="../media/image157.wmf"/><Relationship Id="rId12" Type="http://schemas.openxmlformats.org/officeDocument/2006/relationships/oleObject" Target="../embeddings/oleObject188.bin"/><Relationship Id="rId17" Type="http://schemas.openxmlformats.org/officeDocument/2006/relationships/image" Target="../media/image162.wmf"/><Relationship Id="rId25" Type="http://schemas.openxmlformats.org/officeDocument/2006/relationships/image" Target="../media/image166.wmf"/><Relationship Id="rId2" Type="http://schemas.openxmlformats.org/officeDocument/2006/relationships/oleObject" Target="../embeddings/oleObject183.bin"/><Relationship Id="rId16" Type="http://schemas.openxmlformats.org/officeDocument/2006/relationships/oleObject" Target="../embeddings/oleObject190.bin"/><Relationship Id="rId20" Type="http://schemas.openxmlformats.org/officeDocument/2006/relationships/oleObject" Target="../embeddings/oleObject192.bin"/><Relationship Id="rId1" Type="http://schemas.openxmlformats.org/officeDocument/2006/relationships/slideLayout" Target="../slideLayouts/slideLayout27.xml"/><Relationship Id="rId6" Type="http://schemas.openxmlformats.org/officeDocument/2006/relationships/oleObject" Target="../embeddings/oleObject185.bin"/><Relationship Id="rId11" Type="http://schemas.openxmlformats.org/officeDocument/2006/relationships/image" Target="../media/image159.wmf"/><Relationship Id="rId24" Type="http://schemas.openxmlformats.org/officeDocument/2006/relationships/oleObject" Target="../embeddings/oleObject194.bin"/><Relationship Id="rId5" Type="http://schemas.openxmlformats.org/officeDocument/2006/relationships/image" Target="../media/image156.wmf"/><Relationship Id="rId15" Type="http://schemas.openxmlformats.org/officeDocument/2006/relationships/image" Target="../media/image161.wmf"/><Relationship Id="rId23" Type="http://schemas.openxmlformats.org/officeDocument/2006/relationships/image" Target="../media/image165.wmf"/><Relationship Id="rId10" Type="http://schemas.openxmlformats.org/officeDocument/2006/relationships/oleObject" Target="../embeddings/oleObject187.bin"/><Relationship Id="rId19" Type="http://schemas.openxmlformats.org/officeDocument/2006/relationships/image" Target="../media/image163.wmf"/><Relationship Id="rId4" Type="http://schemas.openxmlformats.org/officeDocument/2006/relationships/oleObject" Target="../embeddings/oleObject184.bin"/><Relationship Id="rId9" Type="http://schemas.openxmlformats.org/officeDocument/2006/relationships/image" Target="../media/image158.wmf"/><Relationship Id="rId14" Type="http://schemas.openxmlformats.org/officeDocument/2006/relationships/oleObject" Target="../embeddings/oleObject189.bin"/><Relationship Id="rId22" Type="http://schemas.openxmlformats.org/officeDocument/2006/relationships/oleObject" Target="../embeddings/oleObject193.bin"/></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68.jpg"/><Relationship Id="rId2" Type="http://schemas.openxmlformats.org/officeDocument/2006/relationships/image" Target="../media/image167.jpg"/><Relationship Id="rId1" Type="http://schemas.openxmlformats.org/officeDocument/2006/relationships/slideLayout" Target="../slideLayouts/slideLayout29.xml"/><Relationship Id="rId4" Type="http://schemas.openxmlformats.org/officeDocument/2006/relationships/slide" Target="slide30.xml"/></Relationships>
</file>

<file path=ppt/slides/_rels/slide23.x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oleObject" Target="../embeddings/oleObject195.bin"/><Relationship Id="rId1" Type="http://schemas.openxmlformats.org/officeDocument/2006/relationships/slideLayout" Target="../slideLayouts/slideLayout30.xml"/><Relationship Id="rId5" Type="http://schemas.openxmlformats.org/officeDocument/2006/relationships/slide" Target="slide31.xml"/><Relationship Id="rId4" Type="http://schemas.openxmlformats.org/officeDocument/2006/relationships/image" Target="../media/image170.png"/></Relationships>
</file>

<file path=ppt/slides/_rels/slide24.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71.wmf"/><Relationship Id="rId7" Type="http://schemas.openxmlformats.org/officeDocument/2006/relationships/image" Target="../media/image173.wmf"/><Relationship Id="rId2" Type="http://schemas.openxmlformats.org/officeDocument/2006/relationships/oleObject" Target="../embeddings/oleObject196.bin"/><Relationship Id="rId1" Type="http://schemas.openxmlformats.org/officeDocument/2006/relationships/slideLayout" Target="../slideLayouts/slideLayout30.xml"/><Relationship Id="rId6" Type="http://schemas.openxmlformats.org/officeDocument/2006/relationships/oleObject" Target="../embeddings/oleObject198.bin"/><Relationship Id="rId5" Type="http://schemas.openxmlformats.org/officeDocument/2006/relationships/image" Target="../media/image172.wmf"/><Relationship Id="rId4" Type="http://schemas.openxmlformats.org/officeDocument/2006/relationships/oleObject" Target="../embeddings/oleObject197.bin"/><Relationship Id="rId9" Type="http://schemas.openxmlformats.org/officeDocument/2006/relationships/slide" Target="slide32.xml"/></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75.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6" Type="http://schemas.openxmlformats.org/officeDocument/2006/relationships/oleObject" Target="../embeddings/oleObject211.bin"/><Relationship Id="rId21" Type="http://schemas.openxmlformats.org/officeDocument/2006/relationships/image" Target="../media/image185.wmf"/><Relationship Id="rId42" Type="http://schemas.openxmlformats.org/officeDocument/2006/relationships/oleObject" Target="../embeddings/oleObject219.bin"/><Relationship Id="rId47" Type="http://schemas.openxmlformats.org/officeDocument/2006/relationships/image" Target="../media/image198.wmf"/><Relationship Id="rId63" Type="http://schemas.openxmlformats.org/officeDocument/2006/relationships/image" Target="../media/image206.wmf"/><Relationship Id="rId68" Type="http://schemas.openxmlformats.org/officeDocument/2006/relationships/oleObject" Target="../embeddings/oleObject232.bin"/><Relationship Id="rId84" Type="http://schemas.openxmlformats.org/officeDocument/2006/relationships/oleObject" Target="../embeddings/oleObject240.bin"/><Relationship Id="rId89" Type="http://schemas.openxmlformats.org/officeDocument/2006/relationships/image" Target="../media/image219.wmf"/><Relationship Id="rId16" Type="http://schemas.openxmlformats.org/officeDocument/2006/relationships/oleObject" Target="../embeddings/oleObject206.bin"/><Relationship Id="rId11" Type="http://schemas.openxmlformats.org/officeDocument/2006/relationships/image" Target="../media/image180.wmf"/><Relationship Id="rId32" Type="http://schemas.openxmlformats.org/officeDocument/2006/relationships/oleObject" Target="../embeddings/oleObject214.bin"/><Relationship Id="rId37" Type="http://schemas.openxmlformats.org/officeDocument/2006/relationships/image" Target="../media/image193.wmf"/><Relationship Id="rId53" Type="http://schemas.openxmlformats.org/officeDocument/2006/relationships/image" Target="../media/image201.wmf"/><Relationship Id="rId58" Type="http://schemas.openxmlformats.org/officeDocument/2006/relationships/oleObject" Target="../embeddings/oleObject227.bin"/><Relationship Id="rId74" Type="http://schemas.openxmlformats.org/officeDocument/2006/relationships/oleObject" Target="../embeddings/oleObject235.bin"/><Relationship Id="rId79" Type="http://schemas.openxmlformats.org/officeDocument/2006/relationships/image" Target="../media/image214.wmf"/><Relationship Id="rId5" Type="http://schemas.openxmlformats.org/officeDocument/2006/relationships/image" Target="../media/image177.wmf"/><Relationship Id="rId90" Type="http://schemas.openxmlformats.org/officeDocument/2006/relationships/oleObject" Target="../embeddings/oleObject243.bin"/><Relationship Id="rId95" Type="http://schemas.openxmlformats.org/officeDocument/2006/relationships/image" Target="../media/image222.wmf"/><Relationship Id="rId22" Type="http://schemas.openxmlformats.org/officeDocument/2006/relationships/oleObject" Target="../embeddings/oleObject209.bin"/><Relationship Id="rId27" Type="http://schemas.openxmlformats.org/officeDocument/2006/relationships/image" Target="../media/image188.wmf"/><Relationship Id="rId43" Type="http://schemas.openxmlformats.org/officeDocument/2006/relationships/image" Target="../media/image196.wmf"/><Relationship Id="rId48" Type="http://schemas.openxmlformats.org/officeDocument/2006/relationships/oleObject" Target="../embeddings/oleObject222.bin"/><Relationship Id="rId64" Type="http://schemas.openxmlformats.org/officeDocument/2006/relationships/oleObject" Target="../embeddings/oleObject230.bin"/><Relationship Id="rId69" Type="http://schemas.openxmlformats.org/officeDocument/2006/relationships/image" Target="../media/image209.wmf"/><Relationship Id="rId80" Type="http://schemas.openxmlformats.org/officeDocument/2006/relationships/oleObject" Target="../embeddings/oleObject238.bin"/><Relationship Id="rId85" Type="http://schemas.openxmlformats.org/officeDocument/2006/relationships/image" Target="../media/image217.wmf"/><Relationship Id="rId3" Type="http://schemas.openxmlformats.org/officeDocument/2006/relationships/image" Target="../media/image176.wmf"/><Relationship Id="rId12" Type="http://schemas.openxmlformats.org/officeDocument/2006/relationships/oleObject" Target="../embeddings/oleObject204.bin"/><Relationship Id="rId17" Type="http://schemas.openxmlformats.org/officeDocument/2006/relationships/image" Target="../media/image183.wmf"/><Relationship Id="rId25" Type="http://schemas.openxmlformats.org/officeDocument/2006/relationships/image" Target="../media/image187.wmf"/><Relationship Id="rId33" Type="http://schemas.openxmlformats.org/officeDocument/2006/relationships/image" Target="../media/image191.wmf"/><Relationship Id="rId38" Type="http://schemas.openxmlformats.org/officeDocument/2006/relationships/oleObject" Target="../embeddings/oleObject217.bin"/><Relationship Id="rId46" Type="http://schemas.openxmlformats.org/officeDocument/2006/relationships/oleObject" Target="../embeddings/oleObject221.bin"/><Relationship Id="rId59" Type="http://schemas.openxmlformats.org/officeDocument/2006/relationships/image" Target="../media/image204.wmf"/><Relationship Id="rId67" Type="http://schemas.openxmlformats.org/officeDocument/2006/relationships/image" Target="../media/image208.wmf"/><Relationship Id="rId20" Type="http://schemas.openxmlformats.org/officeDocument/2006/relationships/oleObject" Target="../embeddings/oleObject208.bin"/><Relationship Id="rId41" Type="http://schemas.openxmlformats.org/officeDocument/2006/relationships/image" Target="../media/image195.wmf"/><Relationship Id="rId54" Type="http://schemas.openxmlformats.org/officeDocument/2006/relationships/oleObject" Target="../embeddings/oleObject225.bin"/><Relationship Id="rId62" Type="http://schemas.openxmlformats.org/officeDocument/2006/relationships/oleObject" Target="../embeddings/oleObject229.bin"/><Relationship Id="rId70" Type="http://schemas.openxmlformats.org/officeDocument/2006/relationships/oleObject" Target="../embeddings/oleObject233.bin"/><Relationship Id="rId75" Type="http://schemas.openxmlformats.org/officeDocument/2006/relationships/image" Target="../media/image212.wmf"/><Relationship Id="rId83" Type="http://schemas.openxmlformats.org/officeDocument/2006/relationships/image" Target="../media/image216.wmf"/><Relationship Id="rId88" Type="http://schemas.openxmlformats.org/officeDocument/2006/relationships/oleObject" Target="../embeddings/oleObject242.bin"/><Relationship Id="rId91" Type="http://schemas.openxmlformats.org/officeDocument/2006/relationships/image" Target="../media/image220.wmf"/><Relationship Id="rId96" Type="http://schemas.openxmlformats.org/officeDocument/2006/relationships/image" Target="../media/image223.png"/><Relationship Id="rId1" Type="http://schemas.openxmlformats.org/officeDocument/2006/relationships/slideLayout" Target="../slideLayouts/slideLayout30.xml"/><Relationship Id="rId6" Type="http://schemas.openxmlformats.org/officeDocument/2006/relationships/oleObject" Target="../embeddings/oleObject201.bin"/><Relationship Id="rId15" Type="http://schemas.openxmlformats.org/officeDocument/2006/relationships/image" Target="../media/image182.wmf"/><Relationship Id="rId23" Type="http://schemas.openxmlformats.org/officeDocument/2006/relationships/image" Target="../media/image186.wmf"/><Relationship Id="rId28" Type="http://schemas.openxmlformats.org/officeDocument/2006/relationships/oleObject" Target="../embeddings/oleObject212.bin"/><Relationship Id="rId36" Type="http://schemas.openxmlformats.org/officeDocument/2006/relationships/oleObject" Target="../embeddings/oleObject216.bin"/><Relationship Id="rId49" Type="http://schemas.openxmlformats.org/officeDocument/2006/relationships/image" Target="../media/image199.wmf"/><Relationship Id="rId57" Type="http://schemas.openxmlformats.org/officeDocument/2006/relationships/image" Target="../media/image203.wmf"/><Relationship Id="rId10" Type="http://schemas.openxmlformats.org/officeDocument/2006/relationships/oleObject" Target="../embeddings/oleObject203.bin"/><Relationship Id="rId31" Type="http://schemas.openxmlformats.org/officeDocument/2006/relationships/image" Target="../media/image190.wmf"/><Relationship Id="rId44" Type="http://schemas.openxmlformats.org/officeDocument/2006/relationships/oleObject" Target="../embeddings/oleObject220.bin"/><Relationship Id="rId52" Type="http://schemas.openxmlformats.org/officeDocument/2006/relationships/oleObject" Target="../embeddings/oleObject224.bin"/><Relationship Id="rId60" Type="http://schemas.openxmlformats.org/officeDocument/2006/relationships/oleObject" Target="../embeddings/oleObject228.bin"/><Relationship Id="rId65" Type="http://schemas.openxmlformats.org/officeDocument/2006/relationships/image" Target="../media/image207.wmf"/><Relationship Id="rId73" Type="http://schemas.openxmlformats.org/officeDocument/2006/relationships/image" Target="../media/image211.wmf"/><Relationship Id="rId78" Type="http://schemas.openxmlformats.org/officeDocument/2006/relationships/oleObject" Target="../embeddings/oleObject237.bin"/><Relationship Id="rId81" Type="http://schemas.openxmlformats.org/officeDocument/2006/relationships/image" Target="../media/image215.wmf"/><Relationship Id="rId86" Type="http://schemas.openxmlformats.org/officeDocument/2006/relationships/oleObject" Target="../embeddings/oleObject241.bin"/><Relationship Id="rId94" Type="http://schemas.openxmlformats.org/officeDocument/2006/relationships/oleObject" Target="../embeddings/oleObject245.bin"/><Relationship Id="rId4" Type="http://schemas.openxmlformats.org/officeDocument/2006/relationships/oleObject" Target="../embeddings/oleObject200.bin"/><Relationship Id="rId9" Type="http://schemas.openxmlformats.org/officeDocument/2006/relationships/image" Target="../media/image179.wmf"/><Relationship Id="rId13" Type="http://schemas.openxmlformats.org/officeDocument/2006/relationships/image" Target="../media/image181.wmf"/><Relationship Id="rId18" Type="http://schemas.openxmlformats.org/officeDocument/2006/relationships/oleObject" Target="../embeddings/oleObject207.bin"/><Relationship Id="rId39" Type="http://schemas.openxmlformats.org/officeDocument/2006/relationships/image" Target="../media/image194.wmf"/><Relationship Id="rId34" Type="http://schemas.openxmlformats.org/officeDocument/2006/relationships/oleObject" Target="../embeddings/oleObject215.bin"/><Relationship Id="rId50" Type="http://schemas.openxmlformats.org/officeDocument/2006/relationships/oleObject" Target="../embeddings/oleObject223.bin"/><Relationship Id="rId55" Type="http://schemas.openxmlformats.org/officeDocument/2006/relationships/image" Target="../media/image202.wmf"/><Relationship Id="rId76" Type="http://schemas.openxmlformats.org/officeDocument/2006/relationships/oleObject" Target="../embeddings/oleObject236.bin"/><Relationship Id="rId97" Type="http://schemas.openxmlformats.org/officeDocument/2006/relationships/slide" Target="slide34.xml"/><Relationship Id="rId7" Type="http://schemas.openxmlformats.org/officeDocument/2006/relationships/image" Target="../media/image178.wmf"/><Relationship Id="rId71" Type="http://schemas.openxmlformats.org/officeDocument/2006/relationships/image" Target="../media/image210.wmf"/><Relationship Id="rId92" Type="http://schemas.openxmlformats.org/officeDocument/2006/relationships/oleObject" Target="../embeddings/oleObject244.bin"/><Relationship Id="rId2" Type="http://schemas.openxmlformats.org/officeDocument/2006/relationships/oleObject" Target="../embeddings/oleObject199.bin"/><Relationship Id="rId29" Type="http://schemas.openxmlformats.org/officeDocument/2006/relationships/image" Target="../media/image189.wmf"/><Relationship Id="rId24" Type="http://schemas.openxmlformats.org/officeDocument/2006/relationships/oleObject" Target="../embeddings/oleObject210.bin"/><Relationship Id="rId40" Type="http://schemas.openxmlformats.org/officeDocument/2006/relationships/oleObject" Target="../embeddings/oleObject218.bin"/><Relationship Id="rId45" Type="http://schemas.openxmlformats.org/officeDocument/2006/relationships/image" Target="../media/image197.wmf"/><Relationship Id="rId66" Type="http://schemas.openxmlformats.org/officeDocument/2006/relationships/oleObject" Target="../embeddings/oleObject231.bin"/><Relationship Id="rId87" Type="http://schemas.openxmlformats.org/officeDocument/2006/relationships/image" Target="../media/image218.wmf"/><Relationship Id="rId61" Type="http://schemas.openxmlformats.org/officeDocument/2006/relationships/image" Target="../media/image205.wmf"/><Relationship Id="rId82" Type="http://schemas.openxmlformats.org/officeDocument/2006/relationships/oleObject" Target="../embeddings/oleObject239.bin"/><Relationship Id="rId19" Type="http://schemas.openxmlformats.org/officeDocument/2006/relationships/image" Target="../media/image184.wmf"/><Relationship Id="rId14" Type="http://schemas.openxmlformats.org/officeDocument/2006/relationships/oleObject" Target="../embeddings/oleObject205.bin"/><Relationship Id="rId30" Type="http://schemas.openxmlformats.org/officeDocument/2006/relationships/oleObject" Target="../embeddings/oleObject213.bin"/><Relationship Id="rId35" Type="http://schemas.openxmlformats.org/officeDocument/2006/relationships/image" Target="../media/image192.wmf"/><Relationship Id="rId56" Type="http://schemas.openxmlformats.org/officeDocument/2006/relationships/oleObject" Target="../embeddings/oleObject226.bin"/><Relationship Id="rId77" Type="http://schemas.openxmlformats.org/officeDocument/2006/relationships/image" Target="../media/image213.wmf"/><Relationship Id="rId8" Type="http://schemas.openxmlformats.org/officeDocument/2006/relationships/oleObject" Target="../embeddings/oleObject202.bin"/><Relationship Id="rId51" Type="http://schemas.openxmlformats.org/officeDocument/2006/relationships/image" Target="../media/image200.wmf"/><Relationship Id="rId72" Type="http://schemas.openxmlformats.org/officeDocument/2006/relationships/oleObject" Target="../embeddings/oleObject234.bin"/><Relationship Id="rId93" Type="http://schemas.openxmlformats.org/officeDocument/2006/relationships/image" Target="../media/image221.wmf"/></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24.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8.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27.xml"/><Relationship Id="rId6" Type="http://schemas.openxmlformats.org/officeDocument/2006/relationships/oleObject" Target="../embeddings/oleObject3.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26.x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26" Type="http://schemas.openxmlformats.org/officeDocument/2006/relationships/oleObject" Target="../embeddings/oleObject23.bin"/><Relationship Id="rId21" Type="http://schemas.openxmlformats.org/officeDocument/2006/relationships/image" Target="../media/image25.wmf"/><Relationship Id="rId42" Type="http://schemas.openxmlformats.org/officeDocument/2006/relationships/oleObject" Target="../embeddings/oleObject31.bin"/><Relationship Id="rId47" Type="http://schemas.openxmlformats.org/officeDocument/2006/relationships/image" Target="../media/image38.wmf"/><Relationship Id="rId63" Type="http://schemas.openxmlformats.org/officeDocument/2006/relationships/image" Target="../media/image46.wmf"/><Relationship Id="rId68" Type="http://schemas.openxmlformats.org/officeDocument/2006/relationships/oleObject" Target="../embeddings/oleObject44.bin"/><Relationship Id="rId84" Type="http://schemas.openxmlformats.org/officeDocument/2006/relationships/oleObject" Target="../embeddings/oleObject52.bin"/><Relationship Id="rId89" Type="http://schemas.openxmlformats.org/officeDocument/2006/relationships/image" Target="../media/image59.wmf"/><Relationship Id="rId16" Type="http://schemas.openxmlformats.org/officeDocument/2006/relationships/oleObject" Target="../embeddings/oleObject18.bin"/><Relationship Id="rId107" Type="http://schemas.openxmlformats.org/officeDocument/2006/relationships/image" Target="../media/image68.wmf"/><Relationship Id="rId11" Type="http://schemas.openxmlformats.org/officeDocument/2006/relationships/image" Target="../media/image20.wmf"/><Relationship Id="rId32" Type="http://schemas.openxmlformats.org/officeDocument/2006/relationships/oleObject" Target="../embeddings/oleObject26.bin"/><Relationship Id="rId37" Type="http://schemas.openxmlformats.org/officeDocument/2006/relationships/image" Target="../media/image33.wmf"/><Relationship Id="rId53" Type="http://schemas.openxmlformats.org/officeDocument/2006/relationships/image" Target="../media/image41.wmf"/><Relationship Id="rId58" Type="http://schemas.openxmlformats.org/officeDocument/2006/relationships/oleObject" Target="../embeddings/oleObject39.bin"/><Relationship Id="rId74" Type="http://schemas.openxmlformats.org/officeDocument/2006/relationships/oleObject" Target="../embeddings/oleObject47.bin"/><Relationship Id="rId79" Type="http://schemas.openxmlformats.org/officeDocument/2006/relationships/image" Target="../media/image54.wmf"/><Relationship Id="rId102" Type="http://schemas.openxmlformats.org/officeDocument/2006/relationships/oleObject" Target="../embeddings/oleObject61.bin"/><Relationship Id="rId5" Type="http://schemas.openxmlformats.org/officeDocument/2006/relationships/image" Target="../media/image17.wmf"/><Relationship Id="rId90" Type="http://schemas.openxmlformats.org/officeDocument/2006/relationships/oleObject" Target="../embeddings/oleObject55.bin"/><Relationship Id="rId95" Type="http://schemas.openxmlformats.org/officeDocument/2006/relationships/image" Target="../media/image62.wmf"/><Relationship Id="rId22" Type="http://schemas.openxmlformats.org/officeDocument/2006/relationships/oleObject" Target="../embeddings/oleObject21.bin"/><Relationship Id="rId27" Type="http://schemas.openxmlformats.org/officeDocument/2006/relationships/image" Target="../media/image28.wmf"/><Relationship Id="rId43" Type="http://schemas.openxmlformats.org/officeDocument/2006/relationships/image" Target="../media/image36.wmf"/><Relationship Id="rId48" Type="http://schemas.openxmlformats.org/officeDocument/2006/relationships/oleObject" Target="../embeddings/oleObject34.bin"/><Relationship Id="rId64" Type="http://schemas.openxmlformats.org/officeDocument/2006/relationships/oleObject" Target="../embeddings/oleObject42.bin"/><Relationship Id="rId69" Type="http://schemas.openxmlformats.org/officeDocument/2006/relationships/image" Target="../media/image49.wmf"/><Relationship Id="rId80" Type="http://schemas.openxmlformats.org/officeDocument/2006/relationships/oleObject" Target="../embeddings/oleObject50.bin"/><Relationship Id="rId85" Type="http://schemas.openxmlformats.org/officeDocument/2006/relationships/image" Target="../media/image57.wmf"/><Relationship Id="rId12" Type="http://schemas.openxmlformats.org/officeDocument/2006/relationships/oleObject" Target="../embeddings/oleObject16.bin"/><Relationship Id="rId17" Type="http://schemas.openxmlformats.org/officeDocument/2006/relationships/image" Target="../media/image23.wmf"/><Relationship Id="rId33" Type="http://schemas.openxmlformats.org/officeDocument/2006/relationships/image" Target="../media/image31.wmf"/><Relationship Id="rId38" Type="http://schemas.openxmlformats.org/officeDocument/2006/relationships/oleObject" Target="../embeddings/oleObject29.bin"/><Relationship Id="rId59" Type="http://schemas.openxmlformats.org/officeDocument/2006/relationships/image" Target="../media/image44.wmf"/><Relationship Id="rId103" Type="http://schemas.openxmlformats.org/officeDocument/2006/relationships/image" Target="../media/image66.wmf"/><Relationship Id="rId108" Type="http://schemas.openxmlformats.org/officeDocument/2006/relationships/oleObject" Target="../embeddings/oleObject64.bin"/><Relationship Id="rId54" Type="http://schemas.openxmlformats.org/officeDocument/2006/relationships/oleObject" Target="../embeddings/oleObject37.bin"/><Relationship Id="rId70" Type="http://schemas.openxmlformats.org/officeDocument/2006/relationships/oleObject" Target="../embeddings/oleObject45.bin"/><Relationship Id="rId75" Type="http://schemas.openxmlformats.org/officeDocument/2006/relationships/image" Target="../media/image52.wmf"/><Relationship Id="rId91" Type="http://schemas.openxmlformats.org/officeDocument/2006/relationships/image" Target="../media/image60.wmf"/><Relationship Id="rId96" Type="http://schemas.openxmlformats.org/officeDocument/2006/relationships/oleObject" Target="../embeddings/oleObject58.bin"/><Relationship Id="rId1" Type="http://schemas.openxmlformats.org/officeDocument/2006/relationships/slideLayout" Target="../slideLayouts/slideLayout31.xml"/><Relationship Id="rId6" Type="http://schemas.openxmlformats.org/officeDocument/2006/relationships/oleObject" Target="../embeddings/oleObject13.bin"/><Relationship Id="rId15" Type="http://schemas.openxmlformats.org/officeDocument/2006/relationships/image" Target="../media/image22.wmf"/><Relationship Id="rId23" Type="http://schemas.openxmlformats.org/officeDocument/2006/relationships/image" Target="../media/image26.wmf"/><Relationship Id="rId28" Type="http://schemas.openxmlformats.org/officeDocument/2006/relationships/oleObject" Target="../embeddings/oleObject24.bin"/><Relationship Id="rId36" Type="http://schemas.openxmlformats.org/officeDocument/2006/relationships/oleObject" Target="../embeddings/oleObject28.bin"/><Relationship Id="rId49" Type="http://schemas.openxmlformats.org/officeDocument/2006/relationships/image" Target="../media/image39.wmf"/><Relationship Id="rId57" Type="http://schemas.openxmlformats.org/officeDocument/2006/relationships/image" Target="../media/image43.wmf"/><Relationship Id="rId106" Type="http://schemas.openxmlformats.org/officeDocument/2006/relationships/oleObject" Target="../embeddings/oleObject63.bin"/><Relationship Id="rId10" Type="http://schemas.openxmlformats.org/officeDocument/2006/relationships/oleObject" Target="../embeddings/oleObject15.bin"/><Relationship Id="rId31" Type="http://schemas.openxmlformats.org/officeDocument/2006/relationships/image" Target="../media/image30.wmf"/><Relationship Id="rId44" Type="http://schemas.openxmlformats.org/officeDocument/2006/relationships/oleObject" Target="../embeddings/oleObject32.bin"/><Relationship Id="rId52" Type="http://schemas.openxmlformats.org/officeDocument/2006/relationships/oleObject" Target="../embeddings/oleObject36.bin"/><Relationship Id="rId60" Type="http://schemas.openxmlformats.org/officeDocument/2006/relationships/oleObject" Target="../embeddings/oleObject40.bin"/><Relationship Id="rId65" Type="http://schemas.openxmlformats.org/officeDocument/2006/relationships/image" Target="../media/image47.wmf"/><Relationship Id="rId73" Type="http://schemas.openxmlformats.org/officeDocument/2006/relationships/image" Target="../media/image51.wmf"/><Relationship Id="rId78" Type="http://schemas.openxmlformats.org/officeDocument/2006/relationships/oleObject" Target="../embeddings/oleObject49.bin"/><Relationship Id="rId81" Type="http://schemas.openxmlformats.org/officeDocument/2006/relationships/image" Target="../media/image55.wmf"/><Relationship Id="rId86" Type="http://schemas.openxmlformats.org/officeDocument/2006/relationships/oleObject" Target="../embeddings/oleObject53.bin"/><Relationship Id="rId94" Type="http://schemas.openxmlformats.org/officeDocument/2006/relationships/oleObject" Target="../embeddings/oleObject57.bin"/><Relationship Id="rId99" Type="http://schemas.openxmlformats.org/officeDocument/2006/relationships/image" Target="../media/image64.wmf"/><Relationship Id="rId101" Type="http://schemas.openxmlformats.org/officeDocument/2006/relationships/image" Target="../media/image65.wmf"/><Relationship Id="rId4" Type="http://schemas.openxmlformats.org/officeDocument/2006/relationships/oleObject" Target="../embeddings/oleObject12.bin"/><Relationship Id="rId9" Type="http://schemas.openxmlformats.org/officeDocument/2006/relationships/image" Target="../media/image19.wmf"/><Relationship Id="rId13" Type="http://schemas.openxmlformats.org/officeDocument/2006/relationships/image" Target="../media/image21.wmf"/><Relationship Id="rId18" Type="http://schemas.openxmlformats.org/officeDocument/2006/relationships/oleObject" Target="../embeddings/oleObject19.bin"/><Relationship Id="rId39" Type="http://schemas.openxmlformats.org/officeDocument/2006/relationships/image" Target="../media/image34.wmf"/><Relationship Id="rId109" Type="http://schemas.openxmlformats.org/officeDocument/2006/relationships/image" Target="../media/image69.wmf"/><Relationship Id="rId34" Type="http://schemas.openxmlformats.org/officeDocument/2006/relationships/oleObject" Target="../embeddings/oleObject27.bin"/><Relationship Id="rId50" Type="http://schemas.openxmlformats.org/officeDocument/2006/relationships/oleObject" Target="../embeddings/oleObject35.bin"/><Relationship Id="rId55" Type="http://schemas.openxmlformats.org/officeDocument/2006/relationships/image" Target="../media/image42.wmf"/><Relationship Id="rId76" Type="http://schemas.openxmlformats.org/officeDocument/2006/relationships/oleObject" Target="../embeddings/oleObject48.bin"/><Relationship Id="rId97" Type="http://schemas.openxmlformats.org/officeDocument/2006/relationships/image" Target="../media/image63.wmf"/><Relationship Id="rId104" Type="http://schemas.openxmlformats.org/officeDocument/2006/relationships/oleObject" Target="../embeddings/oleObject62.bin"/><Relationship Id="rId7" Type="http://schemas.openxmlformats.org/officeDocument/2006/relationships/image" Target="../media/image18.wmf"/><Relationship Id="rId71" Type="http://schemas.openxmlformats.org/officeDocument/2006/relationships/image" Target="../media/image50.wmf"/><Relationship Id="rId92" Type="http://schemas.openxmlformats.org/officeDocument/2006/relationships/oleObject" Target="../embeddings/oleObject56.bin"/><Relationship Id="rId2" Type="http://schemas.openxmlformats.org/officeDocument/2006/relationships/oleObject" Target="../embeddings/oleObject11.bin"/><Relationship Id="rId29" Type="http://schemas.openxmlformats.org/officeDocument/2006/relationships/image" Target="../media/image29.wmf"/><Relationship Id="rId24" Type="http://schemas.openxmlformats.org/officeDocument/2006/relationships/oleObject" Target="../embeddings/oleObject22.bin"/><Relationship Id="rId40" Type="http://schemas.openxmlformats.org/officeDocument/2006/relationships/oleObject" Target="../embeddings/oleObject30.bin"/><Relationship Id="rId45" Type="http://schemas.openxmlformats.org/officeDocument/2006/relationships/image" Target="../media/image37.wmf"/><Relationship Id="rId66" Type="http://schemas.openxmlformats.org/officeDocument/2006/relationships/oleObject" Target="../embeddings/oleObject43.bin"/><Relationship Id="rId87" Type="http://schemas.openxmlformats.org/officeDocument/2006/relationships/image" Target="../media/image58.wmf"/><Relationship Id="rId110" Type="http://schemas.openxmlformats.org/officeDocument/2006/relationships/oleObject" Target="../embeddings/oleObject65.bin"/><Relationship Id="rId61" Type="http://schemas.openxmlformats.org/officeDocument/2006/relationships/image" Target="../media/image45.wmf"/><Relationship Id="rId82" Type="http://schemas.openxmlformats.org/officeDocument/2006/relationships/oleObject" Target="../embeddings/oleObject51.bin"/><Relationship Id="rId19" Type="http://schemas.openxmlformats.org/officeDocument/2006/relationships/image" Target="../media/image24.wmf"/><Relationship Id="rId14" Type="http://schemas.openxmlformats.org/officeDocument/2006/relationships/oleObject" Target="../embeddings/oleObject17.bin"/><Relationship Id="rId30" Type="http://schemas.openxmlformats.org/officeDocument/2006/relationships/oleObject" Target="../embeddings/oleObject25.bin"/><Relationship Id="rId35" Type="http://schemas.openxmlformats.org/officeDocument/2006/relationships/image" Target="../media/image32.wmf"/><Relationship Id="rId56" Type="http://schemas.openxmlformats.org/officeDocument/2006/relationships/oleObject" Target="../embeddings/oleObject38.bin"/><Relationship Id="rId77" Type="http://schemas.openxmlformats.org/officeDocument/2006/relationships/image" Target="../media/image53.wmf"/><Relationship Id="rId100" Type="http://schemas.openxmlformats.org/officeDocument/2006/relationships/oleObject" Target="../embeddings/oleObject60.bin"/><Relationship Id="rId105" Type="http://schemas.openxmlformats.org/officeDocument/2006/relationships/image" Target="../media/image67.wmf"/><Relationship Id="rId8" Type="http://schemas.openxmlformats.org/officeDocument/2006/relationships/oleObject" Target="../embeddings/oleObject14.bin"/><Relationship Id="rId51" Type="http://schemas.openxmlformats.org/officeDocument/2006/relationships/image" Target="../media/image40.wmf"/><Relationship Id="rId72" Type="http://schemas.openxmlformats.org/officeDocument/2006/relationships/oleObject" Target="../embeddings/oleObject46.bin"/><Relationship Id="rId93" Type="http://schemas.openxmlformats.org/officeDocument/2006/relationships/image" Target="../media/image61.wmf"/><Relationship Id="rId98" Type="http://schemas.openxmlformats.org/officeDocument/2006/relationships/oleObject" Target="../embeddings/oleObject59.bin"/><Relationship Id="rId3" Type="http://schemas.openxmlformats.org/officeDocument/2006/relationships/image" Target="../media/image16.wmf"/><Relationship Id="rId25" Type="http://schemas.openxmlformats.org/officeDocument/2006/relationships/image" Target="../media/image27.wmf"/><Relationship Id="rId46" Type="http://schemas.openxmlformats.org/officeDocument/2006/relationships/oleObject" Target="../embeddings/oleObject33.bin"/><Relationship Id="rId67" Type="http://schemas.openxmlformats.org/officeDocument/2006/relationships/image" Target="../media/image48.wmf"/><Relationship Id="rId20" Type="http://schemas.openxmlformats.org/officeDocument/2006/relationships/oleObject" Target="../embeddings/oleObject20.bin"/><Relationship Id="rId41" Type="http://schemas.openxmlformats.org/officeDocument/2006/relationships/image" Target="../media/image35.wmf"/><Relationship Id="rId62" Type="http://schemas.openxmlformats.org/officeDocument/2006/relationships/oleObject" Target="../embeddings/oleObject41.bin"/><Relationship Id="rId83" Type="http://schemas.openxmlformats.org/officeDocument/2006/relationships/image" Target="../media/image56.wmf"/><Relationship Id="rId88" Type="http://schemas.openxmlformats.org/officeDocument/2006/relationships/oleObject" Target="../embeddings/oleObject54.bin"/><Relationship Id="rId111" Type="http://schemas.openxmlformats.org/officeDocument/2006/relationships/image" Target="../media/image70.wmf"/></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1.wmf"/><Relationship Id="rId7" Type="http://schemas.openxmlformats.org/officeDocument/2006/relationships/image" Target="../media/image73.wmf"/><Relationship Id="rId12" Type="http://schemas.openxmlformats.org/officeDocument/2006/relationships/image" Target="../media/image75.wmf"/><Relationship Id="rId2" Type="http://schemas.openxmlformats.org/officeDocument/2006/relationships/oleObject" Target="../embeddings/oleObject66.bin"/><Relationship Id="rId1" Type="http://schemas.openxmlformats.org/officeDocument/2006/relationships/slideLayout" Target="../slideLayouts/slideLayout26.xml"/><Relationship Id="rId6" Type="http://schemas.openxmlformats.org/officeDocument/2006/relationships/oleObject" Target="../embeddings/oleObject68.bin"/><Relationship Id="rId11" Type="http://schemas.openxmlformats.org/officeDocument/2006/relationships/oleObject" Target="../embeddings/oleObject70.bin"/><Relationship Id="rId5" Type="http://schemas.openxmlformats.org/officeDocument/2006/relationships/image" Target="../media/image72.wmf"/><Relationship Id="rId10" Type="http://schemas.openxmlformats.org/officeDocument/2006/relationships/image" Target="../media/image74.wmf"/><Relationship Id="rId4" Type="http://schemas.openxmlformats.org/officeDocument/2006/relationships/oleObject" Target="../embeddings/oleObject67.bin"/><Relationship Id="rId9" Type="http://schemas.openxmlformats.org/officeDocument/2006/relationships/oleObject" Target="../embeddings/oleObject69.bin"/></Relationships>
</file>

<file path=ppt/slides/_rels/slide9.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1.bin"/><Relationship Id="rId1" Type="http://schemas.openxmlformats.org/officeDocument/2006/relationships/slideLayout" Target="../slideLayouts/slideLayout26.xml"/><Relationship Id="rId5" Type="http://schemas.openxmlformats.org/officeDocument/2006/relationships/image" Target="../media/image77.wmf"/><Relationship Id="rId4" Type="http://schemas.openxmlformats.org/officeDocument/2006/relationships/oleObject" Target="../embeddings/oleObject7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1143000"/>
            <a:ext cx="8229600" cy="1470025"/>
          </a:xfrm>
          <a:prstGeom prst="rect">
            <a:avLst/>
          </a:prstGeom>
        </p:spPr>
        <p:txBody>
          <a:bodyPr/>
          <a:lstStyle/>
          <a:p>
            <a:r>
              <a:rPr lang="en-US" dirty="0"/>
              <a:t>Boolean Algebra</a:t>
            </a:r>
          </a:p>
        </p:txBody>
      </p:sp>
      <p:sp>
        <p:nvSpPr>
          <p:cNvPr id="6" name="Subtitle 2"/>
          <p:cNvSpPr>
            <a:spLocks noGrp="1"/>
          </p:cNvSpPr>
          <p:nvPr>
            <p:ph type="subTitle" idx="4294967295"/>
          </p:nvPr>
        </p:nvSpPr>
        <p:spPr>
          <a:xfrm>
            <a:off x="457200" y="3048000"/>
            <a:ext cx="8229600" cy="1143000"/>
          </a:xfrm>
          <a:prstGeom prst="rect">
            <a:avLst/>
          </a:prstGeom>
        </p:spPr>
        <p:txBody>
          <a:bodyPr/>
          <a:lstStyle/>
          <a:p>
            <a:pPr algn="ctr"/>
            <a:r>
              <a:rPr lang="fr-FR" dirty="0" err="1"/>
              <a:t>Chapter</a:t>
            </a:r>
            <a:r>
              <a:rPr lang="fr-FR" dirty="0"/>
              <a:t> 12</a:t>
            </a:r>
          </a:p>
        </p:txBody>
      </p:sp>
      <p:sp>
        <p:nvSpPr>
          <p:cNvPr id="9" name="Content Placeholder 3"/>
          <p:cNvSpPr>
            <a:spLocks noGrp="1"/>
          </p:cNvSpPr>
          <p:nvPr>
            <p:ph sz="quarter" idx="4294967295"/>
          </p:nvPr>
        </p:nvSpPr>
        <p:spPr>
          <a:xfrm>
            <a:off x="1752600" y="5029200"/>
            <a:ext cx="5486400" cy="548640"/>
          </a:xfrm>
          <a:prstGeom prst="rect">
            <a:avLst/>
          </a:prstGeom>
        </p:spPr>
        <p:txBody>
          <a:bodyPr/>
          <a:lstStyle/>
          <a:p>
            <a:pPr algn="ctr"/>
            <a:r>
              <a:rPr lang="en-US" sz="2800" dirty="0">
                <a:solidFill>
                  <a:srgbClr val="505050"/>
                </a:solidFill>
              </a:rPr>
              <a:t>With Question/Answer Animations</a:t>
            </a:r>
          </a:p>
        </p:txBody>
      </p:sp>
      <p:sp>
        <p:nvSpPr>
          <p:cNvPr id="7" name="Text Placeholder 4">
            <a:extLst>
              <a:ext uri="{FF2B5EF4-FFF2-40B4-BE49-F238E27FC236}">
                <a16:creationId xmlns:a16="http://schemas.microsoft.com/office/drawing/2014/main" id="{156BA8AE-9204-4475-A54C-CBF8CAA56EC3}"/>
              </a:ext>
            </a:extLst>
          </p:cNvPr>
          <p:cNvSpPr txBox="1">
            <a:spLocks/>
          </p:cNvSpPr>
          <p:nvPr/>
        </p:nvSpPr>
        <p:spPr>
          <a:xfrm>
            <a:off x="0" y="6248400"/>
            <a:ext cx="9144000" cy="54864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26AB-DEFD-4F06-A756-E1EEB90B1998}"/>
              </a:ext>
            </a:extLst>
          </p:cNvPr>
          <p:cNvSpPr>
            <a:spLocks noGrp="1"/>
          </p:cNvSpPr>
          <p:nvPr>
            <p:ph type="title"/>
          </p:nvPr>
        </p:nvSpPr>
        <p:spPr/>
        <p:txBody>
          <a:bodyPr/>
          <a:lstStyle/>
          <a:p>
            <a:r>
              <a:rPr lang="en-US" dirty="0"/>
              <a:t>Identities of Boolean Algebra</a:t>
            </a:r>
            <a:r>
              <a:rPr lang="en-US" sz="1500" dirty="0"/>
              <a:t> 1</a:t>
            </a:r>
            <a:endParaRPr lang="en-IN" dirty="0"/>
          </a:p>
        </p:txBody>
      </p:sp>
      <p:sp>
        <p:nvSpPr>
          <p:cNvPr id="3" name="Content Placeholder 2">
            <a:extLst>
              <a:ext uri="{FF2B5EF4-FFF2-40B4-BE49-F238E27FC236}">
                <a16:creationId xmlns:a16="http://schemas.microsoft.com/office/drawing/2014/main" id="{83D7FA22-5C68-49E9-8AF5-88CB2BEF5F8B}"/>
              </a:ext>
            </a:extLst>
          </p:cNvPr>
          <p:cNvSpPr>
            <a:spLocks noGrp="1"/>
          </p:cNvSpPr>
          <p:nvPr>
            <p:ph idx="1"/>
          </p:nvPr>
        </p:nvSpPr>
        <p:spPr>
          <a:xfrm>
            <a:off x="457200" y="927144"/>
            <a:ext cx="5181600" cy="440841"/>
          </a:xfrm>
          <a:ln w="28575">
            <a:solidFill>
              <a:srgbClr val="00B0F0"/>
            </a:solidFill>
          </a:ln>
        </p:spPr>
        <p:txBody>
          <a:bodyPr/>
          <a:lstStyle/>
          <a:p>
            <a:r>
              <a:rPr lang="en-US" sz="1800" b="1" dirty="0"/>
              <a:t>TABLE 5</a:t>
            </a:r>
            <a:r>
              <a:rPr lang="en-US" sz="1800" dirty="0"/>
              <a:t> Boolean Identities.</a:t>
            </a:r>
          </a:p>
        </p:txBody>
      </p:sp>
      <p:graphicFrame>
        <p:nvGraphicFramePr>
          <p:cNvPr id="10" name="Table 3" descr="The following content is arranged like a table.">
            <a:extLst>
              <a:ext uri="{FF2B5EF4-FFF2-40B4-BE49-F238E27FC236}">
                <a16:creationId xmlns:a16="http://schemas.microsoft.com/office/drawing/2014/main" id="{A43FF373-3696-41C1-AF29-D266ECBF0B9C}"/>
              </a:ext>
            </a:extLst>
          </p:cNvPr>
          <p:cNvGraphicFramePr>
            <a:graphicFrameLocks noGrp="1"/>
          </p:cNvGraphicFramePr>
          <p:nvPr>
            <p:extLst>
              <p:ext uri="{D42A27DB-BD31-4B8C-83A1-F6EECF244321}">
                <p14:modId xmlns:p14="http://schemas.microsoft.com/office/powerpoint/2010/main" val="2415586239"/>
              </p:ext>
            </p:extLst>
          </p:nvPr>
        </p:nvGraphicFramePr>
        <p:xfrm>
          <a:off x="457200" y="1367985"/>
          <a:ext cx="5181600" cy="526141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008513721"/>
                    </a:ext>
                  </a:extLst>
                </a:gridCol>
                <a:gridCol w="2895600">
                  <a:extLst>
                    <a:ext uri="{9D8B030D-6E8A-4147-A177-3AD203B41FA5}">
                      <a16:colId xmlns:a16="http://schemas.microsoft.com/office/drawing/2014/main" val="3776410466"/>
                    </a:ext>
                  </a:extLst>
                </a:gridCol>
              </a:tblGrid>
              <a:tr h="274320">
                <a:tc>
                  <a:txBody>
                    <a:bodyPr/>
                    <a:lstStyle/>
                    <a:p>
                      <a:pPr algn="ctr"/>
                      <a:endParaRPr lang="en-US" sz="1600" b="1"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pPr algn="ctr"/>
                      <a:endParaRPr lang="en-US" sz="1600" b="1"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244707987"/>
                  </a:ext>
                </a:extLst>
              </a:tr>
              <a:tr h="274320">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953413380"/>
                  </a:ext>
                </a:extLst>
              </a:tr>
              <a:tr h="439635">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607723062"/>
                  </a:ext>
                </a:extLst>
              </a:tr>
              <a:tr h="439635">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385376132"/>
                  </a:ext>
                </a:extLst>
              </a:tr>
              <a:tr h="439635">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30852922"/>
                  </a:ext>
                </a:extLst>
              </a:tr>
              <a:tr h="439635">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337466310"/>
                  </a:ext>
                </a:extLst>
              </a:tr>
              <a:tr h="548640">
                <a:tc>
                  <a:txBody>
                    <a:bodyPr/>
                    <a:lstStyle/>
                    <a:p>
                      <a:endParaRPr lang="en-US" sz="1600" b="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781665931"/>
                  </a:ext>
                </a:extLst>
              </a:tr>
              <a:tr h="548640">
                <a:tc>
                  <a:txBody>
                    <a:bodyPr/>
                    <a:lstStyle/>
                    <a:p>
                      <a:endParaRPr lang="en-US" sz="1600" b="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3213631014"/>
                  </a:ext>
                </a:extLst>
              </a:tr>
              <a:tr h="594360">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69047093"/>
                  </a:ext>
                </a:extLst>
              </a:tr>
              <a:tr h="439635">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974375017"/>
                  </a:ext>
                </a:extLst>
              </a:tr>
              <a:tr h="365760">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290427160"/>
                  </a:ext>
                </a:extLst>
              </a:tr>
              <a:tr h="274320">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sz="1600" b="0" dirty="0">
                        <a:solidFill>
                          <a:schemeClr val="tx1"/>
                        </a:solidFill>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75598371"/>
                  </a:ext>
                </a:extLst>
              </a:tr>
            </a:tbl>
          </a:graphicData>
        </a:graphic>
      </p:graphicFrame>
      <p:graphicFrame>
        <p:nvGraphicFramePr>
          <p:cNvPr id="6" name="Object 5">
            <a:extLst>
              <a:ext uri="{FF2B5EF4-FFF2-40B4-BE49-F238E27FC236}">
                <a16:creationId xmlns:a16="http://schemas.microsoft.com/office/drawing/2014/main" id="{98F6DA1B-15C2-4E8A-83E3-A588E90639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5088494"/>
              </p:ext>
            </p:extLst>
          </p:nvPr>
        </p:nvGraphicFramePr>
        <p:xfrm>
          <a:off x="1219200" y="1420984"/>
          <a:ext cx="765696" cy="284910"/>
        </p:xfrm>
        <a:graphic>
          <a:graphicData uri="http://schemas.openxmlformats.org/presentationml/2006/ole">
            <mc:AlternateContent xmlns:mc="http://schemas.openxmlformats.org/markup-compatibility/2006">
              <mc:Choice xmlns:v="urn:schemas-microsoft-com:vml" Requires="v">
                <p:oleObj name="Equation" r:id="rId2" imgW="545760" imgH="203040" progId="Equation.DSMT4">
                  <p:embed/>
                </p:oleObj>
              </mc:Choice>
              <mc:Fallback>
                <p:oleObj name="Equation" r:id="rId2" imgW="545760" imgH="203040" progId="Equation.DSMT4">
                  <p:embed/>
                  <p:pic>
                    <p:nvPicPr>
                      <p:cNvPr id="0" name=""/>
                      <p:cNvPicPr/>
                      <p:nvPr/>
                    </p:nvPicPr>
                    <p:blipFill>
                      <a:blip r:embed="rId3"/>
                      <a:stretch>
                        <a:fillRect/>
                      </a:stretch>
                    </p:blipFill>
                    <p:spPr>
                      <a:xfrm>
                        <a:off x="1219200" y="1420984"/>
                        <a:ext cx="765696" cy="28491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0CCCB26-A978-4ADE-BC42-5F6561A6A7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0130596"/>
              </p:ext>
            </p:extLst>
          </p:nvPr>
        </p:nvGraphicFramePr>
        <p:xfrm>
          <a:off x="4076700" y="1426578"/>
          <a:ext cx="559732" cy="214015"/>
        </p:xfrm>
        <a:graphic>
          <a:graphicData uri="http://schemas.openxmlformats.org/presentationml/2006/ole">
            <mc:AlternateContent xmlns:mc="http://schemas.openxmlformats.org/markup-compatibility/2006">
              <mc:Choice xmlns:v="urn:schemas-microsoft-com:vml" Requires="v">
                <p:oleObj name="Equation" r:id="rId4" imgW="431640" imgH="164880" progId="Equation.DSMT4">
                  <p:embed/>
                </p:oleObj>
              </mc:Choice>
              <mc:Fallback>
                <p:oleObj name="Equation" r:id="rId4" imgW="431640" imgH="164880" progId="Equation.DSMT4">
                  <p:embed/>
                  <p:pic>
                    <p:nvPicPr>
                      <p:cNvPr id="0" name=""/>
                      <p:cNvPicPr/>
                      <p:nvPr/>
                    </p:nvPicPr>
                    <p:blipFill>
                      <a:blip r:embed="rId5"/>
                      <a:stretch>
                        <a:fillRect/>
                      </a:stretch>
                    </p:blipFill>
                    <p:spPr>
                      <a:xfrm>
                        <a:off x="4076700" y="1426578"/>
                        <a:ext cx="559732" cy="214015"/>
                      </a:xfrm>
                      <a:prstGeom prst="rect">
                        <a:avLst/>
                      </a:prstGeom>
                    </p:spPr>
                  </p:pic>
                </p:oleObj>
              </mc:Fallback>
            </mc:AlternateContent>
          </a:graphicData>
        </a:graphic>
      </p:graphicFrame>
      <p:graphicFrame>
        <p:nvGraphicFramePr>
          <p:cNvPr id="11" name="Object 4">
            <a:extLst>
              <a:ext uri="{FF2B5EF4-FFF2-40B4-BE49-F238E27FC236}">
                <a16:creationId xmlns:a16="http://schemas.microsoft.com/office/drawing/2014/main" id="{301A71B6-EC30-497B-9A70-2D638192D9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08946209"/>
              </p:ext>
            </p:extLst>
          </p:nvPr>
        </p:nvGraphicFramePr>
        <p:xfrm>
          <a:off x="612315" y="1758888"/>
          <a:ext cx="393526" cy="299018"/>
        </p:xfrm>
        <a:graphic>
          <a:graphicData uri="http://schemas.openxmlformats.org/presentationml/2006/ole">
            <mc:AlternateContent xmlns:mc="http://schemas.openxmlformats.org/markup-compatibility/2006">
              <mc:Choice xmlns:v="urn:schemas-microsoft-com:vml" Requires="v">
                <p:oleObj name="Equation" r:id="rId6" imgW="368280" imgH="279360" progId="Equation.DSMT4">
                  <p:embed/>
                </p:oleObj>
              </mc:Choice>
              <mc:Fallback>
                <p:oleObj name="Equation" r:id="rId6" imgW="368280" imgH="279360" progId="Equation.DSMT4">
                  <p:embed/>
                  <p:pic>
                    <p:nvPicPr>
                      <p:cNvPr id="8" name="Object 4">
                        <a:extLst>
                          <a:ext uri="{C183D7F6-B498-43B3-948B-1728B52AA6E4}">
                            <adec:decorative xmlns:adec="http://schemas.microsoft.com/office/drawing/2017/decorative" val="1"/>
                          </a:ext>
                        </a:extLst>
                      </p:cNvPr>
                      <p:cNvPicPr/>
                      <p:nvPr/>
                    </p:nvPicPr>
                    <p:blipFill>
                      <a:blip r:embed="rId7"/>
                      <a:stretch>
                        <a:fillRect/>
                      </a:stretch>
                    </p:blipFill>
                    <p:spPr>
                      <a:xfrm>
                        <a:off x="612315" y="1758888"/>
                        <a:ext cx="393526" cy="29901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A9FAE5B-BB36-4BB5-BF3B-7841FA43FC4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3560878"/>
              </p:ext>
            </p:extLst>
          </p:nvPr>
        </p:nvGraphicFramePr>
        <p:xfrm>
          <a:off x="2814715" y="1744421"/>
          <a:ext cx="2630255" cy="284805"/>
        </p:xfrm>
        <a:graphic>
          <a:graphicData uri="http://schemas.openxmlformats.org/presentationml/2006/ole">
            <mc:AlternateContent xmlns:mc="http://schemas.openxmlformats.org/markup-compatibility/2006">
              <mc:Choice xmlns:v="urn:schemas-microsoft-com:vml" Requires="v">
                <p:oleObj name="Equation" r:id="rId8" imgW="1993680" imgH="215640" progId="Equation.DSMT4">
                  <p:embed/>
                </p:oleObj>
              </mc:Choice>
              <mc:Fallback>
                <p:oleObj name="Equation" r:id="rId8" imgW="1993680" imgH="215640" progId="Equation.DSMT4">
                  <p:embed/>
                  <p:pic>
                    <p:nvPicPr>
                      <p:cNvPr id="0" name=""/>
                      <p:cNvPicPr/>
                      <p:nvPr/>
                    </p:nvPicPr>
                    <p:blipFill>
                      <a:blip r:embed="rId9"/>
                      <a:stretch>
                        <a:fillRect/>
                      </a:stretch>
                    </p:blipFill>
                    <p:spPr>
                      <a:xfrm>
                        <a:off x="2814715" y="1744421"/>
                        <a:ext cx="2630255" cy="28480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DA758CB-7E92-4B62-99BF-157D891C49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34778225"/>
              </p:ext>
            </p:extLst>
          </p:nvPr>
        </p:nvGraphicFramePr>
        <p:xfrm>
          <a:off x="603249" y="2047911"/>
          <a:ext cx="647700" cy="465486"/>
        </p:xfrm>
        <a:graphic>
          <a:graphicData uri="http://schemas.openxmlformats.org/presentationml/2006/ole">
            <mc:AlternateContent xmlns:mc="http://schemas.openxmlformats.org/markup-compatibility/2006">
              <mc:Choice xmlns:v="urn:schemas-microsoft-com:vml" Requires="v">
                <p:oleObj name="Equation" r:id="rId10" imgW="622080" imgH="444240" progId="Equation.DSMT4">
                  <p:embed/>
                </p:oleObj>
              </mc:Choice>
              <mc:Fallback>
                <p:oleObj name="Equation" r:id="rId10" imgW="622080" imgH="444240" progId="Equation.DSMT4">
                  <p:embed/>
                  <p:pic>
                    <p:nvPicPr>
                      <p:cNvPr id="0" name=""/>
                      <p:cNvPicPr/>
                      <p:nvPr/>
                    </p:nvPicPr>
                    <p:blipFill>
                      <a:blip r:embed="rId11"/>
                      <a:stretch>
                        <a:fillRect/>
                      </a:stretch>
                    </p:blipFill>
                    <p:spPr>
                      <a:xfrm>
                        <a:off x="603249" y="2047911"/>
                        <a:ext cx="647700" cy="46548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310B04A-1C4C-42C3-8740-993A3DBFB6B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05129516"/>
              </p:ext>
            </p:extLst>
          </p:nvPr>
        </p:nvGraphicFramePr>
        <p:xfrm>
          <a:off x="2820715" y="2136998"/>
          <a:ext cx="1424025" cy="284805"/>
        </p:xfrm>
        <a:graphic>
          <a:graphicData uri="http://schemas.openxmlformats.org/presentationml/2006/ole">
            <mc:AlternateContent xmlns:mc="http://schemas.openxmlformats.org/markup-compatibility/2006">
              <mc:Choice xmlns:v="urn:schemas-microsoft-com:vml" Requires="v">
                <p:oleObj name="Equation" r:id="rId12" imgW="1079280" imgH="215640" progId="Equation.DSMT4">
                  <p:embed/>
                </p:oleObj>
              </mc:Choice>
              <mc:Fallback>
                <p:oleObj name="Equation" r:id="rId12" imgW="1079280" imgH="215640" progId="Equation.DSMT4">
                  <p:embed/>
                  <p:pic>
                    <p:nvPicPr>
                      <p:cNvPr id="0" name=""/>
                      <p:cNvPicPr/>
                      <p:nvPr/>
                    </p:nvPicPr>
                    <p:blipFill>
                      <a:blip r:embed="rId13"/>
                      <a:stretch>
                        <a:fillRect/>
                      </a:stretch>
                    </p:blipFill>
                    <p:spPr>
                      <a:xfrm>
                        <a:off x="2820715" y="2136998"/>
                        <a:ext cx="1424025" cy="28480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85E1808-B61D-4E8A-A5C2-65DB8DC0538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9222747"/>
              </p:ext>
            </p:extLst>
          </p:nvPr>
        </p:nvGraphicFramePr>
        <p:xfrm>
          <a:off x="602992" y="2493843"/>
          <a:ext cx="669040" cy="478132"/>
        </p:xfrm>
        <a:graphic>
          <a:graphicData uri="http://schemas.openxmlformats.org/presentationml/2006/ole">
            <mc:AlternateContent xmlns:mc="http://schemas.openxmlformats.org/markup-compatibility/2006">
              <mc:Choice xmlns:v="urn:schemas-microsoft-com:vml" Requires="v">
                <p:oleObj name="Equation" r:id="rId14" imgW="622080" imgH="444240" progId="Equation.DSMT4">
                  <p:embed/>
                </p:oleObj>
              </mc:Choice>
              <mc:Fallback>
                <p:oleObj name="Equation" r:id="rId14" imgW="622080" imgH="444240" progId="Equation.DSMT4">
                  <p:embed/>
                  <p:pic>
                    <p:nvPicPr>
                      <p:cNvPr id="0" name=""/>
                      <p:cNvPicPr/>
                      <p:nvPr/>
                    </p:nvPicPr>
                    <p:blipFill>
                      <a:blip r:embed="rId15"/>
                      <a:stretch>
                        <a:fillRect/>
                      </a:stretch>
                    </p:blipFill>
                    <p:spPr>
                      <a:xfrm>
                        <a:off x="602992" y="2493843"/>
                        <a:ext cx="669040" cy="47813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323392A-71A5-4C48-AE5C-EFACCBFD19C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4492316"/>
              </p:ext>
            </p:extLst>
          </p:nvPr>
        </p:nvGraphicFramePr>
        <p:xfrm>
          <a:off x="2818377" y="2585989"/>
          <a:ext cx="1067823" cy="275045"/>
        </p:xfrm>
        <a:graphic>
          <a:graphicData uri="http://schemas.openxmlformats.org/presentationml/2006/ole">
            <mc:AlternateContent xmlns:mc="http://schemas.openxmlformats.org/markup-compatibility/2006">
              <mc:Choice xmlns:v="urn:schemas-microsoft-com:vml" Requires="v">
                <p:oleObj name="Equation" r:id="rId16" imgW="838080" imgH="215640" progId="Equation.DSMT4">
                  <p:embed/>
                </p:oleObj>
              </mc:Choice>
              <mc:Fallback>
                <p:oleObj name="Equation" r:id="rId16" imgW="838080" imgH="215640" progId="Equation.DSMT4">
                  <p:embed/>
                  <p:pic>
                    <p:nvPicPr>
                      <p:cNvPr id="0" name=""/>
                      <p:cNvPicPr/>
                      <p:nvPr/>
                    </p:nvPicPr>
                    <p:blipFill>
                      <a:blip r:embed="rId17"/>
                      <a:stretch>
                        <a:fillRect/>
                      </a:stretch>
                    </p:blipFill>
                    <p:spPr>
                      <a:xfrm>
                        <a:off x="2818377" y="2585989"/>
                        <a:ext cx="1067823" cy="275045"/>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F6D1DF93-42C6-414A-AC5D-A5C6C7F2E7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6339317"/>
              </p:ext>
            </p:extLst>
          </p:nvPr>
        </p:nvGraphicFramePr>
        <p:xfrm>
          <a:off x="600937" y="2928560"/>
          <a:ext cx="625620" cy="475534"/>
        </p:xfrm>
        <a:graphic>
          <a:graphicData uri="http://schemas.openxmlformats.org/presentationml/2006/ole">
            <mc:AlternateContent xmlns:mc="http://schemas.openxmlformats.org/markup-compatibility/2006">
              <mc:Choice xmlns:v="urn:schemas-microsoft-com:vml" Requires="v">
                <p:oleObj name="Equation" r:id="rId18" imgW="583920" imgH="444240" progId="Equation.DSMT4">
                  <p:embed/>
                </p:oleObj>
              </mc:Choice>
              <mc:Fallback>
                <p:oleObj name="Equation" r:id="rId18" imgW="583920" imgH="444240" progId="Equation.DSMT4">
                  <p:embed/>
                  <p:pic>
                    <p:nvPicPr>
                      <p:cNvPr id="0" name=""/>
                      <p:cNvPicPr/>
                      <p:nvPr/>
                    </p:nvPicPr>
                    <p:blipFill>
                      <a:blip r:embed="rId19"/>
                      <a:stretch>
                        <a:fillRect/>
                      </a:stretch>
                    </p:blipFill>
                    <p:spPr>
                      <a:xfrm>
                        <a:off x="600937" y="2928560"/>
                        <a:ext cx="625620" cy="475534"/>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00830919-9F8A-4658-AA25-1CC1AB2D676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457054"/>
              </p:ext>
            </p:extLst>
          </p:nvPr>
        </p:nvGraphicFramePr>
        <p:xfrm>
          <a:off x="2813894" y="3025220"/>
          <a:ext cx="1455690" cy="291138"/>
        </p:xfrm>
        <a:graphic>
          <a:graphicData uri="http://schemas.openxmlformats.org/presentationml/2006/ole">
            <mc:AlternateContent xmlns:mc="http://schemas.openxmlformats.org/markup-compatibility/2006">
              <mc:Choice xmlns:v="urn:schemas-microsoft-com:vml" Requires="v">
                <p:oleObj name="Equation" r:id="rId20" imgW="1079280" imgH="215640" progId="Equation.DSMT4">
                  <p:embed/>
                </p:oleObj>
              </mc:Choice>
              <mc:Fallback>
                <p:oleObj name="Equation" r:id="rId20" imgW="1079280" imgH="215640" progId="Equation.DSMT4">
                  <p:embed/>
                  <p:pic>
                    <p:nvPicPr>
                      <p:cNvPr id="0" name=""/>
                      <p:cNvPicPr/>
                      <p:nvPr/>
                    </p:nvPicPr>
                    <p:blipFill>
                      <a:blip r:embed="rId21"/>
                      <a:stretch>
                        <a:fillRect/>
                      </a:stretch>
                    </p:blipFill>
                    <p:spPr>
                      <a:xfrm>
                        <a:off x="2813894" y="3025220"/>
                        <a:ext cx="1455690" cy="291138"/>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B706B28E-4CE5-4227-AC86-9E234AD41B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8278234"/>
              </p:ext>
            </p:extLst>
          </p:nvPr>
        </p:nvGraphicFramePr>
        <p:xfrm>
          <a:off x="587375" y="3345443"/>
          <a:ext cx="939797" cy="484138"/>
        </p:xfrm>
        <a:graphic>
          <a:graphicData uri="http://schemas.openxmlformats.org/presentationml/2006/ole">
            <mc:AlternateContent xmlns:mc="http://schemas.openxmlformats.org/markup-compatibility/2006">
              <mc:Choice xmlns:v="urn:schemas-microsoft-com:vml" Requires="v">
                <p:oleObj name="Equation" r:id="rId22" imgW="863280" imgH="444240" progId="Equation.DSMT4">
                  <p:embed/>
                </p:oleObj>
              </mc:Choice>
              <mc:Fallback>
                <p:oleObj name="Equation" r:id="rId22" imgW="863280" imgH="444240" progId="Equation.DSMT4">
                  <p:embed/>
                  <p:pic>
                    <p:nvPicPr>
                      <p:cNvPr id="0" name=""/>
                      <p:cNvPicPr/>
                      <p:nvPr/>
                    </p:nvPicPr>
                    <p:blipFill>
                      <a:blip r:embed="rId23"/>
                      <a:stretch>
                        <a:fillRect/>
                      </a:stretch>
                    </p:blipFill>
                    <p:spPr>
                      <a:xfrm>
                        <a:off x="587375" y="3345443"/>
                        <a:ext cx="939797" cy="48413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02FF374-2A58-4D35-AEE2-DDF397C8A1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04135284"/>
              </p:ext>
            </p:extLst>
          </p:nvPr>
        </p:nvGraphicFramePr>
        <p:xfrm>
          <a:off x="2813894" y="3465698"/>
          <a:ext cx="1609822" cy="291138"/>
        </p:xfrm>
        <a:graphic>
          <a:graphicData uri="http://schemas.openxmlformats.org/presentationml/2006/ole">
            <mc:AlternateContent xmlns:mc="http://schemas.openxmlformats.org/markup-compatibility/2006">
              <mc:Choice xmlns:v="urn:schemas-microsoft-com:vml" Requires="v">
                <p:oleObj name="Equation" r:id="rId24" imgW="1193760" imgH="215640" progId="Equation.DSMT4">
                  <p:embed/>
                </p:oleObj>
              </mc:Choice>
              <mc:Fallback>
                <p:oleObj name="Equation" r:id="rId24" imgW="1193760" imgH="215640" progId="Equation.DSMT4">
                  <p:embed/>
                  <p:pic>
                    <p:nvPicPr>
                      <p:cNvPr id="0" name=""/>
                      <p:cNvPicPr/>
                      <p:nvPr/>
                    </p:nvPicPr>
                    <p:blipFill>
                      <a:blip r:embed="rId25"/>
                      <a:stretch>
                        <a:fillRect/>
                      </a:stretch>
                    </p:blipFill>
                    <p:spPr>
                      <a:xfrm>
                        <a:off x="2813894" y="3465698"/>
                        <a:ext cx="1609822" cy="29113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36D4723D-2A0C-4FD9-8E33-BF0F8DD3A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0343467"/>
              </p:ext>
            </p:extLst>
          </p:nvPr>
        </p:nvGraphicFramePr>
        <p:xfrm>
          <a:off x="578967" y="3829088"/>
          <a:ext cx="1778000" cy="504825"/>
        </p:xfrm>
        <a:graphic>
          <a:graphicData uri="http://schemas.openxmlformats.org/presentationml/2006/ole">
            <mc:AlternateContent xmlns:mc="http://schemas.openxmlformats.org/markup-compatibility/2006">
              <mc:Choice xmlns:v="urn:schemas-microsoft-com:vml" Requires="v">
                <p:oleObj name="Equation" r:id="rId26" imgW="1650960" imgH="469800" progId="Equation.DSMT4">
                  <p:embed/>
                </p:oleObj>
              </mc:Choice>
              <mc:Fallback>
                <p:oleObj name="Equation" r:id="rId26" imgW="1650960" imgH="469800" progId="Equation.DSMT4">
                  <p:embed/>
                  <p:pic>
                    <p:nvPicPr>
                      <p:cNvPr id="0" name=""/>
                      <p:cNvPicPr/>
                      <p:nvPr/>
                    </p:nvPicPr>
                    <p:blipFill>
                      <a:blip r:embed="rId27"/>
                      <a:stretch>
                        <a:fillRect/>
                      </a:stretch>
                    </p:blipFill>
                    <p:spPr>
                      <a:xfrm>
                        <a:off x="578967" y="3829088"/>
                        <a:ext cx="1778000" cy="50482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16B4E1E-789E-4E5D-A076-D0B46A375E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6134639"/>
              </p:ext>
            </p:extLst>
          </p:nvPr>
        </p:nvGraphicFramePr>
        <p:xfrm>
          <a:off x="2813894" y="3953823"/>
          <a:ext cx="1406525" cy="288925"/>
        </p:xfrm>
        <a:graphic>
          <a:graphicData uri="http://schemas.openxmlformats.org/presentationml/2006/ole">
            <mc:AlternateContent xmlns:mc="http://schemas.openxmlformats.org/markup-compatibility/2006">
              <mc:Choice xmlns:v="urn:schemas-microsoft-com:vml" Requires="v">
                <p:oleObj name="Equation" r:id="rId28" imgW="1054080" imgH="215640" progId="Equation.DSMT4">
                  <p:embed/>
                </p:oleObj>
              </mc:Choice>
              <mc:Fallback>
                <p:oleObj name="Equation" r:id="rId28" imgW="1054080" imgH="215640" progId="Equation.DSMT4">
                  <p:embed/>
                  <p:pic>
                    <p:nvPicPr>
                      <p:cNvPr id="0" name=""/>
                      <p:cNvPicPr/>
                      <p:nvPr/>
                    </p:nvPicPr>
                    <p:blipFill>
                      <a:blip r:embed="rId29"/>
                      <a:stretch>
                        <a:fillRect/>
                      </a:stretch>
                    </p:blipFill>
                    <p:spPr>
                      <a:xfrm>
                        <a:off x="2813894" y="3953823"/>
                        <a:ext cx="1406525" cy="288925"/>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E480F386-8249-4610-A0BF-AC37D04BDFB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73293959"/>
              </p:ext>
            </p:extLst>
          </p:nvPr>
        </p:nvGraphicFramePr>
        <p:xfrm>
          <a:off x="589408" y="4359304"/>
          <a:ext cx="1693862" cy="496887"/>
        </p:xfrm>
        <a:graphic>
          <a:graphicData uri="http://schemas.openxmlformats.org/presentationml/2006/ole">
            <mc:AlternateContent xmlns:mc="http://schemas.openxmlformats.org/markup-compatibility/2006">
              <mc:Choice xmlns:v="urn:schemas-microsoft-com:vml" Requires="v">
                <p:oleObj name="Equation" r:id="rId30" imgW="1600200" imgH="469800" progId="Equation.DSMT4">
                  <p:embed/>
                </p:oleObj>
              </mc:Choice>
              <mc:Fallback>
                <p:oleObj name="Equation" r:id="rId30" imgW="1600200" imgH="469800" progId="Equation.DSMT4">
                  <p:embed/>
                  <p:pic>
                    <p:nvPicPr>
                      <p:cNvPr id="0" name=""/>
                      <p:cNvPicPr/>
                      <p:nvPr/>
                    </p:nvPicPr>
                    <p:blipFill>
                      <a:blip r:embed="rId31"/>
                      <a:stretch>
                        <a:fillRect/>
                      </a:stretch>
                    </p:blipFill>
                    <p:spPr>
                      <a:xfrm>
                        <a:off x="589408" y="4359304"/>
                        <a:ext cx="1693862" cy="49688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41C1ED70-9281-4972-8212-F4DA9765E47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5126944"/>
              </p:ext>
            </p:extLst>
          </p:nvPr>
        </p:nvGraphicFramePr>
        <p:xfrm>
          <a:off x="2819400" y="4513464"/>
          <a:ext cx="1426657" cy="288728"/>
        </p:xfrm>
        <a:graphic>
          <a:graphicData uri="http://schemas.openxmlformats.org/presentationml/2006/ole">
            <mc:AlternateContent xmlns:mc="http://schemas.openxmlformats.org/markup-compatibility/2006">
              <mc:Choice xmlns:v="urn:schemas-microsoft-com:vml" Requires="v">
                <p:oleObj name="Equation" r:id="rId32" imgW="1066680" imgH="215640" progId="Equation.DSMT4">
                  <p:embed/>
                </p:oleObj>
              </mc:Choice>
              <mc:Fallback>
                <p:oleObj name="Equation" r:id="rId32" imgW="1066680" imgH="215640" progId="Equation.DSMT4">
                  <p:embed/>
                  <p:pic>
                    <p:nvPicPr>
                      <p:cNvPr id="0" name=""/>
                      <p:cNvPicPr/>
                      <p:nvPr/>
                    </p:nvPicPr>
                    <p:blipFill>
                      <a:blip r:embed="rId33"/>
                      <a:stretch>
                        <a:fillRect/>
                      </a:stretch>
                    </p:blipFill>
                    <p:spPr>
                      <a:xfrm>
                        <a:off x="2819400" y="4513464"/>
                        <a:ext cx="1426657" cy="288728"/>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DA872E05-B53A-4798-8A8A-0270833E58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12107425"/>
              </p:ext>
            </p:extLst>
          </p:nvPr>
        </p:nvGraphicFramePr>
        <p:xfrm>
          <a:off x="587375" y="4911845"/>
          <a:ext cx="852488" cy="560388"/>
        </p:xfrm>
        <a:graphic>
          <a:graphicData uri="http://schemas.openxmlformats.org/presentationml/2006/ole">
            <mc:AlternateContent xmlns:mc="http://schemas.openxmlformats.org/markup-compatibility/2006">
              <mc:Choice xmlns:v="urn:schemas-microsoft-com:vml" Requires="v">
                <p:oleObj name="Equation" r:id="rId34" imgW="812520" imgH="533160" progId="Equation.DSMT4">
                  <p:embed/>
                </p:oleObj>
              </mc:Choice>
              <mc:Fallback>
                <p:oleObj name="Equation" r:id="rId34" imgW="812520" imgH="533160" progId="Equation.DSMT4">
                  <p:embed/>
                  <p:pic>
                    <p:nvPicPr>
                      <p:cNvPr id="0" name=""/>
                      <p:cNvPicPr/>
                      <p:nvPr/>
                    </p:nvPicPr>
                    <p:blipFill>
                      <a:blip r:embed="rId35"/>
                      <a:stretch>
                        <a:fillRect/>
                      </a:stretch>
                    </p:blipFill>
                    <p:spPr>
                      <a:xfrm>
                        <a:off x="587375" y="4911845"/>
                        <a:ext cx="852488" cy="560388"/>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05106BC4-CEC7-4ED4-9DB0-75E64C90A6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00637879"/>
              </p:ext>
            </p:extLst>
          </p:nvPr>
        </p:nvGraphicFramePr>
        <p:xfrm>
          <a:off x="2825100" y="5080328"/>
          <a:ext cx="1444484" cy="256798"/>
        </p:xfrm>
        <a:graphic>
          <a:graphicData uri="http://schemas.openxmlformats.org/presentationml/2006/ole">
            <mc:AlternateContent xmlns:mc="http://schemas.openxmlformats.org/markup-compatibility/2006">
              <mc:Choice xmlns:v="urn:schemas-microsoft-com:vml" Requires="v">
                <p:oleObj name="Equation" r:id="rId36" imgW="1143000" imgH="203040" progId="Equation.DSMT4">
                  <p:embed/>
                </p:oleObj>
              </mc:Choice>
              <mc:Fallback>
                <p:oleObj name="Equation" r:id="rId36" imgW="1143000" imgH="203040" progId="Equation.DSMT4">
                  <p:embed/>
                  <p:pic>
                    <p:nvPicPr>
                      <p:cNvPr id="0" name=""/>
                      <p:cNvPicPr/>
                      <p:nvPr/>
                    </p:nvPicPr>
                    <p:blipFill>
                      <a:blip r:embed="rId37"/>
                      <a:stretch>
                        <a:fillRect/>
                      </a:stretch>
                    </p:blipFill>
                    <p:spPr>
                      <a:xfrm>
                        <a:off x="2825100" y="5080328"/>
                        <a:ext cx="1444484" cy="256798"/>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F648217C-D56F-4871-9E70-ACAF580DE8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9822832"/>
              </p:ext>
            </p:extLst>
          </p:nvPr>
        </p:nvGraphicFramePr>
        <p:xfrm>
          <a:off x="598869" y="5459369"/>
          <a:ext cx="850900" cy="471487"/>
        </p:xfrm>
        <a:graphic>
          <a:graphicData uri="http://schemas.openxmlformats.org/presentationml/2006/ole">
            <mc:AlternateContent xmlns:mc="http://schemas.openxmlformats.org/markup-compatibility/2006">
              <mc:Choice xmlns:v="urn:schemas-microsoft-com:vml" Requires="v">
                <p:oleObj name="Equation" r:id="rId38" imgW="825480" imgH="457200" progId="Equation.DSMT4">
                  <p:embed/>
                </p:oleObj>
              </mc:Choice>
              <mc:Fallback>
                <p:oleObj name="Equation" r:id="rId38" imgW="825480" imgH="457200" progId="Equation.DSMT4">
                  <p:embed/>
                  <p:pic>
                    <p:nvPicPr>
                      <p:cNvPr id="0" name=""/>
                      <p:cNvPicPr/>
                      <p:nvPr/>
                    </p:nvPicPr>
                    <p:blipFill>
                      <a:blip r:embed="rId39"/>
                      <a:stretch>
                        <a:fillRect/>
                      </a:stretch>
                    </p:blipFill>
                    <p:spPr>
                      <a:xfrm>
                        <a:off x="598869" y="5459369"/>
                        <a:ext cx="850900" cy="471487"/>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96E4B51B-CA6B-4EEC-9A47-D97D3653BB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353908"/>
              </p:ext>
            </p:extLst>
          </p:nvPr>
        </p:nvGraphicFramePr>
        <p:xfrm>
          <a:off x="2799424" y="5594177"/>
          <a:ext cx="1404313" cy="291138"/>
        </p:xfrm>
        <a:graphic>
          <a:graphicData uri="http://schemas.openxmlformats.org/presentationml/2006/ole">
            <mc:AlternateContent xmlns:mc="http://schemas.openxmlformats.org/markup-compatibility/2006">
              <mc:Choice xmlns:v="urn:schemas-microsoft-com:vml" Requires="v">
                <p:oleObj name="Equation" r:id="rId40" imgW="1041120" imgH="215640" progId="Equation.DSMT4">
                  <p:embed/>
                </p:oleObj>
              </mc:Choice>
              <mc:Fallback>
                <p:oleObj name="Equation" r:id="rId40" imgW="1041120" imgH="215640" progId="Equation.DSMT4">
                  <p:embed/>
                  <p:pic>
                    <p:nvPicPr>
                      <p:cNvPr id="0" name=""/>
                      <p:cNvPicPr/>
                      <p:nvPr/>
                    </p:nvPicPr>
                    <p:blipFill>
                      <a:blip r:embed="rId41"/>
                      <a:stretch>
                        <a:fillRect/>
                      </a:stretch>
                    </p:blipFill>
                    <p:spPr>
                      <a:xfrm>
                        <a:off x="2799424" y="5594177"/>
                        <a:ext cx="1404313" cy="291138"/>
                      </a:xfrm>
                      <a:prstGeom prst="rect">
                        <a:avLst/>
                      </a:prstGeom>
                    </p:spPr>
                  </p:pic>
                </p:oleObj>
              </mc:Fallback>
            </mc:AlternateContent>
          </a:graphicData>
        </a:graphic>
      </p:graphicFrame>
      <p:graphicFrame>
        <p:nvGraphicFramePr>
          <p:cNvPr id="21" name="Object 13">
            <a:extLst>
              <a:ext uri="{FF2B5EF4-FFF2-40B4-BE49-F238E27FC236}">
                <a16:creationId xmlns:a16="http://schemas.microsoft.com/office/drawing/2014/main" id="{50A39A77-092A-498F-9102-BCF2CDF0E2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7547177"/>
              </p:ext>
            </p:extLst>
          </p:nvPr>
        </p:nvGraphicFramePr>
        <p:xfrm>
          <a:off x="587750" y="5959297"/>
          <a:ext cx="678697" cy="270552"/>
        </p:xfrm>
        <a:graphic>
          <a:graphicData uri="http://schemas.openxmlformats.org/presentationml/2006/ole">
            <mc:AlternateContent xmlns:mc="http://schemas.openxmlformats.org/markup-compatibility/2006">
              <mc:Choice xmlns:v="urn:schemas-microsoft-com:vml" Requires="v">
                <p:oleObj name="Equation" r:id="rId42" imgW="634680" imgH="253800" progId="Equation.DSMT4">
                  <p:embed/>
                </p:oleObj>
              </mc:Choice>
              <mc:Fallback>
                <p:oleObj name="Equation" r:id="rId42" imgW="634680" imgH="253800" progId="Equation.DSMT4">
                  <p:embed/>
                  <p:pic>
                    <p:nvPicPr>
                      <p:cNvPr id="18" name="Object 13">
                        <a:extLst>
                          <a:ext uri="{C183D7F6-B498-43B3-948B-1728B52AA6E4}">
                            <adec:decorative xmlns:adec="http://schemas.microsoft.com/office/drawing/2017/decorative" val="1"/>
                          </a:ext>
                        </a:extLst>
                      </p:cNvPr>
                      <p:cNvPicPr/>
                      <p:nvPr/>
                    </p:nvPicPr>
                    <p:blipFill>
                      <a:blip r:embed="rId43"/>
                      <a:stretch>
                        <a:fillRect/>
                      </a:stretch>
                    </p:blipFill>
                    <p:spPr>
                      <a:xfrm>
                        <a:off x="587750" y="5959297"/>
                        <a:ext cx="678697" cy="270552"/>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0C0D888A-4A28-4F91-A65E-3154582FAE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91643027"/>
              </p:ext>
            </p:extLst>
          </p:nvPr>
        </p:nvGraphicFramePr>
        <p:xfrm>
          <a:off x="2804929" y="6015686"/>
          <a:ext cx="1189686" cy="275870"/>
        </p:xfrm>
        <a:graphic>
          <a:graphicData uri="http://schemas.openxmlformats.org/presentationml/2006/ole">
            <mc:AlternateContent xmlns:mc="http://schemas.openxmlformats.org/markup-compatibility/2006">
              <mc:Choice xmlns:v="urn:schemas-microsoft-com:vml" Requires="v">
                <p:oleObj name="Equation" r:id="rId44" imgW="876240" imgH="203040" progId="Equation.DSMT4">
                  <p:embed/>
                </p:oleObj>
              </mc:Choice>
              <mc:Fallback>
                <p:oleObj name="Equation" r:id="rId44" imgW="876240" imgH="203040" progId="Equation.DSMT4">
                  <p:embed/>
                  <p:pic>
                    <p:nvPicPr>
                      <p:cNvPr id="0" name=""/>
                      <p:cNvPicPr/>
                      <p:nvPr/>
                    </p:nvPicPr>
                    <p:blipFill>
                      <a:blip r:embed="rId45"/>
                      <a:stretch>
                        <a:fillRect/>
                      </a:stretch>
                    </p:blipFill>
                    <p:spPr>
                      <a:xfrm>
                        <a:off x="2804929" y="6015686"/>
                        <a:ext cx="1189686" cy="275870"/>
                      </a:xfrm>
                      <a:prstGeom prst="rect">
                        <a:avLst/>
                      </a:prstGeom>
                    </p:spPr>
                  </p:pic>
                </p:oleObj>
              </mc:Fallback>
            </mc:AlternateContent>
          </a:graphicData>
        </a:graphic>
      </p:graphicFrame>
      <p:graphicFrame>
        <p:nvGraphicFramePr>
          <p:cNvPr id="22" name="Object 14">
            <a:extLst>
              <a:ext uri="{FF2B5EF4-FFF2-40B4-BE49-F238E27FC236}">
                <a16:creationId xmlns:a16="http://schemas.microsoft.com/office/drawing/2014/main" id="{9AE1BE5C-8689-4644-A6BB-39AFB09132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7260918"/>
              </p:ext>
            </p:extLst>
          </p:nvPr>
        </p:nvGraphicFramePr>
        <p:xfrm>
          <a:off x="587375" y="6324276"/>
          <a:ext cx="507036" cy="265662"/>
        </p:xfrm>
        <a:graphic>
          <a:graphicData uri="http://schemas.openxmlformats.org/presentationml/2006/ole">
            <mc:AlternateContent xmlns:mc="http://schemas.openxmlformats.org/markup-compatibility/2006">
              <mc:Choice xmlns:v="urn:schemas-microsoft-com:vml" Requires="v">
                <p:oleObj name="Equation" r:id="rId46" imgW="482400" imgH="253800" progId="Equation.DSMT4">
                  <p:embed/>
                </p:oleObj>
              </mc:Choice>
              <mc:Fallback>
                <p:oleObj name="Equation" r:id="rId46" imgW="482400" imgH="253800" progId="Equation.DSMT4">
                  <p:embed/>
                  <p:pic>
                    <p:nvPicPr>
                      <p:cNvPr id="19" name="Object 14">
                        <a:extLst>
                          <a:ext uri="{C183D7F6-B498-43B3-948B-1728B52AA6E4}">
                            <adec:decorative xmlns:adec="http://schemas.microsoft.com/office/drawing/2017/decorative" val="1"/>
                          </a:ext>
                        </a:extLst>
                      </p:cNvPr>
                      <p:cNvPicPr/>
                      <p:nvPr/>
                    </p:nvPicPr>
                    <p:blipFill>
                      <a:blip r:embed="rId47"/>
                      <a:stretch>
                        <a:fillRect/>
                      </a:stretch>
                    </p:blipFill>
                    <p:spPr>
                      <a:xfrm>
                        <a:off x="587375" y="6324276"/>
                        <a:ext cx="507036" cy="26566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61EE2EC8-FE4C-41A2-84EA-D094EE9497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45388232"/>
              </p:ext>
            </p:extLst>
          </p:nvPr>
        </p:nvGraphicFramePr>
        <p:xfrm>
          <a:off x="2799424" y="6363663"/>
          <a:ext cx="1224172" cy="275870"/>
        </p:xfrm>
        <a:graphic>
          <a:graphicData uri="http://schemas.openxmlformats.org/presentationml/2006/ole">
            <mc:AlternateContent xmlns:mc="http://schemas.openxmlformats.org/markup-compatibility/2006">
              <mc:Choice xmlns:v="urn:schemas-microsoft-com:vml" Requires="v">
                <p:oleObj name="Equation" r:id="rId48" imgW="901440" imgH="203040" progId="Equation.DSMT4">
                  <p:embed/>
                </p:oleObj>
              </mc:Choice>
              <mc:Fallback>
                <p:oleObj name="Equation" r:id="rId48" imgW="901440" imgH="203040" progId="Equation.DSMT4">
                  <p:embed/>
                  <p:pic>
                    <p:nvPicPr>
                      <p:cNvPr id="0" name=""/>
                      <p:cNvPicPr/>
                      <p:nvPr/>
                    </p:nvPicPr>
                    <p:blipFill>
                      <a:blip r:embed="rId49"/>
                      <a:stretch>
                        <a:fillRect/>
                      </a:stretch>
                    </p:blipFill>
                    <p:spPr>
                      <a:xfrm>
                        <a:off x="2799424" y="6363663"/>
                        <a:ext cx="1224172" cy="27587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05B305F-9399-4E3F-8FA4-71347C17D15D}"/>
              </a:ext>
            </a:extLst>
          </p:cNvPr>
          <p:cNvSpPr>
            <a:spLocks noGrp="1"/>
          </p:cNvSpPr>
          <p:nvPr>
            <p:ph idx="14"/>
          </p:nvPr>
        </p:nvSpPr>
        <p:spPr>
          <a:xfrm>
            <a:off x="5715000" y="1188720"/>
            <a:ext cx="3294993" cy="5135880"/>
          </a:xfrm>
        </p:spPr>
        <p:txBody>
          <a:bodyPr/>
          <a:lstStyle/>
          <a:p>
            <a:r>
              <a:rPr lang="en-US" sz="2000" dirty="0"/>
              <a:t>Each identity can be proved using a table.</a:t>
            </a:r>
          </a:p>
          <a:p>
            <a:r>
              <a:rPr lang="en-US" sz="2000" dirty="0"/>
              <a:t>All  identities in Table </a:t>
            </a:r>
            <a:r>
              <a:rPr lang="en-US" sz="2000" dirty="0">
                <a:ea typeface="Cambria Math" pitchFamily="18" charset="0"/>
              </a:rPr>
              <a:t>5</a:t>
            </a:r>
            <a:r>
              <a:rPr lang="en-US" sz="2000" dirty="0"/>
              <a:t>, except for the first and the last two come in pairs. Each element of the pair is the </a:t>
            </a:r>
            <a:r>
              <a:rPr lang="en-US" sz="2000" i="1" dirty="0"/>
              <a:t>dual</a:t>
            </a:r>
            <a:r>
              <a:rPr lang="en-US" sz="2000" dirty="0"/>
              <a:t> of the other (obtained by switching Boolean sums and Boolean products and </a:t>
            </a:r>
            <a:r>
              <a:rPr lang="en-US" sz="2000" dirty="0">
                <a:ea typeface="Cambria Math" pitchFamily="18" charset="0"/>
              </a:rPr>
              <a:t>0</a:t>
            </a:r>
            <a:r>
              <a:rPr lang="en-US" sz="2000" dirty="0"/>
              <a:t>’s and </a:t>
            </a:r>
            <a:r>
              <a:rPr lang="en-US" sz="2000" dirty="0">
                <a:ea typeface="Cambria Math" pitchFamily="18" charset="0"/>
              </a:rPr>
              <a:t>1</a:t>
            </a:r>
            <a:r>
              <a:rPr lang="en-US" sz="2000" dirty="0"/>
              <a:t>’s.</a:t>
            </a:r>
          </a:p>
          <a:p>
            <a:r>
              <a:rPr lang="en-US" sz="2000" dirty="0"/>
              <a:t>The Boolean identities correspond to the identities of propositional logic (Section </a:t>
            </a:r>
            <a:r>
              <a:rPr lang="en-US" sz="2000" dirty="0">
                <a:ea typeface="Cambria Math" pitchFamily="18" charset="0"/>
              </a:rPr>
              <a:t>1.3</a:t>
            </a:r>
            <a:r>
              <a:rPr lang="en-US" sz="2000" dirty="0"/>
              <a:t>) and the set identities (Section </a:t>
            </a:r>
            <a:r>
              <a:rPr lang="en-US" sz="2000" dirty="0">
                <a:ea typeface="Cambria Math" pitchFamily="18" charset="0"/>
              </a:rPr>
              <a:t>2.2</a:t>
            </a:r>
            <a:r>
              <a:rPr lang="en-US" sz="2000" dirty="0"/>
              <a:t>).</a:t>
            </a:r>
          </a:p>
        </p:txBody>
      </p:sp>
      <p:sp>
        <p:nvSpPr>
          <p:cNvPr id="13" name="Slide Number Placeholder 5">
            <a:extLst>
              <a:ext uri="{FF2B5EF4-FFF2-40B4-BE49-F238E27FC236}">
                <a16:creationId xmlns:a16="http://schemas.microsoft.com/office/drawing/2014/main" id="{BC1D5A4B-4C80-46D0-91E0-E09DE002D16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748083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Identities of Boolean Algebra</a:t>
            </a:r>
            <a:r>
              <a:rPr lang="en-US" sz="1500" dirty="0"/>
              <a:t> 2</a:t>
            </a:r>
          </a:p>
        </p:txBody>
      </p:sp>
      <p:sp>
        <p:nvSpPr>
          <p:cNvPr id="5" name="Content Placeholder 2"/>
          <p:cNvSpPr>
            <a:spLocks noGrp="1"/>
          </p:cNvSpPr>
          <p:nvPr>
            <p:ph idx="1"/>
          </p:nvPr>
        </p:nvSpPr>
        <p:spPr>
          <a:xfrm>
            <a:off x="457200" y="990600"/>
            <a:ext cx="8229600" cy="2057400"/>
          </a:xfrm>
        </p:spPr>
        <p:txBody>
          <a:bodyPr/>
          <a:lstStyle/>
          <a:p>
            <a:r>
              <a:rPr lang="en-US" sz="2800" b="1" dirty="0"/>
              <a:t>Example</a:t>
            </a:r>
            <a:r>
              <a:rPr lang="en-US" sz="2800" dirty="0"/>
              <a:t>: Show that the distributive law </a:t>
            </a:r>
            <a:r>
              <a:rPr lang="en-US" sz="2800" i="1" dirty="0"/>
              <a:t>x</a:t>
            </a:r>
            <a:r>
              <a:rPr lang="en-US" sz="2800" dirty="0"/>
              <a:t>(</a:t>
            </a:r>
            <a:r>
              <a:rPr lang="en-US" sz="2800" i="1" dirty="0"/>
              <a:t>y</a:t>
            </a:r>
            <a:r>
              <a:rPr lang="en-US" sz="2800" dirty="0"/>
              <a:t> + </a:t>
            </a:r>
            <a:r>
              <a:rPr lang="en-US" sz="2800" i="1" dirty="0"/>
              <a:t>z</a:t>
            </a:r>
            <a:r>
              <a:rPr lang="en-US" sz="2800" dirty="0"/>
              <a:t>) = </a:t>
            </a:r>
            <a:r>
              <a:rPr lang="en-US" sz="2800" i="1" dirty="0" err="1"/>
              <a:t>xy</a:t>
            </a:r>
            <a:r>
              <a:rPr lang="en-US" sz="2800" dirty="0"/>
              <a:t> + </a:t>
            </a:r>
            <a:r>
              <a:rPr lang="en-US" sz="2800" i="1" dirty="0" err="1"/>
              <a:t>xz</a:t>
            </a:r>
            <a:r>
              <a:rPr lang="en-US" sz="2800" dirty="0"/>
              <a:t> is valid.</a:t>
            </a:r>
          </a:p>
          <a:p>
            <a:r>
              <a:rPr lang="en-US" sz="2800" b="1" dirty="0"/>
              <a:t>Solution</a:t>
            </a:r>
            <a:r>
              <a:rPr lang="en-US" sz="2800" dirty="0"/>
              <a:t>: We show that both sides of this identity always take the same value by constructing this table.</a:t>
            </a:r>
          </a:p>
        </p:txBody>
      </p:sp>
      <p:sp>
        <p:nvSpPr>
          <p:cNvPr id="6" name="Content Placeholder 3"/>
          <p:cNvSpPr>
            <a:spLocks noGrp="1"/>
          </p:cNvSpPr>
          <p:nvPr>
            <p:ph idx="13"/>
          </p:nvPr>
        </p:nvSpPr>
        <p:spPr>
          <a:xfrm>
            <a:off x="1447800" y="3124200"/>
            <a:ext cx="7010400" cy="381000"/>
          </a:xfrm>
          <a:solidFill>
            <a:srgbClr val="E1F3FF"/>
          </a:solidFill>
          <a:ln w="28575">
            <a:solidFill>
              <a:srgbClr val="00B0F0"/>
            </a:solidFill>
          </a:ln>
        </p:spPr>
        <p:txBody>
          <a:bodyPr/>
          <a:lstStyle/>
          <a:p>
            <a:r>
              <a:rPr lang="en-US" sz="2000" b="1" dirty="0"/>
              <a:t>TABLE 6</a:t>
            </a:r>
            <a:r>
              <a:rPr lang="en-US" sz="2000" dirty="0"/>
              <a:t> Verifying One of the Distributive Laws.</a:t>
            </a:r>
          </a:p>
        </p:txBody>
      </p:sp>
      <p:graphicFrame>
        <p:nvGraphicFramePr>
          <p:cNvPr id="8" name="Table 7">
            <a:extLst>
              <a:ext uri="{FF2B5EF4-FFF2-40B4-BE49-F238E27FC236}">
                <a16:creationId xmlns:a16="http://schemas.microsoft.com/office/drawing/2014/main" id="{05FECC42-5997-453A-A4C2-1BDE74BA6A29}"/>
              </a:ext>
            </a:extLst>
          </p:cNvPr>
          <p:cNvGraphicFramePr>
            <a:graphicFrameLocks noGrp="1"/>
          </p:cNvGraphicFramePr>
          <p:nvPr>
            <p:extLst>
              <p:ext uri="{D42A27DB-BD31-4B8C-83A1-F6EECF244321}">
                <p14:modId xmlns:p14="http://schemas.microsoft.com/office/powerpoint/2010/main" val="3895795312"/>
              </p:ext>
            </p:extLst>
          </p:nvPr>
        </p:nvGraphicFramePr>
        <p:xfrm>
          <a:off x="1447800" y="3505200"/>
          <a:ext cx="7010400" cy="3048000"/>
        </p:xfrm>
        <a:graphic>
          <a:graphicData uri="http://schemas.openxmlformats.org/drawingml/2006/table">
            <a:tbl>
              <a:tblPr firstRow="1" bandRow="1">
                <a:tableStyleId>{5C22544A-7EE6-4342-B048-85BDC9FD1C3A}</a:tableStyleId>
              </a:tblPr>
              <a:tblGrid>
                <a:gridCol w="860898">
                  <a:extLst>
                    <a:ext uri="{9D8B030D-6E8A-4147-A177-3AD203B41FA5}">
                      <a16:colId xmlns:a16="http://schemas.microsoft.com/office/drawing/2014/main" val="1141688920"/>
                    </a:ext>
                  </a:extLst>
                </a:gridCol>
                <a:gridCol w="891702">
                  <a:extLst>
                    <a:ext uri="{9D8B030D-6E8A-4147-A177-3AD203B41FA5}">
                      <a16:colId xmlns:a16="http://schemas.microsoft.com/office/drawing/2014/main" val="3895770107"/>
                    </a:ext>
                  </a:extLst>
                </a:gridCol>
                <a:gridCol w="914400">
                  <a:extLst>
                    <a:ext uri="{9D8B030D-6E8A-4147-A177-3AD203B41FA5}">
                      <a16:colId xmlns:a16="http://schemas.microsoft.com/office/drawing/2014/main" val="1340728533"/>
                    </a:ext>
                  </a:extLst>
                </a:gridCol>
                <a:gridCol w="838200">
                  <a:extLst>
                    <a:ext uri="{9D8B030D-6E8A-4147-A177-3AD203B41FA5}">
                      <a16:colId xmlns:a16="http://schemas.microsoft.com/office/drawing/2014/main" val="4129372957"/>
                    </a:ext>
                  </a:extLst>
                </a:gridCol>
                <a:gridCol w="914400">
                  <a:extLst>
                    <a:ext uri="{9D8B030D-6E8A-4147-A177-3AD203B41FA5}">
                      <a16:colId xmlns:a16="http://schemas.microsoft.com/office/drawing/2014/main" val="3412768971"/>
                    </a:ext>
                  </a:extLst>
                </a:gridCol>
                <a:gridCol w="838200">
                  <a:extLst>
                    <a:ext uri="{9D8B030D-6E8A-4147-A177-3AD203B41FA5}">
                      <a16:colId xmlns:a16="http://schemas.microsoft.com/office/drawing/2014/main" val="2234227990"/>
                    </a:ext>
                  </a:extLst>
                </a:gridCol>
                <a:gridCol w="914400">
                  <a:extLst>
                    <a:ext uri="{9D8B030D-6E8A-4147-A177-3AD203B41FA5}">
                      <a16:colId xmlns:a16="http://schemas.microsoft.com/office/drawing/2014/main" val="1005408177"/>
                    </a:ext>
                  </a:extLst>
                </a:gridCol>
                <a:gridCol w="838200">
                  <a:extLst>
                    <a:ext uri="{9D8B030D-6E8A-4147-A177-3AD203B41FA5}">
                      <a16:colId xmlns:a16="http://schemas.microsoft.com/office/drawing/2014/main" val="454902665"/>
                    </a:ext>
                  </a:extLst>
                </a:gridCol>
              </a:tblGrid>
              <a:tr h="145949">
                <a:tc>
                  <a:txBody>
                    <a:bodyPr/>
                    <a:lstStyle/>
                    <a:p>
                      <a:pPr algn="ctr"/>
                      <a:r>
                        <a:rPr lang="en-US" sz="1800" i="1" dirty="0">
                          <a:solidFill>
                            <a:schemeClr val="tx1"/>
                          </a:solidFill>
                        </a:rPr>
                        <a:t>x</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i="1">
                          <a:solidFill>
                            <a:schemeClr val="tx1"/>
                          </a:solidFill>
                        </a:rPr>
                        <a:t>y</a:t>
                      </a:r>
                      <a:endParaRPr lang="en-US" sz="1800" i="1"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z</a:t>
                      </a:r>
                      <a:endParaRPr lang="en-US" sz="1800" i="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dirty="0" err="1">
                          <a:solidFill>
                            <a:schemeClr val="tx1"/>
                          </a:solidFill>
                        </a:rPr>
                        <a:t>Y+z</a:t>
                      </a:r>
                      <a:endParaRPr lang="en-US" sz="1800" i="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dirty="0" err="1">
                          <a:solidFill>
                            <a:schemeClr val="tx1"/>
                          </a:solidFill>
                        </a:rPr>
                        <a:t>Xy</a:t>
                      </a:r>
                      <a:endParaRPr lang="en-US" sz="1800" i="1"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a:solidFill>
                            <a:schemeClr val="tx1"/>
                          </a:solidFill>
                        </a:rPr>
                        <a:t>xz</a:t>
                      </a:r>
                      <a:endParaRPr lang="en-US" sz="1800" i="1"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a:solidFill>
                            <a:schemeClr val="tx1"/>
                          </a:solidFill>
                        </a:rPr>
                        <a:t>x</a:t>
                      </a:r>
                      <a:r>
                        <a:rPr lang="en-US" sz="1800" i="0">
                          <a:solidFill>
                            <a:schemeClr val="tx1"/>
                          </a:solidFill>
                        </a:rPr>
                        <a:t>(</a:t>
                      </a:r>
                      <a:r>
                        <a:rPr lang="en-US" sz="1800" i="1">
                          <a:solidFill>
                            <a:schemeClr val="tx1"/>
                          </a:solidFill>
                        </a:rPr>
                        <a:t>y </a:t>
                      </a:r>
                      <a:r>
                        <a:rPr lang="en-US" sz="1800" i="0">
                          <a:solidFill>
                            <a:schemeClr val="tx1"/>
                          </a:solidFill>
                        </a:rPr>
                        <a:t>+</a:t>
                      </a:r>
                      <a:r>
                        <a:rPr lang="en-US" sz="1800" i="1">
                          <a:solidFill>
                            <a:schemeClr val="tx1"/>
                          </a:solidFill>
                        </a:rPr>
                        <a:t> z</a:t>
                      </a:r>
                      <a:r>
                        <a:rPr lang="en-US" sz="1800" i="0">
                          <a:solidFill>
                            <a:schemeClr val="tx1"/>
                          </a:solidFill>
                        </a:rPr>
                        <a:t>)</a:t>
                      </a:r>
                      <a:endParaRPr lang="en-US" sz="1800" i="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i="1">
                          <a:solidFill>
                            <a:schemeClr val="tx1"/>
                          </a:solidFill>
                        </a:rPr>
                        <a:t>Xy </a:t>
                      </a:r>
                      <a:r>
                        <a:rPr lang="en-US" sz="1800" i="0">
                          <a:solidFill>
                            <a:schemeClr val="tx1"/>
                          </a:solidFill>
                        </a:rPr>
                        <a:t>+</a:t>
                      </a:r>
                      <a:r>
                        <a:rPr lang="en-US" sz="1800" i="1">
                          <a:solidFill>
                            <a:schemeClr val="tx1"/>
                          </a:solidFill>
                        </a:rPr>
                        <a:t> xz</a:t>
                      </a:r>
                      <a:endParaRPr lang="en-US" sz="1800" i="1"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004616"/>
                  </a:ext>
                </a:extLst>
              </a:tr>
              <a:tr h="0">
                <a:tc>
                  <a:txBody>
                    <a:bodyPr/>
                    <a:lstStyle/>
                    <a:p>
                      <a:pPr algn="ctr"/>
                      <a:r>
                        <a:rPr lang="en-US" sz="160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575941"/>
                  </a:ext>
                </a:extLst>
              </a:tr>
              <a:tr h="0">
                <a:tc>
                  <a:txBody>
                    <a:bodyPr/>
                    <a:lstStyle/>
                    <a:p>
                      <a:pPr algn="ctr"/>
                      <a:r>
                        <a:rPr lang="en-US" sz="160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tx1"/>
                          </a:solidFill>
                          <a:latin typeface="+mn-lt"/>
                          <a:ea typeface="+mn-ea"/>
                          <a:cs typeface="+mn-cs"/>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526376"/>
                  </a:ext>
                </a:extLst>
              </a:tr>
              <a:tr h="0">
                <a:tc>
                  <a:txBody>
                    <a:bodyPr/>
                    <a:lstStyle/>
                    <a:p>
                      <a:pPr algn="ctr"/>
                      <a:r>
                        <a:rPr lang="en-US" sz="1600" b="0">
                          <a:solidFill>
                            <a:schemeClr val="tx1"/>
                          </a:solidFill>
                        </a:rPr>
                        <a:t>1</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85954"/>
                  </a:ext>
                </a:extLst>
              </a:tr>
              <a:tr h="0">
                <a:tc>
                  <a:txBody>
                    <a:bodyPr/>
                    <a:lstStyle/>
                    <a:p>
                      <a:pPr algn="ctr"/>
                      <a:r>
                        <a:rPr lang="en-US" sz="1600" b="0">
                          <a:solidFill>
                            <a:schemeClr val="tx1"/>
                          </a:solidFill>
                        </a:rPr>
                        <a:t>1</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056439"/>
                  </a:ext>
                </a:extLst>
              </a:tr>
              <a:tr h="0">
                <a:tc>
                  <a:txBody>
                    <a:bodyPr/>
                    <a:lstStyle/>
                    <a:p>
                      <a:pPr algn="ctr"/>
                      <a:r>
                        <a:rPr lang="en-US" sz="1600" b="0">
                          <a:solidFill>
                            <a:schemeClr val="tx1"/>
                          </a:solidFill>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646553"/>
                  </a:ext>
                </a:extLst>
              </a:tr>
              <a:tr h="0">
                <a:tc>
                  <a:txBody>
                    <a:bodyPr/>
                    <a:lstStyle/>
                    <a:p>
                      <a:pPr algn="ctr"/>
                      <a:r>
                        <a:rPr lang="en-US" sz="1600" b="0">
                          <a:solidFill>
                            <a:schemeClr val="tx1"/>
                          </a:solidFill>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1352279"/>
                  </a:ext>
                </a:extLst>
              </a:tr>
              <a:tr h="0">
                <a:tc>
                  <a:txBody>
                    <a:bodyPr/>
                    <a:lstStyle/>
                    <a:p>
                      <a:pPr algn="ctr"/>
                      <a:r>
                        <a:rPr lang="en-US" sz="1600" b="0" i="0" u="none" strike="noStrike" kern="1200" baseline="0">
                          <a:solidFill>
                            <a:schemeClr val="tx1"/>
                          </a:solidFill>
                          <a:latin typeface="+mn-lt"/>
                          <a:ea typeface="+mn-ea"/>
                          <a:cs typeface="+mn-cs"/>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4039568"/>
                  </a:ext>
                </a:extLst>
              </a:tr>
              <a:tr h="0">
                <a:tc>
                  <a:txBody>
                    <a:bodyPr/>
                    <a:lstStyle/>
                    <a:p>
                      <a:pPr algn="ctr"/>
                      <a:r>
                        <a:rPr lang="en-US" sz="1600" b="0" i="0" u="none" strike="noStrike" kern="1200" baseline="0">
                          <a:solidFill>
                            <a:schemeClr val="tx1"/>
                          </a:solidFill>
                          <a:latin typeface="+mn-lt"/>
                          <a:ea typeface="+mn-ea"/>
                          <a:cs typeface="+mn-cs"/>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827041"/>
                  </a:ext>
                </a:extLst>
              </a:tr>
            </a:tbl>
          </a:graphicData>
        </a:graphic>
      </p:graphicFrame>
      <p:sp>
        <p:nvSpPr>
          <p:cNvPr id="7" name="Slide Number Placeholder 5">
            <a:extLst>
              <a:ext uri="{FF2B5EF4-FFF2-40B4-BE49-F238E27FC236}">
                <a16:creationId xmlns:a16="http://schemas.microsoft.com/office/drawing/2014/main" id="{8575F244-552B-400F-92FE-CD353C201BC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63096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765F-52F9-4183-8522-C730F85442F4}"/>
              </a:ext>
            </a:extLst>
          </p:cNvPr>
          <p:cNvSpPr>
            <a:spLocks noGrp="1"/>
          </p:cNvSpPr>
          <p:nvPr>
            <p:ph type="title"/>
          </p:nvPr>
        </p:nvSpPr>
        <p:spPr/>
        <p:txBody>
          <a:bodyPr/>
          <a:lstStyle/>
          <a:p>
            <a:r>
              <a:rPr lang="en-US" dirty="0"/>
              <a:t>Formal Definition of a Boolean Algebra</a:t>
            </a:r>
            <a:endParaRPr lang="en-IN" dirty="0"/>
          </a:p>
        </p:txBody>
      </p:sp>
      <p:sp>
        <p:nvSpPr>
          <p:cNvPr id="3" name="Content Placeholder 2">
            <a:extLst>
              <a:ext uri="{FF2B5EF4-FFF2-40B4-BE49-F238E27FC236}">
                <a16:creationId xmlns:a16="http://schemas.microsoft.com/office/drawing/2014/main" id="{20C07546-7ED1-420D-AE6B-70D13FC418D9}"/>
              </a:ext>
            </a:extLst>
          </p:cNvPr>
          <p:cNvSpPr>
            <a:spLocks noGrp="1"/>
          </p:cNvSpPr>
          <p:nvPr>
            <p:ph idx="1"/>
          </p:nvPr>
        </p:nvSpPr>
        <p:spPr>
          <a:xfrm>
            <a:off x="457200" y="1295400"/>
            <a:ext cx="8610600" cy="914400"/>
          </a:xfrm>
        </p:spPr>
        <p:txBody>
          <a:bodyPr/>
          <a:lstStyle/>
          <a:p>
            <a:r>
              <a:rPr lang="en-US" sz="2600" b="1" dirty="0"/>
              <a:t>Definitio</a:t>
            </a:r>
            <a:r>
              <a:rPr lang="en-US" sz="2600" dirty="0"/>
              <a:t>n: A </a:t>
            </a:r>
            <a:r>
              <a:rPr lang="en-US" sz="2600" i="1" dirty="0"/>
              <a:t>Boolean algebra </a:t>
            </a:r>
            <a:r>
              <a:rPr lang="en-US" sz="2600" dirty="0"/>
              <a:t>is a set </a:t>
            </a:r>
            <a:r>
              <a:rPr lang="en-US" sz="2600" i="1" dirty="0"/>
              <a:t>B</a:t>
            </a:r>
            <a:r>
              <a:rPr lang="en-US" sz="2600" dirty="0"/>
              <a:t> with two binary operations </a:t>
            </a:r>
            <a:r>
              <a:rPr lang="en-US" sz="2600" dirty="0">
                <a:ea typeface="Cambria Math"/>
              </a:rPr>
              <a:t>∨</a:t>
            </a:r>
            <a:r>
              <a:rPr lang="en-US" sz="2600" dirty="0"/>
              <a:t>  and </a:t>
            </a:r>
            <a:r>
              <a:rPr lang="en-US" sz="2600" dirty="0">
                <a:ea typeface="Cambria Math"/>
              </a:rPr>
              <a:t>∧</a:t>
            </a:r>
            <a:r>
              <a:rPr lang="en-US" sz="2600" dirty="0"/>
              <a:t>, elements </a:t>
            </a:r>
            <a:r>
              <a:rPr lang="en-US" sz="2600" dirty="0">
                <a:ea typeface="Cambria Math" pitchFamily="18" charset="0"/>
              </a:rPr>
              <a:t>0</a:t>
            </a:r>
            <a:r>
              <a:rPr lang="en-US" sz="2600" dirty="0"/>
              <a:t> and </a:t>
            </a:r>
            <a:r>
              <a:rPr lang="en-US" sz="2600" dirty="0">
                <a:ea typeface="Cambria Math" pitchFamily="18" charset="0"/>
              </a:rPr>
              <a:t>1</a:t>
            </a:r>
            <a:r>
              <a:rPr lang="en-US" sz="2600" dirty="0"/>
              <a:t>, and a unary operation</a:t>
            </a:r>
            <a:endParaRPr lang="en-IN" sz="2600" dirty="0"/>
          </a:p>
        </p:txBody>
      </p:sp>
      <p:graphicFrame>
        <p:nvGraphicFramePr>
          <p:cNvPr id="15" name="Object 14">
            <a:extLst>
              <a:ext uri="{FF2B5EF4-FFF2-40B4-BE49-F238E27FC236}">
                <a16:creationId xmlns:a16="http://schemas.microsoft.com/office/drawing/2014/main" id="{85930A4E-2BE6-48D7-BF68-A66B83F8541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7203701"/>
              </p:ext>
            </p:extLst>
          </p:nvPr>
        </p:nvGraphicFramePr>
        <p:xfrm>
          <a:off x="495741" y="2133600"/>
          <a:ext cx="274320" cy="487680"/>
        </p:xfrm>
        <a:graphic>
          <a:graphicData uri="http://schemas.openxmlformats.org/presentationml/2006/ole">
            <mc:AlternateContent xmlns:mc="http://schemas.openxmlformats.org/markup-compatibility/2006">
              <mc:Choice xmlns:v="urn:schemas-microsoft-com:vml" Requires="v">
                <p:oleObj name="Equation" r:id="rId2" imgW="114120" imgH="203040" progId="Equation.DSMT4">
                  <p:embed/>
                </p:oleObj>
              </mc:Choice>
              <mc:Fallback>
                <p:oleObj name="Equation" r:id="rId2" imgW="114120" imgH="203040" progId="Equation.DSMT4">
                  <p:embed/>
                  <p:pic>
                    <p:nvPicPr>
                      <p:cNvPr id="0" name=""/>
                      <p:cNvPicPr/>
                      <p:nvPr/>
                    </p:nvPicPr>
                    <p:blipFill>
                      <a:blip r:embed="rId3"/>
                      <a:stretch>
                        <a:fillRect/>
                      </a:stretch>
                    </p:blipFill>
                    <p:spPr>
                      <a:xfrm>
                        <a:off x="495741" y="2133600"/>
                        <a:ext cx="274320" cy="48768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5DF9087-A79A-49A1-9628-A9BECB750373}"/>
              </a:ext>
            </a:extLst>
          </p:cNvPr>
          <p:cNvSpPr>
            <a:spLocks noGrp="1"/>
          </p:cNvSpPr>
          <p:nvPr>
            <p:ph idx="10"/>
          </p:nvPr>
        </p:nvSpPr>
        <p:spPr>
          <a:xfrm>
            <a:off x="682159" y="2080538"/>
            <a:ext cx="4572000" cy="487680"/>
          </a:xfrm>
        </p:spPr>
        <p:txBody>
          <a:bodyPr/>
          <a:lstStyle/>
          <a:p>
            <a:r>
              <a:rPr lang="en-US" sz="2600" dirty="0"/>
              <a:t>such that for all </a:t>
            </a:r>
            <a:r>
              <a:rPr lang="en-US" sz="2600" i="1" dirty="0"/>
              <a:t>x</a:t>
            </a:r>
            <a:r>
              <a:rPr lang="en-US" sz="2600" dirty="0"/>
              <a:t>, </a:t>
            </a:r>
            <a:r>
              <a:rPr lang="en-US" sz="2600" i="1" dirty="0"/>
              <a:t>y</a:t>
            </a:r>
            <a:r>
              <a:rPr lang="en-US" sz="2600" dirty="0"/>
              <a:t>, and </a:t>
            </a:r>
            <a:r>
              <a:rPr lang="en-US" sz="2600" i="1" dirty="0"/>
              <a:t>z</a:t>
            </a:r>
            <a:r>
              <a:rPr lang="en-US" sz="2600" dirty="0"/>
              <a:t> in </a:t>
            </a:r>
            <a:r>
              <a:rPr lang="en-US" sz="2600" i="1" dirty="0"/>
              <a:t>B</a:t>
            </a:r>
            <a:r>
              <a:rPr lang="en-US" sz="2600" dirty="0"/>
              <a:t>:</a:t>
            </a:r>
            <a:endParaRPr lang="en-IN" sz="2600" dirty="0"/>
          </a:p>
        </p:txBody>
      </p:sp>
      <p:graphicFrame>
        <p:nvGraphicFramePr>
          <p:cNvPr id="25" name="Object 3">
            <a:extLst>
              <a:ext uri="{FF2B5EF4-FFF2-40B4-BE49-F238E27FC236}">
                <a16:creationId xmlns:a16="http://schemas.microsoft.com/office/drawing/2014/main" id="{F4E4F7BA-E51E-4F1B-B545-DE35FC1B98C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35366464"/>
              </p:ext>
            </p:extLst>
          </p:nvPr>
        </p:nvGraphicFramePr>
        <p:xfrm>
          <a:off x="457200" y="2606675"/>
          <a:ext cx="857250" cy="685800"/>
        </p:xfrm>
        <a:graphic>
          <a:graphicData uri="http://schemas.openxmlformats.org/presentationml/2006/ole">
            <mc:AlternateContent xmlns:mc="http://schemas.openxmlformats.org/markup-compatibility/2006">
              <mc:Choice xmlns:v="urn:schemas-microsoft-com:vml" Requires="v">
                <p:oleObj name="Equation" r:id="rId4" imgW="571320" imgH="457200" progId="Equation.DSMT4">
                  <p:embed/>
                </p:oleObj>
              </mc:Choice>
              <mc:Fallback>
                <p:oleObj name="Equation" r:id="rId4" imgW="571320" imgH="457200" progId="Equation.DSMT4">
                  <p:embed/>
                  <p:pic>
                    <p:nvPicPr>
                      <p:cNvPr id="9" name="Object 3">
                        <a:extLst>
                          <a:ext uri="{C183D7F6-B498-43B3-948B-1728B52AA6E4}">
                            <adec:decorative xmlns:adec="http://schemas.microsoft.com/office/drawing/2017/decorative" val="1"/>
                          </a:ext>
                        </a:extLst>
                      </p:cNvPr>
                      <p:cNvPicPr/>
                      <p:nvPr/>
                    </p:nvPicPr>
                    <p:blipFill>
                      <a:blip r:embed="rId5"/>
                      <a:stretch>
                        <a:fillRect/>
                      </a:stretch>
                    </p:blipFill>
                    <p:spPr>
                      <a:xfrm>
                        <a:off x="457200" y="2606675"/>
                        <a:ext cx="857250" cy="685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A848CD9-C456-43D5-98C6-A2AED07DAFD2}"/>
              </a:ext>
            </a:extLst>
          </p:cNvPr>
          <p:cNvSpPr>
            <a:spLocks noGrp="1"/>
          </p:cNvSpPr>
          <p:nvPr>
            <p:ph idx="11"/>
          </p:nvPr>
        </p:nvSpPr>
        <p:spPr>
          <a:xfrm>
            <a:off x="1881120" y="2743200"/>
            <a:ext cx="1928880" cy="381000"/>
          </a:xfrm>
        </p:spPr>
        <p:txBody>
          <a:bodyPr/>
          <a:lstStyle/>
          <a:p>
            <a:r>
              <a:rPr lang="en-US" sz="2000" i="1" dirty="0">
                <a:solidFill>
                  <a:srgbClr val="214E91"/>
                </a:solidFill>
              </a:rPr>
              <a:t>identity laws</a:t>
            </a:r>
          </a:p>
        </p:txBody>
      </p:sp>
      <p:graphicFrame>
        <p:nvGraphicFramePr>
          <p:cNvPr id="17" name="Object 16">
            <a:extLst>
              <a:ext uri="{FF2B5EF4-FFF2-40B4-BE49-F238E27FC236}">
                <a16:creationId xmlns:a16="http://schemas.microsoft.com/office/drawing/2014/main" id="{2F41F159-3E7F-4631-A90F-7B5B0408C19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32878115"/>
              </p:ext>
            </p:extLst>
          </p:nvPr>
        </p:nvGraphicFramePr>
        <p:xfrm>
          <a:off x="466725" y="3397984"/>
          <a:ext cx="838200" cy="762000"/>
        </p:xfrm>
        <a:graphic>
          <a:graphicData uri="http://schemas.openxmlformats.org/presentationml/2006/ole">
            <mc:AlternateContent xmlns:mc="http://schemas.openxmlformats.org/markup-compatibility/2006">
              <mc:Choice xmlns:v="urn:schemas-microsoft-com:vml" Requires="v">
                <p:oleObj name="Equation" r:id="rId6" imgW="558720" imgH="507960" progId="Equation.DSMT4">
                  <p:embed/>
                </p:oleObj>
              </mc:Choice>
              <mc:Fallback>
                <p:oleObj name="Equation" r:id="rId6" imgW="558720" imgH="507960" progId="Equation.DSMT4">
                  <p:embed/>
                  <p:pic>
                    <p:nvPicPr>
                      <p:cNvPr id="0" name=""/>
                      <p:cNvPicPr/>
                      <p:nvPr/>
                    </p:nvPicPr>
                    <p:blipFill>
                      <a:blip r:embed="rId7"/>
                      <a:stretch>
                        <a:fillRect/>
                      </a:stretch>
                    </p:blipFill>
                    <p:spPr>
                      <a:xfrm>
                        <a:off x="466725" y="3397984"/>
                        <a:ext cx="838200" cy="7620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939B466-2616-4155-99FF-4F4F7F750306}"/>
              </a:ext>
            </a:extLst>
          </p:cNvPr>
          <p:cNvSpPr>
            <a:spLocks noGrp="1"/>
          </p:cNvSpPr>
          <p:nvPr>
            <p:ph idx="12"/>
          </p:nvPr>
        </p:nvSpPr>
        <p:spPr>
          <a:xfrm>
            <a:off x="1875608" y="3553731"/>
            <a:ext cx="3314700" cy="381000"/>
          </a:xfrm>
        </p:spPr>
        <p:txBody>
          <a:bodyPr/>
          <a:lstStyle/>
          <a:p>
            <a:r>
              <a:rPr lang="en-US" sz="2000" i="1" dirty="0">
                <a:solidFill>
                  <a:srgbClr val="214E91"/>
                </a:solidFill>
              </a:rPr>
              <a:t>complement laws</a:t>
            </a:r>
          </a:p>
        </p:txBody>
      </p:sp>
      <p:graphicFrame>
        <p:nvGraphicFramePr>
          <p:cNvPr id="27" name="Object 26">
            <a:extLst>
              <a:ext uri="{FF2B5EF4-FFF2-40B4-BE49-F238E27FC236}">
                <a16:creationId xmlns:a16="http://schemas.microsoft.com/office/drawing/2014/main" id="{4F0DEB36-4194-455F-AF7B-BC5AFD59EDA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4687122"/>
              </p:ext>
            </p:extLst>
          </p:nvPr>
        </p:nvGraphicFramePr>
        <p:xfrm>
          <a:off x="438072" y="4219942"/>
          <a:ext cx="2362201" cy="787400"/>
        </p:xfrm>
        <a:graphic>
          <a:graphicData uri="http://schemas.openxmlformats.org/presentationml/2006/ole">
            <mc:AlternateContent xmlns:mc="http://schemas.openxmlformats.org/markup-compatibility/2006">
              <mc:Choice xmlns:v="urn:schemas-microsoft-com:vml" Requires="v">
                <p:oleObj name="Equation" r:id="rId8" imgW="1447560" imgH="482400" progId="Equation.DSMT4">
                  <p:embed/>
                </p:oleObj>
              </mc:Choice>
              <mc:Fallback>
                <p:oleObj name="Equation" r:id="rId8" imgW="1447560" imgH="482400" progId="Equation.DSMT4">
                  <p:embed/>
                  <p:pic>
                    <p:nvPicPr>
                      <p:cNvPr id="0" name=""/>
                      <p:cNvPicPr/>
                      <p:nvPr/>
                    </p:nvPicPr>
                    <p:blipFill>
                      <a:blip r:embed="rId9"/>
                      <a:stretch>
                        <a:fillRect/>
                      </a:stretch>
                    </p:blipFill>
                    <p:spPr>
                      <a:xfrm>
                        <a:off x="438072" y="4219942"/>
                        <a:ext cx="2362201" cy="7874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6D2123A-8327-4550-8765-04557D2867FC}"/>
              </a:ext>
            </a:extLst>
          </p:cNvPr>
          <p:cNvSpPr>
            <a:spLocks noGrp="1"/>
          </p:cNvSpPr>
          <p:nvPr>
            <p:ph idx="13"/>
          </p:nvPr>
        </p:nvSpPr>
        <p:spPr>
          <a:xfrm>
            <a:off x="2938085" y="4340938"/>
            <a:ext cx="2181903" cy="381000"/>
          </a:xfrm>
        </p:spPr>
        <p:txBody>
          <a:bodyPr/>
          <a:lstStyle/>
          <a:p>
            <a:r>
              <a:rPr lang="en-US" sz="2000" i="1" dirty="0">
                <a:solidFill>
                  <a:srgbClr val="214E91"/>
                </a:solidFill>
              </a:rPr>
              <a:t>associative laws</a:t>
            </a:r>
          </a:p>
        </p:txBody>
      </p:sp>
      <p:graphicFrame>
        <p:nvGraphicFramePr>
          <p:cNvPr id="28" name="Object 9">
            <a:extLst>
              <a:ext uri="{FF2B5EF4-FFF2-40B4-BE49-F238E27FC236}">
                <a16:creationId xmlns:a16="http://schemas.microsoft.com/office/drawing/2014/main" id="{A305F313-4B5A-43B5-AD06-36D6D5F71D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6500872"/>
              </p:ext>
            </p:extLst>
          </p:nvPr>
        </p:nvGraphicFramePr>
        <p:xfrm>
          <a:off x="466725" y="5037108"/>
          <a:ext cx="1181100" cy="685800"/>
        </p:xfrm>
        <a:graphic>
          <a:graphicData uri="http://schemas.openxmlformats.org/presentationml/2006/ole">
            <mc:AlternateContent xmlns:mc="http://schemas.openxmlformats.org/markup-compatibility/2006">
              <mc:Choice xmlns:v="urn:schemas-microsoft-com:vml" Requires="v">
                <p:oleObj name="Equation" r:id="rId10" imgW="787320" imgH="457200" progId="Equation.DSMT4">
                  <p:embed/>
                </p:oleObj>
              </mc:Choice>
              <mc:Fallback>
                <p:oleObj name="Equation" r:id="rId10" imgW="787320" imgH="457200" progId="Equation.DSMT4">
                  <p:embed/>
                  <p:pic>
                    <p:nvPicPr>
                      <p:cNvPr id="13" name="Object 9">
                        <a:extLst>
                          <a:ext uri="{C183D7F6-B498-43B3-948B-1728B52AA6E4}">
                            <adec:decorative xmlns:adec="http://schemas.microsoft.com/office/drawing/2017/decorative" val="1"/>
                          </a:ext>
                        </a:extLst>
                      </p:cNvPr>
                      <p:cNvPicPr/>
                      <p:nvPr/>
                    </p:nvPicPr>
                    <p:blipFill>
                      <a:blip r:embed="rId11"/>
                      <a:stretch>
                        <a:fillRect/>
                      </a:stretch>
                    </p:blipFill>
                    <p:spPr>
                      <a:xfrm>
                        <a:off x="466725" y="5037108"/>
                        <a:ext cx="1181100" cy="6858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5D1BC6C-E35E-473E-8F04-ACCB4A8057CB}"/>
              </a:ext>
            </a:extLst>
          </p:cNvPr>
          <p:cNvSpPr>
            <a:spLocks noGrp="1"/>
          </p:cNvSpPr>
          <p:nvPr>
            <p:ph idx="14"/>
          </p:nvPr>
        </p:nvSpPr>
        <p:spPr>
          <a:xfrm>
            <a:off x="2609850" y="5181600"/>
            <a:ext cx="2400300" cy="381000"/>
          </a:xfrm>
        </p:spPr>
        <p:txBody>
          <a:bodyPr/>
          <a:lstStyle/>
          <a:p>
            <a:r>
              <a:rPr lang="en-US" sz="2000" i="1" dirty="0">
                <a:solidFill>
                  <a:srgbClr val="214E91"/>
                </a:solidFill>
              </a:rPr>
              <a:t>commutative laws</a:t>
            </a:r>
          </a:p>
        </p:txBody>
      </p:sp>
      <p:graphicFrame>
        <p:nvGraphicFramePr>
          <p:cNvPr id="19" name="Object 18">
            <a:extLst>
              <a:ext uri="{FF2B5EF4-FFF2-40B4-BE49-F238E27FC236}">
                <a16:creationId xmlns:a16="http://schemas.microsoft.com/office/drawing/2014/main" id="{041EBD7F-89E5-4A5B-B73B-A2430E47DC0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3240291"/>
              </p:ext>
            </p:extLst>
          </p:nvPr>
        </p:nvGraphicFramePr>
        <p:xfrm>
          <a:off x="438485" y="5820966"/>
          <a:ext cx="2743200" cy="723900"/>
        </p:xfrm>
        <a:graphic>
          <a:graphicData uri="http://schemas.openxmlformats.org/presentationml/2006/ole">
            <mc:AlternateContent xmlns:mc="http://schemas.openxmlformats.org/markup-compatibility/2006">
              <mc:Choice xmlns:v="urn:schemas-microsoft-com:vml" Requires="v">
                <p:oleObj name="Equation" r:id="rId12" imgW="1828800" imgH="482400" progId="Equation.DSMT4">
                  <p:embed/>
                </p:oleObj>
              </mc:Choice>
              <mc:Fallback>
                <p:oleObj name="Equation" r:id="rId12" imgW="1828800" imgH="482400" progId="Equation.DSMT4">
                  <p:embed/>
                  <p:pic>
                    <p:nvPicPr>
                      <p:cNvPr id="0" name=""/>
                      <p:cNvPicPr/>
                      <p:nvPr/>
                    </p:nvPicPr>
                    <p:blipFill>
                      <a:blip r:embed="rId13"/>
                      <a:stretch>
                        <a:fillRect/>
                      </a:stretch>
                    </p:blipFill>
                    <p:spPr>
                      <a:xfrm>
                        <a:off x="438485" y="5820966"/>
                        <a:ext cx="2743200" cy="7239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66F5D075-0751-42EB-A437-F8261F6243B7}"/>
              </a:ext>
            </a:extLst>
          </p:cNvPr>
          <p:cNvSpPr>
            <a:spLocks noGrp="1"/>
          </p:cNvSpPr>
          <p:nvPr>
            <p:ph idx="15"/>
          </p:nvPr>
        </p:nvSpPr>
        <p:spPr>
          <a:xfrm>
            <a:off x="3356064" y="6000750"/>
            <a:ext cx="2206536" cy="381000"/>
          </a:xfrm>
        </p:spPr>
        <p:txBody>
          <a:bodyPr/>
          <a:lstStyle/>
          <a:p>
            <a:r>
              <a:rPr lang="en-US" sz="2000" i="1" dirty="0">
                <a:solidFill>
                  <a:srgbClr val="214E91"/>
                </a:solidFill>
              </a:rPr>
              <a:t>distributive laws</a:t>
            </a:r>
          </a:p>
        </p:txBody>
      </p:sp>
      <p:sp>
        <p:nvSpPr>
          <p:cNvPr id="10" name="Content Placeholder 9">
            <a:extLst>
              <a:ext uri="{FF2B5EF4-FFF2-40B4-BE49-F238E27FC236}">
                <a16:creationId xmlns:a16="http://schemas.microsoft.com/office/drawing/2014/main" id="{613257C0-064F-4314-947C-6D9E6EF79023}"/>
              </a:ext>
            </a:extLst>
          </p:cNvPr>
          <p:cNvSpPr>
            <a:spLocks noGrp="1"/>
          </p:cNvSpPr>
          <p:nvPr>
            <p:ph idx="16"/>
          </p:nvPr>
        </p:nvSpPr>
        <p:spPr>
          <a:xfrm>
            <a:off x="5257800" y="2590800"/>
            <a:ext cx="3733799" cy="1787707"/>
          </a:xfrm>
          <a:ln w="9525">
            <a:solidFill>
              <a:srgbClr val="214E91"/>
            </a:solidFill>
          </a:ln>
        </p:spPr>
        <p:txBody>
          <a:bodyPr/>
          <a:lstStyle/>
          <a:p>
            <a:r>
              <a:rPr lang="en-US" sz="2200" dirty="0"/>
              <a:t>The set of propositional variables with the operators </a:t>
            </a:r>
            <a:r>
              <a:rPr lang="en-US" sz="2200" dirty="0">
                <a:ea typeface="Cambria Math"/>
              </a:rPr>
              <a:t>∧</a:t>
            </a:r>
            <a:r>
              <a:rPr lang="en-US" sz="2200" dirty="0"/>
              <a:t> and </a:t>
            </a:r>
            <a:r>
              <a:rPr lang="en-US" sz="2200" dirty="0">
                <a:ea typeface="Cambria Math"/>
              </a:rPr>
              <a:t>∨</a:t>
            </a:r>
            <a:r>
              <a:rPr lang="en-US" sz="2200" dirty="0"/>
              <a:t>, elements </a:t>
            </a:r>
            <a:r>
              <a:rPr lang="en-US" sz="2200" b="1" dirty="0"/>
              <a:t>T</a:t>
            </a:r>
            <a:r>
              <a:rPr lang="en-US" sz="2200" dirty="0"/>
              <a:t> and </a:t>
            </a:r>
            <a:r>
              <a:rPr lang="en-US" sz="2200" b="1" dirty="0"/>
              <a:t>F</a:t>
            </a:r>
            <a:r>
              <a:rPr lang="en-US" sz="2200" dirty="0"/>
              <a:t>, and the negation operator </a:t>
            </a:r>
            <a:r>
              <a:rPr lang="en-US" sz="2200" dirty="0">
                <a:ea typeface="Cambria Math"/>
              </a:rPr>
              <a:t>¬ </a:t>
            </a:r>
            <a:r>
              <a:rPr lang="en-US" sz="2200" dirty="0"/>
              <a:t> is a Boolean algebra.</a:t>
            </a:r>
          </a:p>
        </p:txBody>
      </p:sp>
      <p:sp>
        <p:nvSpPr>
          <p:cNvPr id="11" name="Content Placeholder 10">
            <a:extLst>
              <a:ext uri="{FF2B5EF4-FFF2-40B4-BE49-F238E27FC236}">
                <a16:creationId xmlns:a16="http://schemas.microsoft.com/office/drawing/2014/main" id="{37B8B6B5-86A2-4A68-B8E0-E84752682943}"/>
              </a:ext>
            </a:extLst>
          </p:cNvPr>
          <p:cNvSpPr>
            <a:spLocks noGrp="1"/>
          </p:cNvSpPr>
          <p:nvPr>
            <p:ph idx="17"/>
          </p:nvPr>
        </p:nvSpPr>
        <p:spPr>
          <a:xfrm>
            <a:off x="5257800" y="4495800"/>
            <a:ext cx="3794760" cy="1562465"/>
          </a:xfrm>
        </p:spPr>
        <p:txBody>
          <a:bodyPr/>
          <a:lstStyle/>
          <a:p>
            <a:r>
              <a:rPr lang="en-US" sz="2200" dirty="0"/>
              <a:t>The set of subsets of a universal set with the operators </a:t>
            </a:r>
            <a:r>
              <a:rPr lang="en-US" sz="2200" dirty="0">
                <a:ea typeface="Cambria Math"/>
              </a:rPr>
              <a:t>∪</a:t>
            </a:r>
            <a:r>
              <a:rPr lang="en-US" sz="2200" dirty="0"/>
              <a:t> and </a:t>
            </a:r>
            <a:r>
              <a:rPr lang="en-US" sz="2200" dirty="0">
                <a:ea typeface="Cambria Math"/>
              </a:rPr>
              <a:t>∩</a:t>
            </a:r>
            <a:r>
              <a:rPr lang="en-US" sz="2200" dirty="0"/>
              <a:t>, the empty set (</a:t>
            </a:r>
            <a:r>
              <a:rPr lang="en-US" sz="2200" dirty="0">
                <a:ea typeface="Cambria Math"/>
                <a:sym typeface="Symbol"/>
              </a:rPr>
              <a:t>∅</a:t>
            </a:r>
            <a:r>
              <a:rPr lang="en-US" sz="2200" dirty="0"/>
              <a:t>),</a:t>
            </a:r>
            <a:endParaRPr lang="en-IN" sz="2200" dirty="0"/>
          </a:p>
        </p:txBody>
      </p:sp>
      <p:sp>
        <p:nvSpPr>
          <p:cNvPr id="12" name="Content Placeholder 11">
            <a:extLst>
              <a:ext uri="{FF2B5EF4-FFF2-40B4-BE49-F238E27FC236}">
                <a16:creationId xmlns:a16="http://schemas.microsoft.com/office/drawing/2014/main" id="{F4A6A0A0-D398-4787-BC6F-E9341854C91C}"/>
              </a:ext>
            </a:extLst>
          </p:cNvPr>
          <p:cNvSpPr>
            <a:spLocks noGrp="1"/>
          </p:cNvSpPr>
          <p:nvPr>
            <p:ph idx="18"/>
          </p:nvPr>
        </p:nvSpPr>
        <p:spPr>
          <a:xfrm>
            <a:off x="5254159" y="5501053"/>
            <a:ext cx="3493335" cy="381000"/>
          </a:xfrm>
        </p:spPr>
        <p:txBody>
          <a:bodyPr/>
          <a:lstStyle/>
          <a:p>
            <a:r>
              <a:rPr lang="en-US" sz="2200" dirty="0"/>
              <a:t>universal set (</a:t>
            </a:r>
            <a:r>
              <a:rPr lang="en-US" sz="2200" i="1" dirty="0">
                <a:ea typeface="Cambria Math"/>
              </a:rPr>
              <a:t>U</a:t>
            </a:r>
            <a:r>
              <a:rPr lang="en-US" sz="2200" dirty="0"/>
              <a:t>), and the set</a:t>
            </a:r>
            <a:endParaRPr lang="en-IN" sz="2200" dirty="0"/>
          </a:p>
        </p:txBody>
      </p:sp>
      <p:sp>
        <p:nvSpPr>
          <p:cNvPr id="13" name="Content Placeholder 12">
            <a:extLst>
              <a:ext uri="{FF2B5EF4-FFF2-40B4-BE49-F238E27FC236}">
                <a16:creationId xmlns:a16="http://schemas.microsoft.com/office/drawing/2014/main" id="{C84656B8-B0A8-4C9E-A0DC-1FDDC1561751}"/>
              </a:ext>
            </a:extLst>
          </p:cNvPr>
          <p:cNvSpPr>
            <a:spLocks noGrp="1"/>
          </p:cNvSpPr>
          <p:nvPr>
            <p:ph idx="19"/>
          </p:nvPr>
        </p:nvSpPr>
        <p:spPr>
          <a:xfrm>
            <a:off x="5247594" y="5867400"/>
            <a:ext cx="3515406" cy="381000"/>
          </a:xfrm>
        </p:spPr>
        <p:txBody>
          <a:bodyPr/>
          <a:lstStyle/>
          <a:p>
            <a:r>
              <a:rPr lang="en-US" sz="2200" dirty="0"/>
              <a:t>complementation operator</a:t>
            </a:r>
            <a:endParaRPr lang="en-IN" sz="2200" dirty="0"/>
          </a:p>
        </p:txBody>
      </p:sp>
      <p:graphicFrame>
        <p:nvGraphicFramePr>
          <p:cNvPr id="30" name="Object 29">
            <a:extLst>
              <a:ext uri="{FF2B5EF4-FFF2-40B4-BE49-F238E27FC236}">
                <a16:creationId xmlns:a16="http://schemas.microsoft.com/office/drawing/2014/main" id="{AEA11809-5B20-482E-8946-0B740761AA5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899617"/>
              </p:ext>
            </p:extLst>
          </p:nvPr>
        </p:nvGraphicFramePr>
        <p:xfrm>
          <a:off x="8434388" y="5921375"/>
          <a:ext cx="336550" cy="338138"/>
        </p:xfrm>
        <a:graphic>
          <a:graphicData uri="http://schemas.openxmlformats.org/presentationml/2006/ole">
            <mc:AlternateContent xmlns:mc="http://schemas.openxmlformats.org/markup-compatibility/2006">
              <mc:Choice xmlns:v="urn:schemas-microsoft-com:vml" Requires="v">
                <p:oleObj name="Equation" r:id="rId14" imgW="253800" imgH="253800" progId="Equation.DSMT4">
                  <p:embed/>
                </p:oleObj>
              </mc:Choice>
              <mc:Fallback>
                <p:oleObj name="Equation" r:id="rId14" imgW="253800" imgH="253800" progId="Equation.DSMT4">
                  <p:embed/>
                  <p:pic>
                    <p:nvPicPr>
                      <p:cNvPr id="3" name="Object 2">
                        <a:extLst>
                          <a:ext uri="{FF2B5EF4-FFF2-40B4-BE49-F238E27FC236}">
                            <a16:creationId xmlns:a16="http://schemas.microsoft.com/office/drawing/2014/main" id="{431B5136-6A28-41BA-8357-815EB1B3DEE2}"/>
                          </a:ext>
                        </a:extLst>
                      </p:cNvPr>
                      <p:cNvPicPr/>
                      <p:nvPr/>
                    </p:nvPicPr>
                    <p:blipFill>
                      <a:blip r:embed="rId15"/>
                      <a:stretch>
                        <a:fillRect/>
                      </a:stretch>
                    </p:blipFill>
                    <p:spPr>
                      <a:xfrm>
                        <a:off x="8434388" y="5921375"/>
                        <a:ext cx="336550" cy="33813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8B9D97DD-F6EE-4AD5-8D36-B96A94B40A2D}"/>
              </a:ext>
            </a:extLst>
          </p:cNvPr>
          <p:cNvSpPr>
            <a:spLocks noGrp="1"/>
          </p:cNvSpPr>
          <p:nvPr>
            <p:ph idx="20"/>
          </p:nvPr>
        </p:nvSpPr>
        <p:spPr>
          <a:xfrm>
            <a:off x="5266508" y="6172200"/>
            <a:ext cx="2810692" cy="353965"/>
          </a:xfrm>
        </p:spPr>
        <p:txBody>
          <a:bodyPr/>
          <a:lstStyle/>
          <a:p>
            <a:r>
              <a:rPr lang="en-US" sz="2200" dirty="0"/>
              <a:t>is a Boolean algebra.</a:t>
            </a:r>
            <a:endParaRPr lang="en-IN" sz="2200" dirty="0"/>
          </a:p>
        </p:txBody>
      </p:sp>
      <p:sp>
        <p:nvSpPr>
          <p:cNvPr id="31" name="Slide Number Placeholder 5">
            <a:extLst>
              <a:ext uri="{FF2B5EF4-FFF2-40B4-BE49-F238E27FC236}">
                <a16:creationId xmlns:a16="http://schemas.microsoft.com/office/drawing/2014/main" id="{47BC3EA9-73ED-4D79-B28B-41AD79215AA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17827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9320"/>
            <a:ext cx="9144000" cy="1554480"/>
          </a:xfrm>
        </p:spPr>
        <p:txBody>
          <a:bodyPr/>
          <a:lstStyle/>
          <a:p>
            <a:r>
              <a:rPr lang="en-US" sz="6000" b="1" dirty="0"/>
              <a:t>Representing Boolean Functions</a:t>
            </a:r>
          </a:p>
        </p:txBody>
      </p:sp>
      <p:sp>
        <p:nvSpPr>
          <p:cNvPr id="3" name="Content Placeholder 2"/>
          <p:cNvSpPr>
            <a:spLocks noGrp="1"/>
          </p:cNvSpPr>
          <p:nvPr>
            <p:ph idx="1"/>
          </p:nvPr>
        </p:nvSpPr>
        <p:spPr>
          <a:xfrm>
            <a:off x="3200400" y="3855720"/>
            <a:ext cx="2743200" cy="640080"/>
          </a:xfrm>
        </p:spPr>
        <p:txBody>
          <a:bodyPr/>
          <a:lstStyle/>
          <a:p>
            <a:pPr algn="ctr"/>
            <a:r>
              <a:rPr lang="en-US" dirty="0"/>
              <a:t>Section 12.2</a:t>
            </a:r>
          </a:p>
        </p:txBody>
      </p:sp>
      <p:sp>
        <p:nvSpPr>
          <p:cNvPr id="4" name="Slide Number Placeholder 5">
            <a:extLst>
              <a:ext uri="{FF2B5EF4-FFF2-40B4-BE49-F238E27FC236}">
                <a16:creationId xmlns:a16="http://schemas.microsoft.com/office/drawing/2014/main" id="{3F758002-1E24-4797-99AA-5E7A5AB878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69094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p:txBody>
          <a:bodyPr/>
          <a:lstStyle/>
          <a:p>
            <a:r>
              <a:rPr lang="en-US" dirty="0"/>
              <a:t>Sum-of-Products Expansions.</a:t>
            </a:r>
          </a:p>
          <a:p>
            <a:r>
              <a:rPr lang="en-US" dirty="0"/>
              <a:t>Functional Completeness.</a:t>
            </a:r>
          </a:p>
        </p:txBody>
      </p:sp>
      <p:sp>
        <p:nvSpPr>
          <p:cNvPr id="4" name="Slide Number Placeholder 5">
            <a:extLst>
              <a:ext uri="{FF2B5EF4-FFF2-40B4-BE49-F238E27FC236}">
                <a16:creationId xmlns:a16="http://schemas.microsoft.com/office/drawing/2014/main" id="{FD505947-A6D1-4D07-B32B-DA83000B54E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93249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7C4B-10F9-4E08-95AB-ECA8F5883B51}"/>
              </a:ext>
            </a:extLst>
          </p:cNvPr>
          <p:cNvSpPr>
            <a:spLocks noGrp="1"/>
          </p:cNvSpPr>
          <p:nvPr>
            <p:ph type="title"/>
          </p:nvPr>
        </p:nvSpPr>
        <p:spPr/>
        <p:txBody>
          <a:bodyPr/>
          <a:lstStyle/>
          <a:p>
            <a:r>
              <a:rPr lang="en-US" dirty="0"/>
              <a:t>Sum-of-Products Expansion</a:t>
            </a:r>
            <a:r>
              <a:rPr lang="en-US" sz="1500" dirty="0"/>
              <a:t> 1</a:t>
            </a:r>
            <a:endParaRPr lang="en-IN" dirty="0"/>
          </a:p>
        </p:txBody>
      </p:sp>
      <p:sp>
        <p:nvSpPr>
          <p:cNvPr id="3" name="Content Placeholder 2">
            <a:extLst>
              <a:ext uri="{FF2B5EF4-FFF2-40B4-BE49-F238E27FC236}">
                <a16:creationId xmlns:a16="http://schemas.microsoft.com/office/drawing/2014/main" id="{372E20D3-363F-4748-B0DC-4B69C0C08006}"/>
              </a:ext>
            </a:extLst>
          </p:cNvPr>
          <p:cNvSpPr>
            <a:spLocks noGrp="1"/>
          </p:cNvSpPr>
          <p:nvPr>
            <p:ph idx="1"/>
          </p:nvPr>
        </p:nvSpPr>
        <p:spPr>
          <a:xfrm>
            <a:off x="184129" y="1116108"/>
            <a:ext cx="8305800" cy="533400"/>
          </a:xfrm>
        </p:spPr>
        <p:txBody>
          <a:bodyPr/>
          <a:lstStyle/>
          <a:p>
            <a:r>
              <a:rPr lang="en-US" sz="2400" b="1" dirty="0"/>
              <a:t>Example</a:t>
            </a:r>
            <a:r>
              <a:rPr lang="en-US" sz="2400" dirty="0"/>
              <a:t>: Find Boolean expressions that  represent the functions</a:t>
            </a:r>
            <a:endParaRPr lang="en-IN" dirty="0"/>
          </a:p>
        </p:txBody>
      </p:sp>
      <p:graphicFrame>
        <p:nvGraphicFramePr>
          <p:cNvPr id="25" name="Object 24">
            <a:extLst>
              <a:ext uri="{FF2B5EF4-FFF2-40B4-BE49-F238E27FC236}">
                <a16:creationId xmlns:a16="http://schemas.microsoft.com/office/drawing/2014/main" id="{194B233A-6805-4A8C-9FB1-5A57C661A5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6118310"/>
              </p:ext>
            </p:extLst>
          </p:nvPr>
        </p:nvGraphicFramePr>
        <p:xfrm>
          <a:off x="225135" y="1519636"/>
          <a:ext cx="348673" cy="429136"/>
        </p:xfrm>
        <a:graphic>
          <a:graphicData uri="http://schemas.openxmlformats.org/presentationml/2006/ole">
            <mc:AlternateContent xmlns:mc="http://schemas.openxmlformats.org/markup-compatibility/2006">
              <mc:Choice xmlns:v="urn:schemas-microsoft-com:vml" Requires="v">
                <p:oleObj name="Equation" r:id="rId2" imgW="164880" imgH="203040" progId="Equation.DSMT4">
                  <p:embed/>
                </p:oleObj>
              </mc:Choice>
              <mc:Fallback>
                <p:oleObj name="Equation" r:id="rId2" imgW="164880" imgH="203040" progId="Equation.DSMT4">
                  <p:embed/>
                  <p:pic>
                    <p:nvPicPr>
                      <p:cNvPr id="13" name="Object 12">
                        <a:extLst>
                          <a:ext uri="{FF2B5EF4-FFF2-40B4-BE49-F238E27FC236}">
                            <a16:creationId xmlns:a16="http://schemas.microsoft.com/office/drawing/2014/main" id="{32E51118-D693-42AE-A779-56BD8CFAE576}"/>
                          </a:ext>
                        </a:extLst>
                      </p:cNvPr>
                      <p:cNvPicPr/>
                      <p:nvPr/>
                    </p:nvPicPr>
                    <p:blipFill>
                      <a:blip r:embed="rId3"/>
                      <a:stretch>
                        <a:fillRect/>
                      </a:stretch>
                    </p:blipFill>
                    <p:spPr>
                      <a:xfrm>
                        <a:off x="225135" y="1519636"/>
                        <a:ext cx="348673" cy="429136"/>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6784E96-36AC-4FB0-B2D6-5A73FED7B56F}"/>
              </a:ext>
            </a:extLst>
          </p:cNvPr>
          <p:cNvSpPr>
            <a:spLocks noGrp="1"/>
          </p:cNvSpPr>
          <p:nvPr>
            <p:ph idx="10"/>
          </p:nvPr>
        </p:nvSpPr>
        <p:spPr>
          <a:xfrm>
            <a:off x="509950" y="1472970"/>
            <a:ext cx="5227782" cy="508000"/>
          </a:xfrm>
        </p:spPr>
        <p:txBody>
          <a:bodyPr/>
          <a:lstStyle/>
          <a:p>
            <a:r>
              <a:rPr lang="en-US" sz="2400" i="1" dirty="0"/>
              <a:t>F</a:t>
            </a:r>
            <a:r>
              <a:rPr lang="en-US" sz="2400" dirty="0"/>
              <a:t>(</a:t>
            </a:r>
            <a:r>
              <a:rPr lang="en-US" sz="2400" i="1" dirty="0"/>
              <a:t>x</a:t>
            </a:r>
            <a:r>
              <a:rPr lang="en-US" sz="2400" dirty="0"/>
              <a:t>, </a:t>
            </a:r>
            <a:r>
              <a:rPr lang="en-US" sz="2400" i="1" dirty="0"/>
              <a:t>y</a:t>
            </a:r>
            <a:r>
              <a:rPr lang="en-US" sz="2400" dirty="0"/>
              <a:t>, </a:t>
            </a:r>
            <a:r>
              <a:rPr lang="en-US" sz="2400" i="1" dirty="0"/>
              <a:t>z</a:t>
            </a:r>
            <a:r>
              <a:rPr lang="en-US" sz="2400" dirty="0"/>
              <a:t>) and </a:t>
            </a:r>
            <a:r>
              <a:rPr lang="en-US" sz="2400" dirty="0">
                <a:solidFill>
                  <a:srgbClr val="00B0F0"/>
                </a:solidFill>
              </a:rPr>
              <a:t>(ii)</a:t>
            </a:r>
            <a:r>
              <a:rPr lang="en-US" sz="2400" dirty="0">
                <a:solidFill>
                  <a:schemeClr val="accent1"/>
                </a:solidFill>
              </a:rPr>
              <a:t> </a:t>
            </a:r>
            <a:r>
              <a:rPr lang="en-US" sz="2400" i="1" dirty="0"/>
              <a:t>G</a:t>
            </a:r>
            <a:r>
              <a:rPr lang="en-US" sz="2400" dirty="0"/>
              <a:t>(</a:t>
            </a:r>
            <a:r>
              <a:rPr lang="en-US" sz="2400" i="1" dirty="0"/>
              <a:t>x</a:t>
            </a:r>
            <a:r>
              <a:rPr lang="en-US" sz="2400" dirty="0"/>
              <a:t>, </a:t>
            </a:r>
            <a:r>
              <a:rPr lang="en-US" sz="2400" i="1" dirty="0"/>
              <a:t>y</a:t>
            </a:r>
            <a:r>
              <a:rPr lang="en-US" sz="2400" dirty="0"/>
              <a:t>, </a:t>
            </a:r>
            <a:r>
              <a:rPr lang="en-US" sz="2400" i="1" dirty="0"/>
              <a:t>z</a:t>
            </a:r>
            <a:r>
              <a:rPr lang="en-US" sz="2400" dirty="0"/>
              <a:t>) in Table </a:t>
            </a:r>
            <a:r>
              <a:rPr lang="en-US" sz="2400" dirty="0">
                <a:ea typeface="Cambria Math" pitchFamily="18" charset="0"/>
              </a:rPr>
              <a:t>1</a:t>
            </a:r>
            <a:r>
              <a:rPr lang="en-US" sz="2400" dirty="0"/>
              <a:t>.</a:t>
            </a:r>
          </a:p>
        </p:txBody>
      </p:sp>
      <p:sp>
        <p:nvSpPr>
          <p:cNvPr id="5" name="Content Placeholder 4">
            <a:extLst>
              <a:ext uri="{FF2B5EF4-FFF2-40B4-BE49-F238E27FC236}">
                <a16:creationId xmlns:a16="http://schemas.microsoft.com/office/drawing/2014/main" id="{BA40AE03-B53D-45C3-9B16-A627E959B2D0}"/>
              </a:ext>
            </a:extLst>
          </p:cNvPr>
          <p:cNvSpPr>
            <a:spLocks noGrp="1"/>
          </p:cNvSpPr>
          <p:nvPr>
            <p:ph idx="11"/>
          </p:nvPr>
        </p:nvSpPr>
        <p:spPr>
          <a:xfrm>
            <a:off x="160481" y="1908810"/>
            <a:ext cx="1600200" cy="381000"/>
          </a:xfrm>
        </p:spPr>
        <p:txBody>
          <a:bodyPr/>
          <a:lstStyle/>
          <a:p>
            <a:r>
              <a:rPr lang="en-US" sz="2400" b="1" dirty="0"/>
              <a:t>Solution</a:t>
            </a:r>
            <a:r>
              <a:rPr lang="en-US" sz="2400" dirty="0"/>
              <a:t>: </a:t>
            </a:r>
          </a:p>
        </p:txBody>
      </p:sp>
      <p:graphicFrame>
        <p:nvGraphicFramePr>
          <p:cNvPr id="30" name="Object 29">
            <a:extLst>
              <a:ext uri="{FF2B5EF4-FFF2-40B4-BE49-F238E27FC236}">
                <a16:creationId xmlns:a16="http://schemas.microsoft.com/office/drawing/2014/main" id="{D561C742-1532-48CC-8568-B85B7450784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6478513"/>
              </p:ext>
            </p:extLst>
          </p:nvPr>
        </p:nvGraphicFramePr>
        <p:xfrm>
          <a:off x="209411" y="2410476"/>
          <a:ext cx="348672" cy="429135"/>
        </p:xfrm>
        <a:graphic>
          <a:graphicData uri="http://schemas.openxmlformats.org/presentationml/2006/ole">
            <mc:AlternateContent xmlns:mc="http://schemas.openxmlformats.org/markup-compatibility/2006">
              <mc:Choice xmlns:v="urn:schemas-microsoft-com:vml" Requires="v">
                <p:oleObj name="Equation" r:id="rId4" imgW="164880" imgH="203040" progId="Equation.DSMT4">
                  <p:embed/>
                </p:oleObj>
              </mc:Choice>
              <mc:Fallback>
                <p:oleObj name="Equation" r:id="rId4" imgW="164880" imgH="203040" progId="Equation.DSMT4">
                  <p:embed/>
                  <p:pic>
                    <p:nvPicPr>
                      <p:cNvPr id="0" name=""/>
                      <p:cNvPicPr/>
                      <p:nvPr/>
                    </p:nvPicPr>
                    <p:blipFill>
                      <a:blip r:embed="rId5"/>
                      <a:stretch>
                        <a:fillRect/>
                      </a:stretch>
                    </p:blipFill>
                    <p:spPr>
                      <a:xfrm>
                        <a:off x="209411" y="2410476"/>
                        <a:ext cx="348672" cy="42913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1DEA5A6-F919-4AD2-A2D1-DBA7750462FC}"/>
              </a:ext>
            </a:extLst>
          </p:cNvPr>
          <p:cNvSpPr>
            <a:spLocks noGrp="1"/>
          </p:cNvSpPr>
          <p:nvPr>
            <p:ph idx="12"/>
          </p:nvPr>
        </p:nvSpPr>
        <p:spPr>
          <a:xfrm>
            <a:off x="465281" y="2365477"/>
            <a:ext cx="5227782" cy="381000"/>
          </a:xfrm>
        </p:spPr>
        <p:txBody>
          <a:bodyPr/>
          <a:lstStyle/>
          <a:p>
            <a:r>
              <a:rPr lang="en-US" sz="2400" dirty="0"/>
              <a:t> To represent </a:t>
            </a:r>
            <a:r>
              <a:rPr lang="en-US" sz="2400" i="1" dirty="0"/>
              <a:t>F</a:t>
            </a:r>
            <a:r>
              <a:rPr lang="en-US" sz="2400" dirty="0"/>
              <a:t> we need the one term</a:t>
            </a:r>
            <a:endParaRPr lang="en-IN" dirty="0"/>
          </a:p>
        </p:txBody>
      </p:sp>
      <p:graphicFrame>
        <p:nvGraphicFramePr>
          <p:cNvPr id="26" name="Object 25">
            <a:extLst>
              <a:ext uri="{FF2B5EF4-FFF2-40B4-BE49-F238E27FC236}">
                <a16:creationId xmlns:a16="http://schemas.microsoft.com/office/drawing/2014/main" id="{4C39CAA6-F34A-45CD-A346-7F986A7575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26895461"/>
              </p:ext>
            </p:extLst>
          </p:nvPr>
        </p:nvGraphicFramePr>
        <p:xfrm>
          <a:off x="5234689" y="2435233"/>
          <a:ext cx="534574" cy="400931"/>
        </p:xfrm>
        <a:graphic>
          <a:graphicData uri="http://schemas.openxmlformats.org/presentationml/2006/ole">
            <mc:AlternateContent xmlns:mc="http://schemas.openxmlformats.org/markup-compatibility/2006">
              <mc:Choice xmlns:v="urn:schemas-microsoft-com:vml" Requires="v">
                <p:oleObj name="Equation" r:id="rId6" imgW="253800" imgH="190440" progId="Equation.DSMT4">
                  <p:embed/>
                </p:oleObj>
              </mc:Choice>
              <mc:Fallback>
                <p:oleObj name="Equation" r:id="rId6" imgW="253800" imgH="190440" progId="Equation.DSMT4">
                  <p:embed/>
                  <p:pic>
                    <p:nvPicPr>
                      <p:cNvPr id="16" name="Object 15">
                        <a:extLst>
                          <a:ext uri="{FF2B5EF4-FFF2-40B4-BE49-F238E27FC236}">
                            <a16:creationId xmlns:a16="http://schemas.microsoft.com/office/drawing/2014/main" id="{80594910-1ED3-41DE-834C-72F32DC74E05}"/>
                          </a:ext>
                        </a:extLst>
                      </p:cNvPr>
                      <p:cNvPicPr/>
                      <p:nvPr/>
                    </p:nvPicPr>
                    <p:blipFill>
                      <a:blip r:embed="rId7"/>
                      <a:stretch>
                        <a:fillRect/>
                      </a:stretch>
                    </p:blipFill>
                    <p:spPr>
                      <a:xfrm>
                        <a:off x="5234689" y="2435233"/>
                        <a:ext cx="534574" cy="40093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3903B0D-F4E2-4528-A3AD-33DB072E0FC3}"/>
              </a:ext>
            </a:extLst>
          </p:cNvPr>
          <p:cNvSpPr>
            <a:spLocks noGrp="1"/>
          </p:cNvSpPr>
          <p:nvPr>
            <p:ph idx="13"/>
          </p:nvPr>
        </p:nvSpPr>
        <p:spPr>
          <a:xfrm>
            <a:off x="5707015" y="2370624"/>
            <a:ext cx="1752600" cy="381000"/>
          </a:xfrm>
        </p:spPr>
        <p:txBody>
          <a:bodyPr/>
          <a:lstStyle/>
          <a:p>
            <a:r>
              <a:rPr lang="en-US" sz="2400" dirty="0"/>
              <a:t>because this</a:t>
            </a:r>
            <a:endParaRPr lang="en-IN" dirty="0"/>
          </a:p>
        </p:txBody>
      </p:sp>
      <p:sp>
        <p:nvSpPr>
          <p:cNvPr id="8" name="Content Placeholder 7">
            <a:extLst>
              <a:ext uri="{FF2B5EF4-FFF2-40B4-BE49-F238E27FC236}">
                <a16:creationId xmlns:a16="http://schemas.microsoft.com/office/drawing/2014/main" id="{E0AC0BC0-CED1-444F-820E-E25DE2A2E4A7}"/>
              </a:ext>
            </a:extLst>
          </p:cNvPr>
          <p:cNvSpPr>
            <a:spLocks noGrp="1"/>
          </p:cNvSpPr>
          <p:nvPr>
            <p:ph idx="14"/>
          </p:nvPr>
        </p:nvSpPr>
        <p:spPr>
          <a:xfrm>
            <a:off x="541481" y="2729158"/>
            <a:ext cx="6652491" cy="381000"/>
          </a:xfrm>
        </p:spPr>
        <p:txBody>
          <a:bodyPr/>
          <a:lstStyle/>
          <a:p>
            <a:r>
              <a:rPr lang="en-US" sz="2400" dirty="0"/>
              <a:t>expression has the value </a:t>
            </a:r>
            <a:r>
              <a:rPr lang="en-US" sz="2400" dirty="0">
                <a:ea typeface="Cambria Math" pitchFamily="18" charset="0"/>
              </a:rPr>
              <a:t>1</a:t>
            </a:r>
            <a:r>
              <a:rPr lang="en-US" sz="2400" i="1" dirty="0"/>
              <a:t> </a:t>
            </a:r>
            <a:r>
              <a:rPr lang="en-US" sz="2400" dirty="0"/>
              <a:t>when</a:t>
            </a:r>
            <a:r>
              <a:rPr lang="en-US" sz="2400" i="1" dirty="0"/>
              <a:t> x = z = </a:t>
            </a:r>
            <a:r>
              <a:rPr lang="en-US" sz="2400" dirty="0">
                <a:ea typeface="Cambria Math" pitchFamily="18" charset="0"/>
              </a:rPr>
              <a:t>1</a:t>
            </a:r>
            <a:r>
              <a:rPr lang="en-US" sz="2400" i="1" dirty="0"/>
              <a:t> </a:t>
            </a:r>
            <a:r>
              <a:rPr lang="en-US" sz="2400" dirty="0"/>
              <a:t>and </a:t>
            </a:r>
            <a:r>
              <a:rPr lang="en-US" sz="2400" i="1" dirty="0">
                <a:ea typeface="Cambria Math" pitchFamily="18" charset="0"/>
              </a:rPr>
              <a:t>y</a:t>
            </a:r>
            <a:r>
              <a:rPr lang="en-US" sz="2400" i="1" dirty="0"/>
              <a:t> = </a:t>
            </a:r>
            <a:r>
              <a:rPr lang="en-US" sz="2400" dirty="0">
                <a:ea typeface="Cambria Math" pitchFamily="18" charset="0"/>
              </a:rPr>
              <a:t>0</a:t>
            </a:r>
            <a:r>
              <a:rPr lang="en-US" sz="2400" i="1" dirty="0"/>
              <a:t>.</a:t>
            </a:r>
            <a:endParaRPr lang="en-US" sz="2400" dirty="0">
              <a:solidFill>
                <a:schemeClr val="accent1"/>
              </a:solidFill>
            </a:endParaRPr>
          </a:p>
        </p:txBody>
      </p:sp>
      <p:sp>
        <p:nvSpPr>
          <p:cNvPr id="9" name="Content Placeholder 8">
            <a:extLst>
              <a:ext uri="{FF2B5EF4-FFF2-40B4-BE49-F238E27FC236}">
                <a16:creationId xmlns:a16="http://schemas.microsoft.com/office/drawing/2014/main" id="{78009454-31F5-4DFD-B2CE-77DAF16B8486}"/>
              </a:ext>
            </a:extLst>
          </p:cNvPr>
          <p:cNvSpPr>
            <a:spLocks noGrp="1"/>
          </p:cNvSpPr>
          <p:nvPr>
            <p:ph idx="15"/>
          </p:nvPr>
        </p:nvSpPr>
        <p:spPr>
          <a:xfrm>
            <a:off x="152400" y="3172966"/>
            <a:ext cx="7543800" cy="545862"/>
          </a:xfrm>
        </p:spPr>
        <p:txBody>
          <a:bodyPr/>
          <a:lstStyle/>
          <a:p>
            <a:r>
              <a:rPr lang="en-US" sz="2400" dirty="0">
                <a:solidFill>
                  <a:srgbClr val="00B0F0"/>
                </a:solidFill>
              </a:rPr>
              <a:t>(ii) </a:t>
            </a:r>
            <a:r>
              <a:rPr lang="en-US" sz="2400" dirty="0"/>
              <a:t>To represent the function  </a:t>
            </a:r>
            <a:r>
              <a:rPr lang="en-US" sz="2400" i="1" dirty="0"/>
              <a:t>G, </a:t>
            </a:r>
            <a:r>
              <a:rPr lang="en-US" sz="2400" dirty="0"/>
              <a:t> we use the sum</a:t>
            </a:r>
            <a:endParaRPr lang="en-IN" dirty="0"/>
          </a:p>
        </p:txBody>
      </p:sp>
      <p:graphicFrame>
        <p:nvGraphicFramePr>
          <p:cNvPr id="27" name="Object 26">
            <a:extLst>
              <a:ext uri="{FF2B5EF4-FFF2-40B4-BE49-F238E27FC236}">
                <a16:creationId xmlns:a16="http://schemas.microsoft.com/office/drawing/2014/main" id="{EE98AC33-DE54-4745-B1D4-D94FCD452C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74547385"/>
              </p:ext>
            </p:extLst>
          </p:nvPr>
        </p:nvGraphicFramePr>
        <p:xfrm>
          <a:off x="609600" y="3595684"/>
          <a:ext cx="1403350" cy="431800"/>
        </p:xfrm>
        <a:graphic>
          <a:graphicData uri="http://schemas.openxmlformats.org/presentationml/2006/ole">
            <mc:AlternateContent xmlns:mc="http://schemas.openxmlformats.org/markup-compatibility/2006">
              <mc:Choice xmlns:v="urn:schemas-microsoft-com:vml" Requires="v">
                <p:oleObj name="Equation" r:id="rId8" imgW="660240" imgH="203040" progId="Equation.DSMT4">
                  <p:embed/>
                </p:oleObj>
              </mc:Choice>
              <mc:Fallback>
                <p:oleObj name="Equation" r:id="rId8" imgW="660240" imgH="203040" progId="Equation.DSMT4">
                  <p:embed/>
                  <p:pic>
                    <p:nvPicPr>
                      <p:cNvPr id="12" name="Object 11">
                        <a:extLst>
                          <a:ext uri="{FF2B5EF4-FFF2-40B4-BE49-F238E27FC236}">
                            <a16:creationId xmlns:a16="http://schemas.microsoft.com/office/drawing/2014/main" id="{50BEB3EC-513B-45D2-B6E0-35B390749D4D}"/>
                          </a:ext>
                        </a:extLst>
                      </p:cNvPr>
                      <p:cNvPicPr/>
                      <p:nvPr/>
                    </p:nvPicPr>
                    <p:blipFill>
                      <a:blip r:embed="rId9"/>
                      <a:stretch>
                        <a:fillRect/>
                      </a:stretch>
                    </p:blipFill>
                    <p:spPr>
                      <a:xfrm>
                        <a:off x="609600" y="3595684"/>
                        <a:ext cx="1403350" cy="431800"/>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CD52F170-BA07-471A-BA33-8442C2B966F3}"/>
              </a:ext>
            </a:extLst>
          </p:cNvPr>
          <p:cNvSpPr>
            <a:spLocks noGrp="1"/>
          </p:cNvSpPr>
          <p:nvPr>
            <p:ph idx="16"/>
          </p:nvPr>
        </p:nvSpPr>
        <p:spPr>
          <a:xfrm>
            <a:off x="1941442" y="3549131"/>
            <a:ext cx="5029200" cy="381000"/>
          </a:xfrm>
        </p:spPr>
        <p:txBody>
          <a:bodyPr/>
          <a:lstStyle/>
          <a:p>
            <a:r>
              <a:rPr lang="en-US" sz="2400" dirty="0"/>
              <a:t>because this expression has the value</a:t>
            </a:r>
            <a:endParaRPr lang="en-IN" dirty="0"/>
          </a:p>
        </p:txBody>
      </p:sp>
      <p:sp>
        <p:nvSpPr>
          <p:cNvPr id="11" name="Content Placeholder 10">
            <a:extLst>
              <a:ext uri="{FF2B5EF4-FFF2-40B4-BE49-F238E27FC236}">
                <a16:creationId xmlns:a16="http://schemas.microsoft.com/office/drawing/2014/main" id="{72D951F9-11C7-4406-94B2-425ACB507C59}"/>
              </a:ext>
            </a:extLst>
          </p:cNvPr>
          <p:cNvSpPr>
            <a:spLocks noGrp="1"/>
          </p:cNvSpPr>
          <p:nvPr>
            <p:ph idx="17"/>
          </p:nvPr>
        </p:nvSpPr>
        <p:spPr>
          <a:xfrm>
            <a:off x="559711" y="3905748"/>
            <a:ext cx="6368474" cy="381000"/>
          </a:xfrm>
        </p:spPr>
        <p:txBody>
          <a:bodyPr/>
          <a:lstStyle/>
          <a:p>
            <a:r>
              <a:rPr lang="en-US" sz="2400" dirty="0">
                <a:ea typeface="Cambria Math" pitchFamily="18" charset="0"/>
              </a:rPr>
              <a:t>1</a:t>
            </a:r>
            <a:r>
              <a:rPr lang="en-US" sz="2400" i="1" dirty="0"/>
              <a:t> </a:t>
            </a:r>
            <a:r>
              <a:rPr lang="en-US" sz="2400" dirty="0"/>
              <a:t>when</a:t>
            </a:r>
            <a:r>
              <a:rPr lang="en-US" sz="2400" i="1" dirty="0"/>
              <a:t> x = y = </a:t>
            </a:r>
            <a:r>
              <a:rPr lang="en-US" sz="2400" dirty="0">
                <a:ea typeface="Cambria Math" pitchFamily="18" charset="0"/>
              </a:rPr>
              <a:t>1</a:t>
            </a:r>
            <a:r>
              <a:rPr lang="en-US" sz="2400" i="1" dirty="0"/>
              <a:t> </a:t>
            </a:r>
            <a:r>
              <a:rPr lang="en-US" sz="2400" dirty="0"/>
              <a:t>and </a:t>
            </a:r>
            <a:r>
              <a:rPr lang="en-US" sz="2400" i="1" dirty="0">
                <a:ea typeface="Cambria Math" pitchFamily="18" charset="0"/>
              </a:rPr>
              <a:t>z</a:t>
            </a:r>
            <a:r>
              <a:rPr lang="en-US" sz="2400" i="1" dirty="0"/>
              <a:t> = </a:t>
            </a:r>
            <a:r>
              <a:rPr lang="en-US" sz="2400" dirty="0">
                <a:ea typeface="Cambria Math" pitchFamily="18" charset="0"/>
              </a:rPr>
              <a:t>0</a:t>
            </a:r>
            <a:r>
              <a:rPr lang="en-US" sz="2400" i="1" dirty="0"/>
              <a:t>, </a:t>
            </a:r>
            <a:r>
              <a:rPr lang="en-US" sz="2400" dirty="0"/>
              <a:t>or </a:t>
            </a:r>
            <a:r>
              <a:rPr lang="en-US" sz="2400" i="1" dirty="0"/>
              <a:t>x = z = </a:t>
            </a:r>
            <a:r>
              <a:rPr lang="en-US" sz="2400" dirty="0">
                <a:ea typeface="Cambria Math" pitchFamily="18" charset="0"/>
              </a:rPr>
              <a:t>0</a:t>
            </a:r>
            <a:r>
              <a:rPr lang="en-US" sz="2400" i="1" dirty="0"/>
              <a:t> </a:t>
            </a:r>
            <a:r>
              <a:rPr lang="en-US" sz="2400" dirty="0"/>
              <a:t>and </a:t>
            </a:r>
            <a:r>
              <a:rPr lang="en-US" sz="2400" i="1" dirty="0">
                <a:ea typeface="Cambria Math" pitchFamily="18" charset="0"/>
              </a:rPr>
              <a:t>y</a:t>
            </a:r>
            <a:r>
              <a:rPr lang="en-US" sz="2400" i="1" dirty="0"/>
              <a:t> = </a:t>
            </a:r>
            <a:r>
              <a:rPr lang="en-US" sz="2400" dirty="0">
                <a:ea typeface="Cambria Math" pitchFamily="18" charset="0"/>
              </a:rPr>
              <a:t>1</a:t>
            </a:r>
            <a:r>
              <a:rPr lang="en-US" sz="2400" i="1" dirty="0"/>
              <a:t>.</a:t>
            </a:r>
            <a:endParaRPr lang="en-IN" dirty="0"/>
          </a:p>
        </p:txBody>
      </p:sp>
      <p:sp>
        <p:nvSpPr>
          <p:cNvPr id="12" name="Content Placeholder 11">
            <a:extLst>
              <a:ext uri="{FF2B5EF4-FFF2-40B4-BE49-F238E27FC236}">
                <a16:creationId xmlns:a16="http://schemas.microsoft.com/office/drawing/2014/main" id="{005D7218-9C0A-4060-979E-B73900D66A22}"/>
              </a:ext>
            </a:extLst>
          </p:cNvPr>
          <p:cNvSpPr>
            <a:spLocks noGrp="1"/>
          </p:cNvSpPr>
          <p:nvPr>
            <p:ph idx="18"/>
          </p:nvPr>
        </p:nvSpPr>
        <p:spPr>
          <a:xfrm>
            <a:off x="251058" y="4495800"/>
            <a:ext cx="5943600" cy="1922017"/>
          </a:xfrm>
          <a:ln>
            <a:solidFill>
              <a:srgbClr val="214E91"/>
            </a:solidFill>
          </a:ln>
        </p:spPr>
        <p:txBody>
          <a:bodyPr/>
          <a:lstStyle/>
          <a:p>
            <a:r>
              <a:rPr lang="en-US" sz="2400" dirty="0"/>
              <a:t>The general principle is that each combination of values of the variables for which the function has the value </a:t>
            </a:r>
            <a:r>
              <a:rPr lang="en-US" sz="2400" dirty="0">
                <a:ea typeface="Cambria Math" pitchFamily="18" charset="0"/>
              </a:rPr>
              <a:t>1</a:t>
            </a:r>
            <a:r>
              <a:rPr lang="en-US" sz="2400" dirty="0"/>
              <a:t> requires a term in the Boolean sum that is the Boolean product of the variables or their complements.</a:t>
            </a:r>
          </a:p>
        </p:txBody>
      </p:sp>
      <p:sp>
        <p:nvSpPr>
          <p:cNvPr id="13" name="Content Placeholder 12">
            <a:extLst>
              <a:ext uri="{FF2B5EF4-FFF2-40B4-BE49-F238E27FC236}">
                <a16:creationId xmlns:a16="http://schemas.microsoft.com/office/drawing/2014/main" id="{01AD0481-908F-466D-8183-CB8950BEBD9E}"/>
              </a:ext>
            </a:extLst>
          </p:cNvPr>
          <p:cNvSpPr>
            <a:spLocks noGrp="1"/>
          </p:cNvSpPr>
          <p:nvPr>
            <p:ph idx="19"/>
          </p:nvPr>
        </p:nvSpPr>
        <p:spPr>
          <a:xfrm>
            <a:off x="6700615" y="3124200"/>
            <a:ext cx="2313317" cy="381000"/>
          </a:xfrm>
          <a:solidFill>
            <a:srgbClr val="E1F3FF"/>
          </a:solidFill>
          <a:ln w="28575">
            <a:solidFill>
              <a:srgbClr val="00B0F0"/>
            </a:solidFill>
          </a:ln>
        </p:spPr>
        <p:txBody>
          <a:bodyPr/>
          <a:lstStyle/>
          <a:p>
            <a:r>
              <a:rPr lang="en-US" sz="2000" b="1" dirty="0"/>
              <a:t>TABLE 1</a:t>
            </a:r>
          </a:p>
        </p:txBody>
      </p:sp>
      <p:graphicFrame>
        <p:nvGraphicFramePr>
          <p:cNvPr id="22" name="Table 21">
            <a:extLst>
              <a:ext uri="{FF2B5EF4-FFF2-40B4-BE49-F238E27FC236}">
                <a16:creationId xmlns:a16="http://schemas.microsoft.com/office/drawing/2014/main" id="{FC96AF94-564C-40BF-A430-71437D2B97E7}"/>
              </a:ext>
            </a:extLst>
          </p:cNvPr>
          <p:cNvGraphicFramePr>
            <a:graphicFrameLocks noGrp="1"/>
          </p:cNvGraphicFramePr>
          <p:nvPr>
            <p:extLst>
              <p:ext uri="{D42A27DB-BD31-4B8C-83A1-F6EECF244321}">
                <p14:modId xmlns:p14="http://schemas.microsoft.com/office/powerpoint/2010/main" val="3304182031"/>
              </p:ext>
            </p:extLst>
          </p:nvPr>
        </p:nvGraphicFramePr>
        <p:xfrm>
          <a:off x="6709340" y="3505200"/>
          <a:ext cx="2313317" cy="3048000"/>
        </p:xfrm>
        <a:graphic>
          <a:graphicData uri="http://schemas.openxmlformats.org/drawingml/2006/table">
            <a:tbl>
              <a:tblPr firstRow="1" bandRow="1">
                <a:tableStyleId>{5C22544A-7EE6-4342-B048-85BDC9FD1C3A}</a:tableStyleId>
              </a:tblPr>
              <a:tblGrid>
                <a:gridCol w="465826">
                  <a:extLst>
                    <a:ext uri="{9D8B030D-6E8A-4147-A177-3AD203B41FA5}">
                      <a16:colId xmlns:a16="http://schemas.microsoft.com/office/drawing/2014/main" val="1141688920"/>
                    </a:ext>
                  </a:extLst>
                </a:gridCol>
                <a:gridCol w="457200">
                  <a:extLst>
                    <a:ext uri="{9D8B030D-6E8A-4147-A177-3AD203B41FA5}">
                      <a16:colId xmlns:a16="http://schemas.microsoft.com/office/drawing/2014/main" val="3895770107"/>
                    </a:ext>
                  </a:extLst>
                </a:gridCol>
                <a:gridCol w="457200">
                  <a:extLst>
                    <a:ext uri="{9D8B030D-6E8A-4147-A177-3AD203B41FA5}">
                      <a16:colId xmlns:a16="http://schemas.microsoft.com/office/drawing/2014/main" val="1340728533"/>
                    </a:ext>
                  </a:extLst>
                </a:gridCol>
                <a:gridCol w="457200">
                  <a:extLst>
                    <a:ext uri="{9D8B030D-6E8A-4147-A177-3AD203B41FA5}">
                      <a16:colId xmlns:a16="http://schemas.microsoft.com/office/drawing/2014/main" val="4129372957"/>
                    </a:ext>
                  </a:extLst>
                </a:gridCol>
                <a:gridCol w="475891">
                  <a:extLst>
                    <a:ext uri="{9D8B030D-6E8A-4147-A177-3AD203B41FA5}">
                      <a16:colId xmlns:a16="http://schemas.microsoft.com/office/drawing/2014/main" val="3412768971"/>
                    </a:ext>
                  </a:extLst>
                </a:gridCol>
              </a:tblGrid>
              <a:tr h="222149">
                <a:tc>
                  <a:txBody>
                    <a:bodyPr/>
                    <a:lstStyle/>
                    <a:p>
                      <a:pPr algn="l"/>
                      <a:r>
                        <a:rPr lang="en-US" sz="1800" i="1" dirty="0">
                          <a:solidFill>
                            <a:schemeClr val="tx1"/>
                          </a:solidFill>
                        </a:rPr>
                        <a:t>x</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i="1" dirty="0">
                          <a:solidFill>
                            <a:schemeClr val="tx1"/>
                          </a:solidFill>
                        </a:rPr>
                        <a:t>Y</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z</a:t>
                      </a:r>
                      <a:endParaRPr lang="en-US" sz="1800" i="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F</a:t>
                      </a:r>
                      <a:endParaRPr lang="en-US" sz="1800" i="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G</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004616"/>
                  </a:ext>
                </a:extLst>
              </a:tr>
              <a:tr h="0">
                <a:tc>
                  <a:txBody>
                    <a:bodyPr/>
                    <a:lstStyle/>
                    <a:p>
                      <a:pPr algn="l"/>
                      <a:r>
                        <a:rPr lang="en-US" sz="160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575941"/>
                  </a:ext>
                </a:extLst>
              </a:tr>
              <a:tr h="0">
                <a:tc>
                  <a:txBody>
                    <a:bodyPr/>
                    <a:lstStyle/>
                    <a:p>
                      <a:pPr algn="l"/>
                      <a:r>
                        <a:rPr lang="en-US" sz="160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b="0" i="0" u="none" strike="noStrike" kern="1200" baseline="0" dirty="0">
                          <a:solidFill>
                            <a:schemeClr val="tx1"/>
                          </a:solidFill>
                          <a:latin typeface="+mn-lt"/>
                          <a:ea typeface="+mn-ea"/>
                          <a:cs typeface="+mn-cs"/>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526376"/>
                  </a:ext>
                </a:extLst>
              </a:tr>
              <a:tr h="0">
                <a:tc>
                  <a:txBody>
                    <a:bodyPr/>
                    <a:lstStyle/>
                    <a:p>
                      <a:pPr algn="l"/>
                      <a:r>
                        <a:rPr lang="en-US" sz="1600" b="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85954"/>
                  </a:ext>
                </a:extLst>
              </a:tr>
              <a:tr h="0">
                <a:tc>
                  <a:txBody>
                    <a:bodyPr/>
                    <a:lstStyle/>
                    <a:p>
                      <a:pPr algn="l"/>
                      <a:r>
                        <a:rPr lang="en-US" sz="1600" b="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056439"/>
                  </a:ext>
                </a:extLst>
              </a:tr>
              <a:tr h="0">
                <a:tc>
                  <a:txBody>
                    <a:bodyPr/>
                    <a:lstStyle/>
                    <a:p>
                      <a:pPr algn="l"/>
                      <a:r>
                        <a:rPr lang="en-US" sz="1600" b="0" dirty="0">
                          <a:solidFill>
                            <a:schemeClr val="tx1"/>
                          </a:solidFill>
                        </a:rPr>
                        <a:t>0</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646553"/>
                  </a:ext>
                </a:extLst>
              </a:tr>
              <a:tr h="0">
                <a:tc>
                  <a:txBody>
                    <a:bodyPr/>
                    <a:lstStyle/>
                    <a:p>
                      <a:pPr algn="l"/>
                      <a:r>
                        <a:rPr lang="en-US" sz="1600" b="0" dirty="0">
                          <a:solidFill>
                            <a:schemeClr val="tx1"/>
                          </a:solidFill>
                        </a:rPr>
                        <a:t>0</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1352279"/>
                  </a:ext>
                </a:extLst>
              </a:tr>
              <a:tr h="0">
                <a:tc>
                  <a:txBody>
                    <a:bodyPr/>
                    <a:lstStyle/>
                    <a:p>
                      <a:pPr algn="l"/>
                      <a:r>
                        <a:rPr lang="en-US" sz="1600" b="0" i="0" u="none" strike="noStrike" kern="1200" baseline="0" dirty="0">
                          <a:solidFill>
                            <a:schemeClr val="tx1"/>
                          </a:solidFill>
                          <a:latin typeface="+mn-lt"/>
                          <a:ea typeface="+mn-ea"/>
                          <a:cs typeface="+mn-cs"/>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1</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4039568"/>
                  </a:ext>
                </a:extLst>
              </a:tr>
              <a:tr h="0">
                <a:tc>
                  <a:txBody>
                    <a:bodyPr/>
                    <a:lstStyle/>
                    <a:p>
                      <a:pPr algn="l"/>
                      <a:r>
                        <a:rPr lang="en-US" sz="1600" b="0" i="0" u="none" strike="noStrike" kern="1200" baseline="0" dirty="0">
                          <a:solidFill>
                            <a:schemeClr val="tx1"/>
                          </a:solidFill>
                          <a:latin typeface="+mn-lt"/>
                          <a:ea typeface="+mn-ea"/>
                          <a:cs typeface="+mn-cs"/>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i="0" u="none" strike="noStrike" kern="1200" baseline="0" dirty="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0</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827041"/>
                  </a:ext>
                </a:extLst>
              </a:tr>
            </a:tbl>
          </a:graphicData>
        </a:graphic>
      </p:graphicFrame>
      <p:sp>
        <p:nvSpPr>
          <p:cNvPr id="28" name="Slide Number Placeholder 5">
            <a:extLst>
              <a:ext uri="{FF2B5EF4-FFF2-40B4-BE49-F238E27FC236}">
                <a16:creationId xmlns:a16="http://schemas.microsoft.com/office/drawing/2014/main" id="{96E245A7-605C-4215-96BA-F350F713EFD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247386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C856-5E42-4A68-8A98-F6A65FE216EA}"/>
              </a:ext>
            </a:extLst>
          </p:cNvPr>
          <p:cNvSpPr>
            <a:spLocks noGrp="1"/>
          </p:cNvSpPr>
          <p:nvPr>
            <p:ph type="title"/>
          </p:nvPr>
        </p:nvSpPr>
        <p:spPr/>
        <p:txBody>
          <a:bodyPr/>
          <a:lstStyle/>
          <a:p>
            <a:r>
              <a:rPr lang="en-US" dirty="0"/>
              <a:t>Sum-of-Products Expansion</a:t>
            </a:r>
            <a:r>
              <a:rPr lang="en-US" sz="1500" dirty="0"/>
              <a:t> 2</a:t>
            </a:r>
            <a:endParaRPr lang="en-IN" dirty="0"/>
          </a:p>
        </p:txBody>
      </p:sp>
      <p:sp>
        <p:nvSpPr>
          <p:cNvPr id="3" name="Content Placeholder 2">
            <a:extLst>
              <a:ext uri="{FF2B5EF4-FFF2-40B4-BE49-F238E27FC236}">
                <a16:creationId xmlns:a16="http://schemas.microsoft.com/office/drawing/2014/main" id="{BC8765BA-B2AD-42BA-8B84-8FFD9EFCF41F}"/>
              </a:ext>
            </a:extLst>
          </p:cNvPr>
          <p:cNvSpPr>
            <a:spLocks noGrp="1"/>
          </p:cNvSpPr>
          <p:nvPr>
            <p:ph idx="1"/>
          </p:nvPr>
        </p:nvSpPr>
        <p:spPr>
          <a:xfrm>
            <a:off x="457200" y="1295400"/>
            <a:ext cx="8229600" cy="914400"/>
          </a:xfrm>
        </p:spPr>
        <p:txBody>
          <a:bodyPr/>
          <a:lstStyle/>
          <a:p>
            <a:r>
              <a:rPr lang="en-US" sz="2800" b="1" dirty="0"/>
              <a:t>Definition</a:t>
            </a:r>
            <a:r>
              <a:rPr lang="en-US" sz="2800" dirty="0"/>
              <a:t>: A </a:t>
            </a:r>
            <a:r>
              <a:rPr lang="en-US" sz="2800" i="1" dirty="0"/>
              <a:t>literal</a:t>
            </a:r>
            <a:r>
              <a:rPr lang="en-US" sz="2800" dirty="0"/>
              <a:t> is a Boolean variable or its complement. A </a:t>
            </a:r>
            <a:r>
              <a:rPr lang="en-US" sz="2800" i="1" dirty="0" err="1"/>
              <a:t>minterm</a:t>
            </a:r>
            <a:r>
              <a:rPr lang="en-US" sz="2800" dirty="0"/>
              <a:t> of the Boolean variables</a:t>
            </a:r>
            <a:endParaRPr lang="en-IN" sz="2800" dirty="0"/>
          </a:p>
        </p:txBody>
      </p:sp>
      <p:graphicFrame>
        <p:nvGraphicFramePr>
          <p:cNvPr id="24" name="Object 23">
            <a:extLst>
              <a:ext uri="{FF2B5EF4-FFF2-40B4-BE49-F238E27FC236}">
                <a16:creationId xmlns:a16="http://schemas.microsoft.com/office/drawing/2014/main" id="{E90C42FC-963E-4D0E-A0E1-2D29823922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62010266"/>
              </p:ext>
            </p:extLst>
          </p:nvPr>
        </p:nvGraphicFramePr>
        <p:xfrm>
          <a:off x="7624841" y="1743069"/>
          <a:ext cx="986721" cy="538212"/>
        </p:xfrm>
        <a:graphic>
          <a:graphicData uri="http://schemas.openxmlformats.org/presentationml/2006/ole">
            <mc:AlternateContent xmlns:mc="http://schemas.openxmlformats.org/markup-compatibility/2006">
              <mc:Choice xmlns:v="urn:schemas-microsoft-com:vml" Requires="v">
                <p:oleObj name="Equation" r:id="rId2" imgW="419040" imgH="228600" progId="Equation.DSMT4">
                  <p:embed/>
                </p:oleObj>
              </mc:Choice>
              <mc:Fallback>
                <p:oleObj name="Equation" r:id="rId2" imgW="419040" imgH="228600" progId="Equation.DSMT4">
                  <p:embed/>
                  <p:pic>
                    <p:nvPicPr>
                      <p:cNvPr id="6" name="Object 5">
                        <a:extLst>
                          <a:ext uri="{FF2B5EF4-FFF2-40B4-BE49-F238E27FC236}">
                            <a16:creationId xmlns:a16="http://schemas.microsoft.com/office/drawing/2014/main" id="{63D53F17-6F59-42B5-9FB6-45D672D587E1}"/>
                          </a:ext>
                        </a:extLst>
                      </p:cNvPr>
                      <p:cNvPicPr/>
                      <p:nvPr/>
                    </p:nvPicPr>
                    <p:blipFill>
                      <a:blip r:embed="rId3"/>
                      <a:stretch>
                        <a:fillRect/>
                      </a:stretch>
                    </p:blipFill>
                    <p:spPr>
                      <a:xfrm>
                        <a:off x="7624841" y="1743069"/>
                        <a:ext cx="986721" cy="53821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0376C35A-E3D6-4793-8EE6-C7904C5259A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0771040"/>
              </p:ext>
            </p:extLst>
          </p:nvPr>
        </p:nvGraphicFramePr>
        <p:xfrm>
          <a:off x="514797" y="2188210"/>
          <a:ext cx="762001" cy="508001"/>
        </p:xfrm>
        <a:graphic>
          <a:graphicData uri="http://schemas.openxmlformats.org/presentationml/2006/ole">
            <mc:AlternateContent xmlns:mc="http://schemas.openxmlformats.org/markup-compatibility/2006">
              <mc:Choice xmlns:v="urn:schemas-microsoft-com:vml" Requires="v">
                <p:oleObj name="Equation" r:id="rId4" imgW="342720" imgH="228600" progId="Equation.DSMT4">
                  <p:embed/>
                </p:oleObj>
              </mc:Choice>
              <mc:Fallback>
                <p:oleObj name="Equation" r:id="rId4" imgW="342720" imgH="228600" progId="Equation.DSMT4">
                  <p:embed/>
                  <p:pic>
                    <p:nvPicPr>
                      <p:cNvPr id="8" name="Object 7">
                        <a:extLst>
                          <a:ext uri="{FF2B5EF4-FFF2-40B4-BE49-F238E27FC236}">
                            <a16:creationId xmlns:a16="http://schemas.microsoft.com/office/drawing/2014/main" id="{648CC7CD-0810-4D71-893A-9CF7BB736927}"/>
                          </a:ext>
                        </a:extLst>
                      </p:cNvPr>
                      <p:cNvPicPr/>
                      <p:nvPr/>
                    </p:nvPicPr>
                    <p:blipFill>
                      <a:blip r:embed="rId5"/>
                      <a:stretch>
                        <a:fillRect/>
                      </a:stretch>
                    </p:blipFill>
                    <p:spPr>
                      <a:xfrm>
                        <a:off x="514797" y="2188210"/>
                        <a:ext cx="762001" cy="50800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C1D79BE-EAB8-4088-B516-1E213B0872AA}"/>
              </a:ext>
            </a:extLst>
          </p:cNvPr>
          <p:cNvSpPr>
            <a:spLocks noGrp="1"/>
          </p:cNvSpPr>
          <p:nvPr>
            <p:ph idx="10"/>
          </p:nvPr>
        </p:nvSpPr>
        <p:spPr>
          <a:xfrm>
            <a:off x="1315107" y="2156410"/>
            <a:ext cx="3352800" cy="533400"/>
          </a:xfrm>
        </p:spPr>
        <p:txBody>
          <a:bodyPr/>
          <a:lstStyle/>
          <a:p>
            <a:r>
              <a:rPr lang="en-US" sz="2800" dirty="0"/>
              <a:t>is a Boolean product</a:t>
            </a:r>
            <a:endParaRPr lang="en-IN" sz="2800" dirty="0"/>
          </a:p>
        </p:txBody>
      </p:sp>
      <p:graphicFrame>
        <p:nvGraphicFramePr>
          <p:cNvPr id="27" name="Object 26">
            <a:extLst>
              <a:ext uri="{FF2B5EF4-FFF2-40B4-BE49-F238E27FC236}">
                <a16:creationId xmlns:a16="http://schemas.microsoft.com/office/drawing/2014/main" id="{0FA01159-0778-44D5-8140-CEC554702E6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2479001"/>
              </p:ext>
            </p:extLst>
          </p:nvPr>
        </p:nvGraphicFramePr>
        <p:xfrm>
          <a:off x="4381436" y="2164706"/>
          <a:ext cx="1419617" cy="543682"/>
        </p:xfrm>
        <a:graphic>
          <a:graphicData uri="http://schemas.openxmlformats.org/presentationml/2006/ole">
            <mc:AlternateContent xmlns:mc="http://schemas.openxmlformats.org/markup-compatibility/2006">
              <mc:Choice xmlns:v="urn:schemas-microsoft-com:vml" Requires="v">
                <p:oleObj name="Equation" r:id="rId6" imgW="596880" imgH="228600" progId="Equation.DSMT4">
                  <p:embed/>
                </p:oleObj>
              </mc:Choice>
              <mc:Fallback>
                <p:oleObj name="Equation" r:id="rId6" imgW="596880" imgH="228600" progId="Equation.DSMT4">
                  <p:embed/>
                  <p:pic>
                    <p:nvPicPr>
                      <p:cNvPr id="9" name="Object 8">
                        <a:extLst>
                          <a:ext uri="{FF2B5EF4-FFF2-40B4-BE49-F238E27FC236}">
                            <a16:creationId xmlns:a16="http://schemas.microsoft.com/office/drawing/2014/main" id="{7BDA1BBD-C293-473D-B7F7-BAB120E02C81}"/>
                          </a:ext>
                        </a:extLst>
                      </p:cNvPr>
                      <p:cNvPicPr/>
                      <p:nvPr/>
                    </p:nvPicPr>
                    <p:blipFill>
                      <a:blip r:embed="rId7"/>
                      <a:stretch>
                        <a:fillRect/>
                      </a:stretch>
                    </p:blipFill>
                    <p:spPr>
                      <a:xfrm>
                        <a:off x="4381436" y="2164706"/>
                        <a:ext cx="1419617" cy="54368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C90F978-3613-4628-83E3-4974467C4A7B}"/>
              </a:ext>
            </a:extLst>
          </p:cNvPr>
          <p:cNvSpPr>
            <a:spLocks noGrp="1"/>
          </p:cNvSpPr>
          <p:nvPr>
            <p:ph idx="11"/>
          </p:nvPr>
        </p:nvSpPr>
        <p:spPr>
          <a:xfrm>
            <a:off x="5676900" y="2151505"/>
            <a:ext cx="1485900" cy="457200"/>
          </a:xfrm>
        </p:spPr>
        <p:txBody>
          <a:bodyPr/>
          <a:lstStyle/>
          <a:p>
            <a:r>
              <a:rPr lang="en-US" sz="2800" i="1" baseline="-25000" dirty="0"/>
              <a:t>,</a:t>
            </a:r>
            <a:r>
              <a:rPr lang="en-US" sz="2800" dirty="0"/>
              <a:t> where</a:t>
            </a:r>
            <a:endParaRPr lang="en-IN" sz="2800" dirty="0"/>
          </a:p>
        </p:txBody>
      </p:sp>
      <p:graphicFrame>
        <p:nvGraphicFramePr>
          <p:cNvPr id="28" name="Object 27">
            <a:extLst>
              <a:ext uri="{FF2B5EF4-FFF2-40B4-BE49-F238E27FC236}">
                <a16:creationId xmlns:a16="http://schemas.microsoft.com/office/drawing/2014/main" id="{BC31F350-9EA1-45A4-83CD-DB9ACD8EF5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4042882"/>
              </p:ext>
            </p:extLst>
          </p:nvPr>
        </p:nvGraphicFramePr>
        <p:xfrm>
          <a:off x="6862145" y="2175449"/>
          <a:ext cx="1692549" cy="525274"/>
        </p:xfrm>
        <a:graphic>
          <a:graphicData uri="http://schemas.openxmlformats.org/presentationml/2006/ole">
            <mc:AlternateContent xmlns:mc="http://schemas.openxmlformats.org/markup-compatibility/2006">
              <mc:Choice xmlns:v="urn:schemas-microsoft-com:vml" Requires="v">
                <p:oleObj name="Equation" r:id="rId8" imgW="736560" imgH="228600" progId="Equation.DSMT4">
                  <p:embed/>
                </p:oleObj>
              </mc:Choice>
              <mc:Fallback>
                <p:oleObj name="Equation" r:id="rId8" imgW="736560" imgH="228600" progId="Equation.DSMT4">
                  <p:embed/>
                  <p:pic>
                    <p:nvPicPr>
                      <p:cNvPr id="11" name="Object 10">
                        <a:extLst>
                          <a:ext uri="{FF2B5EF4-FFF2-40B4-BE49-F238E27FC236}">
                            <a16:creationId xmlns:a16="http://schemas.microsoft.com/office/drawing/2014/main" id="{654D19E6-7F0B-457A-A644-E51A5483AA25}"/>
                          </a:ext>
                        </a:extLst>
                      </p:cNvPr>
                      <p:cNvPicPr/>
                      <p:nvPr/>
                    </p:nvPicPr>
                    <p:blipFill>
                      <a:blip r:embed="rId9"/>
                      <a:stretch>
                        <a:fillRect/>
                      </a:stretch>
                    </p:blipFill>
                    <p:spPr>
                      <a:xfrm>
                        <a:off x="6862145" y="2175449"/>
                        <a:ext cx="1692549" cy="525274"/>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A09071E8-81D4-4E60-B3C7-449B418918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8763274"/>
              </p:ext>
            </p:extLst>
          </p:nvPr>
        </p:nvGraphicFramePr>
        <p:xfrm>
          <a:off x="527094" y="2623110"/>
          <a:ext cx="571376" cy="489751"/>
        </p:xfrm>
        <a:graphic>
          <a:graphicData uri="http://schemas.openxmlformats.org/presentationml/2006/ole">
            <mc:AlternateContent xmlns:mc="http://schemas.openxmlformats.org/markup-compatibility/2006">
              <mc:Choice xmlns:v="urn:schemas-microsoft-com:vml" Requires="v">
                <p:oleObj name="Equation" r:id="rId10" imgW="266400" imgH="228600" progId="Equation.DSMT4">
                  <p:embed/>
                </p:oleObj>
              </mc:Choice>
              <mc:Fallback>
                <p:oleObj name="Equation" r:id="rId10" imgW="266400" imgH="228600" progId="Equation.DSMT4">
                  <p:embed/>
                  <p:pic>
                    <p:nvPicPr>
                      <p:cNvPr id="14" name="Object 13">
                        <a:extLst>
                          <a:ext uri="{FF2B5EF4-FFF2-40B4-BE49-F238E27FC236}">
                            <a16:creationId xmlns:a16="http://schemas.microsoft.com/office/drawing/2014/main" id="{8FC31725-187C-4FE3-BFDD-6CBB45CE9BBF}"/>
                          </a:ext>
                        </a:extLst>
                      </p:cNvPr>
                      <p:cNvPicPr/>
                      <p:nvPr/>
                    </p:nvPicPr>
                    <p:blipFill>
                      <a:blip r:embed="rId11"/>
                      <a:stretch>
                        <a:fillRect/>
                      </a:stretch>
                    </p:blipFill>
                    <p:spPr>
                      <a:xfrm>
                        <a:off x="527094" y="2623110"/>
                        <a:ext cx="571376" cy="48975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2531264-912A-4D68-94D0-6BA96B7E0AD8}"/>
              </a:ext>
            </a:extLst>
          </p:cNvPr>
          <p:cNvSpPr>
            <a:spLocks noGrp="1"/>
          </p:cNvSpPr>
          <p:nvPr>
            <p:ph idx="12"/>
          </p:nvPr>
        </p:nvSpPr>
        <p:spPr>
          <a:xfrm>
            <a:off x="990600" y="2584610"/>
            <a:ext cx="7239000" cy="615831"/>
          </a:xfrm>
        </p:spPr>
        <p:txBody>
          <a:bodyPr/>
          <a:lstStyle/>
          <a:p>
            <a:r>
              <a:rPr lang="en-US" sz="2800" dirty="0"/>
              <a:t>. Hence, a </a:t>
            </a:r>
            <a:r>
              <a:rPr lang="en-US" sz="2800" dirty="0" err="1"/>
              <a:t>minterm</a:t>
            </a:r>
            <a:r>
              <a:rPr lang="en-US" sz="2800" dirty="0"/>
              <a:t> is a product of </a:t>
            </a:r>
            <a:r>
              <a:rPr lang="en-US" sz="2800" i="1" dirty="0"/>
              <a:t>n</a:t>
            </a:r>
            <a:r>
              <a:rPr lang="en-US" sz="2800" dirty="0"/>
              <a:t> literals, with</a:t>
            </a:r>
            <a:endParaRPr lang="en-IN" sz="2800" dirty="0"/>
          </a:p>
        </p:txBody>
      </p:sp>
      <p:sp>
        <p:nvSpPr>
          <p:cNvPr id="7" name="Content Placeholder 6">
            <a:extLst>
              <a:ext uri="{FF2B5EF4-FFF2-40B4-BE49-F238E27FC236}">
                <a16:creationId xmlns:a16="http://schemas.microsoft.com/office/drawing/2014/main" id="{9ABE0DE4-D0E2-4A3F-8384-EA465571282D}"/>
              </a:ext>
            </a:extLst>
          </p:cNvPr>
          <p:cNvSpPr>
            <a:spLocks noGrp="1"/>
          </p:cNvSpPr>
          <p:nvPr>
            <p:ph idx="13"/>
          </p:nvPr>
        </p:nvSpPr>
        <p:spPr>
          <a:xfrm>
            <a:off x="457200" y="2989933"/>
            <a:ext cx="4419600" cy="1151308"/>
          </a:xfrm>
        </p:spPr>
        <p:txBody>
          <a:bodyPr/>
          <a:lstStyle/>
          <a:p>
            <a:r>
              <a:rPr lang="en-US" sz="2800" dirty="0"/>
              <a:t>one literal for each variable.</a:t>
            </a:r>
          </a:p>
          <a:p>
            <a:r>
              <a:rPr lang="en-US" sz="2800" dirty="0"/>
              <a:t>The </a:t>
            </a:r>
            <a:r>
              <a:rPr lang="en-US" sz="2800" dirty="0" err="1"/>
              <a:t>minterm</a:t>
            </a:r>
            <a:endParaRPr lang="en-US" sz="2800" dirty="0"/>
          </a:p>
        </p:txBody>
      </p:sp>
      <p:graphicFrame>
        <p:nvGraphicFramePr>
          <p:cNvPr id="30" name="Object 29">
            <a:extLst>
              <a:ext uri="{FF2B5EF4-FFF2-40B4-BE49-F238E27FC236}">
                <a16:creationId xmlns:a16="http://schemas.microsoft.com/office/drawing/2014/main" id="{01CD4A99-D442-4D20-827E-27058B27A1E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83749732"/>
              </p:ext>
            </p:extLst>
          </p:nvPr>
        </p:nvGraphicFramePr>
        <p:xfrm>
          <a:off x="2453217" y="3688753"/>
          <a:ext cx="1661584" cy="506924"/>
        </p:xfrm>
        <a:graphic>
          <a:graphicData uri="http://schemas.openxmlformats.org/presentationml/2006/ole">
            <mc:AlternateContent xmlns:mc="http://schemas.openxmlformats.org/markup-compatibility/2006">
              <mc:Choice xmlns:v="urn:schemas-microsoft-com:vml" Requires="v">
                <p:oleObj name="Equation" r:id="rId12" imgW="749160" imgH="228600" progId="Equation.DSMT4">
                  <p:embed/>
                </p:oleObj>
              </mc:Choice>
              <mc:Fallback>
                <p:oleObj name="Equation" r:id="rId12" imgW="749160" imgH="228600" progId="Equation.DSMT4">
                  <p:embed/>
                  <p:pic>
                    <p:nvPicPr>
                      <p:cNvPr id="15" name="Object 14">
                        <a:extLst>
                          <a:ext uri="{FF2B5EF4-FFF2-40B4-BE49-F238E27FC236}">
                            <a16:creationId xmlns:a16="http://schemas.microsoft.com/office/drawing/2014/main" id="{DBC4E52B-5988-468C-8DC5-E02E395F96C9}"/>
                          </a:ext>
                        </a:extLst>
                      </p:cNvPr>
                      <p:cNvPicPr/>
                      <p:nvPr/>
                    </p:nvPicPr>
                    <p:blipFill>
                      <a:blip r:embed="rId13"/>
                      <a:stretch>
                        <a:fillRect/>
                      </a:stretch>
                    </p:blipFill>
                    <p:spPr>
                      <a:xfrm>
                        <a:off x="2453217" y="3688753"/>
                        <a:ext cx="1661584" cy="50692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70C467B4-802B-4B0E-AFEE-8C385EEC9302}"/>
              </a:ext>
            </a:extLst>
          </p:cNvPr>
          <p:cNvSpPr>
            <a:spLocks noGrp="1"/>
          </p:cNvSpPr>
          <p:nvPr>
            <p:ph idx="14"/>
          </p:nvPr>
        </p:nvSpPr>
        <p:spPr>
          <a:xfrm>
            <a:off x="4114800" y="3657600"/>
            <a:ext cx="4281237" cy="524591"/>
          </a:xfrm>
        </p:spPr>
        <p:txBody>
          <a:bodyPr/>
          <a:lstStyle/>
          <a:p>
            <a:r>
              <a:rPr lang="en-US" sz="2800" dirty="0"/>
              <a:t>has value has value </a:t>
            </a:r>
            <a:r>
              <a:rPr lang="en-US" sz="2800" dirty="0">
                <a:ea typeface="Cambria Math" pitchFamily="18" charset="0"/>
              </a:rPr>
              <a:t>1</a:t>
            </a:r>
            <a:r>
              <a:rPr lang="en-US" sz="2800" dirty="0"/>
              <a:t> if and</a:t>
            </a:r>
            <a:endParaRPr lang="en-IN" sz="2800" dirty="0"/>
          </a:p>
        </p:txBody>
      </p:sp>
      <p:sp>
        <p:nvSpPr>
          <p:cNvPr id="9" name="Content Placeholder 8">
            <a:extLst>
              <a:ext uri="{FF2B5EF4-FFF2-40B4-BE49-F238E27FC236}">
                <a16:creationId xmlns:a16="http://schemas.microsoft.com/office/drawing/2014/main" id="{05D68051-DD0B-4731-BE27-A3891D3B2E35}"/>
              </a:ext>
            </a:extLst>
          </p:cNvPr>
          <p:cNvSpPr>
            <a:spLocks noGrp="1"/>
          </p:cNvSpPr>
          <p:nvPr>
            <p:ph idx="15"/>
          </p:nvPr>
        </p:nvSpPr>
        <p:spPr>
          <a:xfrm>
            <a:off x="469900" y="4087799"/>
            <a:ext cx="1905000" cy="484201"/>
          </a:xfrm>
        </p:spPr>
        <p:txBody>
          <a:bodyPr/>
          <a:lstStyle/>
          <a:p>
            <a:r>
              <a:rPr lang="en-US" sz="2800" dirty="0"/>
              <a:t>only if each</a:t>
            </a:r>
            <a:endParaRPr lang="en-IN" sz="2800" dirty="0"/>
          </a:p>
        </p:txBody>
      </p:sp>
      <p:graphicFrame>
        <p:nvGraphicFramePr>
          <p:cNvPr id="31" name="Object 30">
            <a:extLst>
              <a:ext uri="{FF2B5EF4-FFF2-40B4-BE49-F238E27FC236}">
                <a16:creationId xmlns:a16="http://schemas.microsoft.com/office/drawing/2014/main" id="{8E854D2E-6EAC-4F1D-A5B7-54F6BF7FDC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83897250"/>
              </p:ext>
            </p:extLst>
          </p:nvPr>
        </p:nvGraphicFramePr>
        <p:xfrm>
          <a:off x="2234655" y="4088688"/>
          <a:ext cx="358807" cy="538211"/>
        </p:xfrm>
        <a:graphic>
          <a:graphicData uri="http://schemas.openxmlformats.org/presentationml/2006/ole">
            <mc:AlternateContent xmlns:mc="http://schemas.openxmlformats.org/markup-compatibility/2006">
              <mc:Choice xmlns:v="urn:schemas-microsoft-com:vml" Requires="v">
                <p:oleObj name="Equation" r:id="rId14" imgW="152280" imgH="228600" progId="Equation.DSMT4">
                  <p:embed/>
                </p:oleObj>
              </mc:Choice>
              <mc:Fallback>
                <p:oleObj name="Equation" r:id="rId14" imgW="152280" imgH="228600" progId="Equation.DSMT4">
                  <p:embed/>
                  <p:pic>
                    <p:nvPicPr>
                      <p:cNvPr id="17" name="Object 16">
                        <a:extLst>
                          <a:ext uri="{FF2B5EF4-FFF2-40B4-BE49-F238E27FC236}">
                            <a16:creationId xmlns:a16="http://schemas.microsoft.com/office/drawing/2014/main" id="{CD5D8C4D-B483-4A94-AAFD-5FB52DFB2077}"/>
                          </a:ext>
                        </a:extLst>
                      </p:cNvPr>
                      <p:cNvPicPr/>
                      <p:nvPr/>
                    </p:nvPicPr>
                    <p:blipFill>
                      <a:blip r:embed="rId15"/>
                      <a:stretch>
                        <a:fillRect/>
                      </a:stretch>
                    </p:blipFill>
                    <p:spPr>
                      <a:xfrm>
                        <a:off x="2234655" y="4088688"/>
                        <a:ext cx="358807" cy="538211"/>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1A5B6148-BD78-469D-8640-B03238643ECC}"/>
              </a:ext>
            </a:extLst>
          </p:cNvPr>
          <p:cNvSpPr>
            <a:spLocks noGrp="1"/>
          </p:cNvSpPr>
          <p:nvPr>
            <p:ph idx="16"/>
          </p:nvPr>
        </p:nvSpPr>
        <p:spPr>
          <a:xfrm>
            <a:off x="2499674" y="4075499"/>
            <a:ext cx="4839789" cy="430174"/>
          </a:xfrm>
        </p:spPr>
        <p:txBody>
          <a:bodyPr/>
          <a:lstStyle/>
          <a:p>
            <a:r>
              <a:rPr lang="en-US" sz="2800" dirty="0"/>
              <a:t>is </a:t>
            </a:r>
            <a:r>
              <a:rPr lang="en-US" sz="2800" dirty="0">
                <a:ea typeface="Cambria Math" pitchFamily="18" charset="0"/>
              </a:rPr>
              <a:t>1</a:t>
            </a:r>
            <a:r>
              <a:rPr lang="en-US" sz="2800" dirty="0"/>
              <a:t>.This occurs if and only if</a:t>
            </a:r>
            <a:endParaRPr lang="en-IN" sz="2800" dirty="0"/>
          </a:p>
        </p:txBody>
      </p:sp>
      <p:graphicFrame>
        <p:nvGraphicFramePr>
          <p:cNvPr id="33" name="Object 32">
            <a:extLst>
              <a:ext uri="{FF2B5EF4-FFF2-40B4-BE49-F238E27FC236}">
                <a16:creationId xmlns:a16="http://schemas.microsoft.com/office/drawing/2014/main" id="{7C0E5A2A-47EE-42D9-A015-888CBF3449B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0472184"/>
              </p:ext>
            </p:extLst>
          </p:nvPr>
        </p:nvGraphicFramePr>
        <p:xfrm>
          <a:off x="6613229" y="4081418"/>
          <a:ext cx="358808" cy="538212"/>
        </p:xfrm>
        <a:graphic>
          <a:graphicData uri="http://schemas.openxmlformats.org/presentationml/2006/ole">
            <mc:AlternateContent xmlns:mc="http://schemas.openxmlformats.org/markup-compatibility/2006">
              <mc:Choice xmlns:v="urn:schemas-microsoft-com:vml" Requires="v">
                <p:oleObj name="Equation" r:id="rId16" imgW="152280" imgH="228600" progId="Equation.DSMT4">
                  <p:embed/>
                </p:oleObj>
              </mc:Choice>
              <mc:Fallback>
                <p:oleObj name="Equation" r:id="rId16" imgW="152280" imgH="228600" progId="Equation.DSMT4">
                  <p:embed/>
                  <p:pic>
                    <p:nvPicPr>
                      <p:cNvPr id="0" name=""/>
                      <p:cNvPicPr/>
                      <p:nvPr/>
                    </p:nvPicPr>
                    <p:blipFill>
                      <a:blip r:embed="rId17"/>
                      <a:stretch>
                        <a:fillRect/>
                      </a:stretch>
                    </p:blipFill>
                    <p:spPr>
                      <a:xfrm>
                        <a:off x="6613229" y="4081418"/>
                        <a:ext cx="358808" cy="538212"/>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4332156-78AC-4647-9618-A80CB8BEF91F}"/>
              </a:ext>
            </a:extLst>
          </p:cNvPr>
          <p:cNvSpPr>
            <a:spLocks noGrp="1"/>
          </p:cNvSpPr>
          <p:nvPr>
            <p:ph idx="17"/>
          </p:nvPr>
        </p:nvSpPr>
        <p:spPr>
          <a:xfrm>
            <a:off x="6858000" y="4070248"/>
            <a:ext cx="1676400" cy="484201"/>
          </a:xfrm>
        </p:spPr>
        <p:txBody>
          <a:bodyPr/>
          <a:lstStyle/>
          <a:p>
            <a:r>
              <a:rPr lang="en-US" sz="2800" dirty="0"/>
              <a:t>= </a:t>
            </a:r>
            <a:r>
              <a:rPr lang="en-US" sz="2800" dirty="0">
                <a:ea typeface="Cambria Math" pitchFamily="18" charset="0"/>
              </a:rPr>
              <a:t>1</a:t>
            </a:r>
            <a:r>
              <a:rPr lang="en-US" sz="2800" dirty="0"/>
              <a:t> when</a:t>
            </a:r>
            <a:endParaRPr lang="en-IN" sz="2800" dirty="0"/>
          </a:p>
        </p:txBody>
      </p:sp>
      <p:graphicFrame>
        <p:nvGraphicFramePr>
          <p:cNvPr id="35" name="Object 34">
            <a:extLst>
              <a:ext uri="{FF2B5EF4-FFF2-40B4-BE49-F238E27FC236}">
                <a16:creationId xmlns:a16="http://schemas.microsoft.com/office/drawing/2014/main" id="{B2D2C892-538B-4180-9480-01EB53371D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4953007"/>
              </p:ext>
            </p:extLst>
          </p:nvPr>
        </p:nvGraphicFramePr>
        <p:xfrm>
          <a:off x="8311163" y="4087799"/>
          <a:ext cx="358808" cy="538212"/>
        </p:xfrm>
        <a:graphic>
          <a:graphicData uri="http://schemas.openxmlformats.org/presentationml/2006/ole">
            <mc:AlternateContent xmlns:mc="http://schemas.openxmlformats.org/markup-compatibility/2006">
              <mc:Choice xmlns:v="urn:schemas-microsoft-com:vml" Requires="v">
                <p:oleObj name="Equation" r:id="rId18" imgW="152280" imgH="228600" progId="Equation.DSMT4">
                  <p:embed/>
                </p:oleObj>
              </mc:Choice>
              <mc:Fallback>
                <p:oleObj name="Equation" r:id="rId18" imgW="152280" imgH="228600" progId="Equation.DSMT4">
                  <p:embed/>
                  <p:pic>
                    <p:nvPicPr>
                      <p:cNvPr id="0" name=""/>
                      <p:cNvPicPr/>
                      <p:nvPr/>
                    </p:nvPicPr>
                    <p:blipFill>
                      <a:blip r:embed="rId19"/>
                      <a:stretch>
                        <a:fillRect/>
                      </a:stretch>
                    </p:blipFill>
                    <p:spPr>
                      <a:xfrm>
                        <a:off x="8311163" y="4087799"/>
                        <a:ext cx="358808" cy="538212"/>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A85A66F2-5DD0-4130-A8F9-276D3DE0D8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70478114"/>
              </p:ext>
            </p:extLst>
          </p:nvPr>
        </p:nvGraphicFramePr>
        <p:xfrm>
          <a:off x="503062" y="4537750"/>
          <a:ext cx="615950" cy="527957"/>
        </p:xfrm>
        <a:graphic>
          <a:graphicData uri="http://schemas.openxmlformats.org/presentationml/2006/ole">
            <mc:AlternateContent xmlns:mc="http://schemas.openxmlformats.org/markup-compatibility/2006">
              <mc:Choice xmlns:v="urn:schemas-microsoft-com:vml" Requires="v">
                <p:oleObj name="Equation" r:id="rId20" imgW="266400" imgH="228600" progId="Equation.DSMT4">
                  <p:embed/>
                </p:oleObj>
              </mc:Choice>
              <mc:Fallback>
                <p:oleObj name="Equation" r:id="rId20" imgW="266400" imgH="228600" progId="Equation.DSMT4">
                  <p:embed/>
                  <p:pic>
                    <p:nvPicPr>
                      <p:cNvPr id="18" name="Object 17">
                        <a:extLst>
                          <a:ext uri="{FF2B5EF4-FFF2-40B4-BE49-F238E27FC236}">
                            <a16:creationId xmlns:a16="http://schemas.microsoft.com/office/drawing/2014/main" id="{244E902D-7FC2-4415-965F-31BAA67B8B3F}"/>
                          </a:ext>
                        </a:extLst>
                      </p:cNvPr>
                      <p:cNvPicPr/>
                      <p:nvPr/>
                    </p:nvPicPr>
                    <p:blipFill>
                      <a:blip r:embed="rId21"/>
                      <a:stretch>
                        <a:fillRect/>
                      </a:stretch>
                    </p:blipFill>
                    <p:spPr>
                      <a:xfrm>
                        <a:off x="503062" y="4537750"/>
                        <a:ext cx="615950" cy="527957"/>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84B92D1B-C7F5-47E1-8088-3733C277C64A}"/>
              </a:ext>
            </a:extLst>
          </p:cNvPr>
          <p:cNvSpPr>
            <a:spLocks noGrp="1"/>
          </p:cNvSpPr>
          <p:nvPr>
            <p:ph idx="18"/>
          </p:nvPr>
        </p:nvSpPr>
        <p:spPr>
          <a:xfrm>
            <a:off x="1003825" y="4499274"/>
            <a:ext cx="990600" cy="430174"/>
          </a:xfrm>
        </p:spPr>
        <p:txBody>
          <a:bodyPr/>
          <a:lstStyle/>
          <a:p>
            <a:r>
              <a:rPr lang="en-US" sz="2800" dirty="0"/>
              <a:t>and</a:t>
            </a:r>
            <a:endParaRPr lang="en-IN" sz="2800" dirty="0"/>
          </a:p>
        </p:txBody>
      </p:sp>
      <p:graphicFrame>
        <p:nvGraphicFramePr>
          <p:cNvPr id="37" name="Object 36">
            <a:extLst>
              <a:ext uri="{FF2B5EF4-FFF2-40B4-BE49-F238E27FC236}">
                <a16:creationId xmlns:a16="http://schemas.microsoft.com/office/drawing/2014/main" id="{20225572-2B3C-4428-9543-D0C8B93A8F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6406774"/>
              </p:ext>
            </p:extLst>
          </p:nvPr>
        </p:nvGraphicFramePr>
        <p:xfrm>
          <a:off x="1648506" y="4531055"/>
          <a:ext cx="879844" cy="527906"/>
        </p:xfrm>
        <a:graphic>
          <a:graphicData uri="http://schemas.openxmlformats.org/presentationml/2006/ole">
            <mc:AlternateContent xmlns:mc="http://schemas.openxmlformats.org/markup-compatibility/2006">
              <mc:Choice xmlns:v="urn:schemas-microsoft-com:vml" Requires="v">
                <p:oleObj name="Equation" r:id="rId22" imgW="380880" imgH="228600" progId="Equation.DSMT4">
                  <p:embed/>
                </p:oleObj>
              </mc:Choice>
              <mc:Fallback>
                <p:oleObj name="Equation" r:id="rId22" imgW="380880" imgH="228600" progId="Equation.DSMT4">
                  <p:embed/>
                  <p:pic>
                    <p:nvPicPr>
                      <p:cNvPr id="19" name="Object 18">
                        <a:extLst>
                          <a:ext uri="{FF2B5EF4-FFF2-40B4-BE49-F238E27FC236}">
                            <a16:creationId xmlns:a16="http://schemas.microsoft.com/office/drawing/2014/main" id="{96C22CF4-0842-476B-B2E7-B6AB24D7270B}"/>
                          </a:ext>
                        </a:extLst>
                      </p:cNvPr>
                      <p:cNvPicPr/>
                      <p:nvPr/>
                    </p:nvPicPr>
                    <p:blipFill>
                      <a:blip r:embed="rId23"/>
                      <a:stretch>
                        <a:fillRect/>
                      </a:stretch>
                    </p:blipFill>
                    <p:spPr>
                      <a:xfrm>
                        <a:off x="1648506" y="4531055"/>
                        <a:ext cx="879844" cy="52790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75F17AD-4B3B-4EB5-80C5-E97500307FF7}"/>
              </a:ext>
            </a:extLst>
          </p:cNvPr>
          <p:cNvSpPr>
            <a:spLocks noGrp="1"/>
          </p:cNvSpPr>
          <p:nvPr>
            <p:ph idx="19"/>
          </p:nvPr>
        </p:nvSpPr>
        <p:spPr>
          <a:xfrm>
            <a:off x="2514600" y="4495800"/>
            <a:ext cx="1330234" cy="484200"/>
          </a:xfrm>
        </p:spPr>
        <p:txBody>
          <a:bodyPr/>
          <a:lstStyle/>
          <a:p>
            <a:r>
              <a:rPr lang="en-US" sz="2800" dirty="0"/>
              <a:t>when</a:t>
            </a:r>
            <a:endParaRPr lang="en-IN" sz="2800" dirty="0"/>
          </a:p>
        </p:txBody>
      </p:sp>
      <p:graphicFrame>
        <p:nvGraphicFramePr>
          <p:cNvPr id="38" name="Object 37">
            <a:extLst>
              <a:ext uri="{FF2B5EF4-FFF2-40B4-BE49-F238E27FC236}">
                <a16:creationId xmlns:a16="http://schemas.microsoft.com/office/drawing/2014/main" id="{D0D24C67-62EF-4CE2-B5F5-1E6C6CF6A9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41976943"/>
              </p:ext>
            </p:extLst>
          </p:nvPr>
        </p:nvGraphicFramePr>
        <p:xfrm>
          <a:off x="3459556" y="4537750"/>
          <a:ext cx="1021194" cy="510598"/>
        </p:xfrm>
        <a:graphic>
          <a:graphicData uri="http://schemas.openxmlformats.org/presentationml/2006/ole">
            <mc:AlternateContent xmlns:mc="http://schemas.openxmlformats.org/markup-compatibility/2006">
              <mc:Choice xmlns:v="urn:schemas-microsoft-com:vml" Requires="v">
                <p:oleObj name="Equation" r:id="rId24" imgW="457200" imgH="228600" progId="Equation.DSMT4">
                  <p:embed/>
                </p:oleObj>
              </mc:Choice>
              <mc:Fallback>
                <p:oleObj name="Equation" r:id="rId24" imgW="457200" imgH="228600" progId="Equation.DSMT4">
                  <p:embed/>
                  <p:pic>
                    <p:nvPicPr>
                      <p:cNvPr id="21" name="Object 20">
                        <a:extLst>
                          <a:ext uri="{FF2B5EF4-FFF2-40B4-BE49-F238E27FC236}">
                            <a16:creationId xmlns:a16="http://schemas.microsoft.com/office/drawing/2014/main" id="{883D0C27-8231-4710-873C-6CA13D1A7254}"/>
                          </a:ext>
                        </a:extLst>
                      </p:cNvPr>
                      <p:cNvPicPr/>
                      <p:nvPr/>
                    </p:nvPicPr>
                    <p:blipFill>
                      <a:blip r:embed="rId25"/>
                      <a:stretch>
                        <a:fillRect/>
                      </a:stretch>
                    </p:blipFill>
                    <p:spPr>
                      <a:xfrm>
                        <a:off x="3459556" y="4537750"/>
                        <a:ext cx="1021194" cy="510598"/>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03CFEA7D-886D-4E7F-A9DD-A549CE551DB4}"/>
              </a:ext>
            </a:extLst>
          </p:cNvPr>
          <p:cNvSpPr>
            <a:spLocks noGrp="1"/>
          </p:cNvSpPr>
          <p:nvPr>
            <p:ph idx="20"/>
          </p:nvPr>
        </p:nvSpPr>
        <p:spPr>
          <a:xfrm>
            <a:off x="457200" y="5181600"/>
            <a:ext cx="8458200" cy="1325224"/>
          </a:xfrm>
        </p:spPr>
        <p:txBody>
          <a:bodyPr/>
          <a:lstStyle/>
          <a:p>
            <a:r>
              <a:rPr lang="en-US" sz="2800" b="1" dirty="0"/>
              <a:t>Definition</a:t>
            </a:r>
            <a:r>
              <a:rPr lang="en-US" sz="2800" dirty="0"/>
              <a:t>: The sum of </a:t>
            </a:r>
            <a:r>
              <a:rPr lang="en-US" sz="2800" dirty="0" err="1"/>
              <a:t>minterms</a:t>
            </a:r>
            <a:r>
              <a:rPr lang="en-US" sz="2800" dirty="0"/>
              <a:t> that represents the function is called the </a:t>
            </a:r>
            <a:r>
              <a:rPr lang="en-US" sz="2800" i="1" dirty="0"/>
              <a:t>sum-of-products expansion </a:t>
            </a:r>
            <a:r>
              <a:rPr lang="en-US" sz="2800" dirty="0"/>
              <a:t>or the </a:t>
            </a:r>
            <a:r>
              <a:rPr lang="en-US" sz="2800" i="1" dirty="0"/>
              <a:t>disjunctive normal form </a:t>
            </a:r>
            <a:r>
              <a:rPr lang="en-US" sz="2800" dirty="0"/>
              <a:t>of the Boolean function.</a:t>
            </a:r>
          </a:p>
        </p:txBody>
      </p:sp>
      <p:sp>
        <p:nvSpPr>
          <p:cNvPr id="25" name="Slide Number Placeholder 5">
            <a:extLst>
              <a:ext uri="{FF2B5EF4-FFF2-40B4-BE49-F238E27FC236}">
                <a16:creationId xmlns:a16="http://schemas.microsoft.com/office/drawing/2014/main" id="{5CAB8F71-8375-402D-9232-7FD8036FD71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10699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BA71-B225-42A2-86A2-788529AA9A50}"/>
              </a:ext>
            </a:extLst>
          </p:cNvPr>
          <p:cNvSpPr>
            <a:spLocks noGrp="1"/>
          </p:cNvSpPr>
          <p:nvPr>
            <p:ph type="title"/>
          </p:nvPr>
        </p:nvSpPr>
        <p:spPr/>
        <p:txBody>
          <a:bodyPr/>
          <a:lstStyle/>
          <a:p>
            <a:r>
              <a:rPr lang="en-US" dirty="0"/>
              <a:t>Sum-of-Products Expansion</a:t>
            </a:r>
            <a:r>
              <a:rPr lang="en-US" sz="1500" dirty="0"/>
              <a:t> 3</a:t>
            </a:r>
            <a:endParaRPr lang="en-IN" dirty="0"/>
          </a:p>
        </p:txBody>
      </p:sp>
      <p:sp>
        <p:nvSpPr>
          <p:cNvPr id="3" name="Content Placeholder 2">
            <a:extLst>
              <a:ext uri="{FF2B5EF4-FFF2-40B4-BE49-F238E27FC236}">
                <a16:creationId xmlns:a16="http://schemas.microsoft.com/office/drawing/2014/main" id="{56E931C6-A860-4D0F-89C6-046296621030}"/>
              </a:ext>
            </a:extLst>
          </p:cNvPr>
          <p:cNvSpPr>
            <a:spLocks noGrp="1"/>
          </p:cNvSpPr>
          <p:nvPr>
            <p:ph idx="1"/>
          </p:nvPr>
        </p:nvSpPr>
        <p:spPr>
          <a:xfrm>
            <a:off x="457200" y="1295400"/>
            <a:ext cx="7924800" cy="838200"/>
          </a:xfrm>
        </p:spPr>
        <p:txBody>
          <a:bodyPr/>
          <a:lstStyle/>
          <a:p>
            <a:r>
              <a:rPr lang="en-US" sz="2600" b="1" dirty="0"/>
              <a:t>Example</a:t>
            </a:r>
            <a:r>
              <a:rPr lang="en-US" sz="2600" dirty="0"/>
              <a:t>: Find the sum-of-products expansion for the function F(</a:t>
            </a:r>
            <a:r>
              <a:rPr lang="en-US" sz="2600" i="1" dirty="0" err="1"/>
              <a:t>x</a:t>
            </a:r>
            <a:r>
              <a:rPr lang="en-US" sz="2600" dirty="0" err="1"/>
              <a:t>,</a:t>
            </a:r>
            <a:r>
              <a:rPr lang="en-US" sz="2600" i="1" dirty="0" err="1"/>
              <a:t>y</a:t>
            </a:r>
            <a:r>
              <a:rPr lang="en-US" sz="2600" dirty="0" err="1"/>
              <a:t>,</a:t>
            </a:r>
            <a:r>
              <a:rPr lang="en-US" sz="2600" i="1" dirty="0" err="1"/>
              <a:t>z</a:t>
            </a:r>
            <a:r>
              <a:rPr lang="en-US" sz="2600" dirty="0"/>
              <a:t>) =</a:t>
            </a:r>
            <a:endParaRPr lang="en-IN" sz="2600" dirty="0"/>
          </a:p>
        </p:txBody>
      </p:sp>
      <p:graphicFrame>
        <p:nvGraphicFramePr>
          <p:cNvPr id="15" name="Object 14">
            <a:extLst>
              <a:ext uri="{FF2B5EF4-FFF2-40B4-BE49-F238E27FC236}">
                <a16:creationId xmlns:a16="http://schemas.microsoft.com/office/drawing/2014/main" id="{85920F64-11D1-4790-BC7A-49D313746C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59905447"/>
              </p:ext>
            </p:extLst>
          </p:nvPr>
        </p:nvGraphicFramePr>
        <p:xfrm>
          <a:off x="2971800" y="1702873"/>
          <a:ext cx="1219200" cy="508000"/>
        </p:xfrm>
        <a:graphic>
          <a:graphicData uri="http://schemas.openxmlformats.org/presentationml/2006/ole">
            <mc:AlternateContent xmlns:mc="http://schemas.openxmlformats.org/markup-compatibility/2006">
              <mc:Choice xmlns:v="urn:schemas-microsoft-com:vml" Requires="v">
                <p:oleObj name="Equation" r:id="rId2" imgW="609480" imgH="253800" progId="Equation.DSMT4">
                  <p:embed/>
                </p:oleObj>
              </mc:Choice>
              <mc:Fallback>
                <p:oleObj name="Equation" r:id="rId2" imgW="609480" imgH="253800" progId="Equation.DSMT4">
                  <p:embed/>
                  <p:pic>
                    <p:nvPicPr>
                      <p:cNvPr id="10" name="Object 9">
                        <a:extLst>
                          <a:ext uri="{FF2B5EF4-FFF2-40B4-BE49-F238E27FC236}">
                            <a16:creationId xmlns:a16="http://schemas.microsoft.com/office/drawing/2014/main" id="{46A2DA0B-506F-449F-951E-BCDFA01D9367}"/>
                          </a:ext>
                        </a:extLst>
                      </p:cNvPr>
                      <p:cNvPicPr/>
                      <p:nvPr/>
                    </p:nvPicPr>
                    <p:blipFill>
                      <a:blip r:embed="rId3"/>
                      <a:stretch>
                        <a:fillRect/>
                      </a:stretch>
                    </p:blipFill>
                    <p:spPr>
                      <a:xfrm>
                        <a:off x="2971800" y="1702873"/>
                        <a:ext cx="1219200" cy="508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E32A84A-CA7A-420E-BF76-D99089968A53}"/>
              </a:ext>
            </a:extLst>
          </p:cNvPr>
          <p:cNvSpPr>
            <a:spLocks noGrp="1"/>
          </p:cNvSpPr>
          <p:nvPr>
            <p:ph idx="10"/>
          </p:nvPr>
        </p:nvSpPr>
        <p:spPr>
          <a:xfrm>
            <a:off x="457200" y="2341847"/>
            <a:ext cx="8534400" cy="1028700"/>
          </a:xfrm>
        </p:spPr>
        <p:txBody>
          <a:bodyPr/>
          <a:lstStyle/>
          <a:p>
            <a:r>
              <a:rPr lang="en-US" sz="2600" b="1" dirty="0"/>
              <a:t>Solution</a:t>
            </a:r>
            <a:r>
              <a:rPr lang="en-US" sz="2600" dirty="0"/>
              <a:t>:  We use two methods, first using a table and second using Boolean identities. </a:t>
            </a:r>
          </a:p>
        </p:txBody>
      </p:sp>
      <p:graphicFrame>
        <p:nvGraphicFramePr>
          <p:cNvPr id="16" name="Object 15">
            <a:extLst>
              <a:ext uri="{FF2B5EF4-FFF2-40B4-BE49-F238E27FC236}">
                <a16:creationId xmlns:a16="http://schemas.microsoft.com/office/drawing/2014/main" id="{78972F88-C75B-4A3D-B207-509308B0FAB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93421058"/>
              </p:ext>
            </p:extLst>
          </p:nvPr>
        </p:nvGraphicFramePr>
        <p:xfrm>
          <a:off x="510381" y="3406747"/>
          <a:ext cx="350838" cy="431801"/>
        </p:xfrm>
        <a:graphic>
          <a:graphicData uri="http://schemas.openxmlformats.org/presentationml/2006/ole">
            <mc:AlternateContent xmlns:mc="http://schemas.openxmlformats.org/markup-compatibility/2006">
              <mc:Choice xmlns:v="urn:schemas-microsoft-com:vml" Requires="v">
                <p:oleObj name="Equation" r:id="rId4" imgW="164880" imgH="203040" progId="Equation.DSMT4">
                  <p:embed/>
                </p:oleObj>
              </mc:Choice>
              <mc:Fallback>
                <p:oleObj name="Equation" r:id="rId4" imgW="164880" imgH="203040" progId="Equation.DSMT4">
                  <p:embed/>
                  <p:pic>
                    <p:nvPicPr>
                      <p:cNvPr id="13" name="Object 12">
                        <a:extLst>
                          <a:ext uri="{FF2B5EF4-FFF2-40B4-BE49-F238E27FC236}">
                            <a16:creationId xmlns:a16="http://schemas.microsoft.com/office/drawing/2014/main" id="{80952D34-924E-414A-AF1D-70B55B2C08B8}"/>
                          </a:ext>
                        </a:extLst>
                      </p:cNvPr>
                      <p:cNvPicPr/>
                      <p:nvPr/>
                    </p:nvPicPr>
                    <p:blipFill>
                      <a:blip r:embed="rId5"/>
                      <a:stretch>
                        <a:fillRect/>
                      </a:stretch>
                    </p:blipFill>
                    <p:spPr>
                      <a:xfrm>
                        <a:off x="510381" y="3406747"/>
                        <a:ext cx="350838" cy="43180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910044B-1459-48D4-813B-9F3632776969}"/>
              </a:ext>
            </a:extLst>
          </p:cNvPr>
          <p:cNvSpPr>
            <a:spLocks noGrp="1"/>
          </p:cNvSpPr>
          <p:nvPr>
            <p:ph idx="11"/>
          </p:nvPr>
        </p:nvSpPr>
        <p:spPr>
          <a:xfrm>
            <a:off x="914400" y="3352800"/>
            <a:ext cx="4533900" cy="1387764"/>
          </a:xfrm>
        </p:spPr>
        <p:txBody>
          <a:bodyPr/>
          <a:lstStyle/>
          <a:p>
            <a:r>
              <a:rPr lang="en-US" sz="2400" dirty="0"/>
              <a:t>Form the sum of the </a:t>
            </a:r>
            <a:r>
              <a:rPr lang="en-US" sz="2400" dirty="0" err="1"/>
              <a:t>minterms</a:t>
            </a:r>
            <a:r>
              <a:rPr lang="en-US" sz="2400" dirty="0"/>
              <a:t> corresponding to each row of the table that has the value </a:t>
            </a:r>
            <a:r>
              <a:rPr lang="en-US" sz="2400" dirty="0">
                <a:ea typeface="Cambria Math" pitchFamily="18" charset="0"/>
              </a:rPr>
              <a:t>1</a:t>
            </a:r>
            <a:r>
              <a:rPr lang="en-US" sz="2400" dirty="0"/>
              <a:t>. </a:t>
            </a:r>
          </a:p>
        </p:txBody>
      </p:sp>
      <p:sp>
        <p:nvSpPr>
          <p:cNvPr id="6" name="Content Placeholder 5">
            <a:extLst>
              <a:ext uri="{FF2B5EF4-FFF2-40B4-BE49-F238E27FC236}">
                <a16:creationId xmlns:a16="http://schemas.microsoft.com/office/drawing/2014/main" id="{0E08E16C-D989-4236-8FCE-1C128AF06E63}"/>
              </a:ext>
            </a:extLst>
          </p:cNvPr>
          <p:cNvSpPr>
            <a:spLocks noGrp="1"/>
          </p:cNvSpPr>
          <p:nvPr>
            <p:ph idx="12"/>
          </p:nvPr>
        </p:nvSpPr>
        <p:spPr>
          <a:xfrm>
            <a:off x="457200" y="4686300"/>
            <a:ext cx="5410200" cy="381000"/>
          </a:xfrm>
        </p:spPr>
        <p:txBody>
          <a:bodyPr/>
          <a:lstStyle/>
          <a:p>
            <a:r>
              <a:rPr lang="en-US" sz="2400" dirty="0"/>
              <a:t>Including a </a:t>
            </a:r>
            <a:r>
              <a:rPr lang="en-US" sz="2400" dirty="0" err="1"/>
              <a:t>tem</a:t>
            </a:r>
            <a:r>
              <a:rPr lang="en-US" sz="2400" dirty="0"/>
              <a:t> for each row of the table</a:t>
            </a:r>
            <a:endParaRPr lang="en-IN" sz="2400" dirty="0"/>
          </a:p>
        </p:txBody>
      </p:sp>
      <p:sp>
        <p:nvSpPr>
          <p:cNvPr id="7" name="Content Placeholder 6">
            <a:extLst>
              <a:ext uri="{FF2B5EF4-FFF2-40B4-BE49-F238E27FC236}">
                <a16:creationId xmlns:a16="http://schemas.microsoft.com/office/drawing/2014/main" id="{311729CA-EF8A-4475-8C80-B1B3513AC40C}"/>
              </a:ext>
            </a:extLst>
          </p:cNvPr>
          <p:cNvSpPr>
            <a:spLocks noGrp="1"/>
          </p:cNvSpPr>
          <p:nvPr>
            <p:ph idx="13"/>
          </p:nvPr>
        </p:nvSpPr>
        <p:spPr>
          <a:xfrm>
            <a:off x="457200" y="5032996"/>
            <a:ext cx="4008438" cy="762000"/>
          </a:xfrm>
        </p:spPr>
        <p:txBody>
          <a:bodyPr/>
          <a:lstStyle/>
          <a:p>
            <a:r>
              <a:rPr lang="en-US" sz="2400" dirty="0"/>
              <a:t>for which </a:t>
            </a:r>
            <a:r>
              <a:rPr lang="en-US" sz="2400" i="1" dirty="0"/>
              <a:t>F</a:t>
            </a:r>
            <a:r>
              <a:rPr lang="en-US" sz="2400" dirty="0"/>
              <a:t>(</a:t>
            </a:r>
            <a:r>
              <a:rPr lang="en-US" sz="2400" i="1" dirty="0" err="1"/>
              <a:t>x</a:t>
            </a:r>
            <a:r>
              <a:rPr lang="en-US" sz="2400" dirty="0" err="1"/>
              <a:t>,</a:t>
            </a:r>
            <a:r>
              <a:rPr lang="en-US" sz="2400" i="1" dirty="0" err="1"/>
              <a:t>y</a:t>
            </a:r>
            <a:r>
              <a:rPr lang="en-US" sz="2400" dirty="0" err="1"/>
              <a:t>,</a:t>
            </a:r>
            <a:r>
              <a:rPr lang="en-US" sz="2400" i="1" dirty="0" err="1"/>
              <a:t>z</a:t>
            </a:r>
            <a:r>
              <a:rPr lang="en-US" sz="2400" dirty="0"/>
              <a:t>) = </a:t>
            </a:r>
            <a:r>
              <a:rPr lang="en-US" sz="2400" dirty="0">
                <a:ea typeface="Cambria Math" pitchFamily="18" charset="0"/>
              </a:rPr>
              <a:t>1</a:t>
            </a:r>
            <a:r>
              <a:rPr lang="en-US" sz="2400" dirty="0"/>
              <a:t> gives us </a:t>
            </a:r>
            <a:r>
              <a:rPr lang="en-US" sz="2400" i="1" dirty="0"/>
              <a:t>F</a:t>
            </a:r>
            <a:r>
              <a:rPr lang="en-US" sz="2400" dirty="0"/>
              <a:t>(</a:t>
            </a:r>
            <a:r>
              <a:rPr lang="en-US" sz="2400" i="1" dirty="0"/>
              <a:t>x</a:t>
            </a:r>
            <a:r>
              <a:rPr lang="en-US" sz="2400" dirty="0"/>
              <a:t>, </a:t>
            </a:r>
            <a:r>
              <a:rPr lang="en-US" sz="2400" i="1" dirty="0"/>
              <a:t>y</a:t>
            </a:r>
            <a:r>
              <a:rPr lang="en-US" sz="2400" dirty="0"/>
              <a:t>, </a:t>
            </a:r>
            <a:r>
              <a:rPr lang="en-US" sz="2400" i="1" dirty="0"/>
              <a:t>z</a:t>
            </a:r>
            <a:r>
              <a:rPr lang="en-US" sz="2400" dirty="0"/>
              <a:t>) =</a:t>
            </a:r>
            <a:endParaRPr lang="en-US" sz="2400" b="1" dirty="0"/>
          </a:p>
        </p:txBody>
      </p:sp>
      <p:graphicFrame>
        <p:nvGraphicFramePr>
          <p:cNvPr id="17" name="Object 16">
            <a:extLst>
              <a:ext uri="{FF2B5EF4-FFF2-40B4-BE49-F238E27FC236}">
                <a16:creationId xmlns:a16="http://schemas.microsoft.com/office/drawing/2014/main" id="{DCDD42D2-AC5B-4EE2-BF9F-5F5D3524C5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087990"/>
              </p:ext>
            </p:extLst>
          </p:nvPr>
        </p:nvGraphicFramePr>
        <p:xfrm>
          <a:off x="1828799" y="5464366"/>
          <a:ext cx="2075157" cy="404622"/>
        </p:xfrm>
        <a:graphic>
          <a:graphicData uri="http://schemas.openxmlformats.org/presentationml/2006/ole">
            <mc:AlternateContent xmlns:mc="http://schemas.openxmlformats.org/markup-compatibility/2006">
              <mc:Choice xmlns:v="urn:schemas-microsoft-com:vml" Requires="v">
                <p:oleObj name="Equation" r:id="rId6" imgW="1041120" imgH="203040" progId="Equation.DSMT4">
                  <p:embed/>
                </p:oleObj>
              </mc:Choice>
              <mc:Fallback>
                <p:oleObj name="Equation" r:id="rId6" imgW="1041120" imgH="203040" progId="Equation.DSMT4">
                  <p:embed/>
                  <p:pic>
                    <p:nvPicPr>
                      <p:cNvPr id="12" name="Object 11">
                        <a:extLst>
                          <a:ext uri="{FF2B5EF4-FFF2-40B4-BE49-F238E27FC236}">
                            <a16:creationId xmlns:a16="http://schemas.microsoft.com/office/drawing/2014/main" id="{B4D7E9A1-8009-4EBD-A5FF-766E0FFEA4B4}"/>
                          </a:ext>
                        </a:extLst>
                      </p:cNvPr>
                      <p:cNvPicPr/>
                      <p:nvPr/>
                    </p:nvPicPr>
                    <p:blipFill>
                      <a:blip r:embed="rId7"/>
                      <a:stretch>
                        <a:fillRect/>
                      </a:stretch>
                    </p:blipFill>
                    <p:spPr>
                      <a:xfrm>
                        <a:off x="1828799" y="5464366"/>
                        <a:ext cx="2075157" cy="404622"/>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E7A5D34E-3849-4C54-AE42-8BC30C2E7250}"/>
              </a:ext>
            </a:extLst>
          </p:cNvPr>
          <p:cNvSpPr>
            <a:spLocks noGrp="1"/>
          </p:cNvSpPr>
          <p:nvPr>
            <p:ph idx="14"/>
          </p:nvPr>
        </p:nvSpPr>
        <p:spPr>
          <a:xfrm>
            <a:off x="5867400" y="3017520"/>
            <a:ext cx="3048000" cy="381000"/>
          </a:xfrm>
          <a:solidFill>
            <a:srgbClr val="E1F3FF"/>
          </a:solidFill>
          <a:ln w="28575">
            <a:solidFill>
              <a:srgbClr val="00B0F0"/>
            </a:solidFill>
          </a:ln>
        </p:spPr>
        <p:txBody>
          <a:bodyPr/>
          <a:lstStyle/>
          <a:p>
            <a:r>
              <a:rPr lang="en-US" sz="2000" b="1" dirty="0"/>
              <a:t>TABLE 2</a:t>
            </a:r>
          </a:p>
        </p:txBody>
      </p:sp>
      <p:graphicFrame>
        <p:nvGraphicFramePr>
          <p:cNvPr id="25" name="Table 24" descr="The following content is arranged like a table.">
            <a:extLst>
              <a:ext uri="{FF2B5EF4-FFF2-40B4-BE49-F238E27FC236}">
                <a16:creationId xmlns:a16="http://schemas.microsoft.com/office/drawing/2014/main" id="{3F0DB461-9970-46B4-A850-BE5FC8271255}"/>
              </a:ext>
            </a:extLst>
          </p:cNvPr>
          <p:cNvGraphicFramePr>
            <a:graphicFrameLocks noGrp="1"/>
          </p:cNvGraphicFramePr>
          <p:nvPr>
            <p:extLst>
              <p:ext uri="{D42A27DB-BD31-4B8C-83A1-F6EECF244321}">
                <p14:modId xmlns:p14="http://schemas.microsoft.com/office/powerpoint/2010/main" val="3069259962"/>
              </p:ext>
            </p:extLst>
          </p:nvPr>
        </p:nvGraphicFramePr>
        <p:xfrm>
          <a:off x="5868838" y="3398520"/>
          <a:ext cx="3046562" cy="3078480"/>
        </p:xfrm>
        <a:graphic>
          <a:graphicData uri="http://schemas.openxmlformats.org/drawingml/2006/table">
            <a:tbl>
              <a:tblPr firstRow="1" bandRow="1">
                <a:tableStyleId>{5C22544A-7EE6-4342-B048-85BDC9FD1C3A}</a:tableStyleId>
              </a:tblPr>
              <a:tblGrid>
                <a:gridCol w="361634">
                  <a:extLst>
                    <a:ext uri="{9D8B030D-6E8A-4147-A177-3AD203B41FA5}">
                      <a16:colId xmlns:a16="http://schemas.microsoft.com/office/drawing/2014/main" val="1141688920"/>
                    </a:ext>
                  </a:extLst>
                </a:gridCol>
                <a:gridCol w="354937">
                  <a:extLst>
                    <a:ext uri="{9D8B030D-6E8A-4147-A177-3AD203B41FA5}">
                      <a16:colId xmlns:a16="http://schemas.microsoft.com/office/drawing/2014/main" val="3895770107"/>
                    </a:ext>
                  </a:extLst>
                </a:gridCol>
                <a:gridCol w="354937">
                  <a:extLst>
                    <a:ext uri="{9D8B030D-6E8A-4147-A177-3AD203B41FA5}">
                      <a16:colId xmlns:a16="http://schemas.microsoft.com/office/drawing/2014/main" val="1340728533"/>
                    </a:ext>
                  </a:extLst>
                </a:gridCol>
                <a:gridCol w="679654">
                  <a:extLst>
                    <a:ext uri="{9D8B030D-6E8A-4147-A177-3AD203B41FA5}">
                      <a16:colId xmlns:a16="http://schemas.microsoft.com/office/drawing/2014/main" val="4129372957"/>
                    </a:ext>
                  </a:extLst>
                </a:gridCol>
                <a:gridCol w="381000">
                  <a:extLst>
                    <a:ext uri="{9D8B030D-6E8A-4147-A177-3AD203B41FA5}">
                      <a16:colId xmlns:a16="http://schemas.microsoft.com/office/drawing/2014/main" val="3412768971"/>
                    </a:ext>
                  </a:extLst>
                </a:gridCol>
                <a:gridCol w="914400">
                  <a:extLst>
                    <a:ext uri="{9D8B030D-6E8A-4147-A177-3AD203B41FA5}">
                      <a16:colId xmlns:a16="http://schemas.microsoft.com/office/drawing/2014/main" val="3072504557"/>
                    </a:ext>
                  </a:extLst>
                </a:gridCol>
              </a:tblGrid>
              <a:tr h="222149">
                <a:tc>
                  <a:txBody>
                    <a:bodyPr/>
                    <a:lstStyle/>
                    <a:p>
                      <a:pPr algn="l"/>
                      <a:endParaRPr lang="en-US" sz="1800" i="1"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i="1"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800" b="1" i="1" kern="1200" dirty="0">
                        <a:solidFill>
                          <a:schemeClr val="tx1"/>
                        </a:solidFill>
                        <a:latin typeface="+mn-lt"/>
                        <a:ea typeface="+mn-ea"/>
                        <a:cs typeface="+mn-cs"/>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1"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i="1" kern="1200" dirty="0">
                        <a:solidFill>
                          <a:schemeClr val="tx1"/>
                        </a:solidFill>
                        <a:latin typeface="+mn-lt"/>
                        <a:ea typeface="+mn-ea"/>
                        <a:cs typeface="+mn-cs"/>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004616"/>
                  </a:ext>
                </a:extLst>
              </a:tr>
              <a:tr h="0">
                <a:tc>
                  <a:txBody>
                    <a:bodyPr/>
                    <a:lstStyle/>
                    <a:p>
                      <a:pPr algn="l"/>
                      <a:endParaRPr lang="en-US" sz="160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575941"/>
                  </a:ext>
                </a:extLst>
              </a:tr>
              <a:tr h="0">
                <a:tc>
                  <a:txBody>
                    <a:bodyPr/>
                    <a:lstStyle/>
                    <a:p>
                      <a:pPr algn="l"/>
                      <a:endParaRPr lang="en-US" sz="160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526376"/>
                  </a:ext>
                </a:extLst>
              </a:tr>
              <a:tr h="0">
                <a:tc>
                  <a:txBody>
                    <a:bodyPr/>
                    <a:lstStyle/>
                    <a:p>
                      <a:pPr algn="l"/>
                      <a:endParaRPr lang="en-US" sz="16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85954"/>
                  </a:ext>
                </a:extLst>
              </a:tr>
              <a:tr h="0">
                <a:tc>
                  <a:txBody>
                    <a:bodyPr/>
                    <a:lstStyle/>
                    <a:p>
                      <a:pPr algn="l"/>
                      <a:endParaRPr lang="en-US" sz="16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056439"/>
                  </a:ext>
                </a:extLst>
              </a:tr>
              <a:tr h="0">
                <a:tc>
                  <a:txBody>
                    <a:bodyPr/>
                    <a:lstStyle/>
                    <a:p>
                      <a:pPr algn="l"/>
                      <a:endParaRPr lang="en-US" sz="16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646553"/>
                  </a:ext>
                </a:extLst>
              </a:tr>
              <a:tr h="0">
                <a:tc>
                  <a:txBody>
                    <a:bodyPr/>
                    <a:lstStyle/>
                    <a:p>
                      <a:pPr algn="l"/>
                      <a:endParaRPr lang="en-US" sz="16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1352279"/>
                  </a:ext>
                </a:extLst>
              </a:tr>
              <a:tr h="0">
                <a:tc>
                  <a:txBody>
                    <a:bodyPr/>
                    <a:lstStyle/>
                    <a:p>
                      <a:pPr algn="l"/>
                      <a:endParaRPr lang="en-US" sz="16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4039568"/>
                  </a:ext>
                </a:extLst>
              </a:tr>
              <a:tr h="365760">
                <a:tc>
                  <a:txBody>
                    <a:bodyPr/>
                    <a:lstStyle/>
                    <a:p>
                      <a:pPr algn="l"/>
                      <a:endParaRPr lang="en-US" sz="16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827041"/>
                  </a:ext>
                </a:extLst>
              </a:tr>
            </a:tbl>
          </a:graphicData>
        </a:graphic>
      </p:graphicFrame>
      <p:graphicFrame>
        <p:nvGraphicFramePr>
          <p:cNvPr id="18" name="Object 17">
            <a:extLst>
              <a:ext uri="{FF2B5EF4-FFF2-40B4-BE49-F238E27FC236}">
                <a16:creationId xmlns:a16="http://schemas.microsoft.com/office/drawing/2014/main" id="{A159312F-64CC-413E-9750-94F615153F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3539217"/>
              </p:ext>
            </p:extLst>
          </p:nvPr>
        </p:nvGraphicFramePr>
        <p:xfrm>
          <a:off x="5931073" y="3492265"/>
          <a:ext cx="191443" cy="191443"/>
        </p:xfrm>
        <a:graphic>
          <a:graphicData uri="http://schemas.openxmlformats.org/presentationml/2006/ole">
            <mc:AlternateContent xmlns:mc="http://schemas.openxmlformats.org/markup-compatibility/2006">
              <mc:Choice xmlns:v="urn:schemas-microsoft-com:vml" Requires="v">
                <p:oleObj name="Equation" r:id="rId8" imgW="126720" imgH="126720" progId="Equation.DSMT4">
                  <p:embed/>
                </p:oleObj>
              </mc:Choice>
              <mc:Fallback>
                <p:oleObj name="Equation" r:id="rId8" imgW="126720" imgH="126720" progId="Equation.DSMT4">
                  <p:embed/>
                  <p:pic>
                    <p:nvPicPr>
                      <p:cNvPr id="9" name="Object 8">
                        <a:extLst>
                          <a:ext uri="{FF2B5EF4-FFF2-40B4-BE49-F238E27FC236}">
                            <a16:creationId xmlns:a16="http://schemas.microsoft.com/office/drawing/2014/main" id="{83E9F8CE-595A-4552-945F-99A798C7BA8E}"/>
                          </a:ext>
                        </a:extLst>
                      </p:cNvPr>
                      <p:cNvPicPr/>
                      <p:nvPr/>
                    </p:nvPicPr>
                    <p:blipFill>
                      <a:blip r:embed="rId9"/>
                      <a:stretch>
                        <a:fillRect/>
                      </a:stretch>
                    </p:blipFill>
                    <p:spPr>
                      <a:xfrm>
                        <a:off x="5931073" y="3492265"/>
                        <a:ext cx="191443" cy="191443"/>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331A71C-310A-44AF-8122-2FA8CE63CE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70935336"/>
              </p:ext>
            </p:extLst>
          </p:nvPr>
        </p:nvGraphicFramePr>
        <p:xfrm>
          <a:off x="6306451" y="3490984"/>
          <a:ext cx="180084" cy="234395"/>
        </p:xfrm>
        <a:graphic>
          <a:graphicData uri="http://schemas.openxmlformats.org/presentationml/2006/ole">
            <mc:AlternateContent xmlns:mc="http://schemas.openxmlformats.org/markup-compatibility/2006">
              <mc:Choice xmlns:v="urn:schemas-microsoft-com:vml" Requires="v">
                <p:oleObj name="Equation" r:id="rId10" imgW="126720" imgH="164880" progId="Equation.DSMT4">
                  <p:embed/>
                </p:oleObj>
              </mc:Choice>
              <mc:Fallback>
                <p:oleObj name="Equation" r:id="rId10" imgW="126720" imgH="164880" progId="Equation.DSMT4">
                  <p:embed/>
                  <p:pic>
                    <p:nvPicPr>
                      <p:cNvPr id="15" name="Object 14">
                        <a:extLst>
                          <a:ext uri="{FF2B5EF4-FFF2-40B4-BE49-F238E27FC236}">
                            <a16:creationId xmlns:a16="http://schemas.microsoft.com/office/drawing/2014/main" id="{59CBB6F6-F0DC-4A15-8F39-7E665236ABC0}"/>
                          </a:ext>
                        </a:extLst>
                      </p:cNvPr>
                      <p:cNvPicPr/>
                      <p:nvPr/>
                    </p:nvPicPr>
                    <p:blipFill>
                      <a:blip r:embed="rId11"/>
                      <a:stretch>
                        <a:fillRect/>
                      </a:stretch>
                    </p:blipFill>
                    <p:spPr>
                      <a:xfrm>
                        <a:off x="6306451" y="3490984"/>
                        <a:ext cx="180084" cy="23439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C13A4B23-3868-44B6-98EB-39C3A94AEA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6899604"/>
              </p:ext>
            </p:extLst>
          </p:nvPr>
        </p:nvGraphicFramePr>
        <p:xfrm>
          <a:off x="6644718" y="3524614"/>
          <a:ext cx="152621" cy="169579"/>
        </p:xfrm>
        <a:graphic>
          <a:graphicData uri="http://schemas.openxmlformats.org/presentationml/2006/ole">
            <mc:AlternateContent xmlns:mc="http://schemas.openxmlformats.org/markup-compatibility/2006">
              <mc:Choice xmlns:v="urn:schemas-microsoft-com:vml" Requires="v">
                <p:oleObj name="Equation" r:id="rId12" imgW="114120" imgH="126720" progId="Equation.DSMT4">
                  <p:embed/>
                </p:oleObj>
              </mc:Choice>
              <mc:Fallback>
                <p:oleObj name="Equation" r:id="rId12" imgW="114120" imgH="126720" progId="Equation.DSMT4">
                  <p:embed/>
                  <p:pic>
                    <p:nvPicPr>
                      <p:cNvPr id="16" name="Object 15">
                        <a:extLst>
                          <a:ext uri="{FF2B5EF4-FFF2-40B4-BE49-F238E27FC236}">
                            <a16:creationId xmlns:a16="http://schemas.microsoft.com/office/drawing/2014/main" id="{8ACC688F-7BEE-4D24-BF1B-72772EA5715A}"/>
                          </a:ext>
                        </a:extLst>
                      </p:cNvPr>
                      <p:cNvPicPr/>
                      <p:nvPr/>
                    </p:nvPicPr>
                    <p:blipFill>
                      <a:blip r:embed="rId13"/>
                      <a:stretch>
                        <a:fillRect/>
                      </a:stretch>
                    </p:blipFill>
                    <p:spPr>
                      <a:xfrm>
                        <a:off x="6644718" y="3524614"/>
                        <a:ext cx="152621" cy="169579"/>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6A266100-5D46-4C94-9CA3-6063239958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67360757"/>
              </p:ext>
            </p:extLst>
          </p:nvPr>
        </p:nvGraphicFramePr>
        <p:xfrm>
          <a:off x="7003617" y="3484209"/>
          <a:ext cx="480274" cy="290611"/>
        </p:xfrm>
        <a:graphic>
          <a:graphicData uri="http://schemas.openxmlformats.org/presentationml/2006/ole">
            <mc:AlternateContent xmlns:mc="http://schemas.openxmlformats.org/markup-compatibility/2006">
              <mc:Choice xmlns:v="urn:schemas-microsoft-com:vml" Requires="v">
                <p:oleObj name="Equation" r:id="rId14" imgW="317160" imgH="190440" progId="Equation.DSMT4">
                  <p:embed/>
                </p:oleObj>
              </mc:Choice>
              <mc:Fallback>
                <p:oleObj name="Equation" r:id="rId14" imgW="317160" imgH="190440" progId="Equation.DSMT4">
                  <p:embed/>
                  <p:pic>
                    <p:nvPicPr>
                      <p:cNvPr id="7" name="Object 6">
                        <a:extLst>
                          <a:ext uri="{FF2B5EF4-FFF2-40B4-BE49-F238E27FC236}">
                            <a16:creationId xmlns:a16="http://schemas.microsoft.com/office/drawing/2014/main" id="{0105D1A2-DFCB-455C-B868-6B37709B175A}"/>
                          </a:ext>
                        </a:extLst>
                      </p:cNvPr>
                      <p:cNvPicPr/>
                      <p:nvPr/>
                    </p:nvPicPr>
                    <p:blipFill>
                      <a:blip r:embed="rId15"/>
                      <a:stretch>
                        <a:fillRect/>
                      </a:stretch>
                    </p:blipFill>
                    <p:spPr>
                      <a:xfrm>
                        <a:off x="7003617" y="3484209"/>
                        <a:ext cx="480274" cy="290611"/>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2C028EB-B91A-4A2D-B383-C41C2830EA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4783221"/>
              </p:ext>
            </p:extLst>
          </p:nvPr>
        </p:nvGraphicFramePr>
        <p:xfrm>
          <a:off x="7678019" y="3473215"/>
          <a:ext cx="183436" cy="220123"/>
        </p:xfrm>
        <a:graphic>
          <a:graphicData uri="http://schemas.openxmlformats.org/presentationml/2006/ole">
            <mc:AlternateContent xmlns:mc="http://schemas.openxmlformats.org/markup-compatibility/2006">
              <mc:Choice xmlns:v="urn:schemas-microsoft-com:vml" Requires="v">
                <p:oleObj name="Equation" r:id="rId16" imgW="126720" imgH="152280" progId="Equation.DSMT4">
                  <p:embed/>
                </p:oleObj>
              </mc:Choice>
              <mc:Fallback>
                <p:oleObj name="Equation" r:id="rId16" imgW="126720" imgH="152280" progId="Equation.DSMT4">
                  <p:embed/>
                  <p:pic>
                    <p:nvPicPr>
                      <p:cNvPr id="8" name="Object 7">
                        <a:extLst>
                          <a:ext uri="{FF2B5EF4-FFF2-40B4-BE49-F238E27FC236}">
                            <a16:creationId xmlns:a16="http://schemas.microsoft.com/office/drawing/2014/main" id="{609ECD59-F18F-445C-A6B9-05C4EE3E67A5}"/>
                          </a:ext>
                        </a:extLst>
                      </p:cNvPr>
                      <p:cNvPicPr/>
                      <p:nvPr/>
                    </p:nvPicPr>
                    <p:blipFill>
                      <a:blip r:embed="rId17"/>
                      <a:stretch>
                        <a:fillRect/>
                      </a:stretch>
                    </p:blipFill>
                    <p:spPr>
                      <a:xfrm>
                        <a:off x="7678019" y="3473215"/>
                        <a:ext cx="183436" cy="22012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EEF58764-270E-4F5A-B65B-027D6C3FE1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233335"/>
              </p:ext>
            </p:extLst>
          </p:nvPr>
        </p:nvGraphicFramePr>
        <p:xfrm>
          <a:off x="8041852" y="3429000"/>
          <a:ext cx="793065" cy="359561"/>
        </p:xfrm>
        <a:graphic>
          <a:graphicData uri="http://schemas.openxmlformats.org/presentationml/2006/ole">
            <mc:AlternateContent xmlns:mc="http://schemas.openxmlformats.org/markup-compatibility/2006">
              <mc:Choice xmlns:v="urn:schemas-microsoft-com:vml" Requires="v">
                <p:oleObj name="Equation" r:id="rId18" imgW="558720" imgH="253800" progId="Equation.DSMT4">
                  <p:embed/>
                </p:oleObj>
              </mc:Choice>
              <mc:Fallback>
                <p:oleObj name="Equation" r:id="rId18" imgW="558720" imgH="253800" progId="Equation.DSMT4">
                  <p:embed/>
                  <p:pic>
                    <p:nvPicPr>
                      <p:cNvPr id="12" name="Object 11">
                        <a:extLst>
                          <a:ext uri="{FF2B5EF4-FFF2-40B4-BE49-F238E27FC236}">
                            <a16:creationId xmlns:a16="http://schemas.microsoft.com/office/drawing/2014/main" id="{97EB97DB-2B2E-46D1-90CE-E6EA05269850}"/>
                          </a:ext>
                        </a:extLst>
                      </p:cNvPr>
                      <p:cNvPicPr/>
                      <p:nvPr/>
                    </p:nvPicPr>
                    <p:blipFill>
                      <a:blip r:embed="rId19"/>
                      <a:stretch>
                        <a:fillRect/>
                      </a:stretch>
                    </p:blipFill>
                    <p:spPr>
                      <a:xfrm>
                        <a:off x="8041852" y="3429000"/>
                        <a:ext cx="793065" cy="359561"/>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C2D7EC6-AB37-4FB8-BCBB-98BA19E870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79484824"/>
              </p:ext>
            </p:extLst>
          </p:nvPr>
        </p:nvGraphicFramePr>
        <p:xfrm>
          <a:off x="5939296" y="3835852"/>
          <a:ext cx="147637" cy="196849"/>
        </p:xfrm>
        <a:graphic>
          <a:graphicData uri="http://schemas.openxmlformats.org/presentationml/2006/ole">
            <mc:AlternateContent xmlns:mc="http://schemas.openxmlformats.org/markup-compatibility/2006">
              <mc:Choice xmlns:v="urn:schemas-microsoft-com:vml" Requires="v">
                <p:oleObj name="Equation" r:id="rId20" imgW="114120" imgH="152280" progId="Equation.DSMT4">
                  <p:embed/>
                </p:oleObj>
              </mc:Choice>
              <mc:Fallback>
                <p:oleObj name="Equation" r:id="rId20" imgW="114120" imgH="152280" progId="Equation.DSMT4">
                  <p:embed/>
                  <p:pic>
                    <p:nvPicPr>
                      <p:cNvPr id="18" name="Object 17">
                        <a:extLst>
                          <a:ext uri="{FF2B5EF4-FFF2-40B4-BE49-F238E27FC236}">
                            <a16:creationId xmlns:a16="http://schemas.microsoft.com/office/drawing/2014/main" id="{38266A7A-9A18-4F3A-9622-FADE701C4C17}"/>
                          </a:ext>
                        </a:extLst>
                      </p:cNvPr>
                      <p:cNvPicPr/>
                      <p:nvPr/>
                    </p:nvPicPr>
                    <p:blipFill>
                      <a:blip r:embed="rId21"/>
                      <a:stretch>
                        <a:fillRect/>
                      </a:stretch>
                    </p:blipFill>
                    <p:spPr>
                      <a:xfrm>
                        <a:off x="5939296" y="3835852"/>
                        <a:ext cx="147637" cy="196849"/>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3CFD4E8-8825-4251-8076-96DBE140F7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4685967"/>
              </p:ext>
            </p:extLst>
          </p:nvPr>
        </p:nvGraphicFramePr>
        <p:xfrm>
          <a:off x="6296663" y="3843495"/>
          <a:ext cx="134894" cy="179858"/>
        </p:xfrm>
        <a:graphic>
          <a:graphicData uri="http://schemas.openxmlformats.org/presentationml/2006/ole">
            <mc:AlternateContent xmlns:mc="http://schemas.openxmlformats.org/markup-compatibility/2006">
              <mc:Choice xmlns:v="urn:schemas-microsoft-com:vml" Requires="v">
                <p:oleObj name="Equation" r:id="rId22" imgW="114120" imgH="152280" progId="Equation.DSMT4">
                  <p:embed/>
                </p:oleObj>
              </mc:Choice>
              <mc:Fallback>
                <p:oleObj name="Equation" r:id="rId22" imgW="114120" imgH="152280" progId="Equation.DSMT4">
                  <p:embed/>
                  <p:pic>
                    <p:nvPicPr>
                      <p:cNvPr id="13" name="Object 12">
                        <a:extLst>
                          <a:ext uri="{FF2B5EF4-FFF2-40B4-BE49-F238E27FC236}">
                            <a16:creationId xmlns:a16="http://schemas.microsoft.com/office/drawing/2014/main" id="{32F92E4B-AD76-4B03-B22B-44E3C2D13BF8}"/>
                          </a:ext>
                        </a:extLst>
                      </p:cNvPr>
                      <p:cNvPicPr/>
                      <p:nvPr/>
                    </p:nvPicPr>
                    <p:blipFill>
                      <a:blip r:embed="rId23"/>
                      <a:stretch>
                        <a:fillRect/>
                      </a:stretch>
                    </p:blipFill>
                    <p:spPr>
                      <a:xfrm>
                        <a:off x="6296663" y="3843495"/>
                        <a:ext cx="134894" cy="17985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CECABC3-EA62-4C34-9CCE-3AEA68EEF8B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32069008"/>
              </p:ext>
            </p:extLst>
          </p:nvPr>
        </p:nvGraphicFramePr>
        <p:xfrm>
          <a:off x="6660663" y="3841422"/>
          <a:ext cx="139230" cy="185640"/>
        </p:xfrm>
        <a:graphic>
          <a:graphicData uri="http://schemas.openxmlformats.org/presentationml/2006/ole">
            <mc:AlternateContent xmlns:mc="http://schemas.openxmlformats.org/markup-compatibility/2006">
              <mc:Choice xmlns:v="urn:schemas-microsoft-com:vml" Requires="v">
                <p:oleObj name="Equation" r:id="rId24" imgW="114120" imgH="152280" progId="Equation.DSMT4">
                  <p:embed/>
                </p:oleObj>
              </mc:Choice>
              <mc:Fallback>
                <p:oleObj name="Equation" r:id="rId24" imgW="114120" imgH="152280" progId="Equation.DSMT4">
                  <p:embed/>
                  <p:pic>
                    <p:nvPicPr>
                      <p:cNvPr id="32" name="Object 31">
                        <a:extLst>
                          <a:ext uri="{FF2B5EF4-FFF2-40B4-BE49-F238E27FC236}">
                            <a16:creationId xmlns:a16="http://schemas.microsoft.com/office/drawing/2014/main" id="{E79B749F-0A43-4738-B0AA-0A11055B9C29}"/>
                          </a:ext>
                        </a:extLst>
                      </p:cNvPr>
                      <p:cNvPicPr/>
                      <p:nvPr/>
                    </p:nvPicPr>
                    <p:blipFill>
                      <a:blip r:embed="rId25"/>
                      <a:stretch>
                        <a:fillRect/>
                      </a:stretch>
                    </p:blipFill>
                    <p:spPr>
                      <a:xfrm>
                        <a:off x="6660663" y="3841422"/>
                        <a:ext cx="139230" cy="18564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2408326-9D0B-4014-B528-B3F304A9FEF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5478824"/>
              </p:ext>
            </p:extLst>
          </p:nvPr>
        </p:nvGraphicFramePr>
        <p:xfrm>
          <a:off x="7016297" y="3836379"/>
          <a:ext cx="144621" cy="192828"/>
        </p:xfrm>
        <a:graphic>
          <a:graphicData uri="http://schemas.openxmlformats.org/presentationml/2006/ole">
            <mc:AlternateContent xmlns:mc="http://schemas.openxmlformats.org/markup-compatibility/2006">
              <mc:Choice xmlns:v="urn:schemas-microsoft-com:vml" Requires="v">
                <p:oleObj name="Equation" r:id="rId26" imgW="114120" imgH="152280" progId="Equation.DSMT4">
                  <p:embed/>
                </p:oleObj>
              </mc:Choice>
              <mc:Fallback>
                <p:oleObj name="Equation" r:id="rId26" imgW="114120" imgH="152280" progId="Equation.DSMT4">
                  <p:embed/>
                  <p:pic>
                    <p:nvPicPr>
                      <p:cNvPr id="45" name="Object 44">
                        <a:extLst>
                          <a:ext uri="{FF2B5EF4-FFF2-40B4-BE49-F238E27FC236}">
                            <a16:creationId xmlns:a16="http://schemas.microsoft.com/office/drawing/2014/main" id="{975ACEDA-8AE0-4103-82C0-2B2C26F80BE8}"/>
                          </a:ext>
                        </a:extLst>
                      </p:cNvPr>
                      <p:cNvPicPr/>
                      <p:nvPr/>
                    </p:nvPicPr>
                    <p:blipFill>
                      <a:blip r:embed="rId27"/>
                      <a:stretch>
                        <a:fillRect/>
                      </a:stretch>
                    </p:blipFill>
                    <p:spPr>
                      <a:xfrm>
                        <a:off x="7016297" y="3836379"/>
                        <a:ext cx="144621" cy="192828"/>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77DB965-12E1-4E40-90A4-F8F0ADAE5A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4036087"/>
              </p:ext>
            </p:extLst>
          </p:nvPr>
        </p:nvGraphicFramePr>
        <p:xfrm>
          <a:off x="7681407" y="3842688"/>
          <a:ext cx="160726" cy="208944"/>
        </p:xfrm>
        <a:graphic>
          <a:graphicData uri="http://schemas.openxmlformats.org/presentationml/2006/ole">
            <mc:AlternateContent xmlns:mc="http://schemas.openxmlformats.org/markup-compatibility/2006">
              <mc:Choice xmlns:v="urn:schemas-microsoft-com:vml" Requires="v">
                <p:oleObj name="Equation" r:id="rId28" imgW="126720" imgH="164880" progId="Equation.DSMT4">
                  <p:embed/>
                </p:oleObj>
              </mc:Choice>
              <mc:Fallback>
                <p:oleObj name="Equation" r:id="rId28" imgW="126720" imgH="164880" progId="Equation.DSMT4">
                  <p:embed/>
                  <p:pic>
                    <p:nvPicPr>
                      <p:cNvPr id="55" name="Object 54">
                        <a:extLst>
                          <a:ext uri="{FF2B5EF4-FFF2-40B4-BE49-F238E27FC236}">
                            <a16:creationId xmlns:a16="http://schemas.microsoft.com/office/drawing/2014/main" id="{2EEF5CCA-99A9-4200-9F1F-1AEB4A4D053F}"/>
                          </a:ext>
                        </a:extLst>
                      </p:cNvPr>
                      <p:cNvPicPr/>
                      <p:nvPr/>
                    </p:nvPicPr>
                    <p:blipFill>
                      <a:blip r:embed="rId29"/>
                      <a:stretch>
                        <a:fillRect/>
                      </a:stretch>
                    </p:blipFill>
                    <p:spPr>
                      <a:xfrm>
                        <a:off x="7681407" y="3842688"/>
                        <a:ext cx="160726" cy="208944"/>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DEB3198D-3944-46AE-8304-754E143626B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6453571"/>
              </p:ext>
            </p:extLst>
          </p:nvPr>
        </p:nvGraphicFramePr>
        <p:xfrm>
          <a:off x="8062167" y="3831376"/>
          <a:ext cx="168275" cy="220662"/>
        </p:xfrm>
        <a:graphic>
          <a:graphicData uri="http://schemas.openxmlformats.org/presentationml/2006/ole">
            <mc:AlternateContent xmlns:mc="http://schemas.openxmlformats.org/markup-compatibility/2006">
              <mc:Choice xmlns:v="urn:schemas-microsoft-com:vml" Requires="v">
                <p:oleObj name="Equation" r:id="rId30" imgW="126720" imgH="164880" progId="Equation.DSMT4">
                  <p:embed/>
                </p:oleObj>
              </mc:Choice>
              <mc:Fallback>
                <p:oleObj name="Equation" r:id="rId30" imgW="126720" imgH="164880" progId="Equation.DSMT4">
                  <p:embed/>
                  <p:pic>
                    <p:nvPicPr>
                      <p:cNvPr id="67" name="Object 66">
                        <a:extLst>
                          <a:ext uri="{FF2B5EF4-FFF2-40B4-BE49-F238E27FC236}">
                            <a16:creationId xmlns:a16="http://schemas.microsoft.com/office/drawing/2014/main" id="{9EBBA651-1EF5-4C6F-AE98-DF4EDE2D4AA3}"/>
                          </a:ext>
                        </a:extLst>
                      </p:cNvPr>
                      <p:cNvPicPr/>
                      <p:nvPr/>
                    </p:nvPicPr>
                    <p:blipFill>
                      <a:blip r:embed="rId31"/>
                      <a:stretch>
                        <a:fillRect/>
                      </a:stretch>
                    </p:blipFill>
                    <p:spPr>
                      <a:xfrm>
                        <a:off x="8062167" y="3831376"/>
                        <a:ext cx="168275" cy="22066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A82AD893-DDA2-42C3-A51B-92B214C30A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52383875"/>
              </p:ext>
            </p:extLst>
          </p:nvPr>
        </p:nvGraphicFramePr>
        <p:xfrm>
          <a:off x="5935641" y="4179806"/>
          <a:ext cx="142054" cy="189406"/>
        </p:xfrm>
        <a:graphic>
          <a:graphicData uri="http://schemas.openxmlformats.org/presentationml/2006/ole">
            <mc:AlternateContent xmlns:mc="http://schemas.openxmlformats.org/markup-compatibility/2006">
              <mc:Choice xmlns:v="urn:schemas-microsoft-com:vml" Requires="v">
                <p:oleObj name="Equation" r:id="rId32" imgW="114120" imgH="152280" progId="Equation.DSMT4">
                  <p:embed/>
                </p:oleObj>
              </mc:Choice>
              <mc:Fallback>
                <p:oleObj name="Equation" r:id="rId32" imgW="114120" imgH="152280" progId="Equation.DSMT4">
                  <p:embed/>
                  <p:pic>
                    <p:nvPicPr>
                      <p:cNvPr id="20" name="Object 19">
                        <a:extLst>
                          <a:ext uri="{FF2B5EF4-FFF2-40B4-BE49-F238E27FC236}">
                            <a16:creationId xmlns:a16="http://schemas.microsoft.com/office/drawing/2014/main" id="{9489B428-7CC0-4FF6-B367-5E6B7712E5F6}"/>
                          </a:ext>
                        </a:extLst>
                      </p:cNvPr>
                      <p:cNvPicPr/>
                      <p:nvPr/>
                    </p:nvPicPr>
                    <p:blipFill>
                      <a:blip r:embed="rId33"/>
                      <a:stretch>
                        <a:fillRect/>
                      </a:stretch>
                    </p:blipFill>
                    <p:spPr>
                      <a:xfrm>
                        <a:off x="5935641" y="4179806"/>
                        <a:ext cx="142054" cy="189406"/>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5CE760A1-894A-4D14-9AFE-B9575CB4584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5367200"/>
              </p:ext>
            </p:extLst>
          </p:nvPr>
        </p:nvGraphicFramePr>
        <p:xfrm>
          <a:off x="6298015" y="4173126"/>
          <a:ext cx="146754" cy="195673"/>
        </p:xfrm>
        <a:graphic>
          <a:graphicData uri="http://schemas.openxmlformats.org/presentationml/2006/ole">
            <mc:AlternateContent xmlns:mc="http://schemas.openxmlformats.org/markup-compatibility/2006">
              <mc:Choice xmlns:v="urn:schemas-microsoft-com:vml" Requires="v">
                <p:oleObj name="Equation" r:id="rId34" imgW="114120" imgH="152280" progId="Equation.DSMT4">
                  <p:embed/>
                </p:oleObj>
              </mc:Choice>
              <mc:Fallback>
                <p:oleObj name="Equation" r:id="rId34" imgW="114120" imgH="152280" progId="Equation.DSMT4">
                  <p:embed/>
                  <p:pic>
                    <p:nvPicPr>
                      <p:cNvPr id="25" name="Object 24">
                        <a:extLst>
                          <a:ext uri="{FF2B5EF4-FFF2-40B4-BE49-F238E27FC236}">
                            <a16:creationId xmlns:a16="http://schemas.microsoft.com/office/drawing/2014/main" id="{B64BBDC4-C1EB-4F68-B56B-FF928F401726}"/>
                          </a:ext>
                        </a:extLst>
                      </p:cNvPr>
                      <p:cNvPicPr/>
                      <p:nvPr/>
                    </p:nvPicPr>
                    <p:blipFill>
                      <a:blip r:embed="rId35"/>
                      <a:stretch>
                        <a:fillRect/>
                      </a:stretch>
                    </p:blipFill>
                    <p:spPr>
                      <a:xfrm>
                        <a:off x="6298015" y="4173126"/>
                        <a:ext cx="146754" cy="19567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2E548410-7183-4391-8828-EBC1A06A8C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5944751"/>
              </p:ext>
            </p:extLst>
          </p:nvPr>
        </p:nvGraphicFramePr>
        <p:xfrm>
          <a:off x="6650406" y="4176890"/>
          <a:ext cx="162769" cy="211600"/>
        </p:xfrm>
        <a:graphic>
          <a:graphicData uri="http://schemas.openxmlformats.org/presentationml/2006/ole">
            <mc:AlternateContent xmlns:mc="http://schemas.openxmlformats.org/markup-compatibility/2006">
              <mc:Choice xmlns:v="urn:schemas-microsoft-com:vml" Requires="v">
                <p:oleObj name="Equation" r:id="rId36" imgW="126720" imgH="164880" progId="Equation.DSMT4">
                  <p:embed/>
                </p:oleObj>
              </mc:Choice>
              <mc:Fallback>
                <p:oleObj name="Equation" r:id="rId36" imgW="126720" imgH="164880" progId="Equation.DSMT4">
                  <p:embed/>
                  <p:pic>
                    <p:nvPicPr>
                      <p:cNvPr id="33" name="Object 32">
                        <a:extLst>
                          <a:ext uri="{FF2B5EF4-FFF2-40B4-BE49-F238E27FC236}">
                            <a16:creationId xmlns:a16="http://schemas.microsoft.com/office/drawing/2014/main" id="{DAE8C144-FD01-4EC5-9150-BA4DC8175D66}"/>
                          </a:ext>
                        </a:extLst>
                      </p:cNvPr>
                      <p:cNvPicPr/>
                      <p:nvPr/>
                    </p:nvPicPr>
                    <p:blipFill>
                      <a:blip r:embed="rId37"/>
                      <a:stretch>
                        <a:fillRect/>
                      </a:stretch>
                    </p:blipFill>
                    <p:spPr>
                      <a:xfrm>
                        <a:off x="6650406" y="4176890"/>
                        <a:ext cx="162769" cy="2116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D3249227-E2D1-4F42-90FB-10D7AFD4CF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6853248"/>
              </p:ext>
            </p:extLst>
          </p:nvPr>
        </p:nvGraphicFramePr>
        <p:xfrm>
          <a:off x="7021467" y="4180579"/>
          <a:ext cx="140895" cy="187860"/>
        </p:xfrm>
        <a:graphic>
          <a:graphicData uri="http://schemas.openxmlformats.org/presentationml/2006/ole">
            <mc:AlternateContent xmlns:mc="http://schemas.openxmlformats.org/markup-compatibility/2006">
              <mc:Choice xmlns:v="urn:schemas-microsoft-com:vml" Requires="v">
                <p:oleObj name="Equation" r:id="rId38" imgW="114120" imgH="152280" progId="Equation.DSMT4">
                  <p:embed/>
                </p:oleObj>
              </mc:Choice>
              <mc:Fallback>
                <p:oleObj name="Equation" r:id="rId38" imgW="114120" imgH="152280" progId="Equation.DSMT4">
                  <p:embed/>
                  <p:pic>
                    <p:nvPicPr>
                      <p:cNvPr id="46" name="Object 45">
                        <a:extLst>
                          <a:ext uri="{FF2B5EF4-FFF2-40B4-BE49-F238E27FC236}">
                            <a16:creationId xmlns:a16="http://schemas.microsoft.com/office/drawing/2014/main" id="{9B64AE3D-6B0F-40C1-98A6-11D2CADC1BEA}"/>
                          </a:ext>
                        </a:extLst>
                      </p:cNvPr>
                      <p:cNvPicPr/>
                      <p:nvPr/>
                    </p:nvPicPr>
                    <p:blipFill>
                      <a:blip r:embed="rId39"/>
                      <a:stretch>
                        <a:fillRect/>
                      </a:stretch>
                    </p:blipFill>
                    <p:spPr>
                      <a:xfrm>
                        <a:off x="7021467" y="4180579"/>
                        <a:ext cx="140895" cy="18786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F66D75FC-880C-4BE4-B2ED-62167F5BEE0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4469696"/>
              </p:ext>
            </p:extLst>
          </p:nvPr>
        </p:nvGraphicFramePr>
        <p:xfrm>
          <a:off x="7696646" y="4173027"/>
          <a:ext cx="137843" cy="183792"/>
        </p:xfrm>
        <a:graphic>
          <a:graphicData uri="http://schemas.openxmlformats.org/presentationml/2006/ole">
            <mc:AlternateContent xmlns:mc="http://schemas.openxmlformats.org/markup-compatibility/2006">
              <mc:Choice xmlns:v="urn:schemas-microsoft-com:vml" Requires="v">
                <p:oleObj name="Equation" r:id="rId40" imgW="114120" imgH="152280" progId="Equation.DSMT4">
                  <p:embed/>
                </p:oleObj>
              </mc:Choice>
              <mc:Fallback>
                <p:oleObj name="Equation" r:id="rId40" imgW="114120" imgH="152280" progId="Equation.DSMT4">
                  <p:embed/>
                  <p:pic>
                    <p:nvPicPr>
                      <p:cNvPr id="58" name="Object 57">
                        <a:extLst>
                          <a:ext uri="{FF2B5EF4-FFF2-40B4-BE49-F238E27FC236}">
                            <a16:creationId xmlns:a16="http://schemas.microsoft.com/office/drawing/2014/main" id="{626F74C1-75DB-463C-9246-E34FDB4D9F18}"/>
                          </a:ext>
                        </a:extLst>
                      </p:cNvPr>
                      <p:cNvPicPr/>
                      <p:nvPr/>
                    </p:nvPicPr>
                    <p:blipFill>
                      <a:blip r:embed="rId41"/>
                      <a:stretch>
                        <a:fillRect/>
                      </a:stretch>
                    </p:blipFill>
                    <p:spPr>
                      <a:xfrm>
                        <a:off x="7696646" y="4173027"/>
                        <a:ext cx="137843" cy="183792"/>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92318036-B640-47B9-9FBC-34D6A694B6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29412"/>
              </p:ext>
            </p:extLst>
          </p:nvPr>
        </p:nvGraphicFramePr>
        <p:xfrm>
          <a:off x="8074766" y="4186846"/>
          <a:ext cx="133566" cy="178086"/>
        </p:xfrm>
        <a:graphic>
          <a:graphicData uri="http://schemas.openxmlformats.org/presentationml/2006/ole">
            <mc:AlternateContent xmlns:mc="http://schemas.openxmlformats.org/markup-compatibility/2006">
              <mc:Choice xmlns:v="urn:schemas-microsoft-com:vml" Requires="v">
                <p:oleObj name="Equation" r:id="rId42" imgW="114120" imgH="152280" progId="Equation.DSMT4">
                  <p:embed/>
                </p:oleObj>
              </mc:Choice>
              <mc:Fallback>
                <p:oleObj name="Equation" r:id="rId42" imgW="114120" imgH="152280" progId="Equation.DSMT4">
                  <p:embed/>
                  <p:pic>
                    <p:nvPicPr>
                      <p:cNvPr id="68" name="Object 67">
                        <a:extLst>
                          <a:ext uri="{FF2B5EF4-FFF2-40B4-BE49-F238E27FC236}">
                            <a16:creationId xmlns:a16="http://schemas.microsoft.com/office/drawing/2014/main" id="{FEE8CBDE-8C79-4E6F-ACC3-B36D95BC5646}"/>
                          </a:ext>
                        </a:extLst>
                      </p:cNvPr>
                      <p:cNvPicPr/>
                      <p:nvPr/>
                    </p:nvPicPr>
                    <p:blipFill>
                      <a:blip r:embed="rId43"/>
                      <a:stretch>
                        <a:fillRect/>
                      </a:stretch>
                    </p:blipFill>
                    <p:spPr>
                      <a:xfrm>
                        <a:off x="8074766" y="4186846"/>
                        <a:ext cx="133566" cy="178086"/>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FBCB2696-52F5-407B-97B7-7A2A573138E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0937297"/>
              </p:ext>
            </p:extLst>
          </p:nvPr>
        </p:nvGraphicFramePr>
        <p:xfrm>
          <a:off x="5944136" y="4503205"/>
          <a:ext cx="125063" cy="194759"/>
        </p:xfrm>
        <a:graphic>
          <a:graphicData uri="http://schemas.openxmlformats.org/presentationml/2006/ole">
            <mc:AlternateContent xmlns:mc="http://schemas.openxmlformats.org/markup-compatibility/2006">
              <mc:Choice xmlns:v="urn:schemas-microsoft-com:vml" Requires="v">
                <p:oleObj name="Equation" r:id="rId44" imgW="114120" imgH="152280" progId="Equation.DSMT4">
                  <p:embed/>
                </p:oleObj>
              </mc:Choice>
              <mc:Fallback>
                <p:oleObj name="Equation" r:id="rId44" imgW="114120" imgH="152280" progId="Equation.DSMT4">
                  <p:embed/>
                  <p:pic>
                    <p:nvPicPr>
                      <p:cNvPr id="19" name="Object 18">
                        <a:extLst>
                          <a:ext uri="{FF2B5EF4-FFF2-40B4-BE49-F238E27FC236}">
                            <a16:creationId xmlns:a16="http://schemas.microsoft.com/office/drawing/2014/main" id="{4EE1EA61-17CB-441A-B292-FE02BF5F5301}"/>
                          </a:ext>
                        </a:extLst>
                      </p:cNvPr>
                      <p:cNvPicPr/>
                      <p:nvPr/>
                    </p:nvPicPr>
                    <p:blipFill>
                      <a:blip r:embed="rId45"/>
                      <a:stretch>
                        <a:fillRect/>
                      </a:stretch>
                    </p:blipFill>
                    <p:spPr>
                      <a:xfrm>
                        <a:off x="5944136" y="4503205"/>
                        <a:ext cx="125063" cy="194759"/>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2FF4FE60-6BFE-460B-9127-152792FEBC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0189745"/>
              </p:ext>
            </p:extLst>
          </p:nvPr>
        </p:nvGraphicFramePr>
        <p:xfrm>
          <a:off x="6301827" y="4511319"/>
          <a:ext cx="149159" cy="193906"/>
        </p:xfrm>
        <a:graphic>
          <a:graphicData uri="http://schemas.openxmlformats.org/presentationml/2006/ole">
            <mc:AlternateContent xmlns:mc="http://schemas.openxmlformats.org/markup-compatibility/2006">
              <mc:Choice xmlns:v="urn:schemas-microsoft-com:vml" Requires="v">
                <p:oleObj name="Equation" r:id="rId46" imgW="126720" imgH="164880" progId="Equation.DSMT4">
                  <p:embed/>
                </p:oleObj>
              </mc:Choice>
              <mc:Fallback>
                <p:oleObj name="Equation" r:id="rId46" imgW="126720" imgH="164880" progId="Equation.DSMT4">
                  <p:embed/>
                  <p:pic>
                    <p:nvPicPr>
                      <p:cNvPr id="28" name="Object 27">
                        <a:extLst>
                          <a:ext uri="{FF2B5EF4-FFF2-40B4-BE49-F238E27FC236}">
                            <a16:creationId xmlns:a16="http://schemas.microsoft.com/office/drawing/2014/main" id="{2A3F0E6C-EB1C-4FE4-8E1A-0551617B6882}"/>
                          </a:ext>
                        </a:extLst>
                      </p:cNvPr>
                      <p:cNvPicPr/>
                      <p:nvPr/>
                    </p:nvPicPr>
                    <p:blipFill>
                      <a:blip r:embed="rId47"/>
                      <a:stretch>
                        <a:fillRect/>
                      </a:stretch>
                    </p:blipFill>
                    <p:spPr>
                      <a:xfrm>
                        <a:off x="6301827" y="4511319"/>
                        <a:ext cx="149159" cy="193906"/>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473C375C-6611-4D77-9726-71F436765A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2244972"/>
              </p:ext>
            </p:extLst>
          </p:nvPr>
        </p:nvGraphicFramePr>
        <p:xfrm>
          <a:off x="6672263" y="4518025"/>
          <a:ext cx="131762" cy="176213"/>
        </p:xfrm>
        <a:graphic>
          <a:graphicData uri="http://schemas.openxmlformats.org/presentationml/2006/ole">
            <mc:AlternateContent xmlns:mc="http://schemas.openxmlformats.org/markup-compatibility/2006">
              <mc:Choice xmlns:v="urn:schemas-microsoft-com:vml" Requires="v">
                <p:oleObj name="Equation" r:id="rId48" imgW="114120" imgH="152280" progId="Equation.DSMT4">
                  <p:embed/>
                </p:oleObj>
              </mc:Choice>
              <mc:Fallback>
                <p:oleObj name="Equation" r:id="rId48" imgW="114120" imgH="152280" progId="Equation.DSMT4">
                  <p:embed/>
                  <p:pic>
                    <p:nvPicPr>
                      <p:cNvPr id="34" name="Object 33">
                        <a:extLst>
                          <a:ext uri="{FF2B5EF4-FFF2-40B4-BE49-F238E27FC236}">
                            <a16:creationId xmlns:a16="http://schemas.microsoft.com/office/drawing/2014/main" id="{1ABBED3B-B98D-47C9-ADD4-902DDC543CD0}"/>
                          </a:ext>
                        </a:extLst>
                      </p:cNvPr>
                      <p:cNvPicPr/>
                      <p:nvPr/>
                    </p:nvPicPr>
                    <p:blipFill>
                      <a:blip r:embed="rId49"/>
                      <a:stretch>
                        <a:fillRect/>
                      </a:stretch>
                    </p:blipFill>
                    <p:spPr>
                      <a:xfrm>
                        <a:off x="6672263" y="4518025"/>
                        <a:ext cx="131762" cy="176213"/>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C2803E89-3C60-4C22-B4CE-D6FF920D20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0478606"/>
              </p:ext>
            </p:extLst>
          </p:nvPr>
        </p:nvGraphicFramePr>
        <p:xfrm>
          <a:off x="7016297" y="4512765"/>
          <a:ext cx="141450" cy="186380"/>
        </p:xfrm>
        <a:graphic>
          <a:graphicData uri="http://schemas.openxmlformats.org/presentationml/2006/ole">
            <mc:AlternateContent xmlns:mc="http://schemas.openxmlformats.org/markup-compatibility/2006">
              <mc:Choice xmlns:v="urn:schemas-microsoft-com:vml" Requires="v">
                <p:oleObj name="Equation" r:id="rId50" imgW="114120" imgH="152280" progId="Equation.DSMT4">
                  <p:embed/>
                </p:oleObj>
              </mc:Choice>
              <mc:Fallback>
                <p:oleObj name="Equation" r:id="rId50" imgW="114120" imgH="152280" progId="Equation.DSMT4">
                  <p:embed/>
                  <p:pic>
                    <p:nvPicPr>
                      <p:cNvPr id="49" name="Object 48">
                        <a:extLst>
                          <a:ext uri="{FF2B5EF4-FFF2-40B4-BE49-F238E27FC236}">
                            <a16:creationId xmlns:a16="http://schemas.microsoft.com/office/drawing/2014/main" id="{007E6450-6A70-4BAB-8F64-59C7832AD6AC}"/>
                          </a:ext>
                        </a:extLst>
                      </p:cNvPr>
                      <p:cNvPicPr/>
                      <p:nvPr/>
                    </p:nvPicPr>
                    <p:blipFill>
                      <a:blip r:embed="rId51"/>
                      <a:stretch>
                        <a:fillRect/>
                      </a:stretch>
                    </p:blipFill>
                    <p:spPr>
                      <a:xfrm>
                        <a:off x="7016297" y="4512765"/>
                        <a:ext cx="141450" cy="18638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E083BD62-3614-49FE-807D-5B12CD94E4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1160849"/>
              </p:ext>
            </p:extLst>
          </p:nvPr>
        </p:nvGraphicFramePr>
        <p:xfrm>
          <a:off x="7684419" y="4499784"/>
          <a:ext cx="168886" cy="219552"/>
        </p:xfrm>
        <a:graphic>
          <a:graphicData uri="http://schemas.openxmlformats.org/presentationml/2006/ole">
            <mc:AlternateContent xmlns:mc="http://schemas.openxmlformats.org/markup-compatibility/2006">
              <mc:Choice xmlns:v="urn:schemas-microsoft-com:vml" Requires="v">
                <p:oleObj name="Equation" r:id="rId52" imgW="126720" imgH="164880" progId="Equation.DSMT4">
                  <p:embed/>
                </p:oleObj>
              </mc:Choice>
              <mc:Fallback>
                <p:oleObj name="Equation" r:id="rId52" imgW="126720" imgH="164880" progId="Equation.DSMT4">
                  <p:embed/>
                  <p:pic>
                    <p:nvPicPr>
                      <p:cNvPr id="56" name="Object 55">
                        <a:extLst>
                          <a:ext uri="{FF2B5EF4-FFF2-40B4-BE49-F238E27FC236}">
                            <a16:creationId xmlns:a16="http://schemas.microsoft.com/office/drawing/2014/main" id="{A4CF8741-EDD9-4E6B-AC6D-E17C7633D617}"/>
                          </a:ext>
                        </a:extLst>
                      </p:cNvPr>
                      <p:cNvPicPr/>
                      <p:nvPr/>
                    </p:nvPicPr>
                    <p:blipFill>
                      <a:blip r:embed="rId53"/>
                      <a:stretch>
                        <a:fillRect/>
                      </a:stretch>
                    </p:blipFill>
                    <p:spPr>
                      <a:xfrm>
                        <a:off x="7684419" y="4499784"/>
                        <a:ext cx="168886" cy="219552"/>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6CB44BC9-DF56-4F07-9859-82F3C7334A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33405037"/>
              </p:ext>
            </p:extLst>
          </p:nvPr>
        </p:nvGraphicFramePr>
        <p:xfrm>
          <a:off x="8066436" y="4502215"/>
          <a:ext cx="163164" cy="212114"/>
        </p:xfrm>
        <a:graphic>
          <a:graphicData uri="http://schemas.openxmlformats.org/presentationml/2006/ole">
            <mc:AlternateContent xmlns:mc="http://schemas.openxmlformats.org/markup-compatibility/2006">
              <mc:Choice xmlns:v="urn:schemas-microsoft-com:vml" Requires="v">
                <p:oleObj name="Equation" r:id="rId54" imgW="126720" imgH="164880" progId="Equation.DSMT4">
                  <p:embed/>
                </p:oleObj>
              </mc:Choice>
              <mc:Fallback>
                <p:oleObj name="Equation" r:id="rId54" imgW="126720" imgH="164880" progId="Equation.DSMT4">
                  <p:embed/>
                  <p:pic>
                    <p:nvPicPr>
                      <p:cNvPr id="70" name="Object 69">
                        <a:extLst>
                          <a:ext uri="{FF2B5EF4-FFF2-40B4-BE49-F238E27FC236}">
                            <a16:creationId xmlns:a16="http://schemas.microsoft.com/office/drawing/2014/main" id="{84478D1F-382F-43AE-8A9F-A6BA7819BD70}"/>
                          </a:ext>
                        </a:extLst>
                      </p:cNvPr>
                      <p:cNvPicPr/>
                      <p:nvPr/>
                    </p:nvPicPr>
                    <p:blipFill>
                      <a:blip r:embed="rId55"/>
                      <a:stretch>
                        <a:fillRect/>
                      </a:stretch>
                    </p:blipFill>
                    <p:spPr>
                      <a:xfrm>
                        <a:off x="8066436" y="4502215"/>
                        <a:ext cx="163164" cy="212114"/>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D904B2CF-EE3A-4CE4-A0B6-44922C2D180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07940413"/>
              </p:ext>
            </p:extLst>
          </p:nvPr>
        </p:nvGraphicFramePr>
        <p:xfrm>
          <a:off x="5941725" y="4844548"/>
          <a:ext cx="148890" cy="198520"/>
        </p:xfrm>
        <a:graphic>
          <a:graphicData uri="http://schemas.openxmlformats.org/presentationml/2006/ole">
            <mc:AlternateContent xmlns:mc="http://schemas.openxmlformats.org/markup-compatibility/2006">
              <mc:Choice xmlns:v="urn:schemas-microsoft-com:vml" Requires="v">
                <p:oleObj name="Equation" r:id="rId56" imgW="114120" imgH="152280" progId="Equation.DSMT4">
                  <p:embed/>
                </p:oleObj>
              </mc:Choice>
              <mc:Fallback>
                <p:oleObj name="Equation" r:id="rId56" imgW="114120" imgH="152280" progId="Equation.DSMT4">
                  <p:embed/>
                  <p:pic>
                    <p:nvPicPr>
                      <p:cNvPr id="35" name="Object 34">
                        <a:extLst>
                          <a:ext uri="{FF2B5EF4-FFF2-40B4-BE49-F238E27FC236}">
                            <a16:creationId xmlns:a16="http://schemas.microsoft.com/office/drawing/2014/main" id="{6DF111A1-0648-401D-B449-EC4D4B4677E9}"/>
                          </a:ext>
                        </a:extLst>
                      </p:cNvPr>
                      <p:cNvPicPr/>
                      <p:nvPr/>
                    </p:nvPicPr>
                    <p:blipFill>
                      <a:blip r:embed="rId57"/>
                      <a:stretch>
                        <a:fillRect/>
                      </a:stretch>
                    </p:blipFill>
                    <p:spPr>
                      <a:xfrm>
                        <a:off x="5941725" y="4844548"/>
                        <a:ext cx="148890" cy="19852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84508072-D2F1-4AF7-AB6C-1C77900F5C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11705712"/>
              </p:ext>
            </p:extLst>
          </p:nvPr>
        </p:nvGraphicFramePr>
        <p:xfrm>
          <a:off x="6298939" y="4843511"/>
          <a:ext cx="155862" cy="202622"/>
        </p:xfrm>
        <a:graphic>
          <a:graphicData uri="http://schemas.openxmlformats.org/presentationml/2006/ole">
            <mc:AlternateContent xmlns:mc="http://schemas.openxmlformats.org/markup-compatibility/2006">
              <mc:Choice xmlns:v="urn:schemas-microsoft-com:vml" Requires="v">
                <p:oleObj name="Equation" r:id="rId58" imgW="126720" imgH="164880" progId="Equation.DSMT4">
                  <p:embed/>
                </p:oleObj>
              </mc:Choice>
              <mc:Fallback>
                <p:oleObj name="Equation" r:id="rId58" imgW="126720" imgH="164880" progId="Equation.DSMT4">
                  <p:embed/>
                  <p:pic>
                    <p:nvPicPr>
                      <p:cNvPr id="29" name="Object 28">
                        <a:extLst>
                          <a:ext uri="{FF2B5EF4-FFF2-40B4-BE49-F238E27FC236}">
                            <a16:creationId xmlns:a16="http://schemas.microsoft.com/office/drawing/2014/main" id="{449B1575-C731-4D61-BFF0-F4F81F0D24ED}"/>
                          </a:ext>
                        </a:extLst>
                      </p:cNvPr>
                      <p:cNvPicPr/>
                      <p:nvPr/>
                    </p:nvPicPr>
                    <p:blipFill>
                      <a:blip r:embed="rId59"/>
                      <a:stretch>
                        <a:fillRect/>
                      </a:stretch>
                    </p:blipFill>
                    <p:spPr>
                      <a:xfrm>
                        <a:off x="6298939" y="4843511"/>
                        <a:ext cx="155862" cy="202622"/>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820C7F4B-8134-4A35-BEBE-242E93E0582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5192691"/>
              </p:ext>
            </p:extLst>
          </p:nvPr>
        </p:nvGraphicFramePr>
        <p:xfrm>
          <a:off x="6660615" y="4851811"/>
          <a:ext cx="146585" cy="190559"/>
        </p:xfrm>
        <a:graphic>
          <a:graphicData uri="http://schemas.openxmlformats.org/presentationml/2006/ole">
            <mc:AlternateContent xmlns:mc="http://schemas.openxmlformats.org/markup-compatibility/2006">
              <mc:Choice xmlns:v="urn:schemas-microsoft-com:vml" Requires="v">
                <p:oleObj name="Equation" r:id="rId60" imgW="126720" imgH="164880" progId="Equation.DSMT4">
                  <p:embed/>
                </p:oleObj>
              </mc:Choice>
              <mc:Fallback>
                <p:oleObj name="Equation" r:id="rId60" imgW="126720" imgH="164880" progId="Equation.DSMT4">
                  <p:embed/>
                  <p:pic>
                    <p:nvPicPr>
                      <p:cNvPr id="36" name="Object 35">
                        <a:extLst>
                          <a:ext uri="{FF2B5EF4-FFF2-40B4-BE49-F238E27FC236}">
                            <a16:creationId xmlns:a16="http://schemas.microsoft.com/office/drawing/2014/main" id="{0D4E16BD-7490-49E6-B27B-AEEF05B3C3A7}"/>
                          </a:ext>
                        </a:extLst>
                      </p:cNvPr>
                      <p:cNvPicPr/>
                      <p:nvPr/>
                    </p:nvPicPr>
                    <p:blipFill>
                      <a:blip r:embed="rId61"/>
                      <a:stretch>
                        <a:fillRect/>
                      </a:stretch>
                    </p:blipFill>
                    <p:spPr>
                      <a:xfrm>
                        <a:off x="6660615" y="4851811"/>
                        <a:ext cx="146585" cy="190559"/>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BC8C10AD-918F-4BF1-8775-289046D74B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39332790"/>
              </p:ext>
            </p:extLst>
          </p:nvPr>
        </p:nvGraphicFramePr>
        <p:xfrm>
          <a:off x="7024279" y="4852922"/>
          <a:ext cx="129612" cy="181772"/>
        </p:xfrm>
        <a:graphic>
          <a:graphicData uri="http://schemas.openxmlformats.org/presentationml/2006/ole">
            <mc:AlternateContent xmlns:mc="http://schemas.openxmlformats.org/markup-compatibility/2006">
              <mc:Choice xmlns:v="urn:schemas-microsoft-com:vml" Requires="v">
                <p:oleObj name="Equation" r:id="rId62" imgW="114120" imgH="152280" progId="Equation.DSMT4">
                  <p:embed/>
                </p:oleObj>
              </mc:Choice>
              <mc:Fallback>
                <p:oleObj name="Equation" r:id="rId62" imgW="114120" imgH="152280" progId="Equation.DSMT4">
                  <p:embed/>
                  <p:pic>
                    <p:nvPicPr>
                      <p:cNvPr id="50" name="Object 49">
                        <a:extLst>
                          <a:ext uri="{FF2B5EF4-FFF2-40B4-BE49-F238E27FC236}">
                            <a16:creationId xmlns:a16="http://schemas.microsoft.com/office/drawing/2014/main" id="{1F3703F8-938A-425C-94E3-0E3330948B8B}"/>
                          </a:ext>
                        </a:extLst>
                      </p:cNvPr>
                      <p:cNvPicPr/>
                      <p:nvPr/>
                    </p:nvPicPr>
                    <p:blipFill>
                      <a:blip r:embed="rId63"/>
                      <a:stretch>
                        <a:fillRect/>
                      </a:stretch>
                    </p:blipFill>
                    <p:spPr>
                      <a:xfrm>
                        <a:off x="7024279" y="4852922"/>
                        <a:ext cx="129612" cy="181772"/>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B1A5F4A0-5DB6-4D5A-9F51-B769FF452A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24883560"/>
              </p:ext>
            </p:extLst>
          </p:nvPr>
        </p:nvGraphicFramePr>
        <p:xfrm>
          <a:off x="7700081" y="4839796"/>
          <a:ext cx="142052" cy="189404"/>
        </p:xfrm>
        <a:graphic>
          <a:graphicData uri="http://schemas.openxmlformats.org/presentationml/2006/ole">
            <mc:AlternateContent xmlns:mc="http://schemas.openxmlformats.org/markup-compatibility/2006">
              <mc:Choice xmlns:v="urn:schemas-microsoft-com:vml" Requires="v">
                <p:oleObj name="Equation" r:id="rId64" imgW="114120" imgH="152280" progId="Equation.DSMT4">
                  <p:embed/>
                </p:oleObj>
              </mc:Choice>
              <mc:Fallback>
                <p:oleObj name="Equation" r:id="rId64" imgW="114120" imgH="152280" progId="Equation.DSMT4">
                  <p:embed/>
                  <p:pic>
                    <p:nvPicPr>
                      <p:cNvPr id="59" name="Object 58">
                        <a:extLst>
                          <a:ext uri="{FF2B5EF4-FFF2-40B4-BE49-F238E27FC236}">
                            <a16:creationId xmlns:a16="http://schemas.microsoft.com/office/drawing/2014/main" id="{8C3615C3-690C-46E5-8C0E-957210C52CB7}"/>
                          </a:ext>
                        </a:extLst>
                      </p:cNvPr>
                      <p:cNvPicPr/>
                      <p:nvPr/>
                    </p:nvPicPr>
                    <p:blipFill>
                      <a:blip r:embed="rId65"/>
                      <a:stretch>
                        <a:fillRect/>
                      </a:stretch>
                    </p:blipFill>
                    <p:spPr>
                      <a:xfrm>
                        <a:off x="7700081" y="4839796"/>
                        <a:ext cx="142052" cy="189404"/>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AC12DB04-E212-4031-8A22-7F3B76121D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94456578"/>
              </p:ext>
            </p:extLst>
          </p:nvPr>
        </p:nvGraphicFramePr>
        <p:xfrm>
          <a:off x="8079857" y="4836496"/>
          <a:ext cx="137431" cy="183241"/>
        </p:xfrm>
        <a:graphic>
          <a:graphicData uri="http://schemas.openxmlformats.org/presentationml/2006/ole">
            <mc:AlternateContent xmlns:mc="http://schemas.openxmlformats.org/markup-compatibility/2006">
              <mc:Choice xmlns:v="urn:schemas-microsoft-com:vml" Requires="v">
                <p:oleObj name="Equation" r:id="rId66" imgW="114120" imgH="152280" progId="Equation.DSMT4">
                  <p:embed/>
                </p:oleObj>
              </mc:Choice>
              <mc:Fallback>
                <p:oleObj name="Equation" r:id="rId66" imgW="114120" imgH="152280" progId="Equation.DSMT4">
                  <p:embed/>
                  <p:pic>
                    <p:nvPicPr>
                      <p:cNvPr id="71" name="Object 70">
                        <a:extLst>
                          <a:ext uri="{FF2B5EF4-FFF2-40B4-BE49-F238E27FC236}">
                            <a16:creationId xmlns:a16="http://schemas.microsoft.com/office/drawing/2014/main" id="{3DB3865F-059D-4A48-80D7-39A48110BB2A}"/>
                          </a:ext>
                        </a:extLst>
                      </p:cNvPr>
                      <p:cNvPicPr/>
                      <p:nvPr/>
                    </p:nvPicPr>
                    <p:blipFill>
                      <a:blip r:embed="rId67"/>
                      <a:stretch>
                        <a:fillRect/>
                      </a:stretch>
                    </p:blipFill>
                    <p:spPr>
                      <a:xfrm>
                        <a:off x="8079857" y="4836496"/>
                        <a:ext cx="137431" cy="183241"/>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2E6C5659-542D-4DFA-A01E-E873E8FA6B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8887461"/>
              </p:ext>
            </p:extLst>
          </p:nvPr>
        </p:nvGraphicFramePr>
        <p:xfrm>
          <a:off x="5937887" y="5183146"/>
          <a:ext cx="161956" cy="210543"/>
        </p:xfrm>
        <a:graphic>
          <a:graphicData uri="http://schemas.openxmlformats.org/presentationml/2006/ole">
            <mc:AlternateContent xmlns:mc="http://schemas.openxmlformats.org/markup-compatibility/2006">
              <mc:Choice xmlns:v="urn:schemas-microsoft-com:vml" Requires="v">
                <p:oleObj name="Equation" r:id="rId68" imgW="126720" imgH="164880" progId="Equation.DSMT4">
                  <p:embed/>
                </p:oleObj>
              </mc:Choice>
              <mc:Fallback>
                <p:oleObj name="Equation" r:id="rId68" imgW="126720" imgH="164880" progId="Equation.DSMT4">
                  <p:embed/>
                  <p:pic>
                    <p:nvPicPr>
                      <p:cNvPr id="21" name="Object 20">
                        <a:extLst>
                          <a:ext uri="{FF2B5EF4-FFF2-40B4-BE49-F238E27FC236}">
                            <a16:creationId xmlns:a16="http://schemas.microsoft.com/office/drawing/2014/main" id="{8C0328F4-688B-48B6-A015-9E0FFB57D437}"/>
                          </a:ext>
                        </a:extLst>
                      </p:cNvPr>
                      <p:cNvPicPr/>
                      <p:nvPr/>
                    </p:nvPicPr>
                    <p:blipFill>
                      <a:blip r:embed="rId69"/>
                      <a:stretch>
                        <a:fillRect/>
                      </a:stretch>
                    </p:blipFill>
                    <p:spPr>
                      <a:xfrm>
                        <a:off x="5937887" y="5183146"/>
                        <a:ext cx="161956" cy="210543"/>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9AC9EFE4-305C-48A2-9296-562A50572E5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9003085"/>
              </p:ext>
            </p:extLst>
          </p:nvPr>
        </p:nvGraphicFramePr>
        <p:xfrm>
          <a:off x="6301167" y="5185363"/>
          <a:ext cx="138156" cy="184207"/>
        </p:xfrm>
        <a:graphic>
          <a:graphicData uri="http://schemas.openxmlformats.org/presentationml/2006/ole">
            <mc:AlternateContent xmlns:mc="http://schemas.openxmlformats.org/markup-compatibility/2006">
              <mc:Choice xmlns:v="urn:schemas-microsoft-com:vml" Requires="v">
                <p:oleObj name="Equation" r:id="rId70" imgW="114120" imgH="152280" progId="Equation.DSMT4">
                  <p:embed/>
                </p:oleObj>
              </mc:Choice>
              <mc:Fallback>
                <p:oleObj name="Equation" r:id="rId70" imgW="114120" imgH="152280" progId="Equation.DSMT4">
                  <p:embed/>
                  <p:pic>
                    <p:nvPicPr>
                      <p:cNvPr id="26" name="Object 25">
                        <a:extLst>
                          <a:ext uri="{FF2B5EF4-FFF2-40B4-BE49-F238E27FC236}">
                            <a16:creationId xmlns:a16="http://schemas.microsoft.com/office/drawing/2014/main" id="{11616233-23C8-4ABA-880F-E064CAE15546}"/>
                          </a:ext>
                        </a:extLst>
                      </p:cNvPr>
                      <p:cNvPicPr/>
                      <p:nvPr/>
                    </p:nvPicPr>
                    <p:blipFill>
                      <a:blip r:embed="rId71"/>
                      <a:stretch>
                        <a:fillRect/>
                      </a:stretch>
                    </p:blipFill>
                    <p:spPr>
                      <a:xfrm>
                        <a:off x="6301167" y="5185363"/>
                        <a:ext cx="138156" cy="184207"/>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6CA35BFD-1948-4D0C-836B-2D5479AFDB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33314710"/>
              </p:ext>
            </p:extLst>
          </p:nvPr>
        </p:nvGraphicFramePr>
        <p:xfrm>
          <a:off x="6660161" y="5176948"/>
          <a:ext cx="150776" cy="201036"/>
        </p:xfrm>
        <a:graphic>
          <a:graphicData uri="http://schemas.openxmlformats.org/presentationml/2006/ole">
            <mc:AlternateContent xmlns:mc="http://schemas.openxmlformats.org/markup-compatibility/2006">
              <mc:Choice xmlns:v="urn:schemas-microsoft-com:vml" Requires="v">
                <p:oleObj name="Equation" r:id="rId72" imgW="114120" imgH="152280" progId="Equation.DSMT4">
                  <p:embed/>
                </p:oleObj>
              </mc:Choice>
              <mc:Fallback>
                <p:oleObj name="Equation" r:id="rId72" imgW="114120" imgH="152280" progId="Equation.DSMT4">
                  <p:embed/>
                  <p:pic>
                    <p:nvPicPr>
                      <p:cNvPr id="37" name="Object 36">
                        <a:extLst>
                          <a:ext uri="{FF2B5EF4-FFF2-40B4-BE49-F238E27FC236}">
                            <a16:creationId xmlns:a16="http://schemas.microsoft.com/office/drawing/2014/main" id="{0CB98909-46A5-422F-ADAA-729923D2DD49}"/>
                          </a:ext>
                        </a:extLst>
                      </p:cNvPr>
                      <p:cNvPicPr/>
                      <p:nvPr/>
                    </p:nvPicPr>
                    <p:blipFill>
                      <a:blip r:embed="rId73"/>
                      <a:stretch>
                        <a:fillRect/>
                      </a:stretch>
                    </p:blipFill>
                    <p:spPr>
                      <a:xfrm>
                        <a:off x="6660161" y="5176948"/>
                        <a:ext cx="150776" cy="201036"/>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50A0D2EA-E486-49C8-93EC-A7D9115516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45564771"/>
              </p:ext>
            </p:extLst>
          </p:nvPr>
        </p:nvGraphicFramePr>
        <p:xfrm>
          <a:off x="7020624" y="5170456"/>
          <a:ext cx="135965" cy="188840"/>
        </p:xfrm>
        <a:graphic>
          <a:graphicData uri="http://schemas.openxmlformats.org/presentationml/2006/ole">
            <mc:AlternateContent xmlns:mc="http://schemas.openxmlformats.org/markup-compatibility/2006">
              <mc:Choice xmlns:v="urn:schemas-microsoft-com:vml" Requires="v">
                <p:oleObj name="Equation" r:id="rId74" imgW="114120" imgH="152280" progId="Equation.DSMT4">
                  <p:embed/>
                </p:oleObj>
              </mc:Choice>
              <mc:Fallback>
                <p:oleObj name="Equation" r:id="rId74" imgW="114120" imgH="152280" progId="Equation.DSMT4">
                  <p:embed/>
                  <p:pic>
                    <p:nvPicPr>
                      <p:cNvPr id="51" name="Object 50">
                        <a:extLst>
                          <a:ext uri="{FF2B5EF4-FFF2-40B4-BE49-F238E27FC236}">
                            <a16:creationId xmlns:a16="http://schemas.microsoft.com/office/drawing/2014/main" id="{C94EBC29-97A8-4038-BD71-AE2587A154CB}"/>
                          </a:ext>
                        </a:extLst>
                      </p:cNvPr>
                      <p:cNvPicPr/>
                      <p:nvPr/>
                    </p:nvPicPr>
                    <p:blipFill>
                      <a:blip r:embed="rId75"/>
                      <a:stretch>
                        <a:fillRect/>
                      </a:stretch>
                    </p:blipFill>
                    <p:spPr>
                      <a:xfrm>
                        <a:off x="7020624" y="5170456"/>
                        <a:ext cx="135965" cy="18884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1B4D0CF5-467A-4D65-B271-B467CB2A0A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84647250"/>
              </p:ext>
            </p:extLst>
          </p:nvPr>
        </p:nvGraphicFramePr>
        <p:xfrm>
          <a:off x="7689156" y="5172925"/>
          <a:ext cx="160085" cy="208111"/>
        </p:xfrm>
        <a:graphic>
          <a:graphicData uri="http://schemas.openxmlformats.org/presentationml/2006/ole">
            <mc:AlternateContent xmlns:mc="http://schemas.openxmlformats.org/markup-compatibility/2006">
              <mc:Choice xmlns:v="urn:schemas-microsoft-com:vml" Requires="v">
                <p:oleObj name="Equation" r:id="rId76" imgW="126720" imgH="164880" progId="Equation.DSMT4">
                  <p:embed/>
                </p:oleObj>
              </mc:Choice>
              <mc:Fallback>
                <p:oleObj name="Equation" r:id="rId76" imgW="126720" imgH="164880" progId="Equation.DSMT4">
                  <p:embed/>
                  <p:pic>
                    <p:nvPicPr>
                      <p:cNvPr id="63" name="Object 62">
                        <a:extLst>
                          <a:ext uri="{FF2B5EF4-FFF2-40B4-BE49-F238E27FC236}">
                            <a16:creationId xmlns:a16="http://schemas.microsoft.com/office/drawing/2014/main" id="{A1D40C37-E246-4195-BF86-FE7DEFD94CC1}"/>
                          </a:ext>
                        </a:extLst>
                      </p:cNvPr>
                      <p:cNvPicPr/>
                      <p:nvPr/>
                    </p:nvPicPr>
                    <p:blipFill>
                      <a:blip r:embed="rId77"/>
                      <a:stretch>
                        <a:fillRect/>
                      </a:stretch>
                    </p:blipFill>
                    <p:spPr>
                      <a:xfrm>
                        <a:off x="7689156" y="5172925"/>
                        <a:ext cx="160085" cy="208111"/>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A530EBB2-187B-405A-A8A2-EC72C417D8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5928938"/>
              </p:ext>
            </p:extLst>
          </p:nvPr>
        </p:nvGraphicFramePr>
        <p:xfrm>
          <a:off x="8077518" y="5170456"/>
          <a:ext cx="159507" cy="207360"/>
        </p:xfrm>
        <a:graphic>
          <a:graphicData uri="http://schemas.openxmlformats.org/presentationml/2006/ole">
            <mc:AlternateContent xmlns:mc="http://schemas.openxmlformats.org/markup-compatibility/2006">
              <mc:Choice xmlns:v="urn:schemas-microsoft-com:vml" Requires="v">
                <p:oleObj name="Equation" r:id="rId78" imgW="126720" imgH="164880" progId="Equation.DSMT4">
                  <p:embed/>
                </p:oleObj>
              </mc:Choice>
              <mc:Fallback>
                <p:oleObj name="Equation" r:id="rId78" imgW="126720" imgH="164880" progId="Equation.DSMT4">
                  <p:embed/>
                  <p:pic>
                    <p:nvPicPr>
                      <p:cNvPr id="72" name="Object 71">
                        <a:extLst>
                          <a:ext uri="{FF2B5EF4-FFF2-40B4-BE49-F238E27FC236}">
                            <a16:creationId xmlns:a16="http://schemas.microsoft.com/office/drawing/2014/main" id="{8648401E-0DC6-4C6C-B4E2-0C56E2ADD862}"/>
                          </a:ext>
                        </a:extLst>
                      </p:cNvPr>
                      <p:cNvPicPr/>
                      <p:nvPr/>
                    </p:nvPicPr>
                    <p:blipFill>
                      <a:blip r:embed="rId79"/>
                      <a:stretch>
                        <a:fillRect/>
                      </a:stretch>
                    </p:blipFill>
                    <p:spPr>
                      <a:xfrm>
                        <a:off x="8077518" y="5170456"/>
                        <a:ext cx="159507" cy="20736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C69D1C33-B6BD-40CD-899F-919F75310BD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1732331"/>
              </p:ext>
            </p:extLst>
          </p:nvPr>
        </p:nvGraphicFramePr>
        <p:xfrm>
          <a:off x="5935641" y="5510946"/>
          <a:ext cx="163523" cy="212579"/>
        </p:xfrm>
        <a:graphic>
          <a:graphicData uri="http://schemas.openxmlformats.org/presentationml/2006/ole">
            <mc:AlternateContent xmlns:mc="http://schemas.openxmlformats.org/markup-compatibility/2006">
              <mc:Choice xmlns:v="urn:schemas-microsoft-com:vml" Requires="v">
                <p:oleObj name="Equation" r:id="rId80" imgW="126720" imgH="164880" progId="Equation.DSMT4">
                  <p:embed/>
                </p:oleObj>
              </mc:Choice>
              <mc:Fallback>
                <p:oleObj name="Equation" r:id="rId80" imgW="126720" imgH="164880" progId="Equation.DSMT4">
                  <p:embed/>
                  <p:pic>
                    <p:nvPicPr>
                      <p:cNvPr id="22" name="Object 21">
                        <a:extLst>
                          <a:ext uri="{FF2B5EF4-FFF2-40B4-BE49-F238E27FC236}">
                            <a16:creationId xmlns:a16="http://schemas.microsoft.com/office/drawing/2014/main" id="{52503A2D-E50C-4B30-A6CC-4B79E0DB56D8}"/>
                          </a:ext>
                        </a:extLst>
                      </p:cNvPr>
                      <p:cNvPicPr/>
                      <p:nvPr/>
                    </p:nvPicPr>
                    <p:blipFill>
                      <a:blip r:embed="rId81"/>
                      <a:stretch>
                        <a:fillRect/>
                      </a:stretch>
                    </p:blipFill>
                    <p:spPr>
                      <a:xfrm>
                        <a:off x="5935641" y="5510946"/>
                        <a:ext cx="163523" cy="212579"/>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79D23060-3CE1-4C2F-97D5-B6F4387A83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403495"/>
              </p:ext>
            </p:extLst>
          </p:nvPr>
        </p:nvGraphicFramePr>
        <p:xfrm>
          <a:off x="6306451" y="5524030"/>
          <a:ext cx="140168" cy="186890"/>
        </p:xfrm>
        <a:graphic>
          <a:graphicData uri="http://schemas.openxmlformats.org/presentationml/2006/ole">
            <mc:AlternateContent xmlns:mc="http://schemas.openxmlformats.org/markup-compatibility/2006">
              <mc:Choice xmlns:v="urn:schemas-microsoft-com:vml" Requires="v">
                <p:oleObj name="Equation" r:id="rId82" imgW="114120" imgH="152280" progId="Equation.DSMT4">
                  <p:embed/>
                </p:oleObj>
              </mc:Choice>
              <mc:Fallback>
                <p:oleObj name="Equation" r:id="rId82" imgW="114120" imgH="152280" progId="Equation.DSMT4">
                  <p:embed/>
                  <p:pic>
                    <p:nvPicPr>
                      <p:cNvPr id="27" name="Object 26">
                        <a:extLst>
                          <a:ext uri="{FF2B5EF4-FFF2-40B4-BE49-F238E27FC236}">
                            <a16:creationId xmlns:a16="http://schemas.microsoft.com/office/drawing/2014/main" id="{FB6434D2-C59B-4F04-A822-3E6533278FF2}"/>
                          </a:ext>
                        </a:extLst>
                      </p:cNvPr>
                      <p:cNvPicPr/>
                      <p:nvPr/>
                    </p:nvPicPr>
                    <p:blipFill>
                      <a:blip r:embed="rId83"/>
                      <a:stretch>
                        <a:fillRect/>
                      </a:stretch>
                    </p:blipFill>
                    <p:spPr>
                      <a:xfrm>
                        <a:off x="6306451" y="5524030"/>
                        <a:ext cx="140168" cy="18689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694E649F-1556-45A5-AD3F-DB27D73112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5975370"/>
              </p:ext>
            </p:extLst>
          </p:nvPr>
        </p:nvGraphicFramePr>
        <p:xfrm>
          <a:off x="6652534" y="5510621"/>
          <a:ext cx="163773" cy="212904"/>
        </p:xfrm>
        <a:graphic>
          <a:graphicData uri="http://schemas.openxmlformats.org/presentationml/2006/ole">
            <mc:AlternateContent xmlns:mc="http://schemas.openxmlformats.org/markup-compatibility/2006">
              <mc:Choice xmlns:v="urn:schemas-microsoft-com:vml" Requires="v">
                <p:oleObj name="Equation" r:id="rId84" imgW="126720" imgH="164880" progId="Equation.DSMT4">
                  <p:embed/>
                </p:oleObj>
              </mc:Choice>
              <mc:Fallback>
                <p:oleObj name="Equation" r:id="rId84" imgW="126720" imgH="164880" progId="Equation.DSMT4">
                  <p:embed/>
                  <p:pic>
                    <p:nvPicPr>
                      <p:cNvPr id="39" name="Object 38">
                        <a:extLst>
                          <a:ext uri="{FF2B5EF4-FFF2-40B4-BE49-F238E27FC236}">
                            <a16:creationId xmlns:a16="http://schemas.microsoft.com/office/drawing/2014/main" id="{E0112E24-6B91-4CF1-834A-4348528C7F62}"/>
                          </a:ext>
                        </a:extLst>
                      </p:cNvPr>
                      <p:cNvPicPr/>
                      <p:nvPr/>
                    </p:nvPicPr>
                    <p:blipFill>
                      <a:blip r:embed="rId85"/>
                      <a:stretch>
                        <a:fillRect/>
                      </a:stretch>
                    </p:blipFill>
                    <p:spPr>
                      <a:xfrm>
                        <a:off x="6652534" y="5510621"/>
                        <a:ext cx="163773" cy="212904"/>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5B399A41-7872-42F8-A094-87A460EE34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3897673"/>
              </p:ext>
            </p:extLst>
          </p:nvPr>
        </p:nvGraphicFramePr>
        <p:xfrm>
          <a:off x="7025562" y="5517338"/>
          <a:ext cx="142875" cy="196850"/>
        </p:xfrm>
        <a:graphic>
          <a:graphicData uri="http://schemas.openxmlformats.org/presentationml/2006/ole">
            <mc:AlternateContent xmlns:mc="http://schemas.openxmlformats.org/markup-compatibility/2006">
              <mc:Choice xmlns:v="urn:schemas-microsoft-com:vml" Requires="v">
                <p:oleObj name="Equation" r:id="rId86" imgW="114120" imgH="152280" progId="Equation.DSMT4">
                  <p:embed/>
                </p:oleObj>
              </mc:Choice>
              <mc:Fallback>
                <p:oleObj name="Equation" r:id="rId86" imgW="114120" imgH="152280" progId="Equation.DSMT4">
                  <p:embed/>
                  <p:pic>
                    <p:nvPicPr>
                      <p:cNvPr id="52" name="Object 51">
                        <a:extLst>
                          <a:ext uri="{FF2B5EF4-FFF2-40B4-BE49-F238E27FC236}">
                            <a16:creationId xmlns:a16="http://schemas.microsoft.com/office/drawing/2014/main" id="{17C847B8-4DFD-4D08-A150-B121D3F199D2}"/>
                          </a:ext>
                        </a:extLst>
                      </p:cNvPr>
                      <p:cNvPicPr/>
                      <p:nvPr/>
                    </p:nvPicPr>
                    <p:blipFill>
                      <a:blip r:embed="rId87"/>
                      <a:stretch>
                        <a:fillRect/>
                      </a:stretch>
                    </p:blipFill>
                    <p:spPr>
                      <a:xfrm>
                        <a:off x="7025562" y="5517338"/>
                        <a:ext cx="142875" cy="196850"/>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E33B2E9F-B146-46D9-9B8D-4A5487BA11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3037515"/>
              </p:ext>
            </p:extLst>
          </p:nvPr>
        </p:nvGraphicFramePr>
        <p:xfrm>
          <a:off x="7694807" y="5500632"/>
          <a:ext cx="140339" cy="187119"/>
        </p:xfrm>
        <a:graphic>
          <a:graphicData uri="http://schemas.openxmlformats.org/presentationml/2006/ole">
            <mc:AlternateContent xmlns:mc="http://schemas.openxmlformats.org/markup-compatibility/2006">
              <mc:Choice xmlns:v="urn:schemas-microsoft-com:vml" Requires="v">
                <p:oleObj name="Equation" r:id="rId88" imgW="114120" imgH="152280" progId="Equation.DSMT4">
                  <p:embed/>
                </p:oleObj>
              </mc:Choice>
              <mc:Fallback>
                <p:oleObj name="Equation" r:id="rId88" imgW="114120" imgH="152280" progId="Equation.DSMT4">
                  <p:embed/>
                  <p:pic>
                    <p:nvPicPr>
                      <p:cNvPr id="64" name="Object 63">
                        <a:extLst>
                          <a:ext uri="{FF2B5EF4-FFF2-40B4-BE49-F238E27FC236}">
                            <a16:creationId xmlns:a16="http://schemas.microsoft.com/office/drawing/2014/main" id="{99E3442F-6A90-4C65-B7DE-8FA0E5260064}"/>
                          </a:ext>
                        </a:extLst>
                      </p:cNvPr>
                      <p:cNvPicPr/>
                      <p:nvPr/>
                    </p:nvPicPr>
                    <p:blipFill>
                      <a:blip r:embed="rId89"/>
                      <a:stretch>
                        <a:fillRect/>
                      </a:stretch>
                    </p:blipFill>
                    <p:spPr>
                      <a:xfrm>
                        <a:off x="7694807" y="5500632"/>
                        <a:ext cx="140339" cy="187119"/>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A6A7F7BC-BEA1-4276-AE3E-7B894C5AC4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1350701"/>
              </p:ext>
            </p:extLst>
          </p:nvPr>
        </p:nvGraphicFramePr>
        <p:xfrm>
          <a:off x="8080559" y="5504543"/>
          <a:ext cx="136729" cy="182307"/>
        </p:xfrm>
        <a:graphic>
          <a:graphicData uri="http://schemas.openxmlformats.org/presentationml/2006/ole">
            <mc:AlternateContent xmlns:mc="http://schemas.openxmlformats.org/markup-compatibility/2006">
              <mc:Choice xmlns:v="urn:schemas-microsoft-com:vml" Requires="v">
                <p:oleObj name="Equation" r:id="rId90" imgW="114120" imgH="152280" progId="Equation.DSMT4">
                  <p:embed/>
                </p:oleObj>
              </mc:Choice>
              <mc:Fallback>
                <p:oleObj name="Equation" r:id="rId90" imgW="114120" imgH="152280" progId="Equation.DSMT4">
                  <p:embed/>
                  <p:pic>
                    <p:nvPicPr>
                      <p:cNvPr id="73" name="Object 72">
                        <a:extLst>
                          <a:ext uri="{FF2B5EF4-FFF2-40B4-BE49-F238E27FC236}">
                            <a16:creationId xmlns:a16="http://schemas.microsoft.com/office/drawing/2014/main" id="{F756A55C-285C-4D5D-B591-BA31F63AEFA3}"/>
                          </a:ext>
                        </a:extLst>
                      </p:cNvPr>
                      <p:cNvPicPr/>
                      <p:nvPr/>
                    </p:nvPicPr>
                    <p:blipFill>
                      <a:blip r:embed="rId91"/>
                      <a:stretch>
                        <a:fillRect/>
                      </a:stretch>
                    </p:blipFill>
                    <p:spPr>
                      <a:xfrm>
                        <a:off x="8080559" y="5504543"/>
                        <a:ext cx="136729" cy="182307"/>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52F7C555-FEE9-40D0-8D29-B119851912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8673690"/>
              </p:ext>
            </p:extLst>
          </p:nvPr>
        </p:nvGraphicFramePr>
        <p:xfrm>
          <a:off x="5944136" y="5854915"/>
          <a:ext cx="162326" cy="211025"/>
        </p:xfrm>
        <a:graphic>
          <a:graphicData uri="http://schemas.openxmlformats.org/presentationml/2006/ole">
            <mc:AlternateContent xmlns:mc="http://schemas.openxmlformats.org/markup-compatibility/2006">
              <mc:Choice xmlns:v="urn:schemas-microsoft-com:vml" Requires="v">
                <p:oleObj name="Equation" r:id="rId92" imgW="126720" imgH="164880" progId="Equation.DSMT4">
                  <p:embed/>
                </p:oleObj>
              </mc:Choice>
              <mc:Fallback>
                <p:oleObj name="Equation" r:id="rId92" imgW="126720" imgH="164880" progId="Equation.DSMT4">
                  <p:embed/>
                  <p:pic>
                    <p:nvPicPr>
                      <p:cNvPr id="23" name="Object 22">
                        <a:extLst>
                          <a:ext uri="{FF2B5EF4-FFF2-40B4-BE49-F238E27FC236}">
                            <a16:creationId xmlns:a16="http://schemas.microsoft.com/office/drawing/2014/main" id="{8464B3C6-4933-4050-9E03-DDC74FFE5283}"/>
                          </a:ext>
                        </a:extLst>
                      </p:cNvPr>
                      <p:cNvPicPr/>
                      <p:nvPr/>
                    </p:nvPicPr>
                    <p:blipFill>
                      <a:blip r:embed="rId93"/>
                      <a:stretch>
                        <a:fillRect/>
                      </a:stretch>
                    </p:blipFill>
                    <p:spPr>
                      <a:xfrm>
                        <a:off x="5944136" y="5854915"/>
                        <a:ext cx="162326" cy="211025"/>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00FF226D-DFFE-4995-A71D-003395ADE1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25889689"/>
              </p:ext>
            </p:extLst>
          </p:nvPr>
        </p:nvGraphicFramePr>
        <p:xfrm>
          <a:off x="6306451" y="5854915"/>
          <a:ext cx="154556" cy="200923"/>
        </p:xfrm>
        <a:graphic>
          <a:graphicData uri="http://schemas.openxmlformats.org/presentationml/2006/ole">
            <mc:AlternateContent xmlns:mc="http://schemas.openxmlformats.org/markup-compatibility/2006">
              <mc:Choice xmlns:v="urn:schemas-microsoft-com:vml" Requires="v">
                <p:oleObj name="Equation" r:id="rId94" imgW="126720" imgH="164880" progId="Equation.DSMT4">
                  <p:embed/>
                </p:oleObj>
              </mc:Choice>
              <mc:Fallback>
                <p:oleObj name="Equation" r:id="rId94" imgW="126720" imgH="164880" progId="Equation.DSMT4">
                  <p:embed/>
                  <p:pic>
                    <p:nvPicPr>
                      <p:cNvPr id="30" name="Object 29">
                        <a:extLst>
                          <a:ext uri="{FF2B5EF4-FFF2-40B4-BE49-F238E27FC236}">
                            <a16:creationId xmlns:a16="http://schemas.microsoft.com/office/drawing/2014/main" id="{FD2468C2-18C3-4880-99B6-8362CE7C0199}"/>
                          </a:ext>
                        </a:extLst>
                      </p:cNvPr>
                      <p:cNvPicPr/>
                      <p:nvPr/>
                    </p:nvPicPr>
                    <p:blipFill>
                      <a:blip r:embed="rId95"/>
                      <a:stretch>
                        <a:fillRect/>
                      </a:stretch>
                    </p:blipFill>
                    <p:spPr>
                      <a:xfrm>
                        <a:off x="6306451" y="5854915"/>
                        <a:ext cx="154556" cy="200923"/>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8E8F85AF-7E9E-46AF-9BA4-FE1E7D7A563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4568882"/>
              </p:ext>
            </p:extLst>
          </p:nvPr>
        </p:nvGraphicFramePr>
        <p:xfrm>
          <a:off x="6667470" y="5846235"/>
          <a:ext cx="138793" cy="185058"/>
        </p:xfrm>
        <a:graphic>
          <a:graphicData uri="http://schemas.openxmlformats.org/presentationml/2006/ole">
            <mc:AlternateContent xmlns:mc="http://schemas.openxmlformats.org/markup-compatibility/2006">
              <mc:Choice xmlns:v="urn:schemas-microsoft-com:vml" Requires="v">
                <p:oleObj name="Equation" r:id="rId96" imgW="114120" imgH="152280" progId="Equation.DSMT4">
                  <p:embed/>
                </p:oleObj>
              </mc:Choice>
              <mc:Fallback>
                <p:oleObj name="Equation" r:id="rId96" imgW="114120" imgH="152280" progId="Equation.DSMT4">
                  <p:embed/>
                  <p:pic>
                    <p:nvPicPr>
                      <p:cNvPr id="14" name="Object 13">
                        <a:extLst>
                          <a:ext uri="{FF2B5EF4-FFF2-40B4-BE49-F238E27FC236}">
                            <a16:creationId xmlns:a16="http://schemas.microsoft.com/office/drawing/2014/main" id="{04465DE6-DBF7-44BF-B3D1-866BD1DAE31E}"/>
                          </a:ext>
                        </a:extLst>
                      </p:cNvPr>
                      <p:cNvPicPr/>
                      <p:nvPr/>
                    </p:nvPicPr>
                    <p:blipFill>
                      <a:blip r:embed="rId97"/>
                      <a:stretch>
                        <a:fillRect/>
                      </a:stretch>
                    </p:blipFill>
                    <p:spPr>
                      <a:xfrm>
                        <a:off x="6667470" y="5846235"/>
                        <a:ext cx="138793" cy="185058"/>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3111962E-746A-43FF-88AD-9895E3BD1C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6609571"/>
              </p:ext>
            </p:extLst>
          </p:nvPr>
        </p:nvGraphicFramePr>
        <p:xfrm>
          <a:off x="7014422" y="5843822"/>
          <a:ext cx="154388" cy="207152"/>
        </p:xfrm>
        <a:graphic>
          <a:graphicData uri="http://schemas.openxmlformats.org/presentationml/2006/ole">
            <mc:AlternateContent xmlns:mc="http://schemas.openxmlformats.org/markup-compatibility/2006">
              <mc:Choice xmlns:v="urn:schemas-microsoft-com:vml" Requires="v">
                <p:oleObj name="Equation" r:id="rId98" imgW="126720" imgH="164880" progId="Equation.DSMT4">
                  <p:embed/>
                </p:oleObj>
              </mc:Choice>
              <mc:Fallback>
                <p:oleObj name="Equation" r:id="rId98" imgW="126720" imgH="164880" progId="Equation.DSMT4">
                  <p:embed/>
                  <p:pic>
                    <p:nvPicPr>
                      <p:cNvPr id="53" name="Object 52">
                        <a:extLst>
                          <a:ext uri="{FF2B5EF4-FFF2-40B4-BE49-F238E27FC236}">
                            <a16:creationId xmlns:a16="http://schemas.microsoft.com/office/drawing/2014/main" id="{6DF6680C-D36D-404B-A0E0-1BDE82BA0A55}"/>
                          </a:ext>
                        </a:extLst>
                      </p:cNvPr>
                      <p:cNvPicPr/>
                      <p:nvPr/>
                    </p:nvPicPr>
                    <p:blipFill>
                      <a:blip r:embed="rId99"/>
                      <a:stretch>
                        <a:fillRect/>
                      </a:stretch>
                    </p:blipFill>
                    <p:spPr>
                      <a:xfrm>
                        <a:off x="7014422" y="5843822"/>
                        <a:ext cx="154388" cy="207152"/>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44B7A586-404D-492D-B97F-842BD58B6E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4352733"/>
              </p:ext>
            </p:extLst>
          </p:nvPr>
        </p:nvGraphicFramePr>
        <p:xfrm>
          <a:off x="7694045" y="5832165"/>
          <a:ext cx="161276" cy="209659"/>
        </p:xfrm>
        <a:graphic>
          <a:graphicData uri="http://schemas.openxmlformats.org/presentationml/2006/ole">
            <mc:AlternateContent xmlns:mc="http://schemas.openxmlformats.org/markup-compatibility/2006">
              <mc:Choice xmlns:v="urn:schemas-microsoft-com:vml" Requires="v">
                <p:oleObj name="Equation" r:id="rId100" imgW="126720" imgH="164880" progId="Equation.DSMT4">
                  <p:embed/>
                </p:oleObj>
              </mc:Choice>
              <mc:Fallback>
                <p:oleObj name="Equation" r:id="rId100" imgW="126720" imgH="164880" progId="Equation.DSMT4">
                  <p:embed/>
                  <p:pic>
                    <p:nvPicPr>
                      <p:cNvPr id="65" name="Object 64">
                        <a:extLst>
                          <a:ext uri="{FF2B5EF4-FFF2-40B4-BE49-F238E27FC236}">
                            <a16:creationId xmlns:a16="http://schemas.microsoft.com/office/drawing/2014/main" id="{86D80559-75EC-4F81-95B2-FA4F3A67C055}"/>
                          </a:ext>
                        </a:extLst>
                      </p:cNvPr>
                      <p:cNvPicPr/>
                      <p:nvPr/>
                    </p:nvPicPr>
                    <p:blipFill>
                      <a:blip r:embed="rId101"/>
                      <a:stretch>
                        <a:fillRect/>
                      </a:stretch>
                    </p:blipFill>
                    <p:spPr>
                      <a:xfrm>
                        <a:off x="7694045" y="5832165"/>
                        <a:ext cx="161276" cy="209659"/>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EB3BAEF7-E151-4507-AB2B-DF67D2467E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5863318"/>
              </p:ext>
            </p:extLst>
          </p:nvPr>
        </p:nvGraphicFramePr>
        <p:xfrm>
          <a:off x="8070460" y="5831405"/>
          <a:ext cx="155691" cy="202398"/>
        </p:xfrm>
        <a:graphic>
          <a:graphicData uri="http://schemas.openxmlformats.org/presentationml/2006/ole">
            <mc:AlternateContent xmlns:mc="http://schemas.openxmlformats.org/markup-compatibility/2006">
              <mc:Choice xmlns:v="urn:schemas-microsoft-com:vml" Requires="v">
                <p:oleObj name="Equation" r:id="rId102" imgW="126720" imgH="164880" progId="Equation.DSMT4">
                  <p:embed/>
                </p:oleObj>
              </mc:Choice>
              <mc:Fallback>
                <p:oleObj name="Equation" r:id="rId102" imgW="126720" imgH="164880" progId="Equation.DSMT4">
                  <p:embed/>
                  <p:pic>
                    <p:nvPicPr>
                      <p:cNvPr id="74" name="Object 73">
                        <a:extLst>
                          <a:ext uri="{FF2B5EF4-FFF2-40B4-BE49-F238E27FC236}">
                            <a16:creationId xmlns:a16="http://schemas.microsoft.com/office/drawing/2014/main" id="{FA96C5B7-20D7-4FFC-87CE-992A20D90C7D}"/>
                          </a:ext>
                        </a:extLst>
                      </p:cNvPr>
                      <p:cNvPicPr/>
                      <p:nvPr/>
                    </p:nvPicPr>
                    <p:blipFill>
                      <a:blip r:embed="rId103"/>
                      <a:stretch>
                        <a:fillRect/>
                      </a:stretch>
                    </p:blipFill>
                    <p:spPr>
                      <a:xfrm>
                        <a:off x="8070460" y="5831405"/>
                        <a:ext cx="155691" cy="202398"/>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F2FD7507-9C8F-4BB0-915C-6DA05861F4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75424195"/>
              </p:ext>
            </p:extLst>
          </p:nvPr>
        </p:nvGraphicFramePr>
        <p:xfrm>
          <a:off x="5935641" y="6178922"/>
          <a:ext cx="170821" cy="222068"/>
        </p:xfrm>
        <a:graphic>
          <a:graphicData uri="http://schemas.openxmlformats.org/presentationml/2006/ole">
            <mc:AlternateContent xmlns:mc="http://schemas.openxmlformats.org/markup-compatibility/2006">
              <mc:Choice xmlns:v="urn:schemas-microsoft-com:vml" Requires="v">
                <p:oleObj name="Equation" r:id="rId104" imgW="126720" imgH="164880" progId="Equation.DSMT4">
                  <p:embed/>
                </p:oleObj>
              </mc:Choice>
              <mc:Fallback>
                <p:oleObj name="Equation" r:id="rId104" imgW="126720" imgH="164880" progId="Equation.DSMT4">
                  <p:embed/>
                  <p:pic>
                    <p:nvPicPr>
                      <p:cNvPr id="24" name="Object 23">
                        <a:extLst>
                          <a:ext uri="{FF2B5EF4-FFF2-40B4-BE49-F238E27FC236}">
                            <a16:creationId xmlns:a16="http://schemas.microsoft.com/office/drawing/2014/main" id="{3FC47D25-A5DC-40D4-B63E-63366AFA86A4}"/>
                          </a:ext>
                        </a:extLst>
                      </p:cNvPr>
                      <p:cNvPicPr/>
                      <p:nvPr/>
                    </p:nvPicPr>
                    <p:blipFill>
                      <a:blip r:embed="rId105"/>
                      <a:stretch>
                        <a:fillRect/>
                      </a:stretch>
                    </p:blipFill>
                    <p:spPr>
                      <a:xfrm>
                        <a:off x="5935641" y="6178922"/>
                        <a:ext cx="170821" cy="222068"/>
                      </a:xfrm>
                      <a:prstGeom prst="rect">
                        <a:avLst/>
                      </a:prstGeom>
                    </p:spPr>
                  </p:pic>
                </p:oleObj>
              </mc:Fallback>
            </mc:AlternateContent>
          </a:graphicData>
        </a:graphic>
      </p:graphicFrame>
      <p:graphicFrame>
        <p:nvGraphicFramePr>
          <p:cNvPr id="69" name="Object 68">
            <a:extLst>
              <a:ext uri="{FF2B5EF4-FFF2-40B4-BE49-F238E27FC236}">
                <a16:creationId xmlns:a16="http://schemas.microsoft.com/office/drawing/2014/main" id="{AB5471FD-3573-410B-80A1-1DE9F8FEB49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1278216"/>
              </p:ext>
            </p:extLst>
          </p:nvPr>
        </p:nvGraphicFramePr>
        <p:xfrm>
          <a:off x="6297381" y="6181742"/>
          <a:ext cx="163626" cy="212716"/>
        </p:xfrm>
        <a:graphic>
          <a:graphicData uri="http://schemas.openxmlformats.org/presentationml/2006/ole">
            <mc:AlternateContent xmlns:mc="http://schemas.openxmlformats.org/markup-compatibility/2006">
              <mc:Choice xmlns:v="urn:schemas-microsoft-com:vml" Requires="v">
                <p:oleObj name="Equation" r:id="rId106" imgW="126720" imgH="164880" progId="Equation.DSMT4">
                  <p:embed/>
                </p:oleObj>
              </mc:Choice>
              <mc:Fallback>
                <p:oleObj name="Equation" r:id="rId106" imgW="126720" imgH="164880" progId="Equation.DSMT4">
                  <p:embed/>
                  <p:pic>
                    <p:nvPicPr>
                      <p:cNvPr id="31" name="Object 30">
                        <a:extLst>
                          <a:ext uri="{FF2B5EF4-FFF2-40B4-BE49-F238E27FC236}">
                            <a16:creationId xmlns:a16="http://schemas.microsoft.com/office/drawing/2014/main" id="{C2DDF6D7-5B28-4245-A982-176D2C928C7F}"/>
                          </a:ext>
                        </a:extLst>
                      </p:cNvPr>
                      <p:cNvPicPr/>
                      <p:nvPr/>
                    </p:nvPicPr>
                    <p:blipFill>
                      <a:blip r:embed="rId107"/>
                      <a:stretch>
                        <a:fillRect/>
                      </a:stretch>
                    </p:blipFill>
                    <p:spPr>
                      <a:xfrm>
                        <a:off x="6297381" y="6181742"/>
                        <a:ext cx="163626" cy="212716"/>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F5C5D9BD-9799-4539-AB6A-28E61089A8C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7648133"/>
              </p:ext>
            </p:extLst>
          </p:nvPr>
        </p:nvGraphicFramePr>
        <p:xfrm>
          <a:off x="6643494" y="6183381"/>
          <a:ext cx="162769" cy="211598"/>
        </p:xfrm>
        <a:graphic>
          <a:graphicData uri="http://schemas.openxmlformats.org/presentationml/2006/ole">
            <mc:AlternateContent xmlns:mc="http://schemas.openxmlformats.org/markup-compatibility/2006">
              <mc:Choice xmlns:v="urn:schemas-microsoft-com:vml" Requires="v">
                <p:oleObj name="Equation" r:id="rId108" imgW="126720" imgH="164880" progId="Equation.DSMT4">
                  <p:embed/>
                </p:oleObj>
              </mc:Choice>
              <mc:Fallback>
                <p:oleObj name="Equation" r:id="rId108" imgW="126720" imgH="164880" progId="Equation.DSMT4">
                  <p:embed/>
                  <p:pic>
                    <p:nvPicPr>
                      <p:cNvPr id="42" name="Object 41">
                        <a:extLst>
                          <a:ext uri="{FF2B5EF4-FFF2-40B4-BE49-F238E27FC236}">
                            <a16:creationId xmlns:a16="http://schemas.microsoft.com/office/drawing/2014/main" id="{717220E9-4654-4B13-A9C3-DDBFB7C752D0}"/>
                          </a:ext>
                        </a:extLst>
                      </p:cNvPr>
                      <p:cNvPicPr/>
                      <p:nvPr/>
                    </p:nvPicPr>
                    <p:blipFill>
                      <a:blip r:embed="rId109"/>
                      <a:stretch>
                        <a:fillRect/>
                      </a:stretch>
                    </p:blipFill>
                    <p:spPr>
                      <a:xfrm>
                        <a:off x="6643494" y="6183381"/>
                        <a:ext cx="162769" cy="211598"/>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02B9D892-9F71-4FF4-93B1-29573C81F8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4932747"/>
              </p:ext>
            </p:extLst>
          </p:nvPr>
        </p:nvGraphicFramePr>
        <p:xfrm>
          <a:off x="7014422" y="6177385"/>
          <a:ext cx="160377" cy="215188"/>
        </p:xfrm>
        <a:graphic>
          <a:graphicData uri="http://schemas.openxmlformats.org/presentationml/2006/ole">
            <mc:AlternateContent xmlns:mc="http://schemas.openxmlformats.org/markup-compatibility/2006">
              <mc:Choice xmlns:v="urn:schemas-microsoft-com:vml" Requires="v">
                <p:oleObj name="Equation" r:id="rId110" imgW="126720" imgH="164880" progId="Equation.DSMT4">
                  <p:embed/>
                </p:oleObj>
              </mc:Choice>
              <mc:Fallback>
                <p:oleObj name="Equation" r:id="rId110" imgW="126720" imgH="164880" progId="Equation.DSMT4">
                  <p:embed/>
                  <p:pic>
                    <p:nvPicPr>
                      <p:cNvPr id="54" name="Object 53">
                        <a:extLst>
                          <a:ext uri="{FF2B5EF4-FFF2-40B4-BE49-F238E27FC236}">
                            <a16:creationId xmlns:a16="http://schemas.microsoft.com/office/drawing/2014/main" id="{E327537B-4512-42B6-B75A-E0B20B9B29CD}"/>
                          </a:ext>
                        </a:extLst>
                      </p:cNvPr>
                      <p:cNvPicPr/>
                      <p:nvPr/>
                    </p:nvPicPr>
                    <p:blipFill>
                      <a:blip r:embed="rId111"/>
                      <a:stretch>
                        <a:fillRect/>
                      </a:stretch>
                    </p:blipFill>
                    <p:spPr>
                      <a:xfrm>
                        <a:off x="7014422" y="6177385"/>
                        <a:ext cx="160377" cy="215188"/>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3D5B625A-E722-4D2D-8252-78B080DD2D6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6066195"/>
              </p:ext>
            </p:extLst>
          </p:nvPr>
        </p:nvGraphicFramePr>
        <p:xfrm>
          <a:off x="7714342" y="6178922"/>
          <a:ext cx="141621" cy="188828"/>
        </p:xfrm>
        <a:graphic>
          <a:graphicData uri="http://schemas.openxmlformats.org/presentationml/2006/ole">
            <mc:AlternateContent xmlns:mc="http://schemas.openxmlformats.org/markup-compatibility/2006">
              <mc:Choice xmlns:v="urn:schemas-microsoft-com:vml" Requires="v">
                <p:oleObj name="Equation" r:id="rId112" imgW="114120" imgH="152280" progId="Equation.DSMT4">
                  <p:embed/>
                </p:oleObj>
              </mc:Choice>
              <mc:Fallback>
                <p:oleObj name="Equation" r:id="rId112" imgW="114120" imgH="152280" progId="Equation.DSMT4">
                  <p:embed/>
                  <p:pic>
                    <p:nvPicPr>
                      <p:cNvPr id="66" name="Object 65">
                        <a:extLst>
                          <a:ext uri="{FF2B5EF4-FFF2-40B4-BE49-F238E27FC236}">
                            <a16:creationId xmlns:a16="http://schemas.microsoft.com/office/drawing/2014/main" id="{CF0C2E95-F425-4661-B1A9-8716B02597EE}"/>
                          </a:ext>
                        </a:extLst>
                      </p:cNvPr>
                      <p:cNvPicPr/>
                      <p:nvPr/>
                    </p:nvPicPr>
                    <p:blipFill>
                      <a:blip r:embed="rId113"/>
                      <a:stretch>
                        <a:fillRect/>
                      </a:stretch>
                    </p:blipFill>
                    <p:spPr>
                      <a:xfrm>
                        <a:off x="7714342" y="6178922"/>
                        <a:ext cx="141621" cy="188828"/>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B351FCD3-0F2B-4CE1-942A-A6AFAB06A1C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9518974"/>
              </p:ext>
            </p:extLst>
          </p:nvPr>
        </p:nvGraphicFramePr>
        <p:xfrm>
          <a:off x="8087621" y="6179035"/>
          <a:ext cx="152194" cy="200184"/>
        </p:xfrm>
        <a:graphic>
          <a:graphicData uri="http://schemas.openxmlformats.org/presentationml/2006/ole">
            <mc:AlternateContent xmlns:mc="http://schemas.openxmlformats.org/markup-compatibility/2006">
              <mc:Choice xmlns:v="urn:schemas-microsoft-com:vml" Requires="v">
                <p:oleObj name="Equation" r:id="rId114" imgW="126720" imgH="164880" progId="Equation.DSMT4">
                  <p:embed/>
                </p:oleObj>
              </mc:Choice>
              <mc:Fallback>
                <p:oleObj name="Equation" r:id="rId114" imgW="126720" imgH="164880" progId="Equation.DSMT4">
                  <p:embed/>
                  <p:pic>
                    <p:nvPicPr>
                      <p:cNvPr id="75" name="Object 74">
                        <a:extLst>
                          <a:ext uri="{FF2B5EF4-FFF2-40B4-BE49-F238E27FC236}">
                            <a16:creationId xmlns:a16="http://schemas.microsoft.com/office/drawing/2014/main" id="{AB2BE313-7A66-4E40-8F61-D9643B4B3717}"/>
                          </a:ext>
                        </a:extLst>
                      </p:cNvPr>
                      <p:cNvPicPr/>
                      <p:nvPr/>
                    </p:nvPicPr>
                    <p:blipFill>
                      <a:blip r:embed="rId115"/>
                      <a:stretch>
                        <a:fillRect/>
                      </a:stretch>
                    </p:blipFill>
                    <p:spPr>
                      <a:xfrm>
                        <a:off x="8087621" y="6179035"/>
                        <a:ext cx="152194" cy="200184"/>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5C3C3D84-B27E-49FA-81C2-E7630CA5D2C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74890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Sum-of-Products Expansion</a:t>
            </a:r>
            <a:r>
              <a:rPr lang="en-US" sz="1500" dirty="0"/>
              <a:t> 4</a:t>
            </a:r>
          </a:p>
        </p:txBody>
      </p:sp>
      <p:sp>
        <p:nvSpPr>
          <p:cNvPr id="3" name="Content Placeholder 2"/>
          <p:cNvSpPr>
            <a:spLocks noGrp="1"/>
          </p:cNvSpPr>
          <p:nvPr>
            <p:ph idx="1"/>
          </p:nvPr>
        </p:nvSpPr>
        <p:spPr>
          <a:xfrm>
            <a:off x="457200" y="1295400"/>
            <a:ext cx="8229600" cy="1066800"/>
          </a:xfrm>
        </p:spPr>
        <p:txBody>
          <a:bodyPr/>
          <a:lstStyle/>
          <a:p>
            <a:pPr marL="457200" indent="-457200">
              <a:buFont typeface="+mj-lt"/>
              <a:buAutoNum type="romanUcPeriod" startAt="2"/>
            </a:pPr>
            <a:r>
              <a:rPr lang="en-US" dirty="0"/>
              <a:t>We now use Boolean identities to find the disjunctive normal form of F(</a:t>
            </a:r>
            <a:r>
              <a:rPr lang="en-US" dirty="0" err="1"/>
              <a:t>x,y,z</a:t>
            </a:r>
            <a:r>
              <a:rPr lang="en-US" dirty="0"/>
              <a:t>):</a:t>
            </a:r>
          </a:p>
        </p:txBody>
      </p:sp>
      <p:graphicFrame>
        <p:nvGraphicFramePr>
          <p:cNvPr id="10" name="Object 9">
            <a:extLst>
              <a:ext uri="{FF2B5EF4-FFF2-40B4-BE49-F238E27FC236}">
                <a16:creationId xmlns:a16="http://schemas.microsoft.com/office/drawing/2014/main" id="{FAEF88DD-52EA-444F-B659-83ECBF502C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36406224"/>
              </p:ext>
            </p:extLst>
          </p:nvPr>
        </p:nvGraphicFramePr>
        <p:xfrm>
          <a:off x="1066800" y="2726525"/>
          <a:ext cx="2601912" cy="563301"/>
        </p:xfrm>
        <a:graphic>
          <a:graphicData uri="http://schemas.openxmlformats.org/presentationml/2006/ole">
            <mc:AlternateContent xmlns:mc="http://schemas.openxmlformats.org/markup-compatibility/2006">
              <mc:Choice xmlns:v="urn:schemas-microsoft-com:vml" Requires="v">
                <p:oleObj name="Equation" r:id="rId2" imgW="1231560" imgH="266400" progId="Equation.DSMT4">
                  <p:embed/>
                </p:oleObj>
              </mc:Choice>
              <mc:Fallback>
                <p:oleObj name="Equation" r:id="rId2" imgW="1231560" imgH="266400" progId="Equation.DSMT4">
                  <p:embed/>
                  <p:pic>
                    <p:nvPicPr>
                      <p:cNvPr id="0" name=""/>
                      <p:cNvPicPr/>
                      <p:nvPr/>
                    </p:nvPicPr>
                    <p:blipFill>
                      <a:blip r:embed="rId3"/>
                      <a:stretch>
                        <a:fillRect/>
                      </a:stretch>
                    </p:blipFill>
                    <p:spPr>
                      <a:xfrm>
                        <a:off x="1066800" y="2726525"/>
                        <a:ext cx="2601912" cy="56330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E83C630-F07C-45A9-8D11-8A0A5319FF3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72879252"/>
              </p:ext>
            </p:extLst>
          </p:nvPr>
        </p:nvGraphicFramePr>
        <p:xfrm>
          <a:off x="2256125" y="3275351"/>
          <a:ext cx="4033952" cy="500948"/>
        </p:xfrm>
        <a:graphic>
          <a:graphicData uri="http://schemas.openxmlformats.org/presentationml/2006/ole">
            <mc:AlternateContent xmlns:mc="http://schemas.openxmlformats.org/markup-compatibility/2006">
              <mc:Choice xmlns:v="urn:schemas-microsoft-com:vml" Requires="v">
                <p:oleObj name="Equation" r:id="rId4" imgW="1942920" imgH="241200" progId="Equation.DSMT4">
                  <p:embed/>
                </p:oleObj>
              </mc:Choice>
              <mc:Fallback>
                <p:oleObj name="Equation" r:id="rId4" imgW="1942920" imgH="241200" progId="Equation.DSMT4">
                  <p:embed/>
                  <p:pic>
                    <p:nvPicPr>
                      <p:cNvPr id="0" name=""/>
                      <p:cNvPicPr/>
                      <p:nvPr/>
                    </p:nvPicPr>
                    <p:blipFill>
                      <a:blip r:embed="rId5"/>
                      <a:stretch>
                        <a:fillRect/>
                      </a:stretch>
                    </p:blipFill>
                    <p:spPr>
                      <a:xfrm>
                        <a:off x="2256125" y="3275351"/>
                        <a:ext cx="4033952" cy="50094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E5BE1C0-17ED-4E2F-B186-52D8601803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0227245"/>
              </p:ext>
            </p:extLst>
          </p:nvPr>
        </p:nvGraphicFramePr>
        <p:xfrm>
          <a:off x="2256125" y="3821474"/>
          <a:ext cx="3559367" cy="500948"/>
        </p:xfrm>
        <a:graphic>
          <a:graphicData uri="http://schemas.openxmlformats.org/presentationml/2006/ole">
            <mc:AlternateContent xmlns:mc="http://schemas.openxmlformats.org/markup-compatibility/2006">
              <mc:Choice xmlns:v="urn:schemas-microsoft-com:vml" Requires="v">
                <p:oleObj name="Equation" r:id="rId6" imgW="1714320" imgH="241200" progId="Equation.DSMT4">
                  <p:embed/>
                </p:oleObj>
              </mc:Choice>
              <mc:Fallback>
                <p:oleObj name="Equation" r:id="rId6" imgW="1714320" imgH="241200" progId="Equation.DSMT4">
                  <p:embed/>
                  <p:pic>
                    <p:nvPicPr>
                      <p:cNvPr id="0" name=""/>
                      <p:cNvPicPr/>
                      <p:nvPr/>
                    </p:nvPicPr>
                    <p:blipFill>
                      <a:blip r:embed="rId7"/>
                      <a:stretch>
                        <a:fillRect/>
                      </a:stretch>
                    </p:blipFill>
                    <p:spPr>
                      <a:xfrm>
                        <a:off x="2256125" y="3821474"/>
                        <a:ext cx="3559367" cy="50094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AB0D96B-E2B0-4C9C-9192-CD129A18B5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3350229"/>
              </p:ext>
            </p:extLst>
          </p:nvPr>
        </p:nvGraphicFramePr>
        <p:xfrm>
          <a:off x="2256125" y="4331584"/>
          <a:ext cx="5634151" cy="631867"/>
        </p:xfrm>
        <a:graphic>
          <a:graphicData uri="http://schemas.openxmlformats.org/presentationml/2006/ole">
            <mc:AlternateContent xmlns:mc="http://schemas.openxmlformats.org/markup-compatibility/2006">
              <mc:Choice xmlns:v="urn:schemas-microsoft-com:vml" Requires="v">
                <p:oleObj name="Equation" r:id="rId8" imgW="2717640" imgH="304560" progId="Equation.DSMT4">
                  <p:embed/>
                </p:oleObj>
              </mc:Choice>
              <mc:Fallback>
                <p:oleObj name="Equation" r:id="rId8" imgW="2717640" imgH="304560" progId="Equation.DSMT4">
                  <p:embed/>
                  <p:pic>
                    <p:nvPicPr>
                      <p:cNvPr id="0" name=""/>
                      <p:cNvPicPr/>
                      <p:nvPr/>
                    </p:nvPicPr>
                    <p:blipFill>
                      <a:blip r:embed="rId9"/>
                      <a:stretch>
                        <a:fillRect/>
                      </a:stretch>
                    </p:blipFill>
                    <p:spPr>
                      <a:xfrm>
                        <a:off x="2256125" y="4331584"/>
                        <a:ext cx="5634151" cy="63186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9C94AA9-C407-45E8-87E9-565627C24C0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5996898"/>
              </p:ext>
            </p:extLst>
          </p:nvPr>
        </p:nvGraphicFramePr>
        <p:xfrm>
          <a:off x="2256125" y="4963730"/>
          <a:ext cx="5900258" cy="498244"/>
        </p:xfrm>
        <a:graphic>
          <a:graphicData uri="http://schemas.openxmlformats.org/presentationml/2006/ole">
            <mc:AlternateContent xmlns:mc="http://schemas.openxmlformats.org/markup-compatibility/2006">
              <mc:Choice xmlns:v="urn:schemas-microsoft-com:vml" Requires="v">
                <p:oleObj name="Equation" r:id="rId10" imgW="2857320" imgH="241200" progId="Equation.DSMT4">
                  <p:embed/>
                </p:oleObj>
              </mc:Choice>
              <mc:Fallback>
                <p:oleObj name="Equation" r:id="rId10" imgW="2857320" imgH="241200" progId="Equation.DSMT4">
                  <p:embed/>
                  <p:pic>
                    <p:nvPicPr>
                      <p:cNvPr id="0" name=""/>
                      <p:cNvPicPr/>
                      <p:nvPr/>
                    </p:nvPicPr>
                    <p:blipFill>
                      <a:blip r:embed="rId11"/>
                      <a:stretch>
                        <a:fillRect/>
                      </a:stretch>
                    </p:blipFill>
                    <p:spPr>
                      <a:xfrm>
                        <a:off x="2256125" y="4963730"/>
                        <a:ext cx="5900258" cy="49824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994C1D4-0BC0-45F6-97F0-0E2F47544E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5438617"/>
              </p:ext>
            </p:extLst>
          </p:nvPr>
        </p:nvGraphicFramePr>
        <p:xfrm>
          <a:off x="2276323" y="5491194"/>
          <a:ext cx="4999399" cy="497322"/>
        </p:xfrm>
        <a:graphic>
          <a:graphicData uri="http://schemas.openxmlformats.org/presentationml/2006/ole">
            <mc:AlternateContent xmlns:mc="http://schemas.openxmlformats.org/markup-compatibility/2006">
              <mc:Choice xmlns:v="urn:schemas-microsoft-com:vml" Requires="v">
                <p:oleObj name="Equation" r:id="rId12" imgW="2425680" imgH="241200" progId="Equation.DSMT4">
                  <p:embed/>
                </p:oleObj>
              </mc:Choice>
              <mc:Fallback>
                <p:oleObj name="Equation" r:id="rId12" imgW="2425680" imgH="241200" progId="Equation.DSMT4">
                  <p:embed/>
                  <p:pic>
                    <p:nvPicPr>
                      <p:cNvPr id="0" name=""/>
                      <p:cNvPicPr/>
                      <p:nvPr/>
                    </p:nvPicPr>
                    <p:blipFill>
                      <a:blip r:embed="rId13"/>
                      <a:stretch>
                        <a:fillRect/>
                      </a:stretch>
                    </p:blipFill>
                    <p:spPr>
                      <a:xfrm>
                        <a:off x="2276323" y="5491194"/>
                        <a:ext cx="4999399" cy="497322"/>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BA1A22A7-4C1B-472F-89C6-F87D8440239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265073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12F93-5D75-4C2F-ADBA-1C9742AE4C80}"/>
              </a:ext>
            </a:extLst>
          </p:cNvPr>
          <p:cNvSpPr>
            <a:spLocks noGrp="1"/>
          </p:cNvSpPr>
          <p:nvPr>
            <p:ph type="title"/>
          </p:nvPr>
        </p:nvSpPr>
        <p:spPr/>
        <p:txBody>
          <a:bodyPr/>
          <a:lstStyle/>
          <a:p>
            <a:r>
              <a:rPr lang="en-US" dirty="0"/>
              <a:t>Functional Completeness</a:t>
            </a:r>
            <a:endParaRPr lang="en-IN" dirty="0"/>
          </a:p>
        </p:txBody>
      </p:sp>
      <p:sp>
        <p:nvSpPr>
          <p:cNvPr id="3" name="Content Placeholder 2">
            <a:extLst>
              <a:ext uri="{FF2B5EF4-FFF2-40B4-BE49-F238E27FC236}">
                <a16:creationId xmlns:a16="http://schemas.microsoft.com/office/drawing/2014/main" id="{7F21F1C6-C258-48E1-B7B2-05DBFF4CD5FE}"/>
              </a:ext>
            </a:extLst>
          </p:cNvPr>
          <p:cNvSpPr>
            <a:spLocks noGrp="1"/>
          </p:cNvSpPr>
          <p:nvPr>
            <p:ph idx="1"/>
          </p:nvPr>
        </p:nvSpPr>
        <p:spPr>
          <a:xfrm>
            <a:off x="457200" y="1295400"/>
            <a:ext cx="8229600" cy="838200"/>
          </a:xfrm>
        </p:spPr>
        <p:txBody>
          <a:bodyPr/>
          <a:lstStyle/>
          <a:p>
            <a:r>
              <a:rPr lang="en-US" sz="2600" b="1" dirty="0"/>
              <a:t>Definition</a:t>
            </a:r>
            <a:r>
              <a:rPr lang="en-US" sz="2600" dirty="0"/>
              <a:t>: Because every Boolean function can be represented using the Boolean operators</a:t>
            </a:r>
            <a:endParaRPr lang="en-IN" sz="2600" dirty="0"/>
          </a:p>
        </p:txBody>
      </p:sp>
      <p:graphicFrame>
        <p:nvGraphicFramePr>
          <p:cNvPr id="36" name="Object 35">
            <a:extLst>
              <a:ext uri="{FF2B5EF4-FFF2-40B4-BE49-F238E27FC236}">
                <a16:creationId xmlns:a16="http://schemas.microsoft.com/office/drawing/2014/main" id="{F44C09FC-12A3-4C47-8AF3-C3A467E534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98009786"/>
              </p:ext>
            </p:extLst>
          </p:nvPr>
        </p:nvGraphicFramePr>
        <p:xfrm>
          <a:off x="6087331" y="1745778"/>
          <a:ext cx="1541338" cy="460310"/>
        </p:xfrm>
        <a:graphic>
          <a:graphicData uri="http://schemas.openxmlformats.org/presentationml/2006/ole">
            <mc:AlternateContent xmlns:mc="http://schemas.openxmlformats.org/markup-compatibility/2006">
              <mc:Choice xmlns:v="urn:schemas-microsoft-com:vml" Requires="v">
                <p:oleObj name="Equation" r:id="rId2" imgW="723600" imgH="215640" progId="Equation.DSMT4">
                  <p:embed/>
                </p:oleObj>
              </mc:Choice>
              <mc:Fallback>
                <p:oleObj name="Equation" r:id="rId2" imgW="723600" imgH="215640" progId="Equation.DSMT4">
                  <p:embed/>
                  <p:pic>
                    <p:nvPicPr>
                      <p:cNvPr id="2" name="Object 1">
                        <a:extLst>
                          <a:ext uri="{FF2B5EF4-FFF2-40B4-BE49-F238E27FC236}">
                            <a16:creationId xmlns:a16="http://schemas.microsoft.com/office/drawing/2014/main" id="{B2C8D1F0-D258-4C6C-AF21-80A4AD69EDCC}"/>
                          </a:ext>
                        </a:extLst>
                      </p:cNvPr>
                      <p:cNvPicPr/>
                      <p:nvPr/>
                    </p:nvPicPr>
                    <p:blipFill>
                      <a:blip r:embed="rId3"/>
                      <a:stretch>
                        <a:fillRect/>
                      </a:stretch>
                    </p:blipFill>
                    <p:spPr>
                      <a:xfrm>
                        <a:off x="6087331" y="1745778"/>
                        <a:ext cx="1541338" cy="46031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247078F-1A72-42A0-9644-84F8BDAB306B}"/>
              </a:ext>
            </a:extLst>
          </p:cNvPr>
          <p:cNvSpPr>
            <a:spLocks noGrp="1"/>
          </p:cNvSpPr>
          <p:nvPr>
            <p:ph idx="10"/>
          </p:nvPr>
        </p:nvSpPr>
        <p:spPr>
          <a:xfrm>
            <a:off x="7543800" y="1682490"/>
            <a:ext cx="1371600" cy="457200"/>
          </a:xfrm>
        </p:spPr>
        <p:txBody>
          <a:bodyPr/>
          <a:lstStyle/>
          <a:p>
            <a:r>
              <a:rPr lang="en-US" sz="2600" dirty="0">
                <a:sym typeface="Symbol"/>
              </a:rPr>
              <a:t>we say</a:t>
            </a:r>
            <a:endParaRPr lang="en-IN" sz="2600" dirty="0"/>
          </a:p>
        </p:txBody>
      </p:sp>
      <p:sp>
        <p:nvSpPr>
          <p:cNvPr id="5" name="Content Placeholder 4">
            <a:extLst>
              <a:ext uri="{FF2B5EF4-FFF2-40B4-BE49-F238E27FC236}">
                <a16:creationId xmlns:a16="http://schemas.microsoft.com/office/drawing/2014/main" id="{938C9651-6842-4026-BB23-9F3D72B0318B}"/>
              </a:ext>
            </a:extLst>
          </p:cNvPr>
          <p:cNvSpPr>
            <a:spLocks noGrp="1"/>
          </p:cNvSpPr>
          <p:nvPr>
            <p:ph idx="11"/>
          </p:nvPr>
        </p:nvSpPr>
        <p:spPr>
          <a:xfrm>
            <a:off x="457200" y="2078329"/>
            <a:ext cx="2264229" cy="385154"/>
          </a:xfrm>
        </p:spPr>
        <p:txBody>
          <a:bodyPr/>
          <a:lstStyle/>
          <a:p>
            <a:r>
              <a:rPr lang="en-US" sz="2600" dirty="0">
                <a:sym typeface="Symbol"/>
              </a:rPr>
              <a:t>that the set {</a:t>
            </a:r>
            <a:endParaRPr lang="en-IN" sz="2600" dirty="0"/>
          </a:p>
        </p:txBody>
      </p:sp>
      <p:graphicFrame>
        <p:nvGraphicFramePr>
          <p:cNvPr id="24" name="Object 23">
            <a:extLst>
              <a:ext uri="{FF2B5EF4-FFF2-40B4-BE49-F238E27FC236}">
                <a16:creationId xmlns:a16="http://schemas.microsoft.com/office/drawing/2014/main" id="{73C83B01-45AE-4937-B204-1EE3DC74B9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1298038"/>
              </p:ext>
            </p:extLst>
          </p:nvPr>
        </p:nvGraphicFramePr>
        <p:xfrm>
          <a:off x="2255836" y="2196451"/>
          <a:ext cx="822325" cy="385763"/>
        </p:xfrm>
        <a:graphic>
          <a:graphicData uri="http://schemas.openxmlformats.org/presentationml/2006/ole">
            <mc:AlternateContent xmlns:mc="http://schemas.openxmlformats.org/markup-compatibility/2006">
              <mc:Choice xmlns:v="urn:schemas-microsoft-com:vml" Requires="v">
                <p:oleObj name="Equation" r:id="rId4" imgW="431640" imgH="203040" progId="Equation.DSMT4">
                  <p:embed/>
                </p:oleObj>
              </mc:Choice>
              <mc:Fallback>
                <p:oleObj name="Equation" r:id="rId4" imgW="431640" imgH="203040" progId="Equation.DSMT4">
                  <p:embed/>
                  <p:pic>
                    <p:nvPicPr>
                      <p:cNvPr id="2" name="Object 1">
                        <a:extLst>
                          <a:ext uri="{FF2B5EF4-FFF2-40B4-BE49-F238E27FC236}">
                            <a16:creationId xmlns:a16="http://schemas.microsoft.com/office/drawing/2014/main" id="{6D647A46-F779-4ED5-B2AD-39AD4931116B}"/>
                          </a:ext>
                        </a:extLst>
                      </p:cNvPr>
                      <p:cNvPicPr/>
                      <p:nvPr/>
                    </p:nvPicPr>
                    <p:blipFill>
                      <a:blip r:embed="rId5"/>
                      <a:stretch>
                        <a:fillRect/>
                      </a:stretch>
                    </p:blipFill>
                    <p:spPr>
                      <a:xfrm>
                        <a:off x="2255836" y="2196451"/>
                        <a:ext cx="822325" cy="38576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633E41B8-77C1-43F9-B7F0-7910FCF160E4}"/>
              </a:ext>
            </a:extLst>
          </p:cNvPr>
          <p:cNvSpPr>
            <a:spLocks noGrp="1"/>
          </p:cNvSpPr>
          <p:nvPr>
            <p:ph idx="12"/>
          </p:nvPr>
        </p:nvSpPr>
        <p:spPr>
          <a:xfrm>
            <a:off x="2971797" y="2096105"/>
            <a:ext cx="3809999" cy="527169"/>
          </a:xfrm>
        </p:spPr>
        <p:txBody>
          <a:bodyPr/>
          <a:lstStyle/>
          <a:p>
            <a:r>
              <a:rPr lang="en-US" sz="2600" dirty="0">
                <a:sym typeface="Symbol"/>
              </a:rPr>
              <a:t>} is </a:t>
            </a:r>
            <a:r>
              <a:rPr lang="en-US" sz="2600" i="1" dirty="0">
                <a:sym typeface="Symbol"/>
              </a:rPr>
              <a:t>functionally complete</a:t>
            </a:r>
            <a:r>
              <a:rPr lang="en-US" sz="2600" dirty="0">
                <a:sym typeface="Symbol"/>
              </a:rPr>
              <a:t>.</a:t>
            </a:r>
          </a:p>
        </p:txBody>
      </p:sp>
      <p:sp>
        <p:nvSpPr>
          <p:cNvPr id="7" name="Content Placeholder 6">
            <a:extLst>
              <a:ext uri="{FF2B5EF4-FFF2-40B4-BE49-F238E27FC236}">
                <a16:creationId xmlns:a16="http://schemas.microsoft.com/office/drawing/2014/main" id="{BC254B52-AF57-443B-89AD-5E8C3DED45F7}"/>
              </a:ext>
            </a:extLst>
          </p:cNvPr>
          <p:cNvSpPr>
            <a:spLocks noGrp="1"/>
          </p:cNvSpPr>
          <p:nvPr>
            <p:ph idx="13"/>
          </p:nvPr>
        </p:nvSpPr>
        <p:spPr>
          <a:xfrm>
            <a:off x="457200" y="2753183"/>
            <a:ext cx="1905000" cy="381000"/>
          </a:xfrm>
        </p:spPr>
        <p:txBody>
          <a:bodyPr/>
          <a:lstStyle/>
          <a:p>
            <a:pPr marL="342900" indent="-342900">
              <a:buClr>
                <a:srgbClr val="04617B"/>
              </a:buClr>
              <a:buFont typeface="Arial" panose="020B0604020202020204" pitchFamily="34" charset="0"/>
              <a:buChar char="•"/>
            </a:pPr>
            <a:r>
              <a:rPr lang="en-US" sz="2200" dirty="0">
                <a:sym typeface="Symbol"/>
              </a:rPr>
              <a:t>The set {</a:t>
            </a:r>
            <a:endParaRPr lang="en-IN" sz="2200" dirty="0"/>
          </a:p>
        </p:txBody>
      </p:sp>
      <p:graphicFrame>
        <p:nvGraphicFramePr>
          <p:cNvPr id="25" name="Object 24">
            <a:extLst>
              <a:ext uri="{FF2B5EF4-FFF2-40B4-BE49-F238E27FC236}">
                <a16:creationId xmlns:a16="http://schemas.microsoft.com/office/drawing/2014/main" id="{152FF447-3A1B-464A-B0AC-07E88E8B26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50438933"/>
              </p:ext>
            </p:extLst>
          </p:nvPr>
        </p:nvGraphicFramePr>
        <p:xfrm>
          <a:off x="1835150" y="2835275"/>
          <a:ext cx="469900" cy="369888"/>
        </p:xfrm>
        <a:graphic>
          <a:graphicData uri="http://schemas.openxmlformats.org/presentationml/2006/ole">
            <mc:AlternateContent xmlns:mc="http://schemas.openxmlformats.org/markup-compatibility/2006">
              <mc:Choice xmlns:v="urn:schemas-microsoft-com:vml" Requires="v">
                <p:oleObj name="Equation" r:id="rId6" imgW="241200" imgH="190440" progId="Equation.DSMT4">
                  <p:embed/>
                </p:oleObj>
              </mc:Choice>
              <mc:Fallback>
                <p:oleObj name="Equation" r:id="rId6" imgW="241200" imgH="190440" progId="Equation.DSMT4">
                  <p:embed/>
                  <p:pic>
                    <p:nvPicPr>
                      <p:cNvPr id="3" name="Object 2">
                        <a:extLst>
                          <a:ext uri="{FF2B5EF4-FFF2-40B4-BE49-F238E27FC236}">
                            <a16:creationId xmlns:a16="http://schemas.microsoft.com/office/drawing/2014/main" id="{7D131E2E-EF12-4A56-B0D5-69BC0A88813B}"/>
                          </a:ext>
                        </a:extLst>
                      </p:cNvPr>
                      <p:cNvPicPr/>
                      <p:nvPr/>
                    </p:nvPicPr>
                    <p:blipFill>
                      <a:blip r:embed="rId7"/>
                      <a:stretch>
                        <a:fillRect/>
                      </a:stretch>
                    </p:blipFill>
                    <p:spPr>
                      <a:xfrm>
                        <a:off x="1835150" y="2835275"/>
                        <a:ext cx="469900" cy="3698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81DAEC05-9AD7-48E1-85F9-33CF5996FCB2}"/>
              </a:ext>
            </a:extLst>
          </p:cNvPr>
          <p:cNvSpPr>
            <a:spLocks noGrp="1"/>
          </p:cNvSpPr>
          <p:nvPr>
            <p:ph idx="14"/>
          </p:nvPr>
        </p:nvSpPr>
        <p:spPr>
          <a:xfrm>
            <a:off x="2114552" y="2754965"/>
            <a:ext cx="4724400" cy="381000"/>
          </a:xfrm>
        </p:spPr>
        <p:txBody>
          <a:bodyPr/>
          <a:lstStyle/>
          <a:p>
            <a:r>
              <a:rPr lang="en-US" sz="2200" dirty="0">
                <a:sym typeface="Symbol"/>
              </a:rPr>
              <a:t> } is functionally complete since </a:t>
            </a:r>
            <a:r>
              <a:rPr lang="en-US" sz="2200" i="1" dirty="0">
                <a:sym typeface="Symbol"/>
              </a:rPr>
              <a:t>x </a:t>
            </a:r>
            <a:r>
              <a:rPr lang="en-US" sz="2200" dirty="0">
                <a:sym typeface="Symbol"/>
              </a:rPr>
              <a:t>+ </a:t>
            </a:r>
            <a:r>
              <a:rPr lang="en-US" sz="2200" i="1" dirty="0">
                <a:sym typeface="Symbol"/>
              </a:rPr>
              <a:t>y =</a:t>
            </a:r>
            <a:endParaRPr lang="en-IN" sz="2200" dirty="0"/>
          </a:p>
        </p:txBody>
      </p:sp>
      <p:graphicFrame>
        <p:nvGraphicFramePr>
          <p:cNvPr id="29" name="Object 28">
            <a:extLst>
              <a:ext uri="{FF2B5EF4-FFF2-40B4-BE49-F238E27FC236}">
                <a16:creationId xmlns:a16="http://schemas.microsoft.com/office/drawing/2014/main" id="{00A2E303-F1A8-4730-8F9F-308EDB2E35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9964357"/>
              </p:ext>
            </p:extLst>
          </p:nvPr>
        </p:nvGraphicFramePr>
        <p:xfrm>
          <a:off x="6591300" y="2750499"/>
          <a:ext cx="419100" cy="488950"/>
        </p:xfrm>
        <a:graphic>
          <a:graphicData uri="http://schemas.openxmlformats.org/presentationml/2006/ole">
            <mc:AlternateContent xmlns:mc="http://schemas.openxmlformats.org/markup-compatibility/2006">
              <mc:Choice xmlns:v="urn:schemas-microsoft-com:vml" Requires="v">
                <p:oleObj name="Equation" r:id="rId8" imgW="228600" imgH="266400" progId="Equation.DSMT4">
                  <p:embed/>
                </p:oleObj>
              </mc:Choice>
              <mc:Fallback>
                <p:oleObj name="Equation" r:id="rId8" imgW="228600" imgH="266400" progId="Equation.DSMT4">
                  <p:embed/>
                  <p:pic>
                    <p:nvPicPr>
                      <p:cNvPr id="14" name="Object 13">
                        <a:extLst>
                          <a:ext uri="{FF2B5EF4-FFF2-40B4-BE49-F238E27FC236}">
                            <a16:creationId xmlns:a16="http://schemas.microsoft.com/office/drawing/2014/main" id="{5DB0296C-7FE4-4503-BED0-E486885282FB}"/>
                          </a:ext>
                        </a:extLst>
                      </p:cNvPr>
                      <p:cNvPicPr/>
                      <p:nvPr/>
                    </p:nvPicPr>
                    <p:blipFill>
                      <a:blip r:embed="rId9"/>
                      <a:stretch>
                        <a:fillRect/>
                      </a:stretch>
                    </p:blipFill>
                    <p:spPr>
                      <a:xfrm>
                        <a:off x="6591300" y="2750499"/>
                        <a:ext cx="419100" cy="48895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795DCF0-27AB-4E5B-A9D2-05F261591636}"/>
              </a:ext>
            </a:extLst>
          </p:cNvPr>
          <p:cNvSpPr>
            <a:spLocks noGrp="1"/>
          </p:cNvSpPr>
          <p:nvPr>
            <p:ph idx="15"/>
          </p:nvPr>
        </p:nvSpPr>
        <p:spPr>
          <a:xfrm>
            <a:off x="462412" y="3337449"/>
            <a:ext cx="1600200" cy="381000"/>
          </a:xfrm>
        </p:spPr>
        <p:txBody>
          <a:bodyPr/>
          <a:lstStyle/>
          <a:p>
            <a:pPr marL="342900" indent="-342900">
              <a:buClr>
                <a:srgbClr val="04617B"/>
              </a:buClr>
              <a:buFont typeface="Arial" panose="020B0604020202020204" pitchFamily="34" charset="0"/>
              <a:buChar char="•"/>
            </a:pPr>
            <a:r>
              <a:rPr lang="en-US" sz="2200" dirty="0">
                <a:sym typeface="Symbol"/>
              </a:rPr>
              <a:t>The set {</a:t>
            </a:r>
            <a:endParaRPr lang="en-IN" sz="2200" dirty="0"/>
          </a:p>
        </p:txBody>
      </p:sp>
      <p:graphicFrame>
        <p:nvGraphicFramePr>
          <p:cNvPr id="26" name="Object 25">
            <a:extLst>
              <a:ext uri="{FF2B5EF4-FFF2-40B4-BE49-F238E27FC236}">
                <a16:creationId xmlns:a16="http://schemas.microsoft.com/office/drawing/2014/main" id="{4696F89A-B06F-4C33-9998-4C0D8CB212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92107530"/>
              </p:ext>
            </p:extLst>
          </p:nvPr>
        </p:nvGraphicFramePr>
        <p:xfrm>
          <a:off x="1840924" y="3423883"/>
          <a:ext cx="464126" cy="337162"/>
        </p:xfrm>
        <a:graphic>
          <a:graphicData uri="http://schemas.openxmlformats.org/presentationml/2006/ole">
            <mc:AlternateContent xmlns:mc="http://schemas.openxmlformats.org/markup-compatibility/2006">
              <mc:Choice xmlns:v="urn:schemas-microsoft-com:vml" Requires="v">
                <p:oleObj name="Equation" r:id="rId10" imgW="279360" imgH="203040" progId="Equation.DSMT4">
                  <p:embed/>
                </p:oleObj>
              </mc:Choice>
              <mc:Fallback>
                <p:oleObj name="Equation" r:id="rId10" imgW="279360" imgH="203040" progId="Equation.DSMT4">
                  <p:embed/>
                  <p:pic>
                    <p:nvPicPr>
                      <p:cNvPr id="7" name="Object 6">
                        <a:extLst>
                          <a:ext uri="{FF2B5EF4-FFF2-40B4-BE49-F238E27FC236}">
                            <a16:creationId xmlns:a16="http://schemas.microsoft.com/office/drawing/2014/main" id="{078DE2F6-BA84-41D3-9F4D-B56662248217}"/>
                          </a:ext>
                        </a:extLst>
                      </p:cNvPr>
                      <p:cNvPicPr/>
                      <p:nvPr/>
                    </p:nvPicPr>
                    <p:blipFill>
                      <a:blip r:embed="rId11"/>
                      <a:stretch>
                        <a:fillRect/>
                      </a:stretch>
                    </p:blipFill>
                    <p:spPr>
                      <a:xfrm>
                        <a:off x="1840924" y="3423883"/>
                        <a:ext cx="464126" cy="33716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430BC44-6424-4667-AB3B-A327996A8394}"/>
              </a:ext>
            </a:extLst>
          </p:cNvPr>
          <p:cNvSpPr>
            <a:spLocks noGrp="1"/>
          </p:cNvSpPr>
          <p:nvPr>
            <p:ph idx="16"/>
          </p:nvPr>
        </p:nvSpPr>
        <p:spPr>
          <a:xfrm>
            <a:off x="2209800" y="3341036"/>
            <a:ext cx="4363376" cy="381000"/>
          </a:xfrm>
        </p:spPr>
        <p:txBody>
          <a:bodyPr/>
          <a:lstStyle/>
          <a:p>
            <a:r>
              <a:rPr lang="en-US" sz="2200" dirty="0">
                <a:sym typeface="Symbol"/>
              </a:rPr>
              <a:t>} is functionally complete since </a:t>
            </a:r>
            <a:r>
              <a:rPr lang="en-US" sz="2200" i="1" dirty="0" err="1">
                <a:sym typeface="Symbol"/>
              </a:rPr>
              <a:t>xy</a:t>
            </a:r>
            <a:r>
              <a:rPr lang="en-US" sz="2200" i="1" dirty="0">
                <a:sym typeface="Symbol"/>
              </a:rPr>
              <a:t> =</a:t>
            </a:r>
            <a:endParaRPr lang="en-IN" sz="2200" dirty="0"/>
          </a:p>
        </p:txBody>
      </p:sp>
      <p:graphicFrame>
        <p:nvGraphicFramePr>
          <p:cNvPr id="30" name="Object 29">
            <a:extLst>
              <a:ext uri="{FF2B5EF4-FFF2-40B4-BE49-F238E27FC236}">
                <a16:creationId xmlns:a16="http://schemas.microsoft.com/office/drawing/2014/main" id="{77FD4853-685B-49F3-8515-4587E185AB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9015839"/>
              </p:ext>
            </p:extLst>
          </p:nvPr>
        </p:nvGraphicFramePr>
        <p:xfrm>
          <a:off x="6369526" y="3314797"/>
          <a:ext cx="701675" cy="482297"/>
        </p:xfrm>
        <a:graphic>
          <a:graphicData uri="http://schemas.openxmlformats.org/presentationml/2006/ole">
            <mc:AlternateContent xmlns:mc="http://schemas.openxmlformats.org/markup-compatibility/2006">
              <mc:Choice xmlns:v="urn:schemas-microsoft-com:vml" Requires="v">
                <p:oleObj name="Equation" r:id="rId12" imgW="406080" imgH="279360" progId="Equation.DSMT4">
                  <p:embed/>
                </p:oleObj>
              </mc:Choice>
              <mc:Fallback>
                <p:oleObj name="Equation" r:id="rId12" imgW="406080" imgH="279360" progId="Equation.DSMT4">
                  <p:embed/>
                  <p:pic>
                    <p:nvPicPr>
                      <p:cNvPr id="0" name=""/>
                      <p:cNvPicPr/>
                      <p:nvPr/>
                    </p:nvPicPr>
                    <p:blipFill>
                      <a:blip r:embed="rId13"/>
                      <a:stretch>
                        <a:fillRect/>
                      </a:stretch>
                    </p:blipFill>
                    <p:spPr>
                      <a:xfrm>
                        <a:off x="6369526" y="3314797"/>
                        <a:ext cx="701675" cy="482297"/>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5EE8ED62-1D3E-4F11-8DCF-EB0603707AF8}"/>
              </a:ext>
            </a:extLst>
          </p:cNvPr>
          <p:cNvSpPr>
            <a:spLocks noGrp="1"/>
          </p:cNvSpPr>
          <p:nvPr>
            <p:ph idx="17"/>
          </p:nvPr>
        </p:nvSpPr>
        <p:spPr>
          <a:xfrm>
            <a:off x="457200" y="3895706"/>
            <a:ext cx="4363376" cy="381000"/>
          </a:xfrm>
        </p:spPr>
        <p:txBody>
          <a:bodyPr/>
          <a:lstStyle/>
          <a:p>
            <a:pPr marL="342900" indent="-342900">
              <a:buClr>
                <a:srgbClr val="04617B"/>
              </a:buClr>
              <a:buFont typeface="Arial" panose="020B0604020202020204" pitchFamily="34" charset="0"/>
              <a:buChar char="•"/>
            </a:pPr>
            <a:r>
              <a:rPr lang="en-US" sz="2200" dirty="0"/>
              <a:t>The </a:t>
            </a:r>
            <a:r>
              <a:rPr lang="en-US" sz="2200" i="1" dirty="0" err="1"/>
              <a:t>nand</a:t>
            </a:r>
            <a:r>
              <a:rPr lang="en-US" sz="2200" i="1" dirty="0"/>
              <a:t> </a:t>
            </a:r>
            <a:r>
              <a:rPr lang="en-US" sz="2200" dirty="0"/>
              <a:t>operator, denoted by</a:t>
            </a:r>
            <a:endParaRPr lang="en-IN" sz="2200" dirty="0"/>
          </a:p>
        </p:txBody>
      </p:sp>
      <p:graphicFrame>
        <p:nvGraphicFramePr>
          <p:cNvPr id="31" name="Object 30">
            <a:extLst>
              <a:ext uri="{FF2B5EF4-FFF2-40B4-BE49-F238E27FC236}">
                <a16:creationId xmlns:a16="http://schemas.microsoft.com/office/drawing/2014/main" id="{951F9B68-18A3-46AB-A324-AB16486615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6690250"/>
              </p:ext>
            </p:extLst>
          </p:nvPr>
        </p:nvGraphicFramePr>
        <p:xfrm>
          <a:off x="4465283" y="3959068"/>
          <a:ext cx="112674" cy="360556"/>
        </p:xfrm>
        <a:graphic>
          <a:graphicData uri="http://schemas.openxmlformats.org/presentationml/2006/ole">
            <mc:AlternateContent xmlns:mc="http://schemas.openxmlformats.org/markup-compatibility/2006">
              <mc:Choice xmlns:v="urn:schemas-microsoft-com:vml" Requires="v">
                <p:oleObj name="Equation" r:id="rId14" imgW="63360" imgH="203040" progId="Equation.DSMT4">
                  <p:embed/>
                </p:oleObj>
              </mc:Choice>
              <mc:Fallback>
                <p:oleObj name="Equation" r:id="rId14" imgW="63360" imgH="203040" progId="Equation.DSMT4">
                  <p:embed/>
                  <p:pic>
                    <p:nvPicPr>
                      <p:cNvPr id="17" name="Object 16">
                        <a:extLst>
                          <a:ext uri="{FF2B5EF4-FFF2-40B4-BE49-F238E27FC236}">
                            <a16:creationId xmlns:a16="http://schemas.microsoft.com/office/drawing/2014/main" id="{EF27EB24-4EBA-401D-90C9-D7A9354CC15A}"/>
                          </a:ext>
                        </a:extLst>
                      </p:cNvPr>
                      <p:cNvPicPr/>
                      <p:nvPr/>
                    </p:nvPicPr>
                    <p:blipFill>
                      <a:blip r:embed="rId15"/>
                      <a:stretch>
                        <a:fillRect/>
                      </a:stretch>
                    </p:blipFill>
                    <p:spPr>
                      <a:xfrm>
                        <a:off x="4465283" y="3959068"/>
                        <a:ext cx="112674" cy="360556"/>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1A3A7D6C-3368-4010-9C62-ACCA13445CAD}"/>
              </a:ext>
            </a:extLst>
          </p:cNvPr>
          <p:cNvSpPr>
            <a:spLocks noGrp="1"/>
          </p:cNvSpPr>
          <p:nvPr>
            <p:ph idx="18"/>
          </p:nvPr>
        </p:nvSpPr>
        <p:spPr>
          <a:xfrm>
            <a:off x="4495800" y="3886200"/>
            <a:ext cx="2438400" cy="381000"/>
          </a:xfrm>
        </p:spPr>
        <p:txBody>
          <a:bodyPr/>
          <a:lstStyle/>
          <a:p>
            <a:r>
              <a:rPr lang="en-US" sz="2200" dirty="0"/>
              <a:t>, is defined by </a:t>
            </a:r>
            <a:endParaRPr lang="en-IN" sz="2200" dirty="0"/>
          </a:p>
        </p:txBody>
      </p:sp>
      <p:graphicFrame>
        <p:nvGraphicFramePr>
          <p:cNvPr id="32" name="Object 31">
            <a:extLst>
              <a:ext uri="{FF2B5EF4-FFF2-40B4-BE49-F238E27FC236}">
                <a16:creationId xmlns:a16="http://schemas.microsoft.com/office/drawing/2014/main" id="{6E6E95A7-F0E8-4C1A-ACFF-33A763E0D5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17286587"/>
              </p:ext>
            </p:extLst>
          </p:nvPr>
        </p:nvGraphicFramePr>
        <p:xfrm>
          <a:off x="6248400" y="3919538"/>
          <a:ext cx="2555875" cy="393700"/>
        </p:xfrm>
        <a:graphic>
          <a:graphicData uri="http://schemas.openxmlformats.org/presentationml/2006/ole">
            <mc:AlternateContent xmlns:mc="http://schemas.openxmlformats.org/markup-compatibility/2006">
              <mc:Choice xmlns:v="urn:schemas-microsoft-com:vml" Requires="v">
                <p:oleObj name="Equation" r:id="rId16" imgW="1396800" imgH="215640" progId="Equation.DSMT4">
                  <p:embed/>
                </p:oleObj>
              </mc:Choice>
              <mc:Fallback>
                <p:oleObj name="Equation" r:id="rId16" imgW="1396800" imgH="215640" progId="Equation.DSMT4">
                  <p:embed/>
                  <p:pic>
                    <p:nvPicPr>
                      <p:cNvPr id="18" name="Object 17">
                        <a:extLst>
                          <a:ext uri="{FF2B5EF4-FFF2-40B4-BE49-F238E27FC236}">
                            <a16:creationId xmlns:a16="http://schemas.microsoft.com/office/drawing/2014/main" id="{247F51D1-C68D-4A7E-96F7-65E28C85464B}"/>
                          </a:ext>
                        </a:extLst>
                      </p:cNvPr>
                      <p:cNvPicPr/>
                      <p:nvPr/>
                    </p:nvPicPr>
                    <p:blipFill>
                      <a:blip r:embed="rId17"/>
                      <a:stretch>
                        <a:fillRect/>
                      </a:stretch>
                    </p:blipFill>
                    <p:spPr>
                      <a:xfrm>
                        <a:off x="6248400" y="3919538"/>
                        <a:ext cx="2555875" cy="3937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03A077D8-33A9-422C-B4E7-AEB3637007C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3887966"/>
              </p:ext>
            </p:extLst>
          </p:nvPr>
        </p:nvGraphicFramePr>
        <p:xfrm>
          <a:off x="861865" y="4272299"/>
          <a:ext cx="1148307" cy="415346"/>
        </p:xfrm>
        <a:graphic>
          <a:graphicData uri="http://schemas.openxmlformats.org/presentationml/2006/ole">
            <mc:AlternateContent xmlns:mc="http://schemas.openxmlformats.org/markup-compatibility/2006">
              <mc:Choice xmlns:v="urn:schemas-microsoft-com:vml" Requires="v">
                <p:oleObj name="Equation" r:id="rId18" imgW="596880" imgH="215640" progId="Equation.DSMT4">
                  <p:embed/>
                </p:oleObj>
              </mc:Choice>
              <mc:Fallback>
                <p:oleObj name="Equation" r:id="rId18" imgW="596880" imgH="215640" progId="Equation.DSMT4">
                  <p:embed/>
                  <p:pic>
                    <p:nvPicPr>
                      <p:cNvPr id="19" name="Object 18">
                        <a:extLst>
                          <a:ext uri="{FF2B5EF4-FFF2-40B4-BE49-F238E27FC236}">
                            <a16:creationId xmlns:a16="http://schemas.microsoft.com/office/drawing/2014/main" id="{4ABC42FC-80FC-4E4A-AA13-717CE905E921}"/>
                          </a:ext>
                        </a:extLst>
                      </p:cNvPr>
                      <p:cNvPicPr/>
                      <p:nvPr/>
                    </p:nvPicPr>
                    <p:blipFill>
                      <a:blip r:embed="rId19"/>
                      <a:stretch>
                        <a:fillRect/>
                      </a:stretch>
                    </p:blipFill>
                    <p:spPr>
                      <a:xfrm>
                        <a:off x="861865" y="4272299"/>
                        <a:ext cx="1148307" cy="41534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E2443022-56CB-4087-89AB-39C281C67ACD}"/>
              </a:ext>
            </a:extLst>
          </p:cNvPr>
          <p:cNvSpPr>
            <a:spLocks noGrp="1"/>
          </p:cNvSpPr>
          <p:nvPr>
            <p:ph idx="19"/>
          </p:nvPr>
        </p:nvSpPr>
        <p:spPr>
          <a:xfrm>
            <a:off x="1948052" y="4235804"/>
            <a:ext cx="5774926" cy="381000"/>
          </a:xfrm>
        </p:spPr>
        <p:txBody>
          <a:bodyPr/>
          <a:lstStyle/>
          <a:p>
            <a:r>
              <a:rPr lang="en-US" sz="2200" dirty="0"/>
              <a:t>The set consisting of just the one operator </a:t>
            </a:r>
            <a:r>
              <a:rPr lang="en-US" sz="2200" dirty="0" err="1"/>
              <a:t>nand</a:t>
            </a:r>
            <a:r>
              <a:rPr lang="en-US" sz="2200" dirty="0"/>
              <a:t> {</a:t>
            </a:r>
            <a:endParaRPr lang="en-IN" sz="2200" dirty="0"/>
          </a:p>
        </p:txBody>
      </p:sp>
      <p:graphicFrame>
        <p:nvGraphicFramePr>
          <p:cNvPr id="23" name="Object 22">
            <a:extLst>
              <a:ext uri="{FF2B5EF4-FFF2-40B4-BE49-F238E27FC236}">
                <a16:creationId xmlns:a16="http://schemas.microsoft.com/office/drawing/2014/main" id="{F30BC15C-B542-4626-B5BE-451FF8E178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53683412"/>
              </p:ext>
            </p:extLst>
          </p:nvPr>
        </p:nvGraphicFramePr>
        <p:xfrm>
          <a:off x="7621397" y="4278649"/>
          <a:ext cx="111590" cy="357087"/>
        </p:xfrm>
        <a:graphic>
          <a:graphicData uri="http://schemas.openxmlformats.org/presentationml/2006/ole">
            <mc:AlternateContent xmlns:mc="http://schemas.openxmlformats.org/markup-compatibility/2006">
              <mc:Choice xmlns:v="urn:schemas-microsoft-com:vml" Requires="v">
                <p:oleObj name="Equation" r:id="rId20" imgW="63360" imgH="203040" progId="Equation.DSMT4">
                  <p:embed/>
                </p:oleObj>
              </mc:Choice>
              <mc:Fallback>
                <p:oleObj name="Equation" r:id="rId20" imgW="63360" imgH="203040" progId="Equation.DSMT4">
                  <p:embed/>
                  <p:pic>
                    <p:nvPicPr>
                      <p:cNvPr id="0" name=""/>
                      <p:cNvPicPr/>
                      <p:nvPr/>
                    </p:nvPicPr>
                    <p:blipFill>
                      <a:blip r:embed="rId21"/>
                      <a:stretch>
                        <a:fillRect/>
                      </a:stretch>
                    </p:blipFill>
                    <p:spPr>
                      <a:xfrm>
                        <a:off x="7621397" y="4278649"/>
                        <a:ext cx="111590" cy="357087"/>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AB50A8DB-5524-4BC4-B845-BB342C71D01B}"/>
              </a:ext>
            </a:extLst>
          </p:cNvPr>
          <p:cNvSpPr>
            <a:spLocks noGrp="1"/>
          </p:cNvSpPr>
          <p:nvPr>
            <p:ph idx="20"/>
          </p:nvPr>
        </p:nvSpPr>
        <p:spPr>
          <a:xfrm>
            <a:off x="7581936" y="4243605"/>
            <a:ext cx="864833" cy="381000"/>
          </a:xfrm>
        </p:spPr>
        <p:txBody>
          <a:bodyPr/>
          <a:lstStyle/>
          <a:p>
            <a:r>
              <a:rPr lang="en-US" sz="2200" dirty="0"/>
              <a:t> } is</a:t>
            </a:r>
            <a:endParaRPr lang="en-IN" sz="2200" dirty="0"/>
          </a:p>
        </p:txBody>
      </p:sp>
      <p:sp>
        <p:nvSpPr>
          <p:cNvPr id="15" name="Content Placeholder 14">
            <a:extLst>
              <a:ext uri="{FF2B5EF4-FFF2-40B4-BE49-F238E27FC236}">
                <a16:creationId xmlns:a16="http://schemas.microsoft.com/office/drawing/2014/main" id="{FEF85C50-D1AF-46F2-948C-1ACCE6751F03}"/>
              </a:ext>
            </a:extLst>
          </p:cNvPr>
          <p:cNvSpPr>
            <a:spLocks noGrp="1"/>
          </p:cNvSpPr>
          <p:nvPr>
            <p:ph idx="21"/>
          </p:nvPr>
        </p:nvSpPr>
        <p:spPr>
          <a:xfrm>
            <a:off x="816807" y="4570473"/>
            <a:ext cx="5046217" cy="381000"/>
          </a:xfrm>
        </p:spPr>
        <p:txBody>
          <a:bodyPr/>
          <a:lstStyle/>
          <a:p>
            <a:r>
              <a:rPr lang="en-US" sz="2200" dirty="0"/>
              <a:t>functionally complete. </a:t>
            </a:r>
            <a:r>
              <a:rPr lang="en-US" sz="2200" dirty="0">
                <a:ea typeface="Cambria Math" pitchFamily="18" charset="0"/>
              </a:rPr>
              <a:t>Note that</a:t>
            </a:r>
            <a:endParaRPr lang="en-IN" sz="2200" dirty="0"/>
          </a:p>
        </p:txBody>
      </p:sp>
      <p:graphicFrame>
        <p:nvGraphicFramePr>
          <p:cNvPr id="34" name="Object 33">
            <a:extLst>
              <a:ext uri="{FF2B5EF4-FFF2-40B4-BE49-F238E27FC236}">
                <a16:creationId xmlns:a16="http://schemas.microsoft.com/office/drawing/2014/main" id="{26416DFD-EED3-4E15-AFB2-9A858F99728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91565189"/>
              </p:ext>
            </p:extLst>
          </p:nvPr>
        </p:nvGraphicFramePr>
        <p:xfrm>
          <a:off x="4632772" y="4624556"/>
          <a:ext cx="964783" cy="390507"/>
        </p:xfrm>
        <a:graphic>
          <a:graphicData uri="http://schemas.openxmlformats.org/presentationml/2006/ole">
            <mc:AlternateContent xmlns:mc="http://schemas.openxmlformats.org/markup-compatibility/2006">
              <mc:Choice xmlns:v="urn:schemas-microsoft-com:vml" Requires="v">
                <p:oleObj name="Equation" r:id="rId22" imgW="533160" imgH="215640" progId="Equation.DSMT4">
                  <p:embed/>
                </p:oleObj>
              </mc:Choice>
              <mc:Fallback>
                <p:oleObj name="Equation" r:id="rId22" imgW="533160" imgH="215640" progId="Equation.DSMT4">
                  <p:embed/>
                  <p:pic>
                    <p:nvPicPr>
                      <p:cNvPr id="20" name="Object 19">
                        <a:extLst>
                          <a:ext uri="{FF2B5EF4-FFF2-40B4-BE49-F238E27FC236}">
                            <a16:creationId xmlns:a16="http://schemas.microsoft.com/office/drawing/2014/main" id="{7240AA8A-A453-4B4E-AD70-5E85F63E48CF}"/>
                          </a:ext>
                        </a:extLst>
                      </p:cNvPr>
                      <p:cNvPicPr/>
                      <p:nvPr/>
                    </p:nvPicPr>
                    <p:blipFill>
                      <a:blip r:embed="rId23"/>
                      <a:stretch>
                        <a:fillRect/>
                      </a:stretch>
                    </p:blipFill>
                    <p:spPr>
                      <a:xfrm>
                        <a:off x="4632772" y="4624556"/>
                        <a:ext cx="964783" cy="390507"/>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16176E63-62BC-4981-B71E-2AE21472E585}"/>
              </a:ext>
            </a:extLst>
          </p:cNvPr>
          <p:cNvSpPr>
            <a:spLocks noGrp="1"/>
          </p:cNvSpPr>
          <p:nvPr>
            <p:ph idx="22"/>
          </p:nvPr>
        </p:nvSpPr>
        <p:spPr>
          <a:xfrm>
            <a:off x="5478244" y="4574894"/>
            <a:ext cx="1275424" cy="381000"/>
          </a:xfrm>
        </p:spPr>
        <p:txBody>
          <a:bodyPr/>
          <a:lstStyle/>
          <a:p>
            <a:r>
              <a:rPr lang="en-US" sz="2200" i="1" dirty="0">
                <a:ea typeface="Cambria Math" pitchFamily="18" charset="0"/>
              </a:rPr>
              <a:t> </a:t>
            </a:r>
            <a:r>
              <a:rPr lang="en-US" sz="2200" dirty="0">
                <a:ea typeface="Cambria Math" pitchFamily="18" charset="0"/>
              </a:rPr>
              <a:t>and </a:t>
            </a:r>
            <a:r>
              <a:rPr lang="en-US" sz="2200" i="1" dirty="0" err="1">
                <a:ea typeface="Cambria Math" pitchFamily="18" charset="0"/>
              </a:rPr>
              <a:t>xy</a:t>
            </a:r>
            <a:r>
              <a:rPr lang="en-US" sz="2200" dirty="0">
                <a:ea typeface="Cambria Math" pitchFamily="18" charset="0"/>
              </a:rPr>
              <a:t> =</a:t>
            </a:r>
            <a:endParaRPr lang="en-IN" sz="2200" dirty="0"/>
          </a:p>
        </p:txBody>
      </p:sp>
      <p:graphicFrame>
        <p:nvGraphicFramePr>
          <p:cNvPr id="35" name="Object 34">
            <a:extLst>
              <a:ext uri="{FF2B5EF4-FFF2-40B4-BE49-F238E27FC236}">
                <a16:creationId xmlns:a16="http://schemas.microsoft.com/office/drawing/2014/main" id="{2408985A-8287-427A-9B59-F020DFE442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2215038"/>
              </p:ext>
            </p:extLst>
          </p:nvPr>
        </p:nvGraphicFramePr>
        <p:xfrm>
          <a:off x="6607534" y="4601797"/>
          <a:ext cx="1361159" cy="400340"/>
        </p:xfrm>
        <a:graphic>
          <a:graphicData uri="http://schemas.openxmlformats.org/presentationml/2006/ole">
            <mc:AlternateContent xmlns:mc="http://schemas.openxmlformats.org/markup-compatibility/2006">
              <mc:Choice xmlns:v="urn:schemas-microsoft-com:vml" Requires="v">
                <p:oleObj name="Equation" r:id="rId24" imgW="863280" imgH="253800" progId="Equation.DSMT4">
                  <p:embed/>
                </p:oleObj>
              </mc:Choice>
              <mc:Fallback>
                <p:oleObj name="Equation" r:id="rId24" imgW="863280" imgH="253800" progId="Equation.DSMT4">
                  <p:embed/>
                  <p:pic>
                    <p:nvPicPr>
                      <p:cNvPr id="21" name="Object 20">
                        <a:extLst>
                          <a:ext uri="{FF2B5EF4-FFF2-40B4-BE49-F238E27FC236}">
                            <a16:creationId xmlns:a16="http://schemas.microsoft.com/office/drawing/2014/main" id="{72594790-F60B-4EBD-BB4F-C00E0977C99F}"/>
                          </a:ext>
                        </a:extLst>
                      </p:cNvPr>
                      <p:cNvPicPr/>
                      <p:nvPr/>
                    </p:nvPicPr>
                    <p:blipFill>
                      <a:blip r:embed="rId25"/>
                      <a:stretch>
                        <a:fillRect/>
                      </a:stretch>
                    </p:blipFill>
                    <p:spPr>
                      <a:xfrm>
                        <a:off x="6607534" y="4601797"/>
                        <a:ext cx="1361159" cy="400340"/>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C2EDC9F7-CEAD-49E1-9BD2-6EE555FB7FA6}"/>
              </a:ext>
            </a:extLst>
          </p:cNvPr>
          <p:cNvSpPr>
            <a:spLocks noGrp="1"/>
          </p:cNvSpPr>
          <p:nvPr>
            <p:ph idx="23"/>
          </p:nvPr>
        </p:nvSpPr>
        <p:spPr>
          <a:xfrm>
            <a:off x="457200" y="5145901"/>
            <a:ext cx="8441000" cy="838200"/>
          </a:xfrm>
        </p:spPr>
        <p:txBody>
          <a:bodyPr/>
          <a:lstStyle/>
          <a:p>
            <a:pPr marL="342900" indent="-342900">
              <a:buClr>
                <a:srgbClr val="04617B"/>
              </a:buClr>
              <a:buFont typeface="Arial" panose="020B0604020202020204" pitchFamily="34" charset="0"/>
              <a:buChar char="•"/>
            </a:pPr>
            <a:r>
              <a:rPr lang="en-US" sz="2200" dirty="0"/>
              <a:t>The </a:t>
            </a:r>
            <a:r>
              <a:rPr lang="en-US" sz="2200" i="1" dirty="0"/>
              <a:t>nor </a:t>
            </a:r>
            <a:r>
              <a:rPr lang="en-US" sz="2200" dirty="0"/>
              <a:t>operator, denoted by </a:t>
            </a:r>
            <a:r>
              <a:rPr lang="en-US" sz="2200" dirty="0">
                <a:ea typeface="Cambria Math"/>
              </a:rPr>
              <a:t>↓</a:t>
            </a:r>
            <a:r>
              <a:rPr lang="en-US" sz="2200" dirty="0"/>
              <a:t>, is defined by </a:t>
            </a:r>
            <a:r>
              <a:rPr lang="en-US" sz="2200" dirty="0">
                <a:ea typeface="Cambria Math" pitchFamily="18" charset="0"/>
              </a:rPr>
              <a:t>0</a:t>
            </a:r>
            <a:r>
              <a:rPr lang="en-US" sz="2200" dirty="0">
                <a:ea typeface="Cambria Math"/>
              </a:rPr>
              <a:t> ↓ </a:t>
            </a:r>
            <a:r>
              <a:rPr lang="en-US" sz="2200" dirty="0">
                <a:ea typeface="Cambria Math" pitchFamily="18" charset="0"/>
              </a:rPr>
              <a:t>0 = 1</a:t>
            </a:r>
            <a:r>
              <a:rPr lang="en-US" sz="2200" dirty="0"/>
              <a:t>, and </a:t>
            </a:r>
            <a:r>
              <a:rPr lang="en-US" sz="2200" dirty="0">
                <a:ea typeface="Cambria Math" pitchFamily="18" charset="0"/>
              </a:rPr>
              <a:t>1</a:t>
            </a:r>
            <a:r>
              <a:rPr lang="en-US" sz="2200" dirty="0">
                <a:ea typeface="Cambria Math"/>
              </a:rPr>
              <a:t> ↓ </a:t>
            </a:r>
            <a:r>
              <a:rPr lang="en-US" sz="2200" dirty="0">
                <a:ea typeface="Cambria Math" pitchFamily="18" charset="0"/>
              </a:rPr>
              <a:t>0 = 0</a:t>
            </a:r>
            <a:r>
              <a:rPr lang="en-US" sz="2200" dirty="0">
                <a:ea typeface="Cambria Math"/>
              </a:rPr>
              <a:t> ↓ </a:t>
            </a:r>
            <a:r>
              <a:rPr lang="en-US" sz="2200" dirty="0">
                <a:ea typeface="Cambria Math" pitchFamily="18" charset="0"/>
              </a:rPr>
              <a:t>1 = 1</a:t>
            </a:r>
            <a:r>
              <a:rPr lang="en-US" sz="2200" dirty="0">
                <a:ea typeface="Cambria Math"/>
              </a:rPr>
              <a:t> ↓ </a:t>
            </a:r>
            <a:r>
              <a:rPr lang="en-US" sz="2200" dirty="0">
                <a:ea typeface="Cambria Math" pitchFamily="18" charset="0"/>
              </a:rPr>
              <a:t>1 = 0.</a:t>
            </a:r>
            <a:r>
              <a:rPr lang="en-US" sz="2200" dirty="0"/>
              <a:t> The set consisting of just the one operator nor {</a:t>
            </a:r>
            <a:r>
              <a:rPr lang="en-US" sz="2200" dirty="0">
                <a:ea typeface="Cambria Math"/>
              </a:rPr>
              <a:t>↓</a:t>
            </a:r>
            <a:r>
              <a:rPr lang="en-US" sz="2200" dirty="0"/>
              <a:t>}</a:t>
            </a:r>
            <a:endParaRPr lang="en-IN" sz="2200" dirty="0"/>
          </a:p>
        </p:txBody>
      </p:sp>
      <p:sp>
        <p:nvSpPr>
          <p:cNvPr id="18" name="Content Placeholder 17">
            <a:extLst>
              <a:ext uri="{FF2B5EF4-FFF2-40B4-BE49-F238E27FC236}">
                <a16:creationId xmlns:a16="http://schemas.microsoft.com/office/drawing/2014/main" id="{97DD8645-506B-40F3-A1B5-DE11D36F7253}"/>
              </a:ext>
            </a:extLst>
          </p:cNvPr>
          <p:cNvSpPr>
            <a:spLocks noGrp="1"/>
          </p:cNvSpPr>
          <p:nvPr>
            <p:ph idx="24"/>
          </p:nvPr>
        </p:nvSpPr>
        <p:spPr>
          <a:xfrm>
            <a:off x="800394" y="5803746"/>
            <a:ext cx="6036819" cy="381000"/>
          </a:xfrm>
        </p:spPr>
        <p:txBody>
          <a:bodyPr/>
          <a:lstStyle/>
          <a:p>
            <a:r>
              <a:rPr lang="en-US" sz="2200" dirty="0"/>
              <a:t>is functionally complete. </a:t>
            </a:r>
            <a:r>
              <a:rPr lang="en-US" sz="2200" dirty="0">
                <a:ea typeface="Cambria Math" pitchFamily="18" charset="0"/>
              </a:rPr>
              <a:t>(</a:t>
            </a:r>
            <a:r>
              <a:rPr lang="en-US" sz="2200" i="1" dirty="0">
                <a:ea typeface="Cambria Math" pitchFamily="18" charset="0"/>
              </a:rPr>
              <a:t>see Exercises </a:t>
            </a:r>
            <a:r>
              <a:rPr lang="en-US" sz="2200" dirty="0">
                <a:ea typeface="Cambria Math" pitchFamily="18" charset="0"/>
              </a:rPr>
              <a:t>15 </a:t>
            </a:r>
            <a:r>
              <a:rPr lang="en-US" sz="2200" i="1" dirty="0">
                <a:ea typeface="Cambria Math" pitchFamily="18" charset="0"/>
              </a:rPr>
              <a:t>and</a:t>
            </a:r>
            <a:r>
              <a:rPr lang="en-US" sz="2200" dirty="0">
                <a:ea typeface="Cambria Math" pitchFamily="18" charset="0"/>
              </a:rPr>
              <a:t> 16)</a:t>
            </a:r>
            <a:endParaRPr lang="en-IN" sz="2200" dirty="0"/>
          </a:p>
        </p:txBody>
      </p:sp>
      <p:sp>
        <p:nvSpPr>
          <p:cNvPr id="27" name="Slide Number Placeholder 5">
            <a:extLst>
              <a:ext uri="{FF2B5EF4-FFF2-40B4-BE49-F238E27FC236}">
                <a16:creationId xmlns:a16="http://schemas.microsoft.com/office/drawing/2014/main" id="{05B2B033-2983-4085-8269-CC24473094F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75599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a:xfrm>
            <a:off x="611292" y="1371600"/>
            <a:ext cx="6172200" cy="3563921"/>
          </a:xfrm>
        </p:spPr>
        <p:txBody>
          <a:bodyPr/>
          <a:lstStyle/>
          <a:p>
            <a:r>
              <a:rPr lang="en-US" dirty="0"/>
              <a:t>Boolean Functions.</a:t>
            </a:r>
          </a:p>
          <a:p>
            <a:r>
              <a:rPr lang="en-US" dirty="0"/>
              <a:t>Representing Boolean Functions.</a:t>
            </a:r>
          </a:p>
          <a:p>
            <a:r>
              <a:rPr lang="en-US" dirty="0"/>
              <a:t>Logic Gates.</a:t>
            </a:r>
          </a:p>
          <a:p>
            <a:r>
              <a:rPr lang="en-US" dirty="0"/>
              <a:t>Minimization of Circuits (</a:t>
            </a:r>
            <a:r>
              <a:rPr lang="en-US" i="1" dirty="0"/>
              <a:t>not currently included in overheads</a:t>
            </a:r>
            <a:r>
              <a:rPr lang="en-US" dirty="0"/>
              <a:t>).</a:t>
            </a:r>
          </a:p>
        </p:txBody>
      </p:sp>
      <p:pic>
        <p:nvPicPr>
          <p:cNvPr id="9" name="Picture 3" descr="A portrait of Claude Elwood Shannon.">
            <a:extLst>
              <a:ext uri="{FF2B5EF4-FFF2-40B4-BE49-F238E27FC236}">
                <a16:creationId xmlns:a16="http://schemas.microsoft.com/office/drawing/2014/main" id="{BC8CFECF-4B0A-4B89-B81E-548D9CE7EF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78748" y="1277112"/>
            <a:ext cx="1578616" cy="18470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6806545" y="3124200"/>
            <a:ext cx="2261255" cy="973121"/>
          </a:xfrm>
        </p:spPr>
        <p:txBody>
          <a:bodyPr/>
          <a:lstStyle/>
          <a:p>
            <a:r>
              <a:rPr lang="en-US" sz="2400" dirty="0"/>
              <a:t>Claude Shannon</a:t>
            </a:r>
            <a:br>
              <a:rPr lang="en-US" sz="2400" dirty="0"/>
            </a:br>
            <a:r>
              <a:rPr lang="en-US" sz="2400" dirty="0"/>
              <a:t>(1916 - 2001)</a:t>
            </a:r>
          </a:p>
        </p:txBody>
      </p:sp>
      <p:sp>
        <p:nvSpPr>
          <p:cNvPr id="6" name="Slide Number Placeholder 5">
            <a:extLst>
              <a:ext uri="{FF2B5EF4-FFF2-40B4-BE49-F238E27FC236}">
                <a16:creationId xmlns:a16="http://schemas.microsoft.com/office/drawing/2014/main" id="{6D6D4276-C485-4F67-94E2-E65FCF05B34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9320"/>
            <a:ext cx="9144000" cy="1554480"/>
          </a:xfrm>
        </p:spPr>
        <p:txBody>
          <a:bodyPr/>
          <a:lstStyle/>
          <a:p>
            <a:r>
              <a:rPr lang="en-US" sz="6000" b="1" dirty="0"/>
              <a:t>Logic Gates </a:t>
            </a:r>
          </a:p>
        </p:txBody>
      </p:sp>
      <p:sp>
        <p:nvSpPr>
          <p:cNvPr id="3" name="Content Placeholder 2"/>
          <p:cNvSpPr>
            <a:spLocks noGrp="1"/>
          </p:cNvSpPr>
          <p:nvPr>
            <p:ph idx="1"/>
          </p:nvPr>
        </p:nvSpPr>
        <p:spPr>
          <a:xfrm>
            <a:off x="3200400" y="3855720"/>
            <a:ext cx="2743200" cy="640080"/>
          </a:xfrm>
        </p:spPr>
        <p:txBody>
          <a:bodyPr/>
          <a:lstStyle/>
          <a:p>
            <a:pPr algn="ctr"/>
            <a:r>
              <a:rPr lang="en-US" dirty="0"/>
              <a:t>Section 12.3</a:t>
            </a:r>
          </a:p>
        </p:txBody>
      </p:sp>
      <p:sp>
        <p:nvSpPr>
          <p:cNvPr id="4" name="Slide Number Placeholder 5">
            <a:extLst>
              <a:ext uri="{FF2B5EF4-FFF2-40B4-BE49-F238E27FC236}">
                <a16:creationId xmlns:a16="http://schemas.microsoft.com/office/drawing/2014/main" id="{B964281A-82FE-4831-88C1-8134180E8F0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339175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3</a:t>
            </a:r>
          </a:p>
        </p:txBody>
      </p:sp>
      <p:sp>
        <p:nvSpPr>
          <p:cNvPr id="3" name="Content Placeholder 2"/>
          <p:cNvSpPr>
            <a:spLocks noGrp="1"/>
          </p:cNvSpPr>
          <p:nvPr>
            <p:ph idx="1"/>
          </p:nvPr>
        </p:nvSpPr>
        <p:spPr/>
        <p:txBody>
          <a:bodyPr/>
          <a:lstStyle/>
          <a:p>
            <a:r>
              <a:rPr lang="en-US" dirty="0"/>
              <a:t>Logic Gates.</a:t>
            </a:r>
          </a:p>
          <a:p>
            <a:r>
              <a:rPr lang="en-US" dirty="0"/>
              <a:t>Combinations of Gates.</a:t>
            </a:r>
          </a:p>
          <a:p>
            <a:r>
              <a:rPr lang="en-US" dirty="0"/>
              <a:t>Examples of Circuits.</a:t>
            </a:r>
          </a:p>
        </p:txBody>
      </p:sp>
      <p:sp>
        <p:nvSpPr>
          <p:cNvPr id="4" name="Slide Number Placeholder 5">
            <a:extLst>
              <a:ext uri="{FF2B5EF4-FFF2-40B4-BE49-F238E27FC236}">
                <a16:creationId xmlns:a16="http://schemas.microsoft.com/office/drawing/2014/main" id="{C706853B-868C-4385-A398-49D416A17FD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233799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Gates</a:t>
            </a:r>
            <a:endParaRPr lang="en-US" sz="1500" dirty="0"/>
          </a:p>
        </p:txBody>
      </p:sp>
      <p:sp>
        <p:nvSpPr>
          <p:cNvPr id="3" name="Content Placeholder 2"/>
          <p:cNvSpPr>
            <a:spLocks noGrp="1"/>
          </p:cNvSpPr>
          <p:nvPr>
            <p:ph idx="1"/>
          </p:nvPr>
        </p:nvSpPr>
        <p:spPr>
          <a:xfrm>
            <a:off x="457200" y="1295400"/>
            <a:ext cx="8382000" cy="2971800"/>
          </a:xfrm>
        </p:spPr>
        <p:txBody>
          <a:bodyPr/>
          <a:lstStyle/>
          <a:p>
            <a:r>
              <a:rPr lang="en-US" dirty="0"/>
              <a:t>We construct circuits using </a:t>
            </a:r>
            <a:r>
              <a:rPr lang="en-US" i="1" dirty="0"/>
              <a:t>gates</a:t>
            </a:r>
            <a:r>
              <a:rPr lang="en-US" dirty="0"/>
              <a:t>, which take as input the values of two or more Boolean variables and produce one or more bits as output, and </a:t>
            </a:r>
            <a:r>
              <a:rPr lang="en-US" i="1" dirty="0"/>
              <a:t>inverters</a:t>
            </a:r>
            <a:r>
              <a:rPr lang="en-US" dirty="0"/>
              <a:t>, which take the value of a Boolean variable as input and produce the complement of this value as output.</a:t>
            </a:r>
          </a:p>
        </p:txBody>
      </p:sp>
      <p:pic>
        <p:nvPicPr>
          <p:cNvPr id="12" name="Picture 3" descr="Basic types of gates.">
            <a:extLst>
              <a:ext uri="{FF2B5EF4-FFF2-40B4-BE49-F238E27FC236}">
                <a16:creationId xmlns:a16="http://schemas.microsoft.com/office/drawing/2014/main" id="{1589DCA7-91DC-4E7D-A5C7-77E5ADB1CB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237" y="4572000"/>
            <a:ext cx="6565526" cy="838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ates with n inputs.">
            <a:extLst>
              <a:ext uri="{FF2B5EF4-FFF2-40B4-BE49-F238E27FC236}">
                <a16:creationId xmlns:a16="http://schemas.microsoft.com/office/drawing/2014/main" id="{0B97E8D2-3546-4E63-A433-5B579BB45A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9237" y="5639158"/>
            <a:ext cx="6565526"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5"/>
          <p:cNvSpPr>
            <a:spLocks noGrp="1"/>
          </p:cNvSpPr>
          <p:nvPr>
            <p:ph type="body" sz="quarter" idx="15"/>
          </p:nvPr>
        </p:nvSpPr>
        <p:spPr>
          <a:xfrm>
            <a:off x="3465576" y="6446520"/>
            <a:ext cx="2212848" cy="182880"/>
          </a:xfrm>
        </p:spPr>
        <p:txBody>
          <a:bodyPr anchor="ctr"/>
          <a:lstStyle/>
          <a:p>
            <a:r>
              <a:rPr lang="en-US" dirty="0">
                <a:hlinkClick r:id="rId4" action="ppaction://hlinksldjump"/>
              </a:rPr>
              <a:t>Access the text alternative for slide images.</a:t>
            </a:r>
            <a:endParaRPr lang="en-US" dirty="0"/>
          </a:p>
        </p:txBody>
      </p:sp>
      <p:sp>
        <p:nvSpPr>
          <p:cNvPr id="7" name="Slide Number Placeholder 5">
            <a:extLst>
              <a:ext uri="{FF2B5EF4-FFF2-40B4-BE49-F238E27FC236}">
                <a16:creationId xmlns:a16="http://schemas.microsoft.com/office/drawing/2014/main" id="{757AE0D0-0779-49D3-B02A-90902DC9A8B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74327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751A-2411-48F4-9819-BAA52E291C9B}"/>
              </a:ext>
            </a:extLst>
          </p:cNvPr>
          <p:cNvSpPr>
            <a:spLocks noGrp="1"/>
          </p:cNvSpPr>
          <p:nvPr>
            <p:ph type="title"/>
          </p:nvPr>
        </p:nvSpPr>
        <p:spPr/>
        <p:txBody>
          <a:bodyPr/>
          <a:lstStyle/>
          <a:p>
            <a:r>
              <a:rPr lang="en-US" dirty="0"/>
              <a:t>Combinations of Gates</a:t>
            </a:r>
            <a:r>
              <a:rPr lang="en-US" sz="1500" dirty="0"/>
              <a:t> 1</a:t>
            </a:r>
            <a:endParaRPr lang="en-IN" dirty="0"/>
          </a:p>
        </p:txBody>
      </p:sp>
      <p:sp>
        <p:nvSpPr>
          <p:cNvPr id="3" name="Content Placeholder 2">
            <a:extLst>
              <a:ext uri="{FF2B5EF4-FFF2-40B4-BE49-F238E27FC236}">
                <a16:creationId xmlns:a16="http://schemas.microsoft.com/office/drawing/2014/main" id="{62905424-5A0A-491C-BF19-BA27FB19861F}"/>
              </a:ext>
            </a:extLst>
          </p:cNvPr>
          <p:cNvSpPr>
            <a:spLocks noGrp="1"/>
          </p:cNvSpPr>
          <p:nvPr>
            <p:ph idx="1"/>
          </p:nvPr>
        </p:nvSpPr>
        <p:spPr>
          <a:xfrm>
            <a:off x="457200" y="1295400"/>
            <a:ext cx="8229600" cy="3657600"/>
          </a:xfrm>
        </p:spPr>
        <p:txBody>
          <a:bodyPr/>
          <a:lstStyle/>
          <a:p>
            <a:r>
              <a:rPr lang="en-US" dirty="0"/>
              <a:t>Combinatorial circuits can be constructed using a combination of inverters, OR gates, and </a:t>
            </a:r>
            <a:r>
              <a:rPr lang="en-US" dirty="0" err="1"/>
              <a:t>AND</a:t>
            </a:r>
            <a:r>
              <a:rPr lang="en-US" dirty="0"/>
              <a:t> gates. Gates may share input and the output of one or more gates may be input to another.</a:t>
            </a:r>
          </a:p>
        </p:txBody>
      </p:sp>
      <p:sp>
        <p:nvSpPr>
          <p:cNvPr id="4" name="Content Placeholder 3">
            <a:extLst>
              <a:ext uri="{FF2B5EF4-FFF2-40B4-BE49-F238E27FC236}">
                <a16:creationId xmlns:a16="http://schemas.microsoft.com/office/drawing/2014/main" id="{A58F4E05-7FAA-4756-B11B-C6C1C1B08C85}"/>
              </a:ext>
            </a:extLst>
          </p:cNvPr>
          <p:cNvSpPr>
            <a:spLocks noGrp="1"/>
          </p:cNvSpPr>
          <p:nvPr>
            <p:ph idx="13"/>
          </p:nvPr>
        </p:nvSpPr>
        <p:spPr>
          <a:xfrm>
            <a:off x="457200" y="3467100"/>
            <a:ext cx="4191000" cy="1997695"/>
          </a:xfrm>
          <a:noFill/>
          <a:ln w="28575">
            <a:noFill/>
          </a:ln>
        </p:spPr>
        <p:txBody>
          <a:bodyPr/>
          <a:lstStyle/>
          <a:p>
            <a:r>
              <a:rPr lang="en-US" dirty="0"/>
              <a:t>We show two ways of constructing a circuit that produces the output </a:t>
            </a:r>
            <a:r>
              <a:rPr lang="en-US" i="1" dirty="0" err="1"/>
              <a:t>xy</a:t>
            </a:r>
            <a:r>
              <a:rPr lang="en-US" dirty="0"/>
              <a:t> +</a:t>
            </a:r>
          </a:p>
        </p:txBody>
      </p:sp>
      <p:graphicFrame>
        <p:nvGraphicFramePr>
          <p:cNvPr id="19" name="Object 18">
            <a:extLst>
              <a:ext uri="{FF2B5EF4-FFF2-40B4-BE49-F238E27FC236}">
                <a16:creationId xmlns:a16="http://schemas.microsoft.com/office/drawing/2014/main" id="{04687DF5-9C31-4F3D-80A3-364EEB6E640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1383956"/>
              </p:ext>
            </p:extLst>
          </p:nvPr>
        </p:nvGraphicFramePr>
        <p:xfrm>
          <a:off x="2438400" y="5025564"/>
          <a:ext cx="595604" cy="496337"/>
        </p:xfrm>
        <a:graphic>
          <a:graphicData uri="http://schemas.openxmlformats.org/presentationml/2006/ole">
            <mc:AlternateContent xmlns:mc="http://schemas.openxmlformats.org/markup-compatibility/2006">
              <mc:Choice xmlns:v="urn:schemas-microsoft-com:vml" Requires="v">
                <p:oleObj name="Equation" r:id="rId2" imgW="228600" imgH="190440" progId="Equation.DSMT4">
                  <p:embed/>
                </p:oleObj>
              </mc:Choice>
              <mc:Fallback>
                <p:oleObj name="Equation" r:id="rId2" imgW="228600" imgH="190440" progId="Equation.DSMT4">
                  <p:embed/>
                  <p:pic>
                    <p:nvPicPr>
                      <p:cNvPr id="4" name="Object 3">
                        <a:extLst>
                          <a:ext uri="{FF2B5EF4-FFF2-40B4-BE49-F238E27FC236}">
                            <a16:creationId xmlns:a16="http://schemas.microsoft.com/office/drawing/2014/main" id="{AFBD7D61-B743-4402-B33A-4B996F8D40E5}"/>
                          </a:ext>
                        </a:extLst>
                      </p:cNvPr>
                      <p:cNvPicPr/>
                      <p:nvPr/>
                    </p:nvPicPr>
                    <p:blipFill>
                      <a:blip r:embed="rId3"/>
                      <a:stretch>
                        <a:fillRect/>
                      </a:stretch>
                    </p:blipFill>
                    <p:spPr>
                      <a:xfrm>
                        <a:off x="2438400" y="5025564"/>
                        <a:ext cx="595604" cy="496337"/>
                      </a:xfrm>
                      <a:prstGeom prst="rect">
                        <a:avLst/>
                      </a:prstGeom>
                    </p:spPr>
                  </p:pic>
                </p:oleObj>
              </mc:Fallback>
            </mc:AlternateContent>
          </a:graphicData>
        </a:graphic>
      </p:graphicFrame>
      <p:pic>
        <p:nvPicPr>
          <p:cNvPr id="20" name="Picture 3" descr="Two ways to draw the same circuit.">
            <a:extLst>
              <a:ext uri="{FF2B5EF4-FFF2-40B4-BE49-F238E27FC236}">
                <a16:creationId xmlns:a16="http://schemas.microsoft.com/office/drawing/2014/main" id="{0088BDEA-E76A-4B37-88D0-BD199E7E86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2600" y="3764280"/>
            <a:ext cx="3200400" cy="27636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1FA9509D-7A6C-4F35-B33C-8A6C999D3DE5}"/>
              </a:ext>
            </a:extLst>
          </p:cNvPr>
          <p:cNvSpPr>
            <a:spLocks noGrp="1"/>
          </p:cNvSpPr>
          <p:nvPr>
            <p:ph type="body" sz="quarter" idx="16"/>
          </p:nvPr>
        </p:nvSpPr>
        <p:spPr>
          <a:xfrm>
            <a:off x="3465576" y="6477000"/>
            <a:ext cx="2212848" cy="152400"/>
          </a:xfrm>
        </p:spPr>
        <p:txBody>
          <a:bodyPr/>
          <a:lstStyle/>
          <a:p>
            <a:r>
              <a:rPr lang="en-US" dirty="0">
                <a:hlinkClick r:id="rId5" action="ppaction://hlinksldjump"/>
              </a:rPr>
              <a:t>Access the text alternative for slide images.</a:t>
            </a:r>
            <a:endParaRPr lang="en-US" dirty="0"/>
          </a:p>
        </p:txBody>
      </p:sp>
      <p:sp>
        <p:nvSpPr>
          <p:cNvPr id="9" name="Slide Number Placeholder 5">
            <a:extLst>
              <a:ext uri="{FF2B5EF4-FFF2-40B4-BE49-F238E27FC236}">
                <a16:creationId xmlns:a16="http://schemas.microsoft.com/office/drawing/2014/main" id="{95C1DFC9-3917-4F08-AC19-09136255C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293036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751A-2411-48F4-9819-BAA52E291C9B}"/>
              </a:ext>
            </a:extLst>
          </p:cNvPr>
          <p:cNvSpPr>
            <a:spLocks noGrp="1"/>
          </p:cNvSpPr>
          <p:nvPr>
            <p:ph type="title"/>
          </p:nvPr>
        </p:nvSpPr>
        <p:spPr/>
        <p:txBody>
          <a:bodyPr/>
          <a:lstStyle/>
          <a:p>
            <a:r>
              <a:rPr lang="en-US" dirty="0"/>
              <a:t>Combinations of Gates</a:t>
            </a:r>
            <a:r>
              <a:rPr lang="en-US" sz="1500" dirty="0"/>
              <a:t> 2</a:t>
            </a:r>
            <a:endParaRPr lang="en-IN" dirty="0"/>
          </a:p>
        </p:txBody>
      </p:sp>
      <p:sp>
        <p:nvSpPr>
          <p:cNvPr id="3" name="Content Placeholder 2">
            <a:extLst>
              <a:ext uri="{FF2B5EF4-FFF2-40B4-BE49-F238E27FC236}">
                <a16:creationId xmlns:a16="http://schemas.microsoft.com/office/drawing/2014/main" id="{62905424-5A0A-491C-BF19-BA27FB19861F}"/>
              </a:ext>
            </a:extLst>
          </p:cNvPr>
          <p:cNvSpPr>
            <a:spLocks noGrp="1"/>
          </p:cNvSpPr>
          <p:nvPr>
            <p:ph idx="1"/>
          </p:nvPr>
        </p:nvSpPr>
        <p:spPr>
          <a:xfrm>
            <a:off x="457200" y="1295400"/>
            <a:ext cx="8534400" cy="1066800"/>
          </a:xfrm>
        </p:spPr>
        <p:txBody>
          <a:bodyPr/>
          <a:lstStyle/>
          <a:p>
            <a:r>
              <a:rPr lang="en-US" b="1" dirty="0"/>
              <a:t>Example</a:t>
            </a:r>
            <a:r>
              <a:rPr lang="en-US" dirty="0"/>
              <a:t>: Construct circuits that produce these outputs</a:t>
            </a:r>
          </a:p>
        </p:txBody>
      </p:sp>
      <p:sp>
        <p:nvSpPr>
          <p:cNvPr id="4" name="Content Placeholder 3">
            <a:extLst>
              <a:ext uri="{FF2B5EF4-FFF2-40B4-BE49-F238E27FC236}">
                <a16:creationId xmlns:a16="http://schemas.microsoft.com/office/drawing/2014/main" id="{A58F4E05-7FAA-4756-B11B-C6C1C1B08C85}"/>
              </a:ext>
            </a:extLst>
          </p:cNvPr>
          <p:cNvSpPr>
            <a:spLocks noGrp="1"/>
          </p:cNvSpPr>
          <p:nvPr>
            <p:ph idx="13"/>
          </p:nvPr>
        </p:nvSpPr>
        <p:spPr>
          <a:xfrm>
            <a:off x="452010" y="2468576"/>
            <a:ext cx="838200" cy="705415"/>
          </a:xfrm>
          <a:noFill/>
          <a:ln w="28575">
            <a:noFill/>
          </a:ln>
        </p:spPr>
        <p:txBody>
          <a:bodyPr/>
          <a:lstStyle/>
          <a:p>
            <a:r>
              <a:rPr lang="en-US" sz="2400" dirty="0"/>
              <a:t>(a)</a:t>
            </a:r>
          </a:p>
        </p:txBody>
      </p:sp>
      <p:graphicFrame>
        <p:nvGraphicFramePr>
          <p:cNvPr id="14" name="Object 13">
            <a:extLst>
              <a:ext uri="{FF2B5EF4-FFF2-40B4-BE49-F238E27FC236}">
                <a16:creationId xmlns:a16="http://schemas.microsoft.com/office/drawing/2014/main" id="{A25ECB7E-302B-4D2A-BD64-F51AA96BAC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077512"/>
              </p:ext>
            </p:extLst>
          </p:nvPr>
        </p:nvGraphicFramePr>
        <p:xfrm>
          <a:off x="870548" y="2363350"/>
          <a:ext cx="1512529" cy="599305"/>
        </p:xfrm>
        <a:graphic>
          <a:graphicData uri="http://schemas.openxmlformats.org/presentationml/2006/ole">
            <mc:AlternateContent xmlns:mc="http://schemas.openxmlformats.org/markup-compatibility/2006">
              <mc:Choice xmlns:v="urn:schemas-microsoft-com:vml" Requires="v">
                <p:oleObj name="Equation" r:id="rId2" imgW="672840" imgH="266400" progId="Equation.DSMT4">
                  <p:embed/>
                </p:oleObj>
              </mc:Choice>
              <mc:Fallback>
                <p:oleObj name="Equation" r:id="rId2" imgW="672840" imgH="266400" progId="Equation.DSMT4">
                  <p:embed/>
                  <p:pic>
                    <p:nvPicPr>
                      <p:cNvPr id="14" name="Object 13">
                        <a:extLst>
                          <a:ext uri="{FF2B5EF4-FFF2-40B4-BE49-F238E27FC236}">
                            <a16:creationId xmlns:a16="http://schemas.microsoft.com/office/drawing/2014/main" id="{A25ECB7E-302B-4D2A-BD64-F51AA96BACA6}"/>
                          </a:ext>
                        </a:extLst>
                      </p:cNvPr>
                      <p:cNvPicPr/>
                      <p:nvPr/>
                    </p:nvPicPr>
                    <p:blipFill>
                      <a:blip r:embed="rId3"/>
                      <a:stretch>
                        <a:fillRect/>
                      </a:stretch>
                    </p:blipFill>
                    <p:spPr>
                      <a:xfrm>
                        <a:off x="870548" y="2363350"/>
                        <a:ext cx="1512529" cy="59930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72C2B03-BF96-460C-A738-D6F4FDA80AA2}"/>
              </a:ext>
            </a:extLst>
          </p:cNvPr>
          <p:cNvSpPr>
            <a:spLocks noGrp="1"/>
          </p:cNvSpPr>
          <p:nvPr>
            <p:ph idx="14"/>
          </p:nvPr>
        </p:nvSpPr>
        <p:spPr>
          <a:xfrm>
            <a:off x="438146" y="3110986"/>
            <a:ext cx="838200" cy="695609"/>
          </a:xfrm>
        </p:spPr>
        <p:txBody>
          <a:bodyPr/>
          <a:lstStyle/>
          <a:p>
            <a:r>
              <a:rPr lang="en-US" sz="2400" dirty="0"/>
              <a:t>(b)</a:t>
            </a:r>
          </a:p>
        </p:txBody>
      </p:sp>
      <p:graphicFrame>
        <p:nvGraphicFramePr>
          <p:cNvPr id="15" name="Object 14">
            <a:extLst>
              <a:ext uri="{FF2B5EF4-FFF2-40B4-BE49-F238E27FC236}">
                <a16:creationId xmlns:a16="http://schemas.microsoft.com/office/drawing/2014/main" id="{A960F895-1C91-47D5-9F7F-D65FCE2941D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9099318"/>
              </p:ext>
            </p:extLst>
          </p:nvPr>
        </p:nvGraphicFramePr>
        <p:xfrm>
          <a:off x="988305" y="2986239"/>
          <a:ext cx="1368705" cy="697771"/>
        </p:xfrm>
        <a:graphic>
          <a:graphicData uri="http://schemas.openxmlformats.org/presentationml/2006/ole">
            <mc:AlternateContent xmlns:mc="http://schemas.openxmlformats.org/markup-compatibility/2006">
              <mc:Choice xmlns:v="urn:schemas-microsoft-com:vml" Requires="v">
                <p:oleObj name="Equation" r:id="rId4" imgW="647640" imgH="330120" progId="Equation.DSMT4">
                  <p:embed/>
                </p:oleObj>
              </mc:Choice>
              <mc:Fallback>
                <p:oleObj name="Equation" r:id="rId4" imgW="647640" imgH="330120" progId="Equation.DSMT4">
                  <p:embed/>
                  <p:pic>
                    <p:nvPicPr>
                      <p:cNvPr id="15" name="Object 14">
                        <a:extLst>
                          <a:ext uri="{FF2B5EF4-FFF2-40B4-BE49-F238E27FC236}">
                            <a16:creationId xmlns:a16="http://schemas.microsoft.com/office/drawing/2014/main" id="{A960F895-1C91-47D5-9F7F-D65FCE2941DA}"/>
                          </a:ext>
                        </a:extLst>
                      </p:cNvPr>
                      <p:cNvPicPr/>
                      <p:nvPr/>
                    </p:nvPicPr>
                    <p:blipFill>
                      <a:blip r:embed="rId5"/>
                      <a:stretch>
                        <a:fillRect/>
                      </a:stretch>
                    </p:blipFill>
                    <p:spPr>
                      <a:xfrm>
                        <a:off x="988305" y="2986239"/>
                        <a:ext cx="1368705" cy="69777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5EE58A05-31A1-47CD-AA1E-465EB9C72C1C}"/>
              </a:ext>
            </a:extLst>
          </p:cNvPr>
          <p:cNvSpPr>
            <a:spLocks noGrp="1"/>
          </p:cNvSpPr>
          <p:nvPr>
            <p:ph idx="15"/>
          </p:nvPr>
        </p:nvSpPr>
        <p:spPr>
          <a:xfrm>
            <a:off x="438146" y="3759221"/>
            <a:ext cx="914400" cy="567199"/>
          </a:xfrm>
        </p:spPr>
        <p:txBody>
          <a:bodyPr/>
          <a:lstStyle/>
          <a:p>
            <a:r>
              <a:rPr lang="en-US" sz="2400" dirty="0"/>
              <a:t>(c)</a:t>
            </a:r>
          </a:p>
        </p:txBody>
      </p:sp>
      <p:graphicFrame>
        <p:nvGraphicFramePr>
          <p:cNvPr id="16" name="Object 15">
            <a:extLst>
              <a:ext uri="{FF2B5EF4-FFF2-40B4-BE49-F238E27FC236}">
                <a16:creationId xmlns:a16="http://schemas.microsoft.com/office/drawing/2014/main" id="{D80309F3-B09C-4D69-9BBA-1227927C4E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9671440"/>
              </p:ext>
            </p:extLst>
          </p:nvPr>
        </p:nvGraphicFramePr>
        <p:xfrm>
          <a:off x="922338" y="3670127"/>
          <a:ext cx="2278062" cy="666750"/>
        </p:xfrm>
        <a:graphic>
          <a:graphicData uri="http://schemas.openxmlformats.org/presentationml/2006/ole">
            <mc:AlternateContent xmlns:mc="http://schemas.openxmlformats.org/markup-compatibility/2006">
              <mc:Choice xmlns:v="urn:schemas-microsoft-com:vml" Requires="v">
                <p:oleObj name="Equation" r:id="rId6" imgW="1041120" imgH="304560" progId="Equation.DSMT4">
                  <p:embed/>
                </p:oleObj>
              </mc:Choice>
              <mc:Fallback>
                <p:oleObj name="Equation" r:id="rId6" imgW="1041120" imgH="304560" progId="Equation.DSMT4">
                  <p:embed/>
                  <p:pic>
                    <p:nvPicPr>
                      <p:cNvPr id="16" name="Object 15">
                        <a:extLst>
                          <a:ext uri="{FF2B5EF4-FFF2-40B4-BE49-F238E27FC236}">
                            <a16:creationId xmlns:a16="http://schemas.microsoft.com/office/drawing/2014/main" id="{D80309F3-B09C-4D69-9BBA-1227927C4EF9}"/>
                          </a:ext>
                        </a:extLst>
                      </p:cNvPr>
                      <p:cNvPicPr/>
                      <p:nvPr/>
                    </p:nvPicPr>
                    <p:blipFill>
                      <a:blip r:embed="rId7"/>
                      <a:stretch>
                        <a:fillRect/>
                      </a:stretch>
                    </p:blipFill>
                    <p:spPr>
                      <a:xfrm>
                        <a:off x="922338" y="3670127"/>
                        <a:ext cx="2278062" cy="666750"/>
                      </a:xfrm>
                      <a:prstGeom prst="rect">
                        <a:avLst/>
                      </a:prstGeom>
                    </p:spPr>
                  </p:pic>
                </p:oleObj>
              </mc:Fallback>
            </mc:AlternateContent>
          </a:graphicData>
        </a:graphic>
      </p:graphicFrame>
      <p:pic>
        <p:nvPicPr>
          <p:cNvPr id="18" name="Picture 4" descr="Circuits that produce the outputs specified in example 1.">
            <a:extLst>
              <a:ext uri="{FF2B5EF4-FFF2-40B4-BE49-F238E27FC236}">
                <a16:creationId xmlns:a16="http://schemas.microsoft.com/office/drawing/2014/main" id="{D45CB7A5-0D21-4239-9FDD-CCF21295997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267200" y="2057400"/>
            <a:ext cx="4221028" cy="4322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1FA9509D-7A6C-4F35-B33C-8A6C999D3DE5}"/>
              </a:ext>
            </a:extLst>
          </p:cNvPr>
          <p:cNvSpPr>
            <a:spLocks noGrp="1"/>
          </p:cNvSpPr>
          <p:nvPr>
            <p:ph type="body" sz="quarter" idx="16"/>
          </p:nvPr>
        </p:nvSpPr>
        <p:spPr>
          <a:xfrm>
            <a:off x="3465576" y="6477000"/>
            <a:ext cx="2212848" cy="152400"/>
          </a:xfrm>
        </p:spPr>
        <p:txBody>
          <a:bodyPr/>
          <a:lstStyle/>
          <a:p>
            <a:r>
              <a:rPr lang="en-US" dirty="0">
                <a:hlinkClick r:id="rId9" action="ppaction://hlinksldjump"/>
              </a:rPr>
              <a:t>Access the text alternative for slide images.</a:t>
            </a:r>
            <a:endParaRPr lang="en-US" dirty="0"/>
          </a:p>
        </p:txBody>
      </p:sp>
      <p:sp>
        <p:nvSpPr>
          <p:cNvPr id="9" name="Slide Number Placeholder 5">
            <a:extLst>
              <a:ext uri="{FF2B5EF4-FFF2-40B4-BE49-F238E27FC236}">
                <a16:creationId xmlns:a16="http://schemas.microsoft.com/office/drawing/2014/main" id="{95C1DFC9-3917-4F08-AC19-09136255C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349206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751A-2411-48F4-9819-BAA52E291C9B}"/>
              </a:ext>
            </a:extLst>
          </p:cNvPr>
          <p:cNvSpPr>
            <a:spLocks noGrp="1"/>
          </p:cNvSpPr>
          <p:nvPr>
            <p:ph type="title"/>
          </p:nvPr>
        </p:nvSpPr>
        <p:spPr/>
        <p:txBody>
          <a:bodyPr/>
          <a:lstStyle/>
          <a:p>
            <a:r>
              <a:rPr lang="en-US" dirty="0"/>
              <a:t>Adders</a:t>
            </a:r>
            <a:r>
              <a:rPr lang="en-US" sz="1500" dirty="0"/>
              <a:t> 1</a:t>
            </a:r>
            <a:endParaRPr lang="en-IN" dirty="0"/>
          </a:p>
        </p:txBody>
      </p:sp>
      <p:sp>
        <p:nvSpPr>
          <p:cNvPr id="3" name="Content Placeholder 2">
            <a:extLst>
              <a:ext uri="{FF2B5EF4-FFF2-40B4-BE49-F238E27FC236}">
                <a16:creationId xmlns:a16="http://schemas.microsoft.com/office/drawing/2014/main" id="{62905424-5A0A-491C-BF19-BA27FB19861F}"/>
              </a:ext>
            </a:extLst>
          </p:cNvPr>
          <p:cNvSpPr>
            <a:spLocks noGrp="1"/>
          </p:cNvSpPr>
          <p:nvPr>
            <p:ph idx="1"/>
          </p:nvPr>
        </p:nvSpPr>
        <p:spPr>
          <a:xfrm>
            <a:off x="457200" y="1066800"/>
            <a:ext cx="8534400" cy="2542892"/>
          </a:xfrm>
        </p:spPr>
        <p:txBody>
          <a:bodyPr/>
          <a:lstStyle/>
          <a:p>
            <a:pPr>
              <a:spcBef>
                <a:spcPts val="600"/>
              </a:spcBef>
            </a:pPr>
            <a:r>
              <a:rPr lang="en-US" sz="2400" dirty="0"/>
              <a:t>Logic circuits can be used to add two positive integers from their binary expansions. </a:t>
            </a:r>
          </a:p>
          <a:p>
            <a:pPr>
              <a:spcBef>
                <a:spcPts val="600"/>
              </a:spcBef>
            </a:pPr>
            <a:r>
              <a:rPr lang="en-US" sz="2400" dirty="0"/>
              <a:t>The first step is to build a </a:t>
            </a:r>
            <a:r>
              <a:rPr lang="en-US" sz="2400" i="1" dirty="0"/>
              <a:t>half adder </a:t>
            </a:r>
            <a:r>
              <a:rPr lang="en-US" sz="2400" dirty="0"/>
              <a:t>that adds two bits, but which does not accept a carry from a previous addition.</a:t>
            </a:r>
          </a:p>
          <a:p>
            <a:pPr>
              <a:spcBef>
                <a:spcPts val="600"/>
              </a:spcBef>
            </a:pPr>
            <a:r>
              <a:rPr lang="en-US" sz="2400" dirty="0"/>
              <a:t>Since the circuit has more than one output, it is a </a:t>
            </a:r>
            <a:r>
              <a:rPr lang="en-US" sz="2400" i="1" dirty="0"/>
              <a:t>multiple output circuit</a:t>
            </a:r>
            <a:r>
              <a:rPr lang="en-US" sz="2400" dirty="0"/>
              <a:t>.</a:t>
            </a:r>
          </a:p>
        </p:txBody>
      </p:sp>
      <p:sp>
        <p:nvSpPr>
          <p:cNvPr id="4" name="Content Placeholder 3">
            <a:extLst>
              <a:ext uri="{FF2B5EF4-FFF2-40B4-BE49-F238E27FC236}">
                <a16:creationId xmlns:a16="http://schemas.microsoft.com/office/drawing/2014/main" id="{A58F4E05-7FAA-4756-B11B-C6C1C1B08C85}"/>
              </a:ext>
            </a:extLst>
          </p:cNvPr>
          <p:cNvSpPr>
            <a:spLocks noGrp="1"/>
          </p:cNvSpPr>
          <p:nvPr>
            <p:ph idx="13"/>
          </p:nvPr>
        </p:nvSpPr>
        <p:spPr>
          <a:xfrm>
            <a:off x="1149327" y="3657600"/>
            <a:ext cx="3124200" cy="705415"/>
          </a:xfrm>
          <a:solidFill>
            <a:srgbClr val="E1F3FF"/>
          </a:solidFill>
          <a:ln w="28575">
            <a:solidFill>
              <a:srgbClr val="00B0F0"/>
            </a:solidFill>
          </a:ln>
        </p:spPr>
        <p:txBody>
          <a:bodyPr/>
          <a:lstStyle/>
          <a:p>
            <a:r>
              <a:rPr lang="en-US" sz="2000" b="1" dirty="0"/>
              <a:t>TABLE 3 </a:t>
            </a:r>
            <a:r>
              <a:rPr lang="en-US" sz="2000" dirty="0"/>
              <a:t>Input and Output for the Half Adder.</a:t>
            </a:r>
          </a:p>
        </p:txBody>
      </p:sp>
      <p:sp>
        <p:nvSpPr>
          <p:cNvPr id="5" name="Content Placeholder 4" hidden="1">
            <a:extLst>
              <a:ext uri="{FF2B5EF4-FFF2-40B4-BE49-F238E27FC236}">
                <a16:creationId xmlns:a16="http://schemas.microsoft.com/office/drawing/2014/main" id="{372C2B03-BF96-460C-A738-D6F4FDA80AA2}"/>
              </a:ext>
            </a:extLst>
          </p:cNvPr>
          <p:cNvSpPr>
            <a:spLocks noGrp="1"/>
          </p:cNvSpPr>
          <p:nvPr>
            <p:ph idx="14"/>
          </p:nvPr>
        </p:nvSpPr>
        <p:spPr>
          <a:xfrm>
            <a:off x="1149327" y="4562886"/>
            <a:ext cx="3276600" cy="1697171"/>
          </a:xfrm>
        </p:spPr>
        <p:txBody>
          <a:bodyPr/>
          <a:lstStyle/>
          <a:p>
            <a:r>
              <a:rPr lang="en-US" sz="2000" dirty="0">
                <a:effectLst/>
                <a:latin typeface="Calibri (Body)"/>
                <a:ea typeface="Calibri" panose="020F0502020204030204" pitchFamily="34" charset="0"/>
              </a:rPr>
              <a:t>Column 2, input, is divided into two sub-columns as: x and y. Column 3, output, is divided into two sub-columns as: s and c.</a:t>
            </a:r>
            <a:endParaRPr lang="en-US" sz="2000" dirty="0">
              <a:latin typeface="Calibri (Body)"/>
            </a:endParaRPr>
          </a:p>
        </p:txBody>
      </p:sp>
      <p:graphicFrame>
        <p:nvGraphicFramePr>
          <p:cNvPr id="15" name="Table 12">
            <a:extLst>
              <a:ext uri="{FF2B5EF4-FFF2-40B4-BE49-F238E27FC236}">
                <a16:creationId xmlns:a16="http://schemas.microsoft.com/office/drawing/2014/main" id="{3F42AC7C-ED12-4559-AC70-CF62E3A5593A}"/>
              </a:ext>
            </a:extLst>
          </p:cNvPr>
          <p:cNvGraphicFramePr>
            <a:graphicFrameLocks noGrp="1"/>
          </p:cNvGraphicFramePr>
          <p:nvPr>
            <p:extLst>
              <p:ext uri="{D42A27DB-BD31-4B8C-83A1-F6EECF244321}">
                <p14:modId xmlns:p14="http://schemas.microsoft.com/office/powerpoint/2010/main" val="644089285"/>
              </p:ext>
            </p:extLst>
          </p:nvPr>
        </p:nvGraphicFramePr>
        <p:xfrm>
          <a:off x="1149327" y="4378830"/>
          <a:ext cx="3124200" cy="204216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829617503"/>
                    </a:ext>
                  </a:extLst>
                </a:gridCol>
                <a:gridCol w="762000">
                  <a:extLst>
                    <a:ext uri="{9D8B030D-6E8A-4147-A177-3AD203B41FA5}">
                      <a16:colId xmlns:a16="http://schemas.microsoft.com/office/drawing/2014/main" val="4148558597"/>
                    </a:ext>
                  </a:extLst>
                </a:gridCol>
                <a:gridCol w="914400">
                  <a:extLst>
                    <a:ext uri="{9D8B030D-6E8A-4147-A177-3AD203B41FA5}">
                      <a16:colId xmlns:a16="http://schemas.microsoft.com/office/drawing/2014/main" val="1255774360"/>
                    </a:ext>
                  </a:extLst>
                </a:gridCol>
                <a:gridCol w="762000">
                  <a:extLst>
                    <a:ext uri="{9D8B030D-6E8A-4147-A177-3AD203B41FA5}">
                      <a16:colId xmlns:a16="http://schemas.microsoft.com/office/drawing/2014/main" val="1184488567"/>
                    </a:ext>
                  </a:extLst>
                </a:gridCol>
              </a:tblGrid>
              <a:tr h="129108">
                <a:tc>
                  <a:txBody>
                    <a:bodyPr/>
                    <a:lstStyle/>
                    <a:p>
                      <a:r>
                        <a:rPr lang="en-US" sz="1800" b="1" i="1" u="none" strike="noStrike" kern="1200" baseline="0" dirty="0">
                          <a:solidFill>
                            <a:schemeClr val="tx1"/>
                          </a:solidFill>
                          <a:latin typeface="+mn-lt"/>
                          <a:ea typeface="+mn-ea"/>
                          <a:cs typeface="+mn-cs"/>
                        </a:rPr>
                        <a:t>Input</a:t>
                      </a:r>
                      <a:endParaRPr lang="en-IN" dirty="0">
                        <a:solidFill>
                          <a:srgbClr val="FF0000"/>
                        </a:solidFill>
                      </a:endParaRPr>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endParaRPr lang="en-IN" dirty="0">
                        <a:solidFill>
                          <a:srgbClr val="FF0000"/>
                        </a:solidFill>
                      </a:endParaRPr>
                    </a:p>
                  </a:txBody>
                  <a:tcPr>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r"/>
                      <a:r>
                        <a:rPr lang="en-US" sz="1800" b="1" i="1" u="none" strike="noStrike" kern="1200" baseline="0" dirty="0">
                          <a:solidFill>
                            <a:schemeClr val="tx1"/>
                          </a:solidFill>
                          <a:latin typeface="+mn-lt"/>
                          <a:ea typeface="+mn-ea"/>
                          <a:cs typeface="+mn-cs"/>
                        </a:rPr>
                        <a:t>Output</a:t>
                      </a:r>
                      <a:endParaRPr lang="en-US" dirty="0">
                        <a:solidFill>
                          <a:schemeClr val="tx1"/>
                        </a:solidFill>
                      </a:endParaRPr>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endParaRPr lang="en-IN" dirty="0"/>
                    </a:p>
                  </a:txBody>
                  <a:tcPr>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699967213"/>
                  </a:ext>
                </a:extLst>
              </a:tr>
              <a:tr h="139268">
                <a:tc>
                  <a:txBody>
                    <a:bodyPr/>
                    <a:lstStyle/>
                    <a:p>
                      <a:pPr algn="ctr"/>
                      <a:r>
                        <a:rPr lang="en-US" sz="1600" b="1" i="1" dirty="0"/>
                        <a:t>x</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r>
                        <a:rPr lang="en-US" sz="1600" b="1" i="1" dirty="0"/>
                        <a:t>y</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1" dirty="0"/>
                        <a:t>s</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1" dirty="0"/>
                        <a:t>c</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57866164"/>
                  </a:ext>
                </a:extLst>
              </a:tr>
              <a:tr h="149428">
                <a:tc>
                  <a:txBody>
                    <a:bodyPr/>
                    <a:lstStyle/>
                    <a:p>
                      <a:pPr algn="ctr"/>
                      <a:r>
                        <a:rPr lang="en-US" sz="1600" dirty="0"/>
                        <a:t>1</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solidFill>
                      <a:schemeClr val="bg1"/>
                    </a:solidFill>
                  </a:tcPr>
                </a:tc>
                <a:tc>
                  <a:txBody>
                    <a:bodyPr/>
                    <a:lstStyle/>
                    <a:p>
                      <a:pPr algn="ctr"/>
                      <a:r>
                        <a:rPr lang="en-US" sz="1600" dirty="0"/>
                        <a:t>1</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solidFill>
                      <a:schemeClr val="bg1"/>
                    </a:solidFill>
                  </a:tcPr>
                </a:tc>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solidFill>
                      <a:schemeClr val="bg1"/>
                    </a:solidFill>
                  </a:tcPr>
                </a:tc>
                <a:tc>
                  <a:txBody>
                    <a:bodyPr/>
                    <a:lstStyle/>
                    <a:p>
                      <a:pPr algn="ctr"/>
                      <a:r>
                        <a:rPr lang="en-US" sz="1600" dirty="0"/>
                        <a:t>1</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solidFill>
                      <a:schemeClr val="bg1"/>
                    </a:solidFill>
                  </a:tcPr>
                </a:tc>
                <a:extLst>
                  <a:ext uri="{0D108BD9-81ED-4DB2-BD59-A6C34878D82A}">
                    <a16:rowId xmlns:a16="http://schemas.microsoft.com/office/drawing/2014/main" val="1393922817"/>
                  </a:ext>
                </a:extLst>
              </a:tr>
              <a:tr h="0">
                <a:tc>
                  <a:txBody>
                    <a:bodyPr/>
                    <a:lstStyle/>
                    <a:p>
                      <a:pPr algn="ctr"/>
                      <a:r>
                        <a:rPr lang="en-US" sz="1600" dirty="0"/>
                        <a:t>1</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t>1</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6360960"/>
                  </a:ext>
                </a:extLst>
              </a:tr>
              <a:tr h="0">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t>1</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t>1</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806278"/>
                  </a:ext>
                </a:extLst>
              </a:tr>
              <a:tr h="0">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t>0</a:t>
                      </a: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3746950"/>
                  </a:ext>
                </a:extLst>
              </a:tr>
            </a:tbl>
          </a:graphicData>
        </a:graphic>
      </p:graphicFrame>
      <p:pic>
        <p:nvPicPr>
          <p:cNvPr id="14" name="Picture 5" descr="The half adder.">
            <a:extLst>
              <a:ext uri="{FF2B5EF4-FFF2-40B4-BE49-F238E27FC236}">
                <a16:creationId xmlns:a16="http://schemas.microsoft.com/office/drawing/2014/main" id="{B127D335-14DA-4B03-A892-43F0068367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4579957"/>
            <a:ext cx="4102870" cy="16971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1FA9509D-7A6C-4F35-B33C-8A6C999D3DE5}"/>
              </a:ext>
            </a:extLst>
          </p:cNvPr>
          <p:cNvSpPr>
            <a:spLocks noGrp="1"/>
          </p:cNvSpPr>
          <p:nvPr>
            <p:ph type="body" sz="quarter" idx="16"/>
          </p:nvPr>
        </p:nvSpPr>
        <p:spPr>
          <a:xfrm>
            <a:off x="3465576" y="6477000"/>
            <a:ext cx="2212848" cy="152400"/>
          </a:xfrm>
        </p:spPr>
        <p:txBody>
          <a:bodyPr/>
          <a:lstStyle/>
          <a:p>
            <a:r>
              <a:rPr lang="en-US" dirty="0">
                <a:hlinkClick r:id="rId3" action="ppaction://hlinksldjump"/>
              </a:rPr>
              <a:t>Access the text alternative for slide images.</a:t>
            </a:r>
            <a:endParaRPr lang="en-US" dirty="0"/>
          </a:p>
        </p:txBody>
      </p:sp>
      <p:sp>
        <p:nvSpPr>
          <p:cNvPr id="9" name="Slide Number Placeholder 5">
            <a:extLst>
              <a:ext uri="{FF2B5EF4-FFF2-40B4-BE49-F238E27FC236}">
                <a16:creationId xmlns:a16="http://schemas.microsoft.com/office/drawing/2014/main" id="{95C1DFC9-3917-4F08-AC19-09136255C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390911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751A-2411-48F4-9819-BAA52E291C9B}"/>
              </a:ext>
            </a:extLst>
          </p:cNvPr>
          <p:cNvSpPr>
            <a:spLocks noGrp="1"/>
          </p:cNvSpPr>
          <p:nvPr>
            <p:ph type="title"/>
          </p:nvPr>
        </p:nvSpPr>
        <p:spPr/>
        <p:txBody>
          <a:bodyPr/>
          <a:lstStyle/>
          <a:p>
            <a:r>
              <a:rPr lang="en-US" dirty="0"/>
              <a:t>Adders</a:t>
            </a:r>
            <a:r>
              <a:rPr lang="en-US" sz="1500" dirty="0"/>
              <a:t> 2</a:t>
            </a:r>
            <a:endParaRPr lang="en-IN" dirty="0"/>
          </a:p>
        </p:txBody>
      </p:sp>
      <p:sp>
        <p:nvSpPr>
          <p:cNvPr id="3" name="Content Placeholder 2">
            <a:extLst>
              <a:ext uri="{FF2B5EF4-FFF2-40B4-BE49-F238E27FC236}">
                <a16:creationId xmlns:a16="http://schemas.microsoft.com/office/drawing/2014/main" id="{62905424-5A0A-491C-BF19-BA27FB19861F}"/>
              </a:ext>
            </a:extLst>
          </p:cNvPr>
          <p:cNvSpPr>
            <a:spLocks noGrp="1"/>
          </p:cNvSpPr>
          <p:nvPr>
            <p:ph idx="1"/>
          </p:nvPr>
        </p:nvSpPr>
        <p:spPr>
          <a:xfrm>
            <a:off x="609600" y="1013460"/>
            <a:ext cx="8534400" cy="1066800"/>
          </a:xfrm>
        </p:spPr>
        <p:txBody>
          <a:bodyPr/>
          <a:lstStyle/>
          <a:p>
            <a:r>
              <a:rPr lang="en-US" dirty="0"/>
              <a:t>A </a:t>
            </a:r>
            <a:r>
              <a:rPr lang="en-US" i="1" dirty="0"/>
              <a:t>full adder </a:t>
            </a:r>
            <a:r>
              <a:rPr lang="en-US" dirty="0"/>
              <a:t>is used to compute the sum bit and the carry bit when two bits and a carry are added.</a:t>
            </a:r>
          </a:p>
        </p:txBody>
      </p:sp>
      <p:sp>
        <p:nvSpPr>
          <p:cNvPr id="4" name="Content Placeholder 3">
            <a:extLst>
              <a:ext uri="{FF2B5EF4-FFF2-40B4-BE49-F238E27FC236}">
                <a16:creationId xmlns:a16="http://schemas.microsoft.com/office/drawing/2014/main" id="{A58F4E05-7FAA-4756-B11B-C6C1C1B08C85}"/>
              </a:ext>
            </a:extLst>
          </p:cNvPr>
          <p:cNvSpPr>
            <a:spLocks noGrp="1"/>
          </p:cNvSpPr>
          <p:nvPr>
            <p:ph idx="13"/>
          </p:nvPr>
        </p:nvSpPr>
        <p:spPr>
          <a:xfrm>
            <a:off x="674716" y="2248845"/>
            <a:ext cx="3592484" cy="705415"/>
          </a:xfrm>
          <a:solidFill>
            <a:srgbClr val="E1F3FF"/>
          </a:solidFill>
          <a:ln w="28575">
            <a:solidFill>
              <a:srgbClr val="00B0F0"/>
            </a:solidFill>
          </a:ln>
        </p:spPr>
        <p:txBody>
          <a:bodyPr/>
          <a:lstStyle/>
          <a:p>
            <a:r>
              <a:rPr lang="en-US" sz="2000" b="1" dirty="0"/>
              <a:t>TABLE 3 </a:t>
            </a:r>
            <a:r>
              <a:rPr lang="en-US" sz="2000" dirty="0"/>
              <a:t>Input and Output for the Full Adder.</a:t>
            </a:r>
          </a:p>
        </p:txBody>
      </p:sp>
      <p:sp>
        <p:nvSpPr>
          <p:cNvPr id="5" name="Content Placeholder 4" hidden="1">
            <a:extLst>
              <a:ext uri="{FF2B5EF4-FFF2-40B4-BE49-F238E27FC236}">
                <a16:creationId xmlns:a16="http://schemas.microsoft.com/office/drawing/2014/main" id="{372C2B03-BF96-460C-A738-D6F4FDA80AA2}"/>
              </a:ext>
            </a:extLst>
          </p:cNvPr>
          <p:cNvSpPr>
            <a:spLocks noGrp="1"/>
          </p:cNvSpPr>
          <p:nvPr>
            <p:ph idx="14"/>
          </p:nvPr>
        </p:nvSpPr>
        <p:spPr>
          <a:xfrm>
            <a:off x="865216" y="3800192"/>
            <a:ext cx="3276600" cy="2044348"/>
          </a:xfrm>
        </p:spPr>
        <p:txBody>
          <a:bodyPr/>
          <a:lstStyle/>
          <a:p>
            <a:r>
              <a:rPr lang="en-US" sz="2000" dirty="0">
                <a:latin typeface="Calibri (Body)"/>
              </a:rPr>
              <a:t>Column 2, input, is divided into two sub-columns as: x and y. Column 3, output, is divided into three sub-columns as: ci, s, and ci plus 1.</a:t>
            </a:r>
          </a:p>
        </p:txBody>
      </p:sp>
      <p:graphicFrame>
        <p:nvGraphicFramePr>
          <p:cNvPr id="13" name="Table 12" descr="The following content is arranged like a table.">
            <a:extLst>
              <a:ext uri="{FF2B5EF4-FFF2-40B4-BE49-F238E27FC236}">
                <a16:creationId xmlns:a16="http://schemas.microsoft.com/office/drawing/2014/main" id="{D25596A7-1C30-45DA-8827-1D038258AAEA}"/>
              </a:ext>
            </a:extLst>
          </p:cNvPr>
          <p:cNvGraphicFramePr>
            <a:graphicFrameLocks noGrp="1"/>
          </p:cNvGraphicFramePr>
          <p:nvPr>
            <p:extLst>
              <p:ext uri="{D42A27DB-BD31-4B8C-83A1-F6EECF244321}">
                <p14:modId xmlns:p14="http://schemas.microsoft.com/office/powerpoint/2010/main" val="620214839"/>
              </p:ext>
            </p:extLst>
          </p:nvPr>
        </p:nvGraphicFramePr>
        <p:xfrm>
          <a:off x="674716" y="2971800"/>
          <a:ext cx="3592484" cy="33832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829617503"/>
                    </a:ext>
                  </a:extLst>
                </a:gridCol>
                <a:gridCol w="575930">
                  <a:extLst>
                    <a:ext uri="{9D8B030D-6E8A-4147-A177-3AD203B41FA5}">
                      <a16:colId xmlns:a16="http://schemas.microsoft.com/office/drawing/2014/main" val="4148558597"/>
                    </a:ext>
                  </a:extLst>
                </a:gridCol>
                <a:gridCol w="914400">
                  <a:extLst>
                    <a:ext uri="{9D8B030D-6E8A-4147-A177-3AD203B41FA5}">
                      <a16:colId xmlns:a16="http://schemas.microsoft.com/office/drawing/2014/main" val="1255774360"/>
                    </a:ext>
                  </a:extLst>
                </a:gridCol>
                <a:gridCol w="685800">
                  <a:extLst>
                    <a:ext uri="{9D8B030D-6E8A-4147-A177-3AD203B41FA5}">
                      <a16:colId xmlns:a16="http://schemas.microsoft.com/office/drawing/2014/main" val="2213523922"/>
                    </a:ext>
                  </a:extLst>
                </a:gridCol>
                <a:gridCol w="654354">
                  <a:extLst>
                    <a:ext uri="{9D8B030D-6E8A-4147-A177-3AD203B41FA5}">
                      <a16:colId xmlns:a16="http://schemas.microsoft.com/office/drawing/2014/main" val="1184488567"/>
                    </a:ext>
                  </a:extLst>
                </a:gridCol>
              </a:tblGrid>
              <a:tr h="129108">
                <a:tc>
                  <a:txBody>
                    <a:bodyPr/>
                    <a:lstStyle/>
                    <a:p>
                      <a:endParaRPr lang="en-IN" dirty="0">
                        <a:solidFill>
                          <a:srgbClr val="FF0000"/>
                        </a:solidFill>
                      </a:endParaRPr>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endParaRPr lang="en-IN" dirty="0">
                        <a:solidFill>
                          <a:srgbClr val="FF0000"/>
                        </a:solidFill>
                      </a:endParaRPr>
                    </a:p>
                  </a:txBody>
                  <a:tcPr>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r"/>
                      <a:endParaRPr lang="en-US" dirty="0">
                        <a:solidFill>
                          <a:schemeClr val="tx1"/>
                        </a:solidFill>
                      </a:endParaRPr>
                    </a:p>
                  </a:txBody>
                  <a:tcPr>
                    <a:lnL w="28575" cap="flat" cmpd="sng" algn="ctr">
                      <a:solidFill>
                        <a:srgbClr val="00B0F0"/>
                      </a:solidFill>
                      <a:prstDash val="solid"/>
                      <a:round/>
                      <a:headEnd type="none" w="med" len="med"/>
                      <a:tailEnd type="none" w="med" len="med"/>
                    </a:lnL>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r"/>
                      <a:endParaRPr lang="en-US" dirty="0">
                        <a:solidFill>
                          <a:schemeClr val="tx1"/>
                        </a:solidFill>
                      </a:endParaRPr>
                    </a:p>
                  </a:txBody>
                  <a:tcP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endParaRPr lang="en-IN" dirty="0"/>
                    </a:p>
                  </a:txBody>
                  <a:tcPr>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699967213"/>
                  </a:ext>
                </a:extLst>
              </a:tr>
              <a:tr h="139268">
                <a:tc>
                  <a:txBody>
                    <a:bodyPr/>
                    <a:lstStyle/>
                    <a:p>
                      <a:pPr algn="ctr"/>
                      <a:endParaRPr lang="en-US" sz="1600" b="1" i="1"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600" b="1" i="1"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600" b="1" i="1" baseline="-250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b="1" i="1"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tc>
                  <a:txBody>
                    <a:bodyPr/>
                    <a:lstStyle/>
                    <a:p>
                      <a:pPr algn="ctr"/>
                      <a:endParaRPr lang="en-US" sz="1600" b="1" i="1" baseline="-250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57866164"/>
                  </a:ext>
                </a:extLst>
              </a:tr>
              <a:tr h="149428">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3922817"/>
                  </a:ext>
                </a:extLst>
              </a:tr>
              <a:tr h="0">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9791731"/>
                  </a:ext>
                </a:extLst>
              </a:tr>
              <a:tr h="0">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230598"/>
                  </a:ext>
                </a:extLst>
              </a:tr>
              <a:tr h="0">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476125"/>
                  </a:ext>
                </a:extLst>
              </a:tr>
              <a:tr h="0">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6253541"/>
                  </a:ext>
                </a:extLst>
              </a:tr>
              <a:tr h="0">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6360960"/>
                  </a:ext>
                </a:extLst>
              </a:tr>
              <a:tr h="0">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2806278"/>
                  </a:ext>
                </a:extLst>
              </a:tr>
              <a:tr h="0">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N" sz="1600"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3746950"/>
                  </a:ext>
                </a:extLst>
              </a:tr>
            </a:tbl>
          </a:graphicData>
        </a:graphic>
      </p:graphicFrame>
      <p:graphicFrame>
        <p:nvGraphicFramePr>
          <p:cNvPr id="6" name="Object 5">
            <a:extLst>
              <a:ext uri="{FF2B5EF4-FFF2-40B4-BE49-F238E27FC236}">
                <a16:creationId xmlns:a16="http://schemas.microsoft.com/office/drawing/2014/main" id="{1DF21B91-4DCB-4F13-80ED-3B5DF1B014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0700610"/>
              </p:ext>
            </p:extLst>
          </p:nvPr>
        </p:nvGraphicFramePr>
        <p:xfrm>
          <a:off x="738199" y="3047342"/>
          <a:ext cx="567586" cy="274638"/>
        </p:xfrm>
        <a:graphic>
          <a:graphicData uri="http://schemas.openxmlformats.org/presentationml/2006/ole">
            <mc:AlternateContent xmlns:mc="http://schemas.openxmlformats.org/markup-compatibility/2006">
              <mc:Choice xmlns:v="urn:schemas-microsoft-com:vml" Requires="v">
                <p:oleObj name="Equation" r:id="rId2" imgW="393480" imgH="190440" progId="Equation.DSMT4">
                  <p:embed/>
                </p:oleObj>
              </mc:Choice>
              <mc:Fallback>
                <p:oleObj name="Equation" r:id="rId2" imgW="393480" imgH="190440" progId="Equation.DSMT4">
                  <p:embed/>
                  <p:pic>
                    <p:nvPicPr>
                      <p:cNvPr id="0" name=""/>
                      <p:cNvPicPr/>
                      <p:nvPr/>
                    </p:nvPicPr>
                    <p:blipFill>
                      <a:blip r:embed="rId3"/>
                      <a:stretch>
                        <a:fillRect/>
                      </a:stretch>
                    </p:blipFill>
                    <p:spPr>
                      <a:xfrm>
                        <a:off x="738199" y="3047342"/>
                        <a:ext cx="567586" cy="2746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B4BB7C1-89F6-49E8-A760-495F5A2B2C5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44628728"/>
              </p:ext>
            </p:extLst>
          </p:nvPr>
        </p:nvGraphicFramePr>
        <p:xfrm>
          <a:off x="2133600" y="3048000"/>
          <a:ext cx="736600" cy="276225"/>
        </p:xfrm>
        <a:graphic>
          <a:graphicData uri="http://schemas.openxmlformats.org/presentationml/2006/ole">
            <mc:AlternateContent xmlns:mc="http://schemas.openxmlformats.org/markup-compatibility/2006">
              <mc:Choice xmlns:v="urn:schemas-microsoft-com:vml" Requires="v">
                <p:oleObj name="Equation" r:id="rId4" imgW="507960" imgH="190440" progId="Equation.DSMT4">
                  <p:embed/>
                </p:oleObj>
              </mc:Choice>
              <mc:Fallback>
                <p:oleObj name="Equation" r:id="rId4" imgW="507960" imgH="190440" progId="Equation.DSMT4">
                  <p:embed/>
                  <p:pic>
                    <p:nvPicPr>
                      <p:cNvPr id="0" name=""/>
                      <p:cNvPicPr/>
                      <p:nvPr/>
                    </p:nvPicPr>
                    <p:blipFill>
                      <a:blip r:embed="rId5"/>
                      <a:stretch>
                        <a:fillRect/>
                      </a:stretch>
                    </p:blipFill>
                    <p:spPr>
                      <a:xfrm>
                        <a:off x="2133600" y="3048000"/>
                        <a:ext cx="736600" cy="2762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7D55C6C-B317-4163-A1F5-FF06E05293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986203"/>
              </p:ext>
            </p:extLst>
          </p:nvPr>
        </p:nvGraphicFramePr>
        <p:xfrm>
          <a:off x="978127" y="3435944"/>
          <a:ext cx="164873" cy="164873"/>
        </p:xfrm>
        <a:graphic>
          <a:graphicData uri="http://schemas.openxmlformats.org/presentationml/2006/ole">
            <mc:AlternateContent xmlns:mc="http://schemas.openxmlformats.org/markup-compatibility/2006">
              <mc:Choice xmlns:v="urn:schemas-microsoft-com:vml" Requires="v">
                <p:oleObj name="Equation" r:id="rId6" imgW="126720" imgH="126720" progId="Equation.DSMT4">
                  <p:embed/>
                </p:oleObj>
              </mc:Choice>
              <mc:Fallback>
                <p:oleObj name="Equation" r:id="rId6" imgW="126720" imgH="126720" progId="Equation.DSMT4">
                  <p:embed/>
                  <p:pic>
                    <p:nvPicPr>
                      <p:cNvPr id="0" name=""/>
                      <p:cNvPicPr/>
                      <p:nvPr/>
                    </p:nvPicPr>
                    <p:blipFill>
                      <a:blip r:embed="rId7"/>
                      <a:stretch>
                        <a:fillRect/>
                      </a:stretch>
                    </p:blipFill>
                    <p:spPr>
                      <a:xfrm>
                        <a:off x="978127" y="3435944"/>
                        <a:ext cx="164873" cy="1648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CC3F2CA-251E-4851-9554-AF3BB4AA2A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2620272"/>
              </p:ext>
            </p:extLst>
          </p:nvPr>
        </p:nvGraphicFramePr>
        <p:xfrm>
          <a:off x="1652955" y="3429000"/>
          <a:ext cx="175845" cy="228600"/>
        </p:xfrm>
        <a:graphic>
          <a:graphicData uri="http://schemas.openxmlformats.org/presentationml/2006/ole">
            <mc:AlternateContent xmlns:mc="http://schemas.openxmlformats.org/markup-compatibility/2006">
              <mc:Choice xmlns:v="urn:schemas-microsoft-com:vml" Requires="v">
                <p:oleObj name="Equation" r:id="rId8" imgW="126720" imgH="164880" progId="Equation.DSMT4">
                  <p:embed/>
                </p:oleObj>
              </mc:Choice>
              <mc:Fallback>
                <p:oleObj name="Equation" r:id="rId8" imgW="126720" imgH="164880" progId="Equation.DSMT4">
                  <p:embed/>
                  <p:pic>
                    <p:nvPicPr>
                      <p:cNvPr id="0" name=""/>
                      <p:cNvPicPr/>
                      <p:nvPr/>
                    </p:nvPicPr>
                    <p:blipFill>
                      <a:blip r:embed="rId9"/>
                      <a:stretch>
                        <a:fillRect/>
                      </a:stretch>
                    </p:blipFill>
                    <p:spPr>
                      <a:xfrm>
                        <a:off x="1652955" y="3429000"/>
                        <a:ext cx="175845" cy="228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10D018A-97B6-406F-B4B5-66ADABC08BE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7149351"/>
              </p:ext>
            </p:extLst>
          </p:nvPr>
        </p:nvGraphicFramePr>
        <p:xfrm>
          <a:off x="2373313" y="3343275"/>
          <a:ext cx="201612" cy="330200"/>
        </p:xfrm>
        <a:graphic>
          <a:graphicData uri="http://schemas.openxmlformats.org/presentationml/2006/ole">
            <mc:AlternateContent xmlns:mc="http://schemas.openxmlformats.org/markup-compatibility/2006">
              <mc:Choice xmlns:v="urn:schemas-microsoft-com:vml" Requires="v">
                <p:oleObj name="Equation" r:id="rId10" imgW="139680" imgH="228600" progId="Equation.DSMT4">
                  <p:embed/>
                </p:oleObj>
              </mc:Choice>
              <mc:Fallback>
                <p:oleObj name="Equation" r:id="rId10" imgW="139680" imgH="228600" progId="Equation.DSMT4">
                  <p:embed/>
                  <p:pic>
                    <p:nvPicPr>
                      <p:cNvPr id="0" name=""/>
                      <p:cNvPicPr/>
                      <p:nvPr/>
                    </p:nvPicPr>
                    <p:blipFill>
                      <a:blip r:embed="rId11"/>
                      <a:stretch>
                        <a:fillRect/>
                      </a:stretch>
                    </p:blipFill>
                    <p:spPr>
                      <a:xfrm>
                        <a:off x="2373313" y="3343275"/>
                        <a:ext cx="201612" cy="330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B1C238C-DAEA-4AAA-BAC3-AB60F32C94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94615409"/>
              </p:ext>
            </p:extLst>
          </p:nvPr>
        </p:nvGraphicFramePr>
        <p:xfrm>
          <a:off x="3186618" y="3395448"/>
          <a:ext cx="183161" cy="224000"/>
        </p:xfrm>
        <a:graphic>
          <a:graphicData uri="http://schemas.openxmlformats.org/presentationml/2006/ole">
            <mc:AlternateContent xmlns:mc="http://schemas.openxmlformats.org/markup-compatibility/2006">
              <mc:Choice xmlns:v="urn:schemas-microsoft-com:vml" Requires="v">
                <p:oleObj name="Equation" r:id="rId12" imgW="114120" imgH="139680" progId="Equation.DSMT4">
                  <p:embed/>
                </p:oleObj>
              </mc:Choice>
              <mc:Fallback>
                <p:oleObj name="Equation" r:id="rId12" imgW="114120" imgH="139680" progId="Equation.DSMT4">
                  <p:embed/>
                  <p:pic>
                    <p:nvPicPr>
                      <p:cNvPr id="0" name=""/>
                      <p:cNvPicPr/>
                      <p:nvPr/>
                    </p:nvPicPr>
                    <p:blipFill>
                      <a:blip r:embed="rId13"/>
                      <a:stretch>
                        <a:fillRect/>
                      </a:stretch>
                    </p:blipFill>
                    <p:spPr>
                      <a:xfrm>
                        <a:off x="3186618" y="3395448"/>
                        <a:ext cx="183161" cy="2240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FE67991-0536-4DFE-A72A-67935C03568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24983047"/>
              </p:ext>
            </p:extLst>
          </p:nvPr>
        </p:nvGraphicFramePr>
        <p:xfrm>
          <a:off x="3745105" y="3329012"/>
          <a:ext cx="431177" cy="373687"/>
        </p:xfrm>
        <a:graphic>
          <a:graphicData uri="http://schemas.openxmlformats.org/presentationml/2006/ole">
            <mc:AlternateContent xmlns:mc="http://schemas.openxmlformats.org/markup-compatibility/2006">
              <mc:Choice xmlns:v="urn:schemas-microsoft-com:vml" Requires="v">
                <p:oleObj name="Equation" r:id="rId14" imgW="279360" imgH="241200" progId="Equation.DSMT4">
                  <p:embed/>
                </p:oleObj>
              </mc:Choice>
              <mc:Fallback>
                <p:oleObj name="Equation" r:id="rId14" imgW="279360" imgH="241200" progId="Equation.DSMT4">
                  <p:embed/>
                  <p:pic>
                    <p:nvPicPr>
                      <p:cNvPr id="0" name=""/>
                      <p:cNvPicPr/>
                      <p:nvPr/>
                    </p:nvPicPr>
                    <p:blipFill>
                      <a:blip r:embed="rId15"/>
                      <a:stretch>
                        <a:fillRect/>
                      </a:stretch>
                    </p:blipFill>
                    <p:spPr>
                      <a:xfrm>
                        <a:off x="3745105" y="3329012"/>
                        <a:ext cx="431177" cy="37368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87BF0DF-CE26-453E-A40C-0C9021BD21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0796765"/>
              </p:ext>
            </p:extLst>
          </p:nvPr>
        </p:nvGraphicFramePr>
        <p:xfrm>
          <a:off x="995972" y="3741940"/>
          <a:ext cx="144368" cy="192491"/>
        </p:xfrm>
        <a:graphic>
          <a:graphicData uri="http://schemas.openxmlformats.org/presentationml/2006/ole">
            <mc:AlternateContent xmlns:mc="http://schemas.openxmlformats.org/markup-compatibility/2006">
              <mc:Choice xmlns:v="urn:schemas-microsoft-com:vml" Requires="v">
                <p:oleObj name="Equation" r:id="rId16" imgW="114120" imgH="152280" progId="Equation.DSMT4">
                  <p:embed/>
                </p:oleObj>
              </mc:Choice>
              <mc:Fallback>
                <p:oleObj name="Equation" r:id="rId16" imgW="114120" imgH="152280" progId="Equation.DSMT4">
                  <p:embed/>
                  <p:pic>
                    <p:nvPicPr>
                      <p:cNvPr id="0" name=""/>
                      <p:cNvPicPr/>
                      <p:nvPr/>
                    </p:nvPicPr>
                    <p:blipFill>
                      <a:blip r:embed="rId17"/>
                      <a:stretch>
                        <a:fillRect/>
                      </a:stretch>
                    </p:blipFill>
                    <p:spPr>
                      <a:xfrm>
                        <a:off x="995972" y="3741940"/>
                        <a:ext cx="144368" cy="19249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9C1476D-1C1D-40E1-BA08-E26871804FD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39391"/>
              </p:ext>
            </p:extLst>
          </p:nvPr>
        </p:nvGraphicFramePr>
        <p:xfrm>
          <a:off x="1652954" y="3733814"/>
          <a:ext cx="156556" cy="208741"/>
        </p:xfrm>
        <a:graphic>
          <a:graphicData uri="http://schemas.openxmlformats.org/presentationml/2006/ole">
            <mc:AlternateContent xmlns:mc="http://schemas.openxmlformats.org/markup-compatibility/2006">
              <mc:Choice xmlns:v="urn:schemas-microsoft-com:vml" Requires="v">
                <p:oleObj name="Equation" r:id="rId18" imgW="114120" imgH="152280" progId="Equation.DSMT4">
                  <p:embed/>
                </p:oleObj>
              </mc:Choice>
              <mc:Fallback>
                <p:oleObj name="Equation" r:id="rId18" imgW="114120" imgH="152280" progId="Equation.DSMT4">
                  <p:embed/>
                  <p:pic>
                    <p:nvPicPr>
                      <p:cNvPr id="0" name=""/>
                      <p:cNvPicPr/>
                      <p:nvPr/>
                    </p:nvPicPr>
                    <p:blipFill>
                      <a:blip r:embed="rId19"/>
                      <a:stretch>
                        <a:fillRect/>
                      </a:stretch>
                    </p:blipFill>
                    <p:spPr>
                      <a:xfrm>
                        <a:off x="1652954" y="3733814"/>
                        <a:ext cx="156556" cy="208741"/>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1F45594-AFF6-4E1A-8429-A285376C47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21623128"/>
              </p:ext>
            </p:extLst>
          </p:nvPr>
        </p:nvGraphicFramePr>
        <p:xfrm>
          <a:off x="2398203" y="3738061"/>
          <a:ext cx="159089" cy="212119"/>
        </p:xfrm>
        <a:graphic>
          <a:graphicData uri="http://schemas.openxmlformats.org/presentationml/2006/ole">
            <mc:AlternateContent xmlns:mc="http://schemas.openxmlformats.org/markup-compatibility/2006">
              <mc:Choice xmlns:v="urn:schemas-microsoft-com:vml" Requires="v">
                <p:oleObj name="Equation" r:id="rId20" imgW="114120" imgH="152280" progId="Equation.DSMT4">
                  <p:embed/>
                </p:oleObj>
              </mc:Choice>
              <mc:Fallback>
                <p:oleObj name="Equation" r:id="rId20" imgW="114120" imgH="152280" progId="Equation.DSMT4">
                  <p:embed/>
                  <p:pic>
                    <p:nvPicPr>
                      <p:cNvPr id="0" name=""/>
                      <p:cNvPicPr/>
                      <p:nvPr/>
                    </p:nvPicPr>
                    <p:blipFill>
                      <a:blip r:embed="rId21"/>
                      <a:stretch>
                        <a:fillRect/>
                      </a:stretch>
                    </p:blipFill>
                    <p:spPr>
                      <a:xfrm>
                        <a:off x="2398203" y="3738061"/>
                        <a:ext cx="159089" cy="212119"/>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A0D3B49-6E52-45AA-8EB9-745B50882E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9675274"/>
              </p:ext>
            </p:extLst>
          </p:nvPr>
        </p:nvGraphicFramePr>
        <p:xfrm>
          <a:off x="3206353" y="3733800"/>
          <a:ext cx="158662" cy="211548"/>
        </p:xfrm>
        <a:graphic>
          <a:graphicData uri="http://schemas.openxmlformats.org/presentationml/2006/ole">
            <mc:AlternateContent xmlns:mc="http://schemas.openxmlformats.org/markup-compatibility/2006">
              <mc:Choice xmlns:v="urn:schemas-microsoft-com:vml" Requires="v">
                <p:oleObj name="Equation" r:id="rId22" imgW="114120" imgH="152280" progId="Equation.DSMT4">
                  <p:embed/>
                </p:oleObj>
              </mc:Choice>
              <mc:Fallback>
                <p:oleObj name="Equation" r:id="rId22" imgW="114120" imgH="152280" progId="Equation.DSMT4">
                  <p:embed/>
                  <p:pic>
                    <p:nvPicPr>
                      <p:cNvPr id="0" name=""/>
                      <p:cNvPicPr/>
                      <p:nvPr/>
                    </p:nvPicPr>
                    <p:blipFill>
                      <a:blip r:embed="rId23"/>
                      <a:stretch>
                        <a:fillRect/>
                      </a:stretch>
                    </p:blipFill>
                    <p:spPr>
                      <a:xfrm>
                        <a:off x="3206353" y="3733800"/>
                        <a:ext cx="158662" cy="211548"/>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F0855F0E-1A9C-4C95-BC86-107BEBFF43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33617852"/>
              </p:ext>
            </p:extLst>
          </p:nvPr>
        </p:nvGraphicFramePr>
        <p:xfrm>
          <a:off x="3878236" y="3718466"/>
          <a:ext cx="157263" cy="209684"/>
        </p:xfrm>
        <a:graphic>
          <a:graphicData uri="http://schemas.openxmlformats.org/presentationml/2006/ole">
            <mc:AlternateContent xmlns:mc="http://schemas.openxmlformats.org/markup-compatibility/2006">
              <mc:Choice xmlns:v="urn:schemas-microsoft-com:vml" Requires="v">
                <p:oleObj name="Equation" r:id="rId24" imgW="114120" imgH="152280" progId="Equation.DSMT4">
                  <p:embed/>
                </p:oleObj>
              </mc:Choice>
              <mc:Fallback>
                <p:oleObj name="Equation" r:id="rId24" imgW="114120" imgH="152280" progId="Equation.DSMT4">
                  <p:embed/>
                  <p:pic>
                    <p:nvPicPr>
                      <p:cNvPr id="0" name=""/>
                      <p:cNvPicPr/>
                      <p:nvPr/>
                    </p:nvPicPr>
                    <p:blipFill>
                      <a:blip r:embed="rId25"/>
                      <a:stretch>
                        <a:fillRect/>
                      </a:stretch>
                    </p:blipFill>
                    <p:spPr>
                      <a:xfrm>
                        <a:off x="3878236" y="3718466"/>
                        <a:ext cx="157263" cy="20968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BAD4AB44-C8C9-48EA-BB62-15F5F865B2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5278397"/>
              </p:ext>
            </p:extLst>
          </p:nvPr>
        </p:nvGraphicFramePr>
        <p:xfrm>
          <a:off x="998078" y="4082298"/>
          <a:ext cx="144368" cy="192491"/>
        </p:xfrm>
        <a:graphic>
          <a:graphicData uri="http://schemas.openxmlformats.org/presentationml/2006/ole">
            <mc:AlternateContent xmlns:mc="http://schemas.openxmlformats.org/markup-compatibility/2006">
              <mc:Choice xmlns:v="urn:schemas-microsoft-com:vml" Requires="v">
                <p:oleObj name="Equation" r:id="rId26" imgW="114120" imgH="152280" progId="Equation.DSMT4">
                  <p:embed/>
                </p:oleObj>
              </mc:Choice>
              <mc:Fallback>
                <p:oleObj name="Equation" r:id="rId26" imgW="114120" imgH="152280" progId="Equation.DSMT4">
                  <p:embed/>
                  <p:pic>
                    <p:nvPicPr>
                      <p:cNvPr id="0" name=""/>
                      <p:cNvPicPr/>
                      <p:nvPr/>
                    </p:nvPicPr>
                    <p:blipFill>
                      <a:blip r:embed="rId27"/>
                      <a:stretch>
                        <a:fillRect/>
                      </a:stretch>
                    </p:blipFill>
                    <p:spPr>
                      <a:xfrm>
                        <a:off x="998078" y="4082298"/>
                        <a:ext cx="144368" cy="192491"/>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956CA54-E2D6-4807-9587-4CF0D79431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76754414"/>
              </p:ext>
            </p:extLst>
          </p:nvPr>
        </p:nvGraphicFramePr>
        <p:xfrm>
          <a:off x="1660124" y="4073234"/>
          <a:ext cx="152617" cy="203489"/>
        </p:xfrm>
        <a:graphic>
          <a:graphicData uri="http://schemas.openxmlformats.org/presentationml/2006/ole">
            <mc:AlternateContent xmlns:mc="http://schemas.openxmlformats.org/markup-compatibility/2006">
              <mc:Choice xmlns:v="urn:schemas-microsoft-com:vml" Requires="v">
                <p:oleObj name="Equation" r:id="rId28" imgW="114120" imgH="152280" progId="Equation.DSMT4">
                  <p:embed/>
                </p:oleObj>
              </mc:Choice>
              <mc:Fallback>
                <p:oleObj name="Equation" r:id="rId28" imgW="114120" imgH="152280" progId="Equation.DSMT4">
                  <p:embed/>
                  <p:pic>
                    <p:nvPicPr>
                      <p:cNvPr id="0" name=""/>
                      <p:cNvPicPr/>
                      <p:nvPr/>
                    </p:nvPicPr>
                    <p:blipFill>
                      <a:blip r:embed="rId29"/>
                      <a:stretch>
                        <a:fillRect/>
                      </a:stretch>
                    </p:blipFill>
                    <p:spPr>
                      <a:xfrm>
                        <a:off x="1660124" y="4073234"/>
                        <a:ext cx="152617" cy="203489"/>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85FF5C4C-C9EC-491A-A971-89176F9998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2751390"/>
              </p:ext>
            </p:extLst>
          </p:nvPr>
        </p:nvGraphicFramePr>
        <p:xfrm>
          <a:off x="2398613" y="4072398"/>
          <a:ext cx="170118" cy="221153"/>
        </p:xfrm>
        <a:graphic>
          <a:graphicData uri="http://schemas.openxmlformats.org/presentationml/2006/ole">
            <mc:AlternateContent xmlns:mc="http://schemas.openxmlformats.org/markup-compatibility/2006">
              <mc:Choice xmlns:v="urn:schemas-microsoft-com:vml" Requires="v">
                <p:oleObj name="Equation" r:id="rId30" imgW="126720" imgH="164880" progId="Equation.DSMT4">
                  <p:embed/>
                </p:oleObj>
              </mc:Choice>
              <mc:Fallback>
                <p:oleObj name="Equation" r:id="rId30" imgW="126720" imgH="164880" progId="Equation.DSMT4">
                  <p:embed/>
                  <p:pic>
                    <p:nvPicPr>
                      <p:cNvPr id="0" name=""/>
                      <p:cNvPicPr/>
                      <p:nvPr/>
                    </p:nvPicPr>
                    <p:blipFill>
                      <a:blip r:embed="rId31"/>
                      <a:stretch>
                        <a:fillRect/>
                      </a:stretch>
                    </p:blipFill>
                    <p:spPr>
                      <a:xfrm>
                        <a:off x="2398613" y="4072398"/>
                        <a:ext cx="170118" cy="22115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B37F9E6F-AF76-4A98-88CA-4162212553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3503827"/>
              </p:ext>
            </p:extLst>
          </p:nvPr>
        </p:nvGraphicFramePr>
        <p:xfrm>
          <a:off x="3197894" y="4072398"/>
          <a:ext cx="173355" cy="225362"/>
        </p:xfrm>
        <a:graphic>
          <a:graphicData uri="http://schemas.openxmlformats.org/presentationml/2006/ole">
            <mc:AlternateContent xmlns:mc="http://schemas.openxmlformats.org/markup-compatibility/2006">
              <mc:Choice xmlns:v="urn:schemas-microsoft-com:vml" Requires="v">
                <p:oleObj name="Equation" r:id="rId32" imgW="126720" imgH="164880" progId="Equation.DSMT4">
                  <p:embed/>
                </p:oleObj>
              </mc:Choice>
              <mc:Fallback>
                <p:oleObj name="Equation" r:id="rId32" imgW="126720" imgH="164880" progId="Equation.DSMT4">
                  <p:embed/>
                  <p:pic>
                    <p:nvPicPr>
                      <p:cNvPr id="0" name=""/>
                      <p:cNvPicPr/>
                      <p:nvPr/>
                    </p:nvPicPr>
                    <p:blipFill>
                      <a:blip r:embed="rId33"/>
                      <a:stretch>
                        <a:fillRect/>
                      </a:stretch>
                    </p:blipFill>
                    <p:spPr>
                      <a:xfrm>
                        <a:off x="3197894" y="4072398"/>
                        <a:ext cx="173355" cy="22536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2A8F54EC-E8AC-42F6-885C-72A6CCF847A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0713410"/>
              </p:ext>
            </p:extLst>
          </p:nvPr>
        </p:nvGraphicFramePr>
        <p:xfrm>
          <a:off x="3866622" y="4080918"/>
          <a:ext cx="147425" cy="196567"/>
        </p:xfrm>
        <a:graphic>
          <a:graphicData uri="http://schemas.openxmlformats.org/presentationml/2006/ole">
            <mc:AlternateContent xmlns:mc="http://schemas.openxmlformats.org/markup-compatibility/2006">
              <mc:Choice xmlns:v="urn:schemas-microsoft-com:vml" Requires="v">
                <p:oleObj name="Equation" r:id="rId34" imgW="114120" imgH="152280" progId="Equation.DSMT4">
                  <p:embed/>
                </p:oleObj>
              </mc:Choice>
              <mc:Fallback>
                <p:oleObj name="Equation" r:id="rId34" imgW="114120" imgH="152280" progId="Equation.DSMT4">
                  <p:embed/>
                  <p:pic>
                    <p:nvPicPr>
                      <p:cNvPr id="0" name=""/>
                      <p:cNvPicPr/>
                      <p:nvPr/>
                    </p:nvPicPr>
                    <p:blipFill>
                      <a:blip r:embed="rId35"/>
                      <a:stretch>
                        <a:fillRect/>
                      </a:stretch>
                    </p:blipFill>
                    <p:spPr>
                      <a:xfrm>
                        <a:off x="3866622" y="4080918"/>
                        <a:ext cx="147425" cy="196567"/>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FD05ABD1-CB92-439E-84BB-DDED394142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1712214"/>
              </p:ext>
            </p:extLst>
          </p:nvPr>
        </p:nvGraphicFramePr>
        <p:xfrm>
          <a:off x="988067" y="4407426"/>
          <a:ext cx="156556" cy="208742"/>
        </p:xfrm>
        <a:graphic>
          <a:graphicData uri="http://schemas.openxmlformats.org/presentationml/2006/ole">
            <mc:AlternateContent xmlns:mc="http://schemas.openxmlformats.org/markup-compatibility/2006">
              <mc:Choice xmlns:v="urn:schemas-microsoft-com:vml" Requires="v">
                <p:oleObj name="Equation" r:id="rId36" imgW="114120" imgH="152280" progId="Equation.DSMT4">
                  <p:embed/>
                </p:oleObj>
              </mc:Choice>
              <mc:Fallback>
                <p:oleObj name="Equation" r:id="rId36" imgW="114120" imgH="152280" progId="Equation.DSMT4">
                  <p:embed/>
                  <p:pic>
                    <p:nvPicPr>
                      <p:cNvPr id="0" name=""/>
                      <p:cNvPicPr/>
                      <p:nvPr/>
                    </p:nvPicPr>
                    <p:blipFill>
                      <a:blip r:embed="rId37"/>
                      <a:stretch>
                        <a:fillRect/>
                      </a:stretch>
                    </p:blipFill>
                    <p:spPr>
                      <a:xfrm>
                        <a:off x="988067" y="4407426"/>
                        <a:ext cx="156556" cy="20874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069F7ED1-834F-4252-A0C0-14C5439178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1376799"/>
              </p:ext>
            </p:extLst>
          </p:nvPr>
        </p:nvGraphicFramePr>
        <p:xfrm>
          <a:off x="1655941" y="4419614"/>
          <a:ext cx="171084" cy="222409"/>
        </p:xfrm>
        <a:graphic>
          <a:graphicData uri="http://schemas.openxmlformats.org/presentationml/2006/ole">
            <mc:AlternateContent xmlns:mc="http://schemas.openxmlformats.org/markup-compatibility/2006">
              <mc:Choice xmlns:v="urn:schemas-microsoft-com:vml" Requires="v">
                <p:oleObj name="Equation" r:id="rId38" imgW="126720" imgH="164880" progId="Equation.DSMT4">
                  <p:embed/>
                </p:oleObj>
              </mc:Choice>
              <mc:Fallback>
                <p:oleObj name="Equation" r:id="rId38" imgW="126720" imgH="164880" progId="Equation.DSMT4">
                  <p:embed/>
                  <p:pic>
                    <p:nvPicPr>
                      <p:cNvPr id="0" name=""/>
                      <p:cNvPicPr/>
                      <p:nvPr/>
                    </p:nvPicPr>
                    <p:blipFill>
                      <a:blip r:embed="rId39"/>
                      <a:stretch>
                        <a:fillRect/>
                      </a:stretch>
                    </p:blipFill>
                    <p:spPr>
                      <a:xfrm>
                        <a:off x="1655941" y="4419614"/>
                        <a:ext cx="171084" cy="222409"/>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39A7DB31-3D59-40E1-834B-9478A4CF68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5858374"/>
              </p:ext>
            </p:extLst>
          </p:nvPr>
        </p:nvGraphicFramePr>
        <p:xfrm>
          <a:off x="2412286" y="4409342"/>
          <a:ext cx="153194" cy="204259"/>
        </p:xfrm>
        <a:graphic>
          <a:graphicData uri="http://schemas.openxmlformats.org/presentationml/2006/ole">
            <mc:AlternateContent xmlns:mc="http://schemas.openxmlformats.org/markup-compatibility/2006">
              <mc:Choice xmlns:v="urn:schemas-microsoft-com:vml" Requires="v">
                <p:oleObj name="Equation" r:id="rId40" imgW="114120" imgH="152280" progId="Equation.DSMT4">
                  <p:embed/>
                </p:oleObj>
              </mc:Choice>
              <mc:Fallback>
                <p:oleObj name="Equation" r:id="rId40" imgW="114120" imgH="152280" progId="Equation.DSMT4">
                  <p:embed/>
                  <p:pic>
                    <p:nvPicPr>
                      <p:cNvPr id="0" name=""/>
                      <p:cNvPicPr/>
                      <p:nvPr/>
                    </p:nvPicPr>
                    <p:blipFill>
                      <a:blip r:embed="rId41"/>
                      <a:stretch>
                        <a:fillRect/>
                      </a:stretch>
                    </p:blipFill>
                    <p:spPr>
                      <a:xfrm>
                        <a:off x="2412286" y="4409342"/>
                        <a:ext cx="153194" cy="204259"/>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704BADD9-DB7F-47F2-9025-14B9DE7E46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32596868"/>
              </p:ext>
            </p:extLst>
          </p:nvPr>
        </p:nvGraphicFramePr>
        <p:xfrm>
          <a:off x="3193667" y="4395786"/>
          <a:ext cx="177582" cy="230857"/>
        </p:xfrm>
        <a:graphic>
          <a:graphicData uri="http://schemas.openxmlformats.org/presentationml/2006/ole">
            <mc:AlternateContent xmlns:mc="http://schemas.openxmlformats.org/markup-compatibility/2006">
              <mc:Choice xmlns:v="urn:schemas-microsoft-com:vml" Requires="v">
                <p:oleObj name="Equation" r:id="rId42" imgW="126720" imgH="164880" progId="Equation.DSMT4">
                  <p:embed/>
                </p:oleObj>
              </mc:Choice>
              <mc:Fallback>
                <p:oleObj name="Equation" r:id="rId42" imgW="126720" imgH="164880" progId="Equation.DSMT4">
                  <p:embed/>
                  <p:pic>
                    <p:nvPicPr>
                      <p:cNvPr id="0" name=""/>
                      <p:cNvPicPr/>
                      <p:nvPr/>
                    </p:nvPicPr>
                    <p:blipFill>
                      <a:blip r:embed="rId43"/>
                      <a:stretch>
                        <a:fillRect/>
                      </a:stretch>
                    </p:blipFill>
                    <p:spPr>
                      <a:xfrm>
                        <a:off x="3193667" y="4395786"/>
                        <a:ext cx="177582" cy="230857"/>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0216255-D258-41F7-AB06-21126C969C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68664758"/>
              </p:ext>
            </p:extLst>
          </p:nvPr>
        </p:nvGraphicFramePr>
        <p:xfrm>
          <a:off x="3864424" y="4413692"/>
          <a:ext cx="151820" cy="202427"/>
        </p:xfrm>
        <a:graphic>
          <a:graphicData uri="http://schemas.openxmlformats.org/presentationml/2006/ole">
            <mc:AlternateContent xmlns:mc="http://schemas.openxmlformats.org/markup-compatibility/2006">
              <mc:Choice xmlns:v="urn:schemas-microsoft-com:vml" Requires="v">
                <p:oleObj name="Equation" r:id="rId44" imgW="114120" imgH="152280" progId="Equation.DSMT4">
                  <p:embed/>
                </p:oleObj>
              </mc:Choice>
              <mc:Fallback>
                <p:oleObj name="Equation" r:id="rId44" imgW="114120" imgH="152280" progId="Equation.DSMT4">
                  <p:embed/>
                  <p:pic>
                    <p:nvPicPr>
                      <p:cNvPr id="0" name=""/>
                      <p:cNvPicPr/>
                      <p:nvPr/>
                    </p:nvPicPr>
                    <p:blipFill>
                      <a:blip r:embed="rId45"/>
                      <a:stretch>
                        <a:fillRect/>
                      </a:stretch>
                    </p:blipFill>
                    <p:spPr>
                      <a:xfrm>
                        <a:off x="3864424" y="4413692"/>
                        <a:ext cx="151820" cy="20242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FF650BA2-8CDB-4B41-B7FC-2A413DF77C9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65735282"/>
              </p:ext>
            </p:extLst>
          </p:nvPr>
        </p:nvGraphicFramePr>
        <p:xfrm>
          <a:off x="988067" y="4739246"/>
          <a:ext cx="152749" cy="203664"/>
        </p:xfrm>
        <a:graphic>
          <a:graphicData uri="http://schemas.openxmlformats.org/presentationml/2006/ole">
            <mc:AlternateContent xmlns:mc="http://schemas.openxmlformats.org/markup-compatibility/2006">
              <mc:Choice xmlns:v="urn:schemas-microsoft-com:vml" Requires="v">
                <p:oleObj name="Equation" r:id="rId46" imgW="114120" imgH="152280" progId="Equation.DSMT4">
                  <p:embed/>
                </p:oleObj>
              </mc:Choice>
              <mc:Fallback>
                <p:oleObj name="Equation" r:id="rId46" imgW="114120" imgH="152280" progId="Equation.DSMT4">
                  <p:embed/>
                  <p:pic>
                    <p:nvPicPr>
                      <p:cNvPr id="0" name=""/>
                      <p:cNvPicPr/>
                      <p:nvPr/>
                    </p:nvPicPr>
                    <p:blipFill>
                      <a:blip r:embed="rId47"/>
                      <a:stretch>
                        <a:fillRect/>
                      </a:stretch>
                    </p:blipFill>
                    <p:spPr>
                      <a:xfrm>
                        <a:off x="988067" y="4739246"/>
                        <a:ext cx="152749" cy="203664"/>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190B61B7-8137-480D-8212-1B21526B8B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642649"/>
              </p:ext>
            </p:extLst>
          </p:nvPr>
        </p:nvGraphicFramePr>
        <p:xfrm>
          <a:off x="1656196" y="4756457"/>
          <a:ext cx="148733" cy="224310"/>
        </p:xfrm>
        <a:graphic>
          <a:graphicData uri="http://schemas.openxmlformats.org/presentationml/2006/ole">
            <mc:AlternateContent xmlns:mc="http://schemas.openxmlformats.org/markup-compatibility/2006">
              <mc:Choice xmlns:v="urn:schemas-microsoft-com:vml" Requires="v">
                <p:oleObj name="Equation" r:id="rId48" imgW="126720" imgH="164880" progId="Equation.DSMT4">
                  <p:embed/>
                </p:oleObj>
              </mc:Choice>
              <mc:Fallback>
                <p:oleObj name="Equation" r:id="rId48" imgW="126720" imgH="164880" progId="Equation.DSMT4">
                  <p:embed/>
                  <p:pic>
                    <p:nvPicPr>
                      <p:cNvPr id="0" name=""/>
                      <p:cNvPicPr/>
                      <p:nvPr/>
                    </p:nvPicPr>
                    <p:blipFill>
                      <a:blip r:embed="rId49"/>
                      <a:stretch>
                        <a:fillRect/>
                      </a:stretch>
                    </p:blipFill>
                    <p:spPr>
                      <a:xfrm>
                        <a:off x="1656196" y="4756457"/>
                        <a:ext cx="148733" cy="22431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C3CFFED-1D71-44EC-A85F-8AFC6D7128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2961118"/>
              </p:ext>
            </p:extLst>
          </p:nvPr>
        </p:nvGraphicFramePr>
        <p:xfrm>
          <a:off x="2400300" y="4748536"/>
          <a:ext cx="164831" cy="214281"/>
        </p:xfrm>
        <a:graphic>
          <a:graphicData uri="http://schemas.openxmlformats.org/presentationml/2006/ole">
            <mc:AlternateContent xmlns:mc="http://schemas.openxmlformats.org/markup-compatibility/2006">
              <mc:Choice xmlns:v="urn:schemas-microsoft-com:vml" Requires="v">
                <p:oleObj name="Equation" r:id="rId50" imgW="126720" imgH="164880" progId="Equation.DSMT4">
                  <p:embed/>
                </p:oleObj>
              </mc:Choice>
              <mc:Fallback>
                <p:oleObj name="Equation" r:id="rId50" imgW="126720" imgH="164880" progId="Equation.DSMT4">
                  <p:embed/>
                  <p:pic>
                    <p:nvPicPr>
                      <p:cNvPr id="0" name=""/>
                      <p:cNvPicPr/>
                      <p:nvPr/>
                    </p:nvPicPr>
                    <p:blipFill>
                      <a:blip r:embed="rId51"/>
                      <a:stretch>
                        <a:fillRect/>
                      </a:stretch>
                    </p:blipFill>
                    <p:spPr>
                      <a:xfrm>
                        <a:off x="2400300" y="4748536"/>
                        <a:ext cx="164831" cy="214281"/>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A219C6C7-5001-4FFE-B9A1-2E10A87FEC5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97989442"/>
              </p:ext>
            </p:extLst>
          </p:nvPr>
        </p:nvGraphicFramePr>
        <p:xfrm>
          <a:off x="3201554" y="4744752"/>
          <a:ext cx="140326" cy="187101"/>
        </p:xfrm>
        <a:graphic>
          <a:graphicData uri="http://schemas.openxmlformats.org/presentationml/2006/ole">
            <mc:AlternateContent xmlns:mc="http://schemas.openxmlformats.org/markup-compatibility/2006">
              <mc:Choice xmlns:v="urn:schemas-microsoft-com:vml" Requires="v">
                <p:oleObj name="Equation" r:id="rId52" imgW="114120" imgH="152280" progId="Equation.DSMT4">
                  <p:embed/>
                </p:oleObj>
              </mc:Choice>
              <mc:Fallback>
                <p:oleObj name="Equation" r:id="rId52" imgW="114120" imgH="152280" progId="Equation.DSMT4">
                  <p:embed/>
                  <p:pic>
                    <p:nvPicPr>
                      <p:cNvPr id="0" name=""/>
                      <p:cNvPicPr/>
                      <p:nvPr/>
                    </p:nvPicPr>
                    <p:blipFill>
                      <a:blip r:embed="rId53"/>
                      <a:stretch>
                        <a:fillRect/>
                      </a:stretch>
                    </p:blipFill>
                    <p:spPr>
                      <a:xfrm>
                        <a:off x="3201554" y="4744752"/>
                        <a:ext cx="140326" cy="187101"/>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AB20D2B3-4FAC-40EB-B118-48CC372415E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34191860"/>
              </p:ext>
            </p:extLst>
          </p:nvPr>
        </p:nvGraphicFramePr>
        <p:xfrm>
          <a:off x="3867282" y="4734123"/>
          <a:ext cx="171318" cy="220772"/>
        </p:xfrm>
        <a:graphic>
          <a:graphicData uri="http://schemas.openxmlformats.org/presentationml/2006/ole">
            <mc:AlternateContent xmlns:mc="http://schemas.openxmlformats.org/markup-compatibility/2006">
              <mc:Choice xmlns:v="urn:schemas-microsoft-com:vml" Requires="v">
                <p:oleObj name="Equation" r:id="rId54" imgW="126720" imgH="164880" progId="Equation.DSMT4">
                  <p:embed/>
                </p:oleObj>
              </mc:Choice>
              <mc:Fallback>
                <p:oleObj name="Equation" r:id="rId54" imgW="126720" imgH="164880" progId="Equation.DSMT4">
                  <p:embed/>
                  <p:pic>
                    <p:nvPicPr>
                      <p:cNvPr id="0" name=""/>
                      <p:cNvPicPr/>
                      <p:nvPr/>
                    </p:nvPicPr>
                    <p:blipFill>
                      <a:blip r:embed="rId55"/>
                      <a:stretch>
                        <a:fillRect/>
                      </a:stretch>
                    </p:blipFill>
                    <p:spPr>
                      <a:xfrm>
                        <a:off x="3867282" y="4734123"/>
                        <a:ext cx="171318" cy="220772"/>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35B9AA01-2234-42E0-8357-6D860537BF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4560994"/>
              </p:ext>
            </p:extLst>
          </p:nvPr>
        </p:nvGraphicFramePr>
        <p:xfrm>
          <a:off x="990542" y="5073050"/>
          <a:ext cx="180262" cy="234341"/>
        </p:xfrm>
        <a:graphic>
          <a:graphicData uri="http://schemas.openxmlformats.org/presentationml/2006/ole">
            <mc:AlternateContent xmlns:mc="http://schemas.openxmlformats.org/markup-compatibility/2006">
              <mc:Choice xmlns:v="urn:schemas-microsoft-com:vml" Requires="v">
                <p:oleObj name="Equation" r:id="rId56" imgW="126720" imgH="164880" progId="Equation.DSMT4">
                  <p:embed/>
                </p:oleObj>
              </mc:Choice>
              <mc:Fallback>
                <p:oleObj name="Equation" r:id="rId56" imgW="126720" imgH="164880" progId="Equation.DSMT4">
                  <p:embed/>
                  <p:pic>
                    <p:nvPicPr>
                      <p:cNvPr id="0" name=""/>
                      <p:cNvPicPr/>
                      <p:nvPr/>
                    </p:nvPicPr>
                    <p:blipFill>
                      <a:blip r:embed="rId57"/>
                      <a:stretch>
                        <a:fillRect/>
                      </a:stretch>
                    </p:blipFill>
                    <p:spPr>
                      <a:xfrm>
                        <a:off x="990542" y="5073050"/>
                        <a:ext cx="180262" cy="234341"/>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C6739CA9-E1AD-4840-BACF-BFF7B04D561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1890363"/>
              </p:ext>
            </p:extLst>
          </p:nvPr>
        </p:nvGraphicFramePr>
        <p:xfrm>
          <a:off x="1673841" y="5081954"/>
          <a:ext cx="145709" cy="194279"/>
        </p:xfrm>
        <a:graphic>
          <a:graphicData uri="http://schemas.openxmlformats.org/presentationml/2006/ole">
            <mc:AlternateContent xmlns:mc="http://schemas.openxmlformats.org/markup-compatibility/2006">
              <mc:Choice xmlns:v="urn:schemas-microsoft-com:vml" Requires="v">
                <p:oleObj name="Equation" r:id="rId58" imgW="114120" imgH="152280" progId="Equation.DSMT4">
                  <p:embed/>
                </p:oleObj>
              </mc:Choice>
              <mc:Fallback>
                <p:oleObj name="Equation" r:id="rId58" imgW="114120" imgH="152280" progId="Equation.DSMT4">
                  <p:embed/>
                  <p:pic>
                    <p:nvPicPr>
                      <p:cNvPr id="0" name=""/>
                      <p:cNvPicPr/>
                      <p:nvPr/>
                    </p:nvPicPr>
                    <p:blipFill>
                      <a:blip r:embed="rId59"/>
                      <a:stretch>
                        <a:fillRect/>
                      </a:stretch>
                    </p:blipFill>
                    <p:spPr>
                      <a:xfrm>
                        <a:off x="1673841" y="5081954"/>
                        <a:ext cx="145709" cy="194279"/>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1B08A729-02C5-4E20-9B3F-947CBA193A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5234600"/>
              </p:ext>
            </p:extLst>
          </p:nvPr>
        </p:nvGraphicFramePr>
        <p:xfrm>
          <a:off x="2420043" y="5078497"/>
          <a:ext cx="134389" cy="179185"/>
        </p:xfrm>
        <a:graphic>
          <a:graphicData uri="http://schemas.openxmlformats.org/presentationml/2006/ole">
            <mc:AlternateContent xmlns:mc="http://schemas.openxmlformats.org/markup-compatibility/2006">
              <mc:Choice xmlns:v="urn:schemas-microsoft-com:vml" Requires="v">
                <p:oleObj name="Equation" r:id="rId60" imgW="114120" imgH="152280" progId="Equation.DSMT4">
                  <p:embed/>
                </p:oleObj>
              </mc:Choice>
              <mc:Fallback>
                <p:oleObj name="Equation" r:id="rId60" imgW="114120" imgH="152280" progId="Equation.DSMT4">
                  <p:embed/>
                  <p:pic>
                    <p:nvPicPr>
                      <p:cNvPr id="0" name=""/>
                      <p:cNvPicPr/>
                      <p:nvPr/>
                    </p:nvPicPr>
                    <p:blipFill>
                      <a:blip r:embed="rId61"/>
                      <a:stretch>
                        <a:fillRect/>
                      </a:stretch>
                    </p:blipFill>
                    <p:spPr>
                      <a:xfrm>
                        <a:off x="2420043" y="5078497"/>
                        <a:ext cx="134389" cy="179185"/>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13402E10-3031-4F8E-A51A-CDB008029A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5574766"/>
              </p:ext>
            </p:extLst>
          </p:nvPr>
        </p:nvGraphicFramePr>
        <p:xfrm>
          <a:off x="3202180" y="5068731"/>
          <a:ext cx="162835" cy="211686"/>
        </p:xfrm>
        <a:graphic>
          <a:graphicData uri="http://schemas.openxmlformats.org/presentationml/2006/ole">
            <mc:AlternateContent xmlns:mc="http://schemas.openxmlformats.org/markup-compatibility/2006">
              <mc:Choice xmlns:v="urn:schemas-microsoft-com:vml" Requires="v">
                <p:oleObj name="Equation" r:id="rId62" imgW="126720" imgH="164880" progId="Equation.DSMT4">
                  <p:embed/>
                </p:oleObj>
              </mc:Choice>
              <mc:Fallback>
                <p:oleObj name="Equation" r:id="rId62" imgW="126720" imgH="164880" progId="Equation.DSMT4">
                  <p:embed/>
                  <p:pic>
                    <p:nvPicPr>
                      <p:cNvPr id="0" name=""/>
                      <p:cNvPicPr/>
                      <p:nvPr/>
                    </p:nvPicPr>
                    <p:blipFill>
                      <a:blip r:embed="rId63"/>
                      <a:stretch>
                        <a:fillRect/>
                      </a:stretch>
                    </p:blipFill>
                    <p:spPr>
                      <a:xfrm>
                        <a:off x="3202180" y="5068731"/>
                        <a:ext cx="162835" cy="211686"/>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3703DB01-5CFE-469E-B3DD-883B7707FB0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52345584"/>
              </p:ext>
            </p:extLst>
          </p:nvPr>
        </p:nvGraphicFramePr>
        <p:xfrm>
          <a:off x="3868052" y="5071273"/>
          <a:ext cx="151497" cy="201996"/>
        </p:xfrm>
        <a:graphic>
          <a:graphicData uri="http://schemas.openxmlformats.org/presentationml/2006/ole">
            <mc:AlternateContent xmlns:mc="http://schemas.openxmlformats.org/markup-compatibility/2006">
              <mc:Choice xmlns:v="urn:schemas-microsoft-com:vml" Requires="v">
                <p:oleObj name="Equation" r:id="rId64" imgW="114120" imgH="152280" progId="Equation.DSMT4">
                  <p:embed/>
                </p:oleObj>
              </mc:Choice>
              <mc:Fallback>
                <p:oleObj name="Equation" r:id="rId64" imgW="114120" imgH="152280" progId="Equation.DSMT4">
                  <p:embed/>
                  <p:pic>
                    <p:nvPicPr>
                      <p:cNvPr id="0" name=""/>
                      <p:cNvPicPr/>
                      <p:nvPr/>
                    </p:nvPicPr>
                    <p:blipFill>
                      <a:blip r:embed="rId65"/>
                      <a:stretch>
                        <a:fillRect/>
                      </a:stretch>
                    </p:blipFill>
                    <p:spPr>
                      <a:xfrm>
                        <a:off x="3868052" y="5071273"/>
                        <a:ext cx="151497" cy="201996"/>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B714CAA1-1722-4A3E-972D-BF3A077773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20694639"/>
              </p:ext>
            </p:extLst>
          </p:nvPr>
        </p:nvGraphicFramePr>
        <p:xfrm>
          <a:off x="983306" y="5415891"/>
          <a:ext cx="170215" cy="221280"/>
        </p:xfrm>
        <a:graphic>
          <a:graphicData uri="http://schemas.openxmlformats.org/presentationml/2006/ole">
            <mc:AlternateContent xmlns:mc="http://schemas.openxmlformats.org/markup-compatibility/2006">
              <mc:Choice xmlns:v="urn:schemas-microsoft-com:vml" Requires="v">
                <p:oleObj name="Equation" r:id="rId66" imgW="126720" imgH="164880" progId="Equation.DSMT4">
                  <p:embed/>
                </p:oleObj>
              </mc:Choice>
              <mc:Fallback>
                <p:oleObj name="Equation" r:id="rId66" imgW="126720" imgH="164880" progId="Equation.DSMT4">
                  <p:embed/>
                  <p:pic>
                    <p:nvPicPr>
                      <p:cNvPr id="0" name=""/>
                      <p:cNvPicPr/>
                      <p:nvPr/>
                    </p:nvPicPr>
                    <p:blipFill>
                      <a:blip r:embed="rId67"/>
                      <a:stretch>
                        <a:fillRect/>
                      </a:stretch>
                    </p:blipFill>
                    <p:spPr>
                      <a:xfrm>
                        <a:off x="983306" y="5415891"/>
                        <a:ext cx="170215" cy="22128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4E920799-9EE4-4613-BB07-A09E41BF63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7588212"/>
              </p:ext>
            </p:extLst>
          </p:nvPr>
        </p:nvGraphicFramePr>
        <p:xfrm>
          <a:off x="1662805" y="5428635"/>
          <a:ext cx="142738" cy="190318"/>
        </p:xfrm>
        <a:graphic>
          <a:graphicData uri="http://schemas.openxmlformats.org/presentationml/2006/ole">
            <mc:AlternateContent xmlns:mc="http://schemas.openxmlformats.org/markup-compatibility/2006">
              <mc:Choice xmlns:v="urn:schemas-microsoft-com:vml" Requires="v">
                <p:oleObj name="Equation" r:id="rId68" imgW="114120" imgH="152280" progId="Equation.DSMT4">
                  <p:embed/>
                </p:oleObj>
              </mc:Choice>
              <mc:Fallback>
                <p:oleObj name="Equation" r:id="rId68" imgW="114120" imgH="152280" progId="Equation.DSMT4">
                  <p:embed/>
                  <p:pic>
                    <p:nvPicPr>
                      <p:cNvPr id="0" name=""/>
                      <p:cNvPicPr/>
                      <p:nvPr/>
                    </p:nvPicPr>
                    <p:blipFill>
                      <a:blip r:embed="rId69"/>
                      <a:stretch>
                        <a:fillRect/>
                      </a:stretch>
                    </p:blipFill>
                    <p:spPr>
                      <a:xfrm>
                        <a:off x="1662805" y="5428635"/>
                        <a:ext cx="142738" cy="190318"/>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B13689C3-5A5D-4BE1-BDDD-98A6D32E71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77408400"/>
              </p:ext>
            </p:extLst>
          </p:nvPr>
        </p:nvGraphicFramePr>
        <p:xfrm>
          <a:off x="2401099" y="5408939"/>
          <a:ext cx="163391" cy="212409"/>
        </p:xfrm>
        <a:graphic>
          <a:graphicData uri="http://schemas.openxmlformats.org/presentationml/2006/ole">
            <mc:AlternateContent xmlns:mc="http://schemas.openxmlformats.org/markup-compatibility/2006">
              <mc:Choice xmlns:v="urn:schemas-microsoft-com:vml" Requires="v">
                <p:oleObj name="Equation" r:id="rId70" imgW="126720" imgH="164880" progId="Equation.DSMT4">
                  <p:embed/>
                </p:oleObj>
              </mc:Choice>
              <mc:Fallback>
                <p:oleObj name="Equation" r:id="rId70" imgW="126720" imgH="164880" progId="Equation.DSMT4">
                  <p:embed/>
                  <p:pic>
                    <p:nvPicPr>
                      <p:cNvPr id="0" name=""/>
                      <p:cNvPicPr/>
                      <p:nvPr/>
                    </p:nvPicPr>
                    <p:blipFill>
                      <a:blip r:embed="rId71"/>
                      <a:stretch>
                        <a:fillRect/>
                      </a:stretch>
                    </p:blipFill>
                    <p:spPr>
                      <a:xfrm>
                        <a:off x="2401099" y="5408939"/>
                        <a:ext cx="163391" cy="212409"/>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4C244B93-2BEF-458B-BA9F-11C3DEF6978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33164714"/>
              </p:ext>
            </p:extLst>
          </p:nvPr>
        </p:nvGraphicFramePr>
        <p:xfrm>
          <a:off x="3210502" y="5417896"/>
          <a:ext cx="135731" cy="180975"/>
        </p:xfrm>
        <a:graphic>
          <a:graphicData uri="http://schemas.openxmlformats.org/presentationml/2006/ole">
            <mc:AlternateContent xmlns:mc="http://schemas.openxmlformats.org/markup-compatibility/2006">
              <mc:Choice xmlns:v="urn:schemas-microsoft-com:vml" Requires="v">
                <p:oleObj name="Equation" r:id="rId72" imgW="114120" imgH="152280" progId="Equation.DSMT4">
                  <p:embed/>
                </p:oleObj>
              </mc:Choice>
              <mc:Fallback>
                <p:oleObj name="Equation" r:id="rId72" imgW="114120" imgH="152280" progId="Equation.DSMT4">
                  <p:embed/>
                  <p:pic>
                    <p:nvPicPr>
                      <p:cNvPr id="0" name=""/>
                      <p:cNvPicPr/>
                      <p:nvPr/>
                    </p:nvPicPr>
                    <p:blipFill>
                      <a:blip r:embed="rId73"/>
                      <a:stretch>
                        <a:fillRect/>
                      </a:stretch>
                    </p:blipFill>
                    <p:spPr>
                      <a:xfrm>
                        <a:off x="3210502" y="5417896"/>
                        <a:ext cx="135731" cy="180975"/>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B755E565-75CE-47C6-9E7D-74508403C3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9186201"/>
              </p:ext>
            </p:extLst>
          </p:nvPr>
        </p:nvGraphicFramePr>
        <p:xfrm>
          <a:off x="3865417" y="5420512"/>
          <a:ext cx="158896" cy="206565"/>
        </p:xfrm>
        <a:graphic>
          <a:graphicData uri="http://schemas.openxmlformats.org/presentationml/2006/ole">
            <mc:AlternateContent xmlns:mc="http://schemas.openxmlformats.org/markup-compatibility/2006">
              <mc:Choice xmlns:v="urn:schemas-microsoft-com:vml" Requires="v">
                <p:oleObj name="Equation" r:id="rId74" imgW="126720" imgH="164880" progId="Equation.DSMT4">
                  <p:embed/>
                </p:oleObj>
              </mc:Choice>
              <mc:Fallback>
                <p:oleObj name="Equation" r:id="rId74" imgW="126720" imgH="164880" progId="Equation.DSMT4">
                  <p:embed/>
                  <p:pic>
                    <p:nvPicPr>
                      <p:cNvPr id="0" name=""/>
                      <p:cNvPicPr/>
                      <p:nvPr/>
                    </p:nvPicPr>
                    <p:blipFill>
                      <a:blip r:embed="rId75"/>
                      <a:stretch>
                        <a:fillRect/>
                      </a:stretch>
                    </p:blipFill>
                    <p:spPr>
                      <a:xfrm>
                        <a:off x="3865417" y="5420512"/>
                        <a:ext cx="158896" cy="206565"/>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BBE8BDCF-6EC8-4BC8-BB9B-6E8BC4E4EB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82424738"/>
              </p:ext>
            </p:extLst>
          </p:nvPr>
        </p:nvGraphicFramePr>
        <p:xfrm>
          <a:off x="975455" y="5741316"/>
          <a:ext cx="170215" cy="221279"/>
        </p:xfrm>
        <a:graphic>
          <a:graphicData uri="http://schemas.openxmlformats.org/presentationml/2006/ole">
            <mc:AlternateContent xmlns:mc="http://schemas.openxmlformats.org/markup-compatibility/2006">
              <mc:Choice xmlns:v="urn:schemas-microsoft-com:vml" Requires="v">
                <p:oleObj name="Equation" r:id="rId76" imgW="126720" imgH="164880" progId="Equation.DSMT4">
                  <p:embed/>
                </p:oleObj>
              </mc:Choice>
              <mc:Fallback>
                <p:oleObj name="Equation" r:id="rId76" imgW="126720" imgH="164880" progId="Equation.DSMT4">
                  <p:embed/>
                  <p:pic>
                    <p:nvPicPr>
                      <p:cNvPr id="0" name=""/>
                      <p:cNvPicPr/>
                      <p:nvPr/>
                    </p:nvPicPr>
                    <p:blipFill>
                      <a:blip r:embed="rId77"/>
                      <a:stretch>
                        <a:fillRect/>
                      </a:stretch>
                    </p:blipFill>
                    <p:spPr>
                      <a:xfrm>
                        <a:off x="975455" y="5741316"/>
                        <a:ext cx="170215" cy="221279"/>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2CB7B75B-0F06-40E6-99FB-55188616A70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02276228"/>
              </p:ext>
            </p:extLst>
          </p:nvPr>
        </p:nvGraphicFramePr>
        <p:xfrm>
          <a:off x="1646544" y="5724101"/>
          <a:ext cx="168036" cy="218448"/>
        </p:xfrm>
        <a:graphic>
          <a:graphicData uri="http://schemas.openxmlformats.org/presentationml/2006/ole">
            <mc:AlternateContent xmlns:mc="http://schemas.openxmlformats.org/markup-compatibility/2006">
              <mc:Choice xmlns:v="urn:schemas-microsoft-com:vml" Requires="v">
                <p:oleObj name="Equation" r:id="rId78" imgW="126720" imgH="164880" progId="Equation.DSMT4">
                  <p:embed/>
                </p:oleObj>
              </mc:Choice>
              <mc:Fallback>
                <p:oleObj name="Equation" r:id="rId78" imgW="126720" imgH="164880" progId="Equation.DSMT4">
                  <p:embed/>
                  <p:pic>
                    <p:nvPicPr>
                      <p:cNvPr id="0" name=""/>
                      <p:cNvPicPr/>
                      <p:nvPr/>
                    </p:nvPicPr>
                    <p:blipFill>
                      <a:blip r:embed="rId79"/>
                      <a:stretch>
                        <a:fillRect/>
                      </a:stretch>
                    </p:blipFill>
                    <p:spPr>
                      <a:xfrm>
                        <a:off x="1646544" y="5724101"/>
                        <a:ext cx="168036" cy="218448"/>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E8EEDD02-FDED-4AEB-8C4B-D9052A517FF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19534405"/>
              </p:ext>
            </p:extLst>
          </p:nvPr>
        </p:nvGraphicFramePr>
        <p:xfrm>
          <a:off x="2400330" y="5742770"/>
          <a:ext cx="147421" cy="196560"/>
        </p:xfrm>
        <a:graphic>
          <a:graphicData uri="http://schemas.openxmlformats.org/presentationml/2006/ole">
            <mc:AlternateContent xmlns:mc="http://schemas.openxmlformats.org/markup-compatibility/2006">
              <mc:Choice xmlns:v="urn:schemas-microsoft-com:vml" Requires="v">
                <p:oleObj name="Equation" r:id="rId80" imgW="114120" imgH="152280" progId="Equation.DSMT4">
                  <p:embed/>
                </p:oleObj>
              </mc:Choice>
              <mc:Fallback>
                <p:oleObj name="Equation" r:id="rId80" imgW="114120" imgH="152280" progId="Equation.DSMT4">
                  <p:embed/>
                  <p:pic>
                    <p:nvPicPr>
                      <p:cNvPr id="0" name=""/>
                      <p:cNvPicPr/>
                      <p:nvPr/>
                    </p:nvPicPr>
                    <p:blipFill>
                      <a:blip r:embed="rId81"/>
                      <a:stretch>
                        <a:fillRect/>
                      </a:stretch>
                    </p:blipFill>
                    <p:spPr>
                      <a:xfrm>
                        <a:off x="2400330" y="5742770"/>
                        <a:ext cx="147421" cy="196560"/>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6E5DED9C-E218-4D60-B3EB-E25D21D36E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04528269"/>
              </p:ext>
            </p:extLst>
          </p:nvPr>
        </p:nvGraphicFramePr>
        <p:xfrm>
          <a:off x="3208337" y="5747039"/>
          <a:ext cx="147421" cy="196561"/>
        </p:xfrm>
        <a:graphic>
          <a:graphicData uri="http://schemas.openxmlformats.org/presentationml/2006/ole">
            <mc:AlternateContent xmlns:mc="http://schemas.openxmlformats.org/markup-compatibility/2006">
              <mc:Choice xmlns:v="urn:schemas-microsoft-com:vml" Requires="v">
                <p:oleObj name="Equation" r:id="rId82" imgW="114120" imgH="152280" progId="Equation.DSMT4">
                  <p:embed/>
                </p:oleObj>
              </mc:Choice>
              <mc:Fallback>
                <p:oleObj name="Equation" r:id="rId82" imgW="114120" imgH="152280" progId="Equation.DSMT4">
                  <p:embed/>
                  <p:pic>
                    <p:nvPicPr>
                      <p:cNvPr id="0" name=""/>
                      <p:cNvPicPr/>
                      <p:nvPr/>
                    </p:nvPicPr>
                    <p:blipFill>
                      <a:blip r:embed="rId83"/>
                      <a:stretch>
                        <a:fillRect/>
                      </a:stretch>
                    </p:blipFill>
                    <p:spPr>
                      <a:xfrm>
                        <a:off x="3208337" y="5747039"/>
                        <a:ext cx="147421" cy="196561"/>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582F45A8-65E0-45BB-BA1B-6F8BDF76BC5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6877693"/>
              </p:ext>
            </p:extLst>
          </p:nvPr>
        </p:nvGraphicFramePr>
        <p:xfrm>
          <a:off x="3862171" y="5753440"/>
          <a:ext cx="162142" cy="210785"/>
        </p:xfrm>
        <a:graphic>
          <a:graphicData uri="http://schemas.openxmlformats.org/presentationml/2006/ole">
            <mc:AlternateContent xmlns:mc="http://schemas.openxmlformats.org/markup-compatibility/2006">
              <mc:Choice xmlns:v="urn:schemas-microsoft-com:vml" Requires="v">
                <p:oleObj name="Equation" r:id="rId84" imgW="126720" imgH="164880" progId="Equation.DSMT4">
                  <p:embed/>
                </p:oleObj>
              </mc:Choice>
              <mc:Fallback>
                <p:oleObj name="Equation" r:id="rId84" imgW="126720" imgH="164880" progId="Equation.DSMT4">
                  <p:embed/>
                  <p:pic>
                    <p:nvPicPr>
                      <p:cNvPr id="0" name=""/>
                      <p:cNvPicPr/>
                      <p:nvPr/>
                    </p:nvPicPr>
                    <p:blipFill>
                      <a:blip r:embed="rId85"/>
                      <a:stretch>
                        <a:fillRect/>
                      </a:stretch>
                    </p:blipFill>
                    <p:spPr>
                      <a:xfrm>
                        <a:off x="3862171" y="5753440"/>
                        <a:ext cx="162142" cy="210785"/>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701469F8-6905-48B9-8F00-16762C3E70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7503693"/>
              </p:ext>
            </p:extLst>
          </p:nvPr>
        </p:nvGraphicFramePr>
        <p:xfrm>
          <a:off x="966120" y="6092735"/>
          <a:ext cx="171181" cy="222535"/>
        </p:xfrm>
        <a:graphic>
          <a:graphicData uri="http://schemas.openxmlformats.org/presentationml/2006/ole">
            <mc:AlternateContent xmlns:mc="http://schemas.openxmlformats.org/markup-compatibility/2006">
              <mc:Choice xmlns:v="urn:schemas-microsoft-com:vml" Requires="v">
                <p:oleObj name="Equation" r:id="rId86" imgW="126720" imgH="164880" progId="Equation.DSMT4">
                  <p:embed/>
                </p:oleObj>
              </mc:Choice>
              <mc:Fallback>
                <p:oleObj name="Equation" r:id="rId86" imgW="126720" imgH="164880" progId="Equation.DSMT4">
                  <p:embed/>
                  <p:pic>
                    <p:nvPicPr>
                      <p:cNvPr id="0" name=""/>
                      <p:cNvPicPr/>
                      <p:nvPr/>
                    </p:nvPicPr>
                    <p:blipFill>
                      <a:blip r:embed="rId87"/>
                      <a:stretch>
                        <a:fillRect/>
                      </a:stretch>
                    </p:blipFill>
                    <p:spPr>
                      <a:xfrm>
                        <a:off x="966120" y="6092735"/>
                        <a:ext cx="171181" cy="222535"/>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17A58C6A-327C-4117-A950-F6CFCAB9DA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42446491"/>
              </p:ext>
            </p:extLst>
          </p:nvPr>
        </p:nvGraphicFramePr>
        <p:xfrm>
          <a:off x="1636895" y="6081491"/>
          <a:ext cx="175846" cy="228600"/>
        </p:xfrm>
        <a:graphic>
          <a:graphicData uri="http://schemas.openxmlformats.org/presentationml/2006/ole">
            <mc:AlternateContent xmlns:mc="http://schemas.openxmlformats.org/markup-compatibility/2006">
              <mc:Choice xmlns:v="urn:schemas-microsoft-com:vml" Requires="v">
                <p:oleObj name="Equation" r:id="rId88" imgW="126720" imgH="164880" progId="Equation.DSMT4">
                  <p:embed/>
                </p:oleObj>
              </mc:Choice>
              <mc:Fallback>
                <p:oleObj name="Equation" r:id="rId88" imgW="126720" imgH="164880" progId="Equation.DSMT4">
                  <p:embed/>
                  <p:pic>
                    <p:nvPicPr>
                      <p:cNvPr id="0" name=""/>
                      <p:cNvPicPr/>
                      <p:nvPr/>
                    </p:nvPicPr>
                    <p:blipFill>
                      <a:blip r:embed="rId89"/>
                      <a:stretch>
                        <a:fillRect/>
                      </a:stretch>
                    </p:blipFill>
                    <p:spPr>
                      <a:xfrm>
                        <a:off x="1636895" y="6081491"/>
                        <a:ext cx="175846" cy="22860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C5DEDD7E-0B20-4053-B469-101D718D9C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96442207"/>
              </p:ext>
            </p:extLst>
          </p:nvPr>
        </p:nvGraphicFramePr>
        <p:xfrm>
          <a:off x="2390750" y="6097925"/>
          <a:ext cx="163197" cy="212156"/>
        </p:xfrm>
        <a:graphic>
          <a:graphicData uri="http://schemas.openxmlformats.org/presentationml/2006/ole">
            <mc:AlternateContent xmlns:mc="http://schemas.openxmlformats.org/markup-compatibility/2006">
              <mc:Choice xmlns:v="urn:schemas-microsoft-com:vml" Requires="v">
                <p:oleObj name="Equation" r:id="rId90" imgW="126720" imgH="164880" progId="Equation.DSMT4">
                  <p:embed/>
                </p:oleObj>
              </mc:Choice>
              <mc:Fallback>
                <p:oleObj name="Equation" r:id="rId90" imgW="126720" imgH="164880" progId="Equation.DSMT4">
                  <p:embed/>
                  <p:pic>
                    <p:nvPicPr>
                      <p:cNvPr id="0" name=""/>
                      <p:cNvPicPr/>
                      <p:nvPr/>
                    </p:nvPicPr>
                    <p:blipFill>
                      <a:blip r:embed="rId91"/>
                      <a:stretch>
                        <a:fillRect/>
                      </a:stretch>
                    </p:blipFill>
                    <p:spPr>
                      <a:xfrm>
                        <a:off x="2390750" y="6097925"/>
                        <a:ext cx="163197" cy="212156"/>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1E8C6ED2-E001-4BF6-95CD-5C5A714D85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50722651"/>
              </p:ext>
            </p:extLst>
          </p:nvPr>
        </p:nvGraphicFramePr>
        <p:xfrm>
          <a:off x="3209090" y="6094439"/>
          <a:ext cx="155925" cy="202704"/>
        </p:xfrm>
        <a:graphic>
          <a:graphicData uri="http://schemas.openxmlformats.org/presentationml/2006/ole">
            <mc:AlternateContent xmlns:mc="http://schemas.openxmlformats.org/markup-compatibility/2006">
              <mc:Choice xmlns:v="urn:schemas-microsoft-com:vml" Requires="v">
                <p:oleObj name="Equation" r:id="rId92" imgW="126720" imgH="164880" progId="Equation.DSMT4">
                  <p:embed/>
                </p:oleObj>
              </mc:Choice>
              <mc:Fallback>
                <p:oleObj name="Equation" r:id="rId92" imgW="126720" imgH="164880" progId="Equation.DSMT4">
                  <p:embed/>
                  <p:pic>
                    <p:nvPicPr>
                      <p:cNvPr id="0" name=""/>
                      <p:cNvPicPr/>
                      <p:nvPr/>
                    </p:nvPicPr>
                    <p:blipFill>
                      <a:blip r:embed="rId93"/>
                      <a:stretch>
                        <a:fillRect/>
                      </a:stretch>
                    </p:blipFill>
                    <p:spPr>
                      <a:xfrm>
                        <a:off x="3209090" y="6094439"/>
                        <a:ext cx="155925" cy="202704"/>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ECA139EB-D3BD-4CA6-84AE-DC431F4CA7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3397743"/>
              </p:ext>
            </p:extLst>
          </p:nvPr>
        </p:nvGraphicFramePr>
        <p:xfrm>
          <a:off x="3858659" y="6107248"/>
          <a:ext cx="165654" cy="212713"/>
        </p:xfrm>
        <a:graphic>
          <a:graphicData uri="http://schemas.openxmlformats.org/presentationml/2006/ole">
            <mc:AlternateContent xmlns:mc="http://schemas.openxmlformats.org/markup-compatibility/2006">
              <mc:Choice xmlns:v="urn:schemas-microsoft-com:vml" Requires="v">
                <p:oleObj name="Equation" r:id="rId94" imgW="126720" imgH="164880" progId="Equation.DSMT4">
                  <p:embed/>
                </p:oleObj>
              </mc:Choice>
              <mc:Fallback>
                <p:oleObj name="Equation" r:id="rId94" imgW="126720" imgH="164880" progId="Equation.DSMT4">
                  <p:embed/>
                  <p:pic>
                    <p:nvPicPr>
                      <p:cNvPr id="0" name=""/>
                      <p:cNvPicPr/>
                      <p:nvPr/>
                    </p:nvPicPr>
                    <p:blipFill>
                      <a:blip r:embed="rId95"/>
                      <a:stretch>
                        <a:fillRect/>
                      </a:stretch>
                    </p:blipFill>
                    <p:spPr>
                      <a:xfrm>
                        <a:off x="3858659" y="6107248"/>
                        <a:ext cx="165654" cy="212713"/>
                      </a:xfrm>
                      <a:prstGeom prst="rect">
                        <a:avLst/>
                      </a:prstGeom>
                    </p:spPr>
                  </p:pic>
                </p:oleObj>
              </mc:Fallback>
            </mc:AlternateContent>
          </a:graphicData>
        </a:graphic>
      </p:graphicFrame>
      <p:pic>
        <p:nvPicPr>
          <p:cNvPr id="10" name="Picture 5" descr="A full adder.">
            <a:extLst>
              <a:ext uri="{FF2B5EF4-FFF2-40B4-BE49-F238E27FC236}">
                <a16:creationId xmlns:a16="http://schemas.microsoft.com/office/drawing/2014/main" id="{E2AC2EBA-4F0B-4193-830C-A593C155A100}"/>
              </a:ext>
            </a:extLst>
          </p:cNvPr>
          <p:cNvPicPr>
            <a:picLocks noChangeAspect="1" noChangeArrowheads="1"/>
          </p:cNvPicPr>
          <p:nvPr/>
        </p:nvPicPr>
        <p:blipFill>
          <a:blip r:embed="rId96">
            <a:extLst>
              <a:ext uri="{28A0092B-C50C-407E-A947-70E740481C1C}">
                <a14:useLocalDpi xmlns:a14="http://schemas.microsoft.com/office/drawing/2010/main" val="0"/>
              </a:ext>
            </a:extLst>
          </a:blip>
          <a:stretch>
            <a:fillRect/>
          </a:stretch>
        </p:blipFill>
        <p:spPr bwMode="auto">
          <a:xfrm>
            <a:off x="4572000" y="4114800"/>
            <a:ext cx="4102870" cy="150438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1FA9509D-7A6C-4F35-B33C-8A6C999D3DE5}"/>
              </a:ext>
            </a:extLst>
          </p:cNvPr>
          <p:cNvSpPr>
            <a:spLocks noGrp="1"/>
          </p:cNvSpPr>
          <p:nvPr>
            <p:ph type="body" sz="quarter" idx="16"/>
          </p:nvPr>
        </p:nvSpPr>
        <p:spPr>
          <a:xfrm>
            <a:off x="3465576" y="6477000"/>
            <a:ext cx="2212848" cy="152400"/>
          </a:xfrm>
        </p:spPr>
        <p:txBody>
          <a:bodyPr/>
          <a:lstStyle/>
          <a:p>
            <a:r>
              <a:rPr lang="en-US" dirty="0">
                <a:hlinkClick r:id="rId97" action="ppaction://hlinksldjump"/>
              </a:rPr>
              <a:t>Access the text alternative for slide images.</a:t>
            </a:r>
            <a:endParaRPr lang="en-US" dirty="0"/>
          </a:p>
        </p:txBody>
      </p:sp>
      <p:sp>
        <p:nvSpPr>
          <p:cNvPr id="9" name="Slide Number Placeholder 5">
            <a:extLst>
              <a:ext uri="{FF2B5EF4-FFF2-40B4-BE49-F238E27FC236}">
                <a16:creationId xmlns:a16="http://schemas.microsoft.com/office/drawing/2014/main" id="{95C1DFC9-3917-4F08-AC19-09136255C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1369685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Adders</a:t>
            </a:r>
            <a:r>
              <a:rPr lang="en-US" sz="1500" dirty="0"/>
              <a:t> 3</a:t>
            </a:r>
          </a:p>
        </p:txBody>
      </p:sp>
      <p:sp>
        <p:nvSpPr>
          <p:cNvPr id="3" name="Content Placeholder 2"/>
          <p:cNvSpPr>
            <a:spLocks noGrp="1"/>
          </p:cNvSpPr>
          <p:nvPr>
            <p:ph idx="1"/>
          </p:nvPr>
        </p:nvSpPr>
        <p:spPr>
          <a:xfrm>
            <a:off x="457200" y="1295400"/>
            <a:ext cx="8204662" cy="2362200"/>
          </a:xfrm>
        </p:spPr>
        <p:txBody>
          <a:bodyPr/>
          <a:lstStyle/>
          <a:p>
            <a:r>
              <a:rPr lang="en-US" dirty="0"/>
              <a:t>A half adder and multiple full adders can be used to produce the sum of </a:t>
            </a:r>
            <a:r>
              <a:rPr lang="en-US" i="1" dirty="0"/>
              <a:t>n</a:t>
            </a:r>
            <a:r>
              <a:rPr lang="en-US" dirty="0"/>
              <a:t> bit integers. </a:t>
            </a:r>
          </a:p>
          <a:p>
            <a:r>
              <a:rPr lang="en-US" b="1" dirty="0"/>
              <a:t>Example</a:t>
            </a:r>
            <a:r>
              <a:rPr lang="en-US" dirty="0"/>
              <a:t>: Here is a circuit to compute the sum of two three-bit integers.</a:t>
            </a:r>
          </a:p>
        </p:txBody>
      </p:sp>
      <p:pic>
        <p:nvPicPr>
          <p:cNvPr id="9" name="Picture 3" descr="Adding two three-bit integers with full and Half adders.">
            <a:extLst>
              <a:ext uri="{FF2B5EF4-FFF2-40B4-BE49-F238E27FC236}">
                <a16:creationId xmlns:a16="http://schemas.microsoft.com/office/drawing/2014/main" id="{1BC50866-018B-49ED-9C3E-1D1746EE1A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3600190"/>
            <a:ext cx="5029200" cy="27818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4"/>
          <p:cNvSpPr>
            <a:spLocks noGrp="1"/>
          </p:cNvSpPr>
          <p:nvPr>
            <p:ph type="body" sz="quarter" idx="14"/>
          </p:nvPr>
        </p:nvSpPr>
        <p:spPr>
          <a:xfrm>
            <a:off x="3465576" y="6446520"/>
            <a:ext cx="2212848" cy="182880"/>
          </a:xfrm>
        </p:spPr>
        <p:txBody>
          <a:bodyPr anchor="ctr"/>
          <a:lstStyle/>
          <a:p>
            <a:r>
              <a:rPr lang="en-US" dirty="0">
                <a:hlinkClick r:id="rId3" action="ppaction://hlinksldjump"/>
              </a:rPr>
              <a:t>Access the text alternative for slide images.</a:t>
            </a:r>
            <a:endParaRPr lang="en-US" dirty="0">
              <a:hlinkClick r:id="" action="ppaction://noaction"/>
            </a:endParaRPr>
          </a:p>
        </p:txBody>
      </p:sp>
      <p:sp>
        <p:nvSpPr>
          <p:cNvPr id="6" name="Slide Number Placeholder 5">
            <a:extLst>
              <a:ext uri="{FF2B5EF4-FFF2-40B4-BE49-F238E27FC236}">
                <a16:creationId xmlns:a16="http://schemas.microsoft.com/office/drawing/2014/main" id="{BBE0C3AC-F5F5-41F6-955C-EFD85F1755C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532933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511764-07E1-4495-BDA4-72FF82197283}"/>
              </a:ext>
            </a:extLst>
          </p:cNvPr>
          <p:cNvSpPr>
            <a:spLocks noGrp="1"/>
          </p:cNvSpPr>
          <p:nvPr>
            <p:ph type="title"/>
          </p:nvPr>
        </p:nvSpPr>
        <p:spPr/>
        <p:txBody>
          <a:bodyPr/>
          <a:lstStyle/>
          <a:p>
            <a:r>
              <a:rPr lang="en-US" dirty="0"/>
              <a:t>End of Main Content</a:t>
            </a:r>
            <a:endParaRPr lang="en-IN" dirty="0"/>
          </a:p>
        </p:txBody>
      </p:sp>
      <p:sp>
        <p:nvSpPr>
          <p:cNvPr id="6" name="Text Placeholder 2">
            <a:extLst>
              <a:ext uri="{FF2B5EF4-FFF2-40B4-BE49-F238E27FC236}">
                <a16:creationId xmlns:a16="http://schemas.microsoft.com/office/drawing/2014/main" id="{75F3551A-C136-4AB0-A506-385936B545BC}"/>
              </a:ext>
            </a:extLst>
          </p:cNvPr>
          <p:cNvSpPr txBox="1">
            <a:spLocks/>
          </p:cNvSpPr>
          <p:nvPr/>
        </p:nvSpPr>
        <p:spPr>
          <a:xfrm>
            <a:off x="0" y="6248400"/>
            <a:ext cx="9144000" cy="502920"/>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846771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9182-0784-4E07-A836-B9F24CE8A883}"/>
              </a:ext>
            </a:extLst>
          </p:cNvPr>
          <p:cNvSpPr>
            <a:spLocks noGrp="1"/>
          </p:cNvSpPr>
          <p:nvPr>
            <p:ph type="title"/>
          </p:nvPr>
        </p:nvSpPr>
        <p:spPr/>
        <p:txBody>
          <a:bodyPr/>
          <a:lstStyle/>
          <a:p>
            <a:r>
              <a:rPr lang="en-US" sz="6000" b="1" dirty="0"/>
              <a:t>Accessibility Content: </a:t>
            </a:r>
            <a:br>
              <a:rPr lang="en-US" sz="6000" b="1" dirty="0"/>
            </a:br>
            <a:r>
              <a:rPr lang="en-US" sz="6000" b="1" dirty="0"/>
              <a:t>Text Alternatives for Images</a:t>
            </a:r>
            <a:endParaRPr lang="en-IN" dirty="0"/>
          </a:p>
        </p:txBody>
      </p:sp>
      <p:sp>
        <p:nvSpPr>
          <p:cNvPr id="3" name="Slide Number Placeholder 5">
            <a:extLst>
              <a:ext uri="{FF2B5EF4-FFF2-40B4-BE49-F238E27FC236}">
                <a16:creationId xmlns:a16="http://schemas.microsoft.com/office/drawing/2014/main" id="{3D2B0C22-A0F9-4F0E-AABC-45BE3D3E8F5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12728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Boolean Functions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12.1</a:t>
            </a:r>
          </a:p>
        </p:txBody>
      </p:sp>
      <p:sp>
        <p:nvSpPr>
          <p:cNvPr id="4" name="Slide Number Placeholder 5">
            <a:extLst>
              <a:ext uri="{FF2B5EF4-FFF2-40B4-BE49-F238E27FC236}">
                <a16:creationId xmlns:a16="http://schemas.microsoft.com/office/drawing/2014/main" id="{29E113B8-8D7E-49BA-982F-EF7F8C7D87D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145-1FF3-44E9-8BF2-08830F2D8CDC}"/>
              </a:ext>
            </a:extLst>
          </p:cNvPr>
          <p:cNvSpPr>
            <a:spLocks noGrp="1"/>
          </p:cNvSpPr>
          <p:nvPr>
            <p:ph type="title"/>
          </p:nvPr>
        </p:nvSpPr>
        <p:spPr/>
        <p:txBody>
          <a:bodyPr/>
          <a:lstStyle/>
          <a:p>
            <a:r>
              <a:rPr lang="en-US" sz="3600" dirty="0"/>
              <a:t>Logic Gates</a:t>
            </a:r>
            <a:r>
              <a:rPr kumimoji="0" lang="en-US" b="0" i="0" u="none" strike="noStrike" kern="1200" cap="none" spc="0" normalizeH="0" baseline="0" noProof="0" dirty="0">
                <a:ln>
                  <a:noFill/>
                </a:ln>
                <a:solidFill>
                  <a:srgbClr val="04617B"/>
                </a:solidFill>
                <a:effectLst/>
                <a:uLnTx/>
                <a:uFillTx/>
                <a:ea typeface="+mj-ea"/>
                <a:cs typeface="Arial" panose="020B0604020202020204" pitchFamily="34" charset="0"/>
              </a:rPr>
              <a:t> </a:t>
            </a:r>
            <a:r>
              <a:rPr lang="en-US" dirty="0"/>
              <a:t>– Text Alternative</a:t>
            </a:r>
            <a:endParaRPr lang="en-IN" dirty="0"/>
          </a:p>
        </p:txBody>
      </p:sp>
      <p:sp>
        <p:nvSpPr>
          <p:cNvPr id="3" name="Text Placeholder 2">
            <a:extLst>
              <a:ext uri="{FF2B5EF4-FFF2-40B4-BE49-F238E27FC236}">
                <a16:creationId xmlns:a16="http://schemas.microsoft.com/office/drawing/2014/main" id="{468A07F9-C7CF-4570-86CE-E723DFF1288A}"/>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7B290B07-22AF-4ABE-B8C1-A83DCDEA8A1B}"/>
              </a:ext>
            </a:extLst>
          </p:cNvPr>
          <p:cNvSpPr>
            <a:spLocks noGrp="1"/>
          </p:cNvSpPr>
          <p:nvPr>
            <p:ph sz="quarter" idx="14"/>
          </p:nvPr>
        </p:nvSpPr>
        <p:spPr>
          <a:xfrm>
            <a:off x="326254" y="1626393"/>
            <a:ext cx="8491492" cy="4724400"/>
          </a:xfrm>
        </p:spPr>
        <p:txBody>
          <a:bodyPr/>
          <a:lstStyle/>
          <a:p>
            <a:r>
              <a:rPr lang="en-US" sz="2400" b="1" dirty="0"/>
              <a:t>Top image: </a:t>
            </a:r>
            <a:r>
              <a:rPr lang="en-US" sz="2400" dirty="0"/>
              <a:t>There are three basic logic gates. The first gate is an inverter, which has an input x and an output not x. The second gate is an OR gate, which has two inputs x and y and one output x plus y. The third gate is an AND gate, which has two inputs x and y and one output </a:t>
            </a:r>
            <a:r>
              <a:rPr lang="en-US" sz="2400" dirty="0" err="1"/>
              <a:t>xy</a:t>
            </a:r>
            <a:r>
              <a:rPr lang="en-US" sz="2400" dirty="0"/>
              <a:t>. </a:t>
            </a:r>
            <a:endParaRPr lang="en-US" sz="2400" b="1" dirty="0"/>
          </a:p>
          <a:p>
            <a:r>
              <a:rPr lang="en-US" sz="2400" b="1" dirty="0"/>
              <a:t>Bottom image:</a:t>
            </a:r>
            <a:r>
              <a:rPr lang="en-US" sz="2400" dirty="0"/>
              <a:t> There are two gates. The first gate is an AND gate that has n inputs, x subscript 1, x subscript 2 and so on to x subscript n, and one output, x subscript 1, x subscript 2 and so on, x subscript n. The second gate is an OR gate that has n inputs, x subscript 1, x subscript 2 and so on to x subscript n, and one output, x subscript 1 plus x subscript 2 and so on plus x subscript n. </a:t>
            </a:r>
            <a:endParaRPr lang="en-US" sz="2400" b="1" dirty="0"/>
          </a:p>
        </p:txBody>
      </p:sp>
      <p:sp>
        <p:nvSpPr>
          <p:cNvPr id="5" name="Text Placeholder 4">
            <a:extLst>
              <a:ext uri="{FF2B5EF4-FFF2-40B4-BE49-F238E27FC236}">
                <a16:creationId xmlns:a16="http://schemas.microsoft.com/office/drawing/2014/main" id="{1E6FCC31-9925-4CE9-91F8-C01935A5140C}"/>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9D4DDA45-939E-4FDB-AD86-B37F53FF6C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227774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145-1FF3-44E9-8BF2-08830F2D8CDC}"/>
              </a:ext>
            </a:extLst>
          </p:cNvPr>
          <p:cNvSpPr>
            <a:spLocks noGrp="1"/>
          </p:cNvSpPr>
          <p:nvPr>
            <p:ph type="title"/>
          </p:nvPr>
        </p:nvSpPr>
        <p:spPr/>
        <p:txBody>
          <a:bodyPr/>
          <a:lstStyle/>
          <a:p>
            <a:r>
              <a:rPr lang="en-US" sz="3600" dirty="0"/>
              <a:t>Combinations of Gates </a:t>
            </a:r>
            <a:r>
              <a:rPr lang="en-US" sz="1600" dirty="0"/>
              <a:t>1</a:t>
            </a:r>
            <a:r>
              <a:rPr kumimoji="0" lang="en-US" b="0" i="0" u="none" strike="noStrike" kern="1200" cap="none" spc="0" normalizeH="0" baseline="0" noProof="0" dirty="0">
                <a:ln>
                  <a:noFill/>
                </a:ln>
                <a:solidFill>
                  <a:srgbClr val="04617B"/>
                </a:solidFill>
                <a:effectLst/>
                <a:uLnTx/>
                <a:uFillTx/>
                <a:ea typeface="+mj-ea"/>
                <a:cs typeface="Arial" panose="020B0604020202020204" pitchFamily="34" charset="0"/>
              </a:rPr>
              <a:t> </a:t>
            </a:r>
            <a:r>
              <a:rPr lang="en-US" dirty="0"/>
              <a:t>– Text Alternative</a:t>
            </a:r>
            <a:endParaRPr lang="en-IN" dirty="0"/>
          </a:p>
        </p:txBody>
      </p:sp>
      <p:sp>
        <p:nvSpPr>
          <p:cNvPr id="3" name="Text Placeholder 2">
            <a:extLst>
              <a:ext uri="{FF2B5EF4-FFF2-40B4-BE49-F238E27FC236}">
                <a16:creationId xmlns:a16="http://schemas.microsoft.com/office/drawing/2014/main" id="{468A07F9-C7CF-4570-86CE-E723DFF1288A}"/>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7B290B07-22AF-4ABE-B8C1-A83DCDEA8A1B}"/>
              </a:ext>
            </a:extLst>
          </p:cNvPr>
          <p:cNvSpPr>
            <a:spLocks noGrp="1"/>
          </p:cNvSpPr>
          <p:nvPr>
            <p:ph sz="quarter" idx="14"/>
          </p:nvPr>
        </p:nvSpPr>
        <p:spPr>
          <a:xfrm>
            <a:off x="326254" y="1626393"/>
            <a:ext cx="8491492" cy="4724400"/>
          </a:xfrm>
        </p:spPr>
        <p:txBody>
          <a:bodyPr/>
          <a:lstStyle/>
          <a:p>
            <a:r>
              <a:rPr lang="en-US" sz="2100" dirty="0"/>
              <a:t>Circuit 1. There is a logical circuit consisting of 1 inverter, 2 AND gates, and 1 OR gate. The circuit has 4 inputs, 2 x and 2 y, and 1 output. The first pair of x and y is considered as an input for the first AND gate, the output is x, y. The second x input passes through the inverter with the result of not x. Together with the second y, it is considered as an input for the second AND gate. The output is not x, y. The 2 outputs, x, y and not x, y, are in turn considered as inputs for the OR gate. The output is x, y plus not x, y. Circuit 2 contains the same gates and inverter as the first circuit. There are only two initial inputs for this circuit, x and y. Each of these inputs is divided into 2 branches so that the first pair of x and y branches passes through the first AND gate. The output is x, y. The second x branch passes through the inverter with not x output and together with the second y branch passes through the second AND gate. The output is not x, y. The two outputs, x, y, and not x, y, are considered as inputs for the OR gate. The output is x, y plus not x, y. </a:t>
            </a:r>
            <a:endParaRPr lang="en-US" sz="2100" b="1" dirty="0"/>
          </a:p>
        </p:txBody>
      </p:sp>
      <p:sp>
        <p:nvSpPr>
          <p:cNvPr id="5" name="Text Placeholder 4">
            <a:extLst>
              <a:ext uri="{FF2B5EF4-FFF2-40B4-BE49-F238E27FC236}">
                <a16:creationId xmlns:a16="http://schemas.microsoft.com/office/drawing/2014/main" id="{1E6FCC31-9925-4CE9-91F8-C01935A5140C}"/>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9D4DDA45-939E-4FDB-AD86-B37F53FF6C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171357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145-1FF3-44E9-8BF2-08830F2D8CDC}"/>
              </a:ext>
            </a:extLst>
          </p:cNvPr>
          <p:cNvSpPr>
            <a:spLocks noGrp="1"/>
          </p:cNvSpPr>
          <p:nvPr>
            <p:ph type="title"/>
          </p:nvPr>
        </p:nvSpPr>
        <p:spPr/>
        <p:txBody>
          <a:bodyPr/>
          <a:lstStyle/>
          <a:p>
            <a:r>
              <a:rPr lang="en-US" sz="3600" dirty="0"/>
              <a:t>Combinations of Gates </a:t>
            </a:r>
            <a:r>
              <a:rPr lang="en-US" sz="1600" dirty="0"/>
              <a:t>2</a:t>
            </a:r>
            <a:r>
              <a:rPr lang="en-US" sz="3600" dirty="0"/>
              <a:t> </a:t>
            </a:r>
            <a:r>
              <a:rPr lang="en-US" dirty="0"/>
              <a:t>– Text Alternative</a:t>
            </a:r>
            <a:endParaRPr lang="en-IN" dirty="0"/>
          </a:p>
        </p:txBody>
      </p:sp>
      <p:sp>
        <p:nvSpPr>
          <p:cNvPr id="3" name="Text Placeholder 2">
            <a:extLst>
              <a:ext uri="{FF2B5EF4-FFF2-40B4-BE49-F238E27FC236}">
                <a16:creationId xmlns:a16="http://schemas.microsoft.com/office/drawing/2014/main" id="{468A07F9-C7CF-4570-86CE-E723DFF1288A}"/>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7B290B07-22AF-4ABE-B8C1-A83DCDEA8A1B}"/>
              </a:ext>
            </a:extLst>
          </p:cNvPr>
          <p:cNvSpPr>
            <a:spLocks noGrp="1"/>
          </p:cNvSpPr>
          <p:nvPr>
            <p:ph sz="quarter" idx="14"/>
          </p:nvPr>
        </p:nvSpPr>
        <p:spPr>
          <a:xfrm>
            <a:off x="326254" y="1626393"/>
            <a:ext cx="8491492" cy="4724400"/>
          </a:xfrm>
        </p:spPr>
        <p:txBody>
          <a:bodyPr/>
          <a:lstStyle/>
          <a:p>
            <a:r>
              <a:rPr lang="en-US" sz="1700" dirty="0"/>
              <a:t>Circuit A. There is a logical circuit consisting of 1 inverter, 1 AND gate, and 1 OR gate. There are 3 inputs, x, y and x. The first x together with y enters the OR gate, the output is x plus y. The second x passes through the inverter resulting in not x. Together with the output of the OR gate, it is considered as input for the AND gate. The output is left parenthesis x plus y right parenthesis not x. Circuit B. The circuit consists of 3 inverters, 1 OR gate, and 1 AND gate. There are 3 inputs, x, y, and z. x passes through the inverter and results in not x. z also passes through the second inverter and results in not z. Together with y, not z enters the OR gate. The output is y plus not z. This output, in turn, enters the third inverter, and results in not left parenthesis y plus not z right parenthesis. This output together with not x is considered as the input for the AND gate. The output is not x, not left parenthesis y plus not z right parenthesis. Circuit C. The circuit consists of 3 inverters, 2 AND gates, and 1 OR gate. There are 6 inputs,  x, y, z, x, y, and z. The first set of x, y, and z enters the OR gate and results in x plus y plus z. Each of the elements of the second x, y, z set passes through the inverter, producing separately not x, not y, and not z. These 3 outputs are considered as the input for the first AND gate. The output is not x, not y, not z. This output, together with the output of the OR gate, x plus y plus z, enters the second AND gate. The output is left parenthesis x plus y plus z right parenthesis not x, not y, not z.</a:t>
            </a:r>
          </a:p>
        </p:txBody>
      </p:sp>
      <p:sp>
        <p:nvSpPr>
          <p:cNvPr id="5" name="Text Placeholder 4">
            <a:extLst>
              <a:ext uri="{FF2B5EF4-FFF2-40B4-BE49-F238E27FC236}">
                <a16:creationId xmlns:a16="http://schemas.microsoft.com/office/drawing/2014/main" id="{1E6FCC31-9925-4CE9-91F8-C01935A5140C}"/>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9D4DDA45-939E-4FDB-AD86-B37F53FF6C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82864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145-1FF3-44E9-8BF2-08830F2D8CDC}"/>
              </a:ext>
            </a:extLst>
          </p:cNvPr>
          <p:cNvSpPr>
            <a:spLocks noGrp="1"/>
          </p:cNvSpPr>
          <p:nvPr>
            <p:ph type="title"/>
          </p:nvPr>
        </p:nvSpPr>
        <p:spPr/>
        <p:txBody>
          <a:bodyPr/>
          <a:lstStyle/>
          <a:p>
            <a:r>
              <a:rPr lang="en-US" sz="3600" dirty="0"/>
              <a:t>Adders </a:t>
            </a:r>
            <a:r>
              <a:rPr lang="en-US" sz="1600" dirty="0"/>
              <a:t>1</a:t>
            </a:r>
            <a:r>
              <a:rPr lang="en-US" sz="3600" dirty="0"/>
              <a:t> </a:t>
            </a:r>
            <a:r>
              <a:rPr lang="en-US" dirty="0"/>
              <a:t>– Text Alternative</a:t>
            </a:r>
            <a:endParaRPr lang="en-IN" dirty="0"/>
          </a:p>
        </p:txBody>
      </p:sp>
      <p:sp>
        <p:nvSpPr>
          <p:cNvPr id="3" name="Text Placeholder 2">
            <a:extLst>
              <a:ext uri="{FF2B5EF4-FFF2-40B4-BE49-F238E27FC236}">
                <a16:creationId xmlns:a16="http://schemas.microsoft.com/office/drawing/2014/main" id="{468A07F9-C7CF-4570-86CE-E723DFF1288A}"/>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7B290B07-22AF-4ABE-B8C1-A83DCDEA8A1B}"/>
              </a:ext>
            </a:extLst>
          </p:cNvPr>
          <p:cNvSpPr>
            <a:spLocks noGrp="1"/>
          </p:cNvSpPr>
          <p:nvPr>
            <p:ph sz="quarter" idx="14"/>
          </p:nvPr>
        </p:nvSpPr>
        <p:spPr>
          <a:xfrm>
            <a:off x="326254" y="1600199"/>
            <a:ext cx="8491492" cy="4852987"/>
          </a:xfrm>
        </p:spPr>
        <p:txBody>
          <a:bodyPr/>
          <a:lstStyle/>
          <a:p>
            <a:r>
              <a:rPr lang="en-US" dirty="0"/>
              <a:t>There is a logical circuit consisting of 1 inverter, 2 AND gates, and 1 OR gate. There are two inputs, x and y. Each of these inputs is divided into 2 branches so that the first pair of x and y branches passes through the OR gate. The output is x plus y. The second pair of x and y branches passes through the first AND gate. The output is x, y, that is divided into 2 branches so that the first x, y passes through the inverter with the output not left parenthesis x, y right parenthesis. Together with the result of the OR gate, it is considered as an input for the second AND gate. The second x, y is the first output of the circuit, and it is labeled Carry equals x, y. The second output of the circuit is the result of the second AND gate, which is Sum equals left parenthesis x plus y right parenthesis, not left parenthesis x, y right parenthesis.</a:t>
            </a:r>
          </a:p>
        </p:txBody>
      </p:sp>
      <p:sp>
        <p:nvSpPr>
          <p:cNvPr id="5" name="Text Placeholder 4">
            <a:extLst>
              <a:ext uri="{FF2B5EF4-FFF2-40B4-BE49-F238E27FC236}">
                <a16:creationId xmlns:a16="http://schemas.microsoft.com/office/drawing/2014/main" id="{1E6FCC31-9925-4CE9-91F8-C01935A5140C}"/>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9D4DDA45-939E-4FDB-AD86-B37F53FF6C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461050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145-1FF3-44E9-8BF2-08830F2D8CDC}"/>
              </a:ext>
            </a:extLst>
          </p:cNvPr>
          <p:cNvSpPr>
            <a:spLocks noGrp="1"/>
          </p:cNvSpPr>
          <p:nvPr>
            <p:ph type="title"/>
          </p:nvPr>
        </p:nvSpPr>
        <p:spPr/>
        <p:txBody>
          <a:bodyPr/>
          <a:lstStyle/>
          <a:p>
            <a:r>
              <a:rPr lang="en-US" sz="3600" dirty="0"/>
              <a:t>Adders </a:t>
            </a:r>
            <a:r>
              <a:rPr lang="en-US" sz="1600" dirty="0"/>
              <a:t>2</a:t>
            </a:r>
            <a:r>
              <a:rPr lang="en-US" sz="3600" dirty="0"/>
              <a:t> </a:t>
            </a:r>
            <a:r>
              <a:rPr lang="en-US" dirty="0"/>
              <a:t>– Text Alternative</a:t>
            </a:r>
            <a:endParaRPr lang="en-IN" dirty="0"/>
          </a:p>
        </p:txBody>
      </p:sp>
      <p:sp>
        <p:nvSpPr>
          <p:cNvPr id="3" name="Text Placeholder 2">
            <a:extLst>
              <a:ext uri="{FF2B5EF4-FFF2-40B4-BE49-F238E27FC236}">
                <a16:creationId xmlns:a16="http://schemas.microsoft.com/office/drawing/2014/main" id="{468A07F9-C7CF-4570-86CE-E723DFF1288A}"/>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7B290B07-22AF-4ABE-B8C1-A83DCDEA8A1B}"/>
              </a:ext>
            </a:extLst>
          </p:cNvPr>
          <p:cNvSpPr>
            <a:spLocks noGrp="1"/>
          </p:cNvSpPr>
          <p:nvPr>
            <p:ph sz="quarter" idx="14"/>
          </p:nvPr>
        </p:nvSpPr>
        <p:spPr>
          <a:xfrm>
            <a:off x="326254" y="1600199"/>
            <a:ext cx="8491492" cy="4852987"/>
          </a:xfrm>
        </p:spPr>
        <p:txBody>
          <a:bodyPr/>
          <a:lstStyle/>
          <a:p>
            <a:r>
              <a:rPr lang="en-US" sz="2200" b="0" i="0" u="none" strike="noStrike" dirty="0">
                <a:effectLst/>
                <a:latin typeface="+mj-lt"/>
              </a:rPr>
              <a:t>There is a logical circuit consisting of 1 OR gate and 2 Half adders. The circuit has 3 inputs c subscript </a:t>
            </a:r>
            <a:r>
              <a:rPr lang="en-US" sz="2200" b="0" i="0" u="none" strike="noStrike" dirty="0" err="1">
                <a:effectLst/>
                <a:latin typeface="+mj-lt"/>
              </a:rPr>
              <a:t>i</a:t>
            </a:r>
            <a:r>
              <a:rPr lang="en-US" sz="2200" b="0" i="0" u="none" strike="noStrike" dirty="0">
                <a:effectLst/>
                <a:latin typeface="+mj-lt"/>
              </a:rPr>
              <a:t>, x, y. Input c subscript </a:t>
            </a:r>
            <a:r>
              <a:rPr lang="en-US" sz="2200" b="0" i="0" u="none" strike="noStrike" dirty="0" err="1">
                <a:effectLst/>
                <a:latin typeface="+mj-lt"/>
              </a:rPr>
              <a:t>i</a:t>
            </a:r>
            <a:r>
              <a:rPr lang="en-US" sz="2200" b="0" i="0" u="none" strike="noStrike" dirty="0">
                <a:effectLst/>
                <a:latin typeface="+mj-lt"/>
              </a:rPr>
              <a:t> is left parenthesis x plus y right parenthesis not left parenthesis x, y right parenthesis. C subscript </a:t>
            </a:r>
            <a:r>
              <a:rPr lang="en-US" sz="2200" b="0" i="0" u="none" strike="noStrike" dirty="0" err="1">
                <a:effectLst/>
                <a:latin typeface="+mj-lt"/>
              </a:rPr>
              <a:t>i</a:t>
            </a:r>
            <a:r>
              <a:rPr lang="en-US" sz="2200" b="0" i="0" u="none" strike="noStrike" dirty="0">
                <a:effectLst/>
                <a:latin typeface="+mj-lt"/>
              </a:rPr>
              <a:t> is the first input of the first half adder. A pair of x and y is the input of the second half adder. The first output of the second Half adder is the second input of the first Half adder. And the second output is x, y, that goes to the OR gate. The first output of the first Half adder is the first output of the circuit, that is labeled s equals x, y, c subscript </a:t>
            </a:r>
            <a:r>
              <a:rPr lang="en-US" sz="2200" b="0" i="0" u="none" strike="noStrike" dirty="0" err="1">
                <a:effectLst/>
                <a:latin typeface="+mj-lt"/>
              </a:rPr>
              <a:t>i</a:t>
            </a:r>
            <a:r>
              <a:rPr lang="en-US" sz="2200" b="0" i="0" u="none" strike="noStrike" dirty="0">
                <a:effectLst/>
                <a:latin typeface="+mj-lt"/>
              </a:rPr>
              <a:t> plus x, not y, not c subscript </a:t>
            </a:r>
            <a:r>
              <a:rPr lang="en-US" sz="2200" b="0" i="0" u="none" strike="noStrike" dirty="0" err="1">
                <a:effectLst/>
                <a:latin typeface="+mj-lt"/>
              </a:rPr>
              <a:t>i</a:t>
            </a:r>
            <a:r>
              <a:rPr lang="en-US" sz="2200" b="0" i="0" u="none" strike="noStrike" dirty="0">
                <a:effectLst/>
                <a:latin typeface="+mj-lt"/>
              </a:rPr>
              <a:t> plus not x, y, not c subscript </a:t>
            </a:r>
            <a:r>
              <a:rPr lang="en-US" sz="2200" b="0" i="0" u="none" strike="noStrike" dirty="0" err="1">
                <a:effectLst/>
                <a:latin typeface="+mj-lt"/>
              </a:rPr>
              <a:t>i</a:t>
            </a:r>
            <a:r>
              <a:rPr lang="en-US" sz="2200" b="0" i="0" u="none" strike="noStrike" dirty="0">
                <a:effectLst/>
                <a:latin typeface="+mj-lt"/>
              </a:rPr>
              <a:t> plus not x, not y, c subscript </a:t>
            </a:r>
            <a:r>
              <a:rPr lang="en-US" sz="2200" b="0" i="0" u="none" strike="noStrike" dirty="0" err="1">
                <a:effectLst/>
                <a:latin typeface="+mj-lt"/>
              </a:rPr>
              <a:t>i</a:t>
            </a:r>
            <a:r>
              <a:rPr lang="en-US" sz="2200" b="0" i="0" u="none" strike="noStrike" dirty="0">
                <a:effectLst/>
                <a:latin typeface="+mj-lt"/>
              </a:rPr>
              <a:t>. The second output of the first Half adder goes to the OR gate. The result of the OR gate is the second output of the circuit, that labeled c subscript </a:t>
            </a:r>
            <a:r>
              <a:rPr lang="en-US" sz="2200" b="0" i="0" u="none" strike="noStrike" dirty="0" err="1">
                <a:effectLst/>
                <a:latin typeface="+mj-lt"/>
              </a:rPr>
              <a:t>i</a:t>
            </a:r>
            <a:r>
              <a:rPr lang="en-US" sz="2200" b="0" i="0" u="none" strike="noStrike" dirty="0">
                <a:effectLst/>
                <a:latin typeface="+mj-lt"/>
              </a:rPr>
              <a:t> plus one equals x, y, c subscript </a:t>
            </a:r>
            <a:r>
              <a:rPr lang="en-US" sz="2200" b="0" i="0" u="none" strike="noStrike" dirty="0" err="1">
                <a:effectLst/>
                <a:latin typeface="+mj-lt"/>
              </a:rPr>
              <a:t>i</a:t>
            </a:r>
            <a:r>
              <a:rPr lang="en-US" sz="2200" b="0" i="0" u="none" strike="noStrike" dirty="0">
                <a:effectLst/>
                <a:latin typeface="+mj-lt"/>
              </a:rPr>
              <a:t> plus x, y, not c subscript </a:t>
            </a:r>
            <a:r>
              <a:rPr lang="en-US" sz="2200" b="0" i="0" u="none" strike="noStrike" dirty="0" err="1">
                <a:effectLst/>
                <a:latin typeface="+mj-lt"/>
              </a:rPr>
              <a:t>i</a:t>
            </a:r>
            <a:r>
              <a:rPr lang="en-US" sz="2200" b="0" i="0" u="none" strike="noStrike" dirty="0">
                <a:effectLst/>
                <a:latin typeface="+mj-lt"/>
              </a:rPr>
              <a:t> plus x, not y, c subscript </a:t>
            </a:r>
            <a:r>
              <a:rPr lang="en-US" sz="2200" b="0" i="0" u="none" strike="noStrike" dirty="0" err="1">
                <a:effectLst/>
                <a:latin typeface="+mj-lt"/>
              </a:rPr>
              <a:t>i</a:t>
            </a:r>
            <a:r>
              <a:rPr lang="en-US" sz="2200" b="0" i="0" u="none" strike="noStrike" dirty="0">
                <a:effectLst/>
                <a:latin typeface="+mj-lt"/>
              </a:rPr>
              <a:t> plus not x, y, c subscript </a:t>
            </a:r>
            <a:r>
              <a:rPr lang="en-US" sz="2200" b="0" i="0" u="none" strike="noStrike" dirty="0" err="1">
                <a:effectLst/>
                <a:latin typeface="+mj-lt"/>
              </a:rPr>
              <a:t>i</a:t>
            </a:r>
            <a:r>
              <a:rPr lang="en-US" sz="2200" b="0" i="0" u="none" strike="noStrike" dirty="0">
                <a:effectLst/>
                <a:latin typeface="+mj-lt"/>
              </a:rPr>
              <a:t>.</a:t>
            </a:r>
            <a:endParaRPr lang="en-US" sz="2200" dirty="0">
              <a:latin typeface="+mj-lt"/>
            </a:endParaRPr>
          </a:p>
        </p:txBody>
      </p:sp>
      <p:sp>
        <p:nvSpPr>
          <p:cNvPr id="5" name="Text Placeholder 4">
            <a:extLst>
              <a:ext uri="{FF2B5EF4-FFF2-40B4-BE49-F238E27FC236}">
                <a16:creationId xmlns:a16="http://schemas.microsoft.com/office/drawing/2014/main" id="{1E6FCC31-9925-4CE9-91F8-C01935A5140C}"/>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9D4DDA45-939E-4FDB-AD86-B37F53FF6C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650432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145-1FF3-44E9-8BF2-08830F2D8CDC}"/>
              </a:ext>
            </a:extLst>
          </p:cNvPr>
          <p:cNvSpPr>
            <a:spLocks noGrp="1"/>
          </p:cNvSpPr>
          <p:nvPr>
            <p:ph type="title"/>
          </p:nvPr>
        </p:nvSpPr>
        <p:spPr/>
        <p:txBody>
          <a:bodyPr/>
          <a:lstStyle/>
          <a:p>
            <a:r>
              <a:rPr lang="en-US" sz="3600" dirty="0"/>
              <a:t>Adders </a:t>
            </a:r>
            <a:r>
              <a:rPr lang="en-US" sz="1600" dirty="0"/>
              <a:t>3</a:t>
            </a:r>
            <a:r>
              <a:rPr lang="en-US" sz="3600" dirty="0"/>
              <a:t> </a:t>
            </a:r>
            <a:r>
              <a:rPr lang="en-US" dirty="0"/>
              <a:t>– Text Alternative</a:t>
            </a:r>
            <a:endParaRPr lang="en-IN" dirty="0"/>
          </a:p>
        </p:txBody>
      </p:sp>
      <p:sp>
        <p:nvSpPr>
          <p:cNvPr id="3" name="Text Placeholder 2">
            <a:extLst>
              <a:ext uri="{FF2B5EF4-FFF2-40B4-BE49-F238E27FC236}">
                <a16:creationId xmlns:a16="http://schemas.microsoft.com/office/drawing/2014/main" id="{468A07F9-C7CF-4570-86CE-E723DFF1288A}"/>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7B290B07-22AF-4ABE-B8C1-A83DCDEA8A1B}"/>
              </a:ext>
            </a:extLst>
          </p:cNvPr>
          <p:cNvSpPr>
            <a:spLocks noGrp="1"/>
          </p:cNvSpPr>
          <p:nvPr>
            <p:ph sz="quarter" idx="14"/>
          </p:nvPr>
        </p:nvSpPr>
        <p:spPr>
          <a:xfrm>
            <a:off x="326254" y="1600199"/>
            <a:ext cx="8491492" cy="4852987"/>
          </a:xfrm>
        </p:spPr>
        <p:txBody>
          <a:bodyPr/>
          <a:lstStyle/>
          <a:p>
            <a:r>
              <a:rPr lang="en-US" sz="2200" dirty="0"/>
              <a:t>There is a logical circuit consisting of 1 Half adder and 2 Full adders. The circuit has 6 inputs. x subscript 0 to x subscript 2, y subscript 0, and y subscript 1. And it has 4 outputs. The first set of x subscript 0 and y subscript 0 goes to the first Half adder, the first output of which is s subscript 0 and it is the first output of the circuit. And the second output of the first Half adder is c subscript 0, it is considered as an input for the first Full adder. The second set of x subscript 1 and y subscript 1 goes to the first Full adder, the first output of which is s subscript 1 and it is the second output of the circuit. And the second output of the first Full adder is c subscript </a:t>
            </a:r>
            <a:r>
              <a:rPr lang="en-US" sz="2200" dirty="0" err="1"/>
              <a:t>i</a:t>
            </a:r>
            <a:r>
              <a:rPr lang="en-US" sz="2200" dirty="0"/>
              <a:t> that is considered as an input for the second Full adder. The third set of x subscript 2 and y subscript 2 goes to the second Full adder. The outputs of the second Full adder are s subscript 2 and c subscript 2 equals s subscript 3, that are the third and the fourth outputs of the circuit.</a:t>
            </a:r>
          </a:p>
        </p:txBody>
      </p:sp>
      <p:sp>
        <p:nvSpPr>
          <p:cNvPr id="5" name="Text Placeholder 4">
            <a:extLst>
              <a:ext uri="{FF2B5EF4-FFF2-40B4-BE49-F238E27FC236}">
                <a16:creationId xmlns:a16="http://schemas.microsoft.com/office/drawing/2014/main" id="{1E6FCC31-9925-4CE9-91F8-C01935A5140C}"/>
              </a:ext>
            </a:extLst>
          </p:cNvPr>
          <p:cNvSpPr>
            <a:spLocks noGrp="1"/>
          </p:cNvSpPr>
          <p:nvPr>
            <p:ph type="body" sz="quarter" idx="15"/>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9D4DDA45-939E-4FDB-AD86-B37F53FF6C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12489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US" dirty="0"/>
              <a:t>Introduction to Boolean Algebra.</a:t>
            </a:r>
          </a:p>
          <a:p>
            <a:r>
              <a:rPr lang="en-US" dirty="0"/>
              <a:t>Boolean Expressions and Boolean Functions.</a:t>
            </a:r>
          </a:p>
          <a:p>
            <a:r>
              <a:rPr lang="en-US" dirty="0"/>
              <a:t>Identities of Boolean Algebra.</a:t>
            </a:r>
          </a:p>
          <a:p>
            <a:r>
              <a:rPr lang="en-US" dirty="0"/>
              <a:t>Duality.</a:t>
            </a:r>
          </a:p>
          <a:p>
            <a:r>
              <a:rPr lang="en-US" dirty="0"/>
              <a:t>The Abstract Definition of a Boolean Algebra.</a:t>
            </a:r>
          </a:p>
        </p:txBody>
      </p:sp>
      <p:sp>
        <p:nvSpPr>
          <p:cNvPr id="4" name="Slide Number Placeholder 5">
            <a:extLst>
              <a:ext uri="{FF2B5EF4-FFF2-40B4-BE49-F238E27FC236}">
                <a16:creationId xmlns:a16="http://schemas.microsoft.com/office/drawing/2014/main" id="{4B908050-6421-491A-BDD7-9A11EB4A906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1B40-523F-4CB1-8DBB-3D8EC37266DF}"/>
              </a:ext>
            </a:extLst>
          </p:cNvPr>
          <p:cNvSpPr>
            <a:spLocks noGrp="1"/>
          </p:cNvSpPr>
          <p:nvPr>
            <p:ph type="title"/>
          </p:nvPr>
        </p:nvSpPr>
        <p:spPr/>
        <p:txBody>
          <a:bodyPr/>
          <a:lstStyle/>
          <a:p>
            <a:r>
              <a:rPr lang="en-US" dirty="0"/>
              <a:t>Introduction to Boolean Algebra</a:t>
            </a:r>
            <a:endParaRPr lang="en-IN" dirty="0"/>
          </a:p>
        </p:txBody>
      </p:sp>
      <p:sp>
        <p:nvSpPr>
          <p:cNvPr id="3" name="Content Placeholder 2">
            <a:extLst>
              <a:ext uri="{FF2B5EF4-FFF2-40B4-BE49-F238E27FC236}">
                <a16:creationId xmlns:a16="http://schemas.microsoft.com/office/drawing/2014/main" id="{65878DC7-CA49-48CF-BC0F-ADD3D27D5788}"/>
              </a:ext>
            </a:extLst>
          </p:cNvPr>
          <p:cNvSpPr>
            <a:spLocks noGrp="1"/>
          </p:cNvSpPr>
          <p:nvPr>
            <p:ph idx="1"/>
          </p:nvPr>
        </p:nvSpPr>
        <p:spPr>
          <a:xfrm>
            <a:off x="457200" y="1295400"/>
            <a:ext cx="8534400" cy="1447800"/>
          </a:xfrm>
        </p:spPr>
        <p:txBody>
          <a:bodyPr/>
          <a:lstStyle/>
          <a:p>
            <a:r>
              <a:rPr lang="en-US" sz="2800" dirty="0"/>
              <a:t>Boolean algebra has rules for working with elements from the set {</a:t>
            </a:r>
            <a:r>
              <a:rPr lang="en-US" sz="2800" dirty="0">
                <a:ea typeface="Cambria Math" pitchFamily="18" charset="0"/>
              </a:rPr>
              <a:t>0</a:t>
            </a:r>
            <a:r>
              <a:rPr lang="en-US" sz="2800" dirty="0"/>
              <a:t>, </a:t>
            </a:r>
            <a:r>
              <a:rPr lang="en-US" sz="2800" dirty="0">
                <a:ea typeface="Cambria Math" pitchFamily="18" charset="0"/>
              </a:rPr>
              <a:t>1</a:t>
            </a:r>
            <a:r>
              <a:rPr lang="en-US" sz="2800" dirty="0"/>
              <a:t>} together with the operators + (Boolean sum),</a:t>
            </a:r>
            <a:endParaRPr lang="en-IN" sz="2800" dirty="0"/>
          </a:p>
        </p:txBody>
      </p:sp>
      <p:graphicFrame>
        <p:nvGraphicFramePr>
          <p:cNvPr id="23" name="Object 22">
            <a:extLst>
              <a:ext uri="{FF2B5EF4-FFF2-40B4-BE49-F238E27FC236}">
                <a16:creationId xmlns:a16="http://schemas.microsoft.com/office/drawing/2014/main" id="{8C4AD5D1-600F-4F34-AE9A-62405B5B0BD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34453362"/>
              </p:ext>
            </p:extLst>
          </p:nvPr>
        </p:nvGraphicFramePr>
        <p:xfrm>
          <a:off x="1383126" y="2338392"/>
          <a:ext cx="171450" cy="228600"/>
        </p:xfrm>
        <a:graphic>
          <a:graphicData uri="http://schemas.openxmlformats.org/presentationml/2006/ole">
            <mc:AlternateContent xmlns:mc="http://schemas.openxmlformats.org/markup-compatibility/2006">
              <mc:Choice xmlns:v="urn:schemas-microsoft-com:vml" Requires="v">
                <p:oleObj name="Equation" r:id="rId2" imgW="75960" imgH="101520" progId="Equation.DSMT4">
                  <p:embed/>
                </p:oleObj>
              </mc:Choice>
              <mc:Fallback>
                <p:oleObj name="Equation" r:id="rId2" imgW="75960" imgH="101520" progId="Equation.DSMT4">
                  <p:embed/>
                  <p:pic>
                    <p:nvPicPr>
                      <p:cNvPr id="0" name=""/>
                      <p:cNvPicPr/>
                      <p:nvPr/>
                    </p:nvPicPr>
                    <p:blipFill>
                      <a:blip r:embed="rId3"/>
                      <a:stretch>
                        <a:fillRect/>
                      </a:stretch>
                    </p:blipFill>
                    <p:spPr>
                      <a:xfrm>
                        <a:off x="1383126" y="2338392"/>
                        <a:ext cx="171450" cy="228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8D721D8-608A-4AE0-B866-F439FB6674FD}"/>
              </a:ext>
            </a:extLst>
          </p:cNvPr>
          <p:cNvSpPr>
            <a:spLocks noGrp="1"/>
          </p:cNvSpPr>
          <p:nvPr>
            <p:ph idx="10"/>
          </p:nvPr>
        </p:nvSpPr>
        <p:spPr>
          <a:xfrm>
            <a:off x="1524000" y="2133600"/>
            <a:ext cx="3657600" cy="533400"/>
          </a:xfrm>
        </p:spPr>
        <p:txBody>
          <a:bodyPr/>
          <a:lstStyle/>
          <a:p>
            <a:r>
              <a:rPr lang="en-US" sz="2800" dirty="0">
                <a:sym typeface="Symbol"/>
              </a:rPr>
              <a:t>(Boolean product), and</a:t>
            </a:r>
            <a:endParaRPr lang="en-IN" sz="2800" dirty="0"/>
          </a:p>
        </p:txBody>
      </p:sp>
      <p:graphicFrame>
        <p:nvGraphicFramePr>
          <p:cNvPr id="12" name="Object 11">
            <a:extLst>
              <a:ext uri="{FF2B5EF4-FFF2-40B4-BE49-F238E27FC236}">
                <a16:creationId xmlns:a16="http://schemas.microsoft.com/office/drawing/2014/main" id="{3190BE53-DEE8-401F-8B23-8ED5B656F9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5025339"/>
              </p:ext>
            </p:extLst>
          </p:nvPr>
        </p:nvGraphicFramePr>
        <p:xfrm>
          <a:off x="5004016" y="2167748"/>
          <a:ext cx="300038" cy="533400"/>
        </p:xfrm>
        <a:graphic>
          <a:graphicData uri="http://schemas.openxmlformats.org/presentationml/2006/ole">
            <mc:AlternateContent xmlns:mc="http://schemas.openxmlformats.org/markup-compatibility/2006">
              <mc:Choice xmlns:v="urn:schemas-microsoft-com:vml" Requires="v">
                <p:oleObj name="Equation" r:id="rId4" imgW="114120" imgH="203040" progId="Equation.DSMT4">
                  <p:embed/>
                </p:oleObj>
              </mc:Choice>
              <mc:Fallback>
                <p:oleObj name="Equation" r:id="rId4" imgW="114120" imgH="203040" progId="Equation.DSMT4">
                  <p:embed/>
                  <p:pic>
                    <p:nvPicPr>
                      <p:cNvPr id="0" name=""/>
                      <p:cNvPicPr/>
                      <p:nvPr/>
                    </p:nvPicPr>
                    <p:blipFill>
                      <a:blip r:embed="rId5"/>
                      <a:stretch>
                        <a:fillRect/>
                      </a:stretch>
                    </p:blipFill>
                    <p:spPr>
                      <a:xfrm>
                        <a:off x="5004016" y="2167748"/>
                        <a:ext cx="300038" cy="5334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03CAC26-CD81-473A-96C7-9C2FCA3DFD9C}"/>
              </a:ext>
            </a:extLst>
          </p:cNvPr>
          <p:cNvSpPr>
            <a:spLocks noGrp="1"/>
          </p:cNvSpPr>
          <p:nvPr>
            <p:ph idx="11"/>
          </p:nvPr>
        </p:nvSpPr>
        <p:spPr>
          <a:xfrm>
            <a:off x="5257800" y="2133600"/>
            <a:ext cx="2476500" cy="561703"/>
          </a:xfrm>
        </p:spPr>
        <p:txBody>
          <a:bodyPr/>
          <a:lstStyle/>
          <a:p>
            <a:r>
              <a:rPr lang="en-US" sz="2800" dirty="0">
                <a:latin typeface="Calibri (Body)"/>
              </a:rPr>
              <a:t>(complement).</a:t>
            </a:r>
            <a:endParaRPr sz="2800" dirty="0">
              <a:latin typeface="Calibri (Body)"/>
            </a:endParaRPr>
          </a:p>
        </p:txBody>
      </p:sp>
      <p:sp>
        <p:nvSpPr>
          <p:cNvPr id="6" name="Content Placeholder 5">
            <a:extLst>
              <a:ext uri="{FF2B5EF4-FFF2-40B4-BE49-F238E27FC236}">
                <a16:creationId xmlns:a16="http://schemas.microsoft.com/office/drawing/2014/main" id="{2878E4C3-DD54-4343-A067-73D24229E807}"/>
              </a:ext>
            </a:extLst>
          </p:cNvPr>
          <p:cNvSpPr>
            <a:spLocks noGrp="1"/>
          </p:cNvSpPr>
          <p:nvPr>
            <p:ph idx="12"/>
          </p:nvPr>
        </p:nvSpPr>
        <p:spPr>
          <a:xfrm>
            <a:off x="457200" y="2651218"/>
            <a:ext cx="8229600" cy="1073031"/>
          </a:xfrm>
        </p:spPr>
        <p:txBody>
          <a:bodyPr/>
          <a:lstStyle/>
          <a:p>
            <a:pPr>
              <a:spcBef>
                <a:spcPts val="0"/>
              </a:spcBef>
            </a:pPr>
            <a:r>
              <a:rPr lang="en-US" sz="2800" dirty="0"/>
              <a:t>These operators are defined by:</a:t>
            </a:r>
          </a:p>
          <a:p>
            <a:pPr marL="342000" lvl="1">
              <a:spcBef>
                <a:spcPts val="0"/>
              </a:spcBef>
              <a:buClr>
                <a:srgbClr val="04617B"/>
              </a:buClr>
            </a:pPr>
            <a:r>
              <a:rPr lang="en-US" sz="2400" i="1" dirty="0">
                <a:latin typeface="+mn-lt"/>
              </a:rPr>
              <a:t>Boolean sum</a:t>
            </a:r>
            <a:r>
              <a:rPr lang="en-US" sz="2400" dirty="0">
                <a:latin typeface="+mn-lt"/>
              </a:rPr>
              <a:t>:  </a:t>
            </a:r>
            <a:r>
              <a:rPr lang="en-US" sz="2400" dirty="0">
                <a:latin typeface="+mn-lt"/>
                <a:ea typeface="Cambria Math" pitchFamily="18" charset="0"/>
              </a:rPr>
              <a:t>1</a:t>
            </a:r>
            <a:r>
              <a:rPr lang="en-US" sz="2400" dirty="0">
                <a:latin typeface="+mn-lt"/>
              </a:rPr>
              <a:t> + </a:t>
            </a:r>
            <a:r>
              <a:rPr lang="en-US" sz="2400" dirty="0">
                <a:latin typeface="+mn-lt"/>
                <a:ea typeface="Cambria Math" pitchFamily="18" charset="0"/>
              </a:rPr>
              <a:t>1 </a:t>
            </a:r>
            <a:r>
              <a:rPr lang="en-US" sz="2400" dirty="0">
                <a:latin typeface="+mn-lt"/>
              </a:rPr>
              <a:t>= </a:t>
            </a:r>
            <a:r>
              <a:rPr lang="en-US" sz="2400" dirty="0">
                <a:latin typeface="+mn-lt"/>
                <a:ea typeface="Cambria Math" pitchFamily="18" charset="0"/>
              </a:rPr>
              <a:t>1</a:t>
            </a:r>
            <a:r>
              <a:rPr lang="en-US" sz="2400" dirty="0">
                <a:latin typeface="+mn-lt"/>
              </a:rPr>
              <a:t>, </a:t>
            </a:r>
            <a:r>
              <a:rPr lang="en-US" sz="2400" dirty="0">
                <a:latin typeface="+mn-lt"/>
                <a:ea typeface="Cambria Math" pitchFamily="18" charset="0"/>
              </a:rPr>
              <a:t>1</a:t>
            </a:r>
            <a:r>
              <a:rPr lang="en-US" sz="2400" dirty="0">
                <a:latin typeface="+mn-lt"/>
              </a:rPr>
              <a:t> + </a:t>
            </a:r>
            <a:r>
              <a:rPr lang="en-US" sz="2400" dirty="0">
                <a:latin typeface="+mn-lt"/>
                <a:ea typeface="Cambria Math" pitchFamily="18" charset="0"/>
              </a:rPr>
              <a:t>0</a:t>
            </a:r>
            <a:r>
              <a:rPr lang="en-US" sz="2400" dirty="0">
                <a:latin typeface="+mn-lt"/>
              </a:rPr>
              <a:t> = </a:t>
            </a:r>
            <a:r>
              <a:rPr lang="en-US" sz="2400" dirty="0">
                <a:latin typeface="+mn-lt"/>
                <a:ea typeface="Cambria Math" pitchFamily="18" charset="0"/>
              </a:rPr>
              <a:t>1</a:t>
            </a:r>
            <a:r>
              <a:rPr lang="en-US" sz="2400" dirty="0">
                <a:latin typeface="+mn-lt"/>
              </a:rPr>
              <a:t>, </a:t>
            </a:r>
            <a:r>
              <a:rPr lang="en-US" sz="2400" dirty="0">
                <a:latin typeface="+mn-lt"/>
                <a:ea typeface="Cambria Math" pitchFamily="18" charset="0"/>
              </a:rPr>
              <a:t>0</a:t>
            </a:r>
            <a:r>
              <a:rPr lang="en-US" sz="2400" dirty="0">
                <a:latin typeface="+mn-lt"/>
              </a:rPr>
              <a:t> +</a:t>
            </a:r>
            <a:r>
              <a:rPr lang="en-US" sz="2400" dirty="0">
                <a:latin typeface="+mn-lt"/>
                <a:ea typeface="Cambria Math" pitchFamily="18" charset="0"/>
              </a:rPr>
              <a:t> 1 </a:t>
            </a:r>
            <a:r>
              <a:rPr lang="en-US" sz="2400" dirty="0">
                <a:latin typeface="+mn-lt"/>
              </a:rPr>
              <a:t>= </a:t>
            </a:r>
            <a:r>
              <a:rPr lang="en-US" sz="2400" dirty="0">
                <a:latin typeface="+mn-lt"/>
                <a:ea typeface="Cambria Math" pitchFamily="18" charset="0"/>
              </a:rPr>
              <a:t>1</a:t>
            </a:r>
            <a:r>
              <a:rPr lang="en-US" sz="2400" dirty="0">
                <a:latin typeface="+mn-lt"/>
              </a:rPr>
              <a:t>, </a:t>
            </a:r>
            <a:r>
              <a:rPr lang="en-US" sz="2400" dirty="0">
                <a:latin typeface="+mn-lt"/>
                <a:ea typeface="Cambria Math" pitchFamily="18" charset="0"/>
              </a:rPr>
              <a:t>0</a:t>
            </a:r>
            <a:r>
              <a:rPr lang="en-US" sz="2400" dirty="0">
                <a:latin typeface="+mn-lt"/>
              </a:rPr>
              <a:t> + </a:t>
            </a:r>
            <a:r>
              <a:rPr lang="en-US" sz="2400" dirty="0">
                <a:latin typeface="+mn-lt"/>
                <a:ea typeface="Cambria Math" pitchFamily="18" charset="0"/>
              </a:rPr>
              <a:t>0</a:t>
            </a:r>
            <a:r>
              <a:rPr lang="en-US" sz="2400" dirty="0">
                <a:latin typeface="+mn-lt"/>
              </a:rPr>
              <a:t> = </a:t>
            </a:r>
            <a:r>
              <a:rPr lang="en-US" sz="2400" dirty="0">
                <a:latin typeface="+mn-lt"/>
                <a:ea typeface="Cambria Math" pitchFamily="18" charset="0"/>
              </a:rPr>
              <a:t>0</a:t>
            </a:r>
          </a:p>
        </p:txBody>
      </p:sp>
      <p:sp>
        <p:nvSpPr>
          <p:cNvPr id="7" name="Content Placeholder 6">
            <a:extLst>
              <a:ext uri="{FF2B5EF4-FFF2-40B4-BE49-F238E27FC236}">
                <a16:creationId xmlns:a16="http://schemas.microsoft.com/office/drawing/2014/main" id="{0905C4D9-8AD9-405B-85F4-345059CB8CD7}"/>
              </a:ext>
            </a:extLst>
          </p:cNvPr>
          <p:cNvSpPr>
            <a:spLocks noGrp="1"/>
          </p:cNvSpPr>
          <p:nvPr>
            <p:ph idx="13"/>
          </p:nvPr>
        </p:nvSpPr>
        <p:spPr>
          <a:xfrm>
            <a:off x="457200" y="3581400"/>
            <a:ext cx="3314700" cy="381000"/>
          </a:xfrm>
        </p:spPr>
        <p:txBody>
          <a:bodyPr/>
          <a:lstStyle/>
          <a:p>
            <a:pPr marL="342900" indent="-342900">
              <a:buClr>
                <a:srgbClr val="04617B"/>
              </a:buClr>
              <a:buFont typeface="Arial" panose="020B0604020202020204" pitchFamily="34" charset="0"/>
              <a:buChar char="•"/>
            </a:pPr>
            <a:r>
              <a:rPr lang="en-US" sz="2400" i="1" dirty="0"/>
              <a:t>Boolean product</a:t>
            </a:r>
            <a:r>
              <a:rPr lang="en-US" sz="2400" dirty="0"/>
              <a:t>:</a:t>
            </a:r>
            <a:endParaRPr lang="en-IN" dirty="0"/>
          </a:p>
        </p:txBody>
      </p:sp>
      <p:graphicFrame>
        <p:nvGraphicFramePr>
          <p:cNvPr id="24" name="Object 23">
            <a:extLst>
              <a:ext uri="{FF2B5EF4-FFF2-40B4-BE49-F238E27FC236}">
                <a16:creationId xmlns:a16="http://schemas.microsoft.com/office/drawing/2014/main" id="{6BC12F1B-276F-4E48-A8B3-5D3B30D5E2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1768895"/>
              </p:ext>
            </p:extLst>
          </p:nvPr>
        </p:nvGraphicFramePr>
        <p:xfrm>
          <a:off x="3043058" y="3655775"/>
          <a:ext cx="4277084" cy="409780"/>
        </p:xfrm>
        <a:graphic>
          <a:graphicData uri="http://schemas.openxmlformats.org/presentationml/2006/ole">
            <mc:AlternateContent xmlns:mc="http://schemas.openxmlformats.org/markup-compatibility/2006">
              <mc:Choice xmlns:v="urn:schemas-microsoft-com:vml" Requires="v">
                <p:oleObj name="Equation" r:id="rId6" imgW="2120760" imgH="203040" progId="Equation.DSMT4">
                  <p:embed/>
                </p:oleObj>
              </mc:Choice>
              <mc:Fallback>
                <p:oleObj name="Equation" r:id="rId6" imgW="2120760" imgH="203040" progId="Equation.DSMT4">
                  <p:embed/>
                  <p:pic>
                    <p:nvPicPr>
                      <p:cNvPr id="2" name="Object 1">
                        <a:extLst>
                          <a:ext uri="{FF2B5EF4-FFF2-40B4-BE49-F238E27FC236}">
                            <a16:creationId xmlns:a16="http://schemas.microsoft.com/office/drawing/2014/main" id="{49D00A4E-91AD-4397-969F-3943E5A535E7}"/>
                          </a:ext>
                        </a:extLst>
                      </p:cNvPr>
                      <p:cNvPicPr/>
                      <p:nvPr/>
                    </p:nvPicPr>
                    <p:blipFill>
                      <a:blip r:embed="rId7"/>
                      <a:stretch>
                        <a:fillRect/>
                      </a:stretch>
                    </p:blipFill>
                    <p:spPr>
                      <a:xfrm>
                        <a:off x="3043058" y="3655775"/>
                        <a:ext cx="4277084" cy="40978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7C975CC-4BB4-4EBB-BD9E-A28CFB29CAA4}"/>
              </a:ext>
            </a:extLst>
          </p:cNvPr>
          <p:cNvSpPr>
            <a:spLocks noGrp="1"/>
          </p:cNvSpPr>
          <p:nvPr>
            <p:ph idx="14"/>
          </p:nvPr>
        </p:nvSpPr>
        <p:spPr>
          <a:xfrm>
            <a:off x="457200" y="4038600"/>
            <a:ext cx="3314700" cy="381000"/>
          </a:xfrm>
        </p:spPr>
        <p:txBody>
          <a:bodyPr/>
          <a:lstStyle/>
          <a:p>
            <a:pPr marL="342900" indent="-342900">
              <a:buClr>
                <a:srgbClr val="04617B"/>
              </a:buClr>
              <a:buFont typeface="Arial" panose="020B0604020202020204" pitchFamily="34" charset="0"/>
              <a:buChar char="•"/>
            </a:pPr>
            <a:r>
              <a:rPr lang="en-US" sz="2400" i="1" dirty="0"/>
              <a:t>complement</a:t>
            </a:r>
            <a:r>
              <a:rPr lang="en-US" sz="2400" dirty="0"/>
              <a:t>:</a:t>
            </a:r>
            <a:endParaRPr lang="en-IN" dirty="0"/>
          </a:p>
        </p:txBody>
      </p:sp>
      <p:graphicFrame>
        <p:nvGraphicFramePr>
          <p:cNvPr id="26" name="Object 25">
            <a:extLst>
              <a:ext uri="{FF2B5EF4-FFF2-40B4-BE49-F238E27FC236}">
                <a16:creationId xmlns:a16="http://schemas.microsoft.com/office/drawing/2014/main" id="{E358E31F-C6D9-430A-B75D-34D3C2DCA8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23096945"/>
              </p:ext>
            </p:extLst>
          </p:nvPr>
        </p:nvGraphicFramePr>
        <p:xfrm>
          <a:off x="2590800" y="4061472"/>
          <a:ext cx="1428030" cy="459010"/>
        </p:xfrm>
        <a:graphic>
          <a:graphicData uri="http://schemas.openxmlformats.org/presentationml/2006/ole">
            <mc:AlternateContent xmlns:mc="http://schemas.openxmlformats.org/markup-compatibility/2006">
              <mc:Choice xmlns:v="urn:schemas-microsoft-com:vml" Requires="v">
                <p:oleObj name="Equation" r:id="rId8" imgW="711000" imgH="228600" progId="Equation.DSMT4">
                  <p:embed/>
                </p:oleObj>
              </mc:Choice>
              <mc:Fallback>
                <p:oleObj name="Equation" r:id="rId8" imgW="711000" imgH="228600" progId="Equation.DSMT4">
                  <p:embed/>
                  <p:pic>
                    <p:nvPicPr>
                      <p:cNvPr id="3" name="Object 2">
                        <a:extLst>
                          <a:ext uri="{FF2B5EF4-FFF2-40B4-BE49-F238E27FC236}">
                            <a16:creationId xmlns:a16="http://schemas.microsoft.com/office/drawing/2014/main" id="{DBC731AC-7D62-49CF-90BC-26352A45C44C}"/>
                          </a:ext>
                        </a:extLst>
                      </p:cNvPr>
                      <p:cNvPicPr/>
                      <p:nvPr/>
                    </p:nvPicPr>
                    <p:blipFill>
                      <a:blip r:embed="rId9"/>
                      <a:stretch>
                        <a:fillRect/>
                      </a:stretch>
                    </p:blipFill>
                    <p:spPr>
                      <a:xfrm>
                        <a:off x="2590800" y="4061472"/>
                        <a:ext cx="1428030" cy="45901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F6A3423-6ED8-4E37-B61A-94D4A30DE124}"/>
              </a:ext>
            </a:extLst>
          </p:cNvPr>
          <p:cNvSpPr>
            <a:spLocks noGrp="1"/>
          </p:cNvSpPr>
          <p:nvPr>
            <p:ph idx="15"/>
          </p:nvPr>
        </p:nvSpPr>
        <p:spPr>
          <a:xfrm>
            <a:off x="457200" y="4495800"/>
            <a:ext cx="5791200" cy="457200"/>
          </a:xfrm>
        </p:spPr>
        <p:txBody>
          <a:bodyPr/>
          <a:lstStyle/>
          <a:p>
            <a:r>
              <a:rPr lang="en-US" sz="2800" b="1" dirty="0"/>
              <a:t>Example</a:t>
            </a:r>
            <a:r>
              <a:rPr lang="en-US" sz="2800" dirty="0"/>
              <a:t>: Find the value of</a:t>
            </a:r>
          </a:p>
        </p:txBody>
      </p:sp>
      <p:graphicFrame>
        <p:nvGraphicFramePr>
          <p:cNvPr id="27" name="Object 3">
            <a:extLst>
              <a:ext uri="{FF2B5EF4-FFF2-40B4-BE49-F238E27FC236}">
                <a16:creationId xmlns:a16="http://schemas.microsoft.com/office/drawing/2014/main" id="{DBFFBF49-BD59-496A-AFE4-5002E4D9B2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4562891"/>
              </p:ext>
            </p:extLst>
          </p:nvPr>
        </p:nvGraphicFramePr>
        <p:xfrm>
          <a:off x="4454525" y="4520482"/>
          <a:ext cx="1454150" cy="515937"/>
        </p:xfrm>
        <a:graphic>
          <a:graphicData uri="http://schemas.openxmlformats.org/presentationml/2006/ole">
            <mc:AlternateContent xmlns:mc="http://schemas.openxmlformats.org/markup-compatibility/2006">
              <mc:Choice xmlns:v="urn:schemas-microsoft-com:vml" Requires="v">
                <p:oleObj name="Equation" r:id="rId10" imgW="787320" imgH="279360" progId="Equation.DSMT4">
                  <p:embed/>
                </p:oleObj>
              </mc:Choice>
              <mc:Fallback>
                <p:oleObj name="Equation" r:id="rId10" imgW="787320" imgH="279360" progId="Equation.DSMT4">
                  <p:embed/>
                  <p:pic>
                    <p:nvPicPr>
                      <p:cNvPr id="18" name="Object 3">
                        <a:extLst>
                          <a:ext uri="{C183D7F6-B498-43B3-948B-1728B52AA6E4}">
                            <adec:decorative xmlns:adec="http://schemas.microsoft.com/office/drawing/2017/decorative" val="1"/>
                          </a:ext>
                        </a:extLst>
                      </p:cNvPr>
                      <p:cNvPicPr/>
                      <p:nvPr/>
                    </p:nvPicPr>
                    <p:blipFill>
                      <a:blip r:embed="rId11"/>
                      <a:stretch>
                        <a:fillRect/>
                      </a:stretch>
                    </p:blipFill>
                    <p:spPr>
                      <a:xfrm>
                        <a:off x="4454525" y="4520482"/>
                        <a:ext cx="1454150" cy="51593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8930D8A8-B4EF-42EC-9B6D-EEAAB9A6AE0E}"/>
              </a:ext>
            </a:extLst>
          </p:cNvPr>
          <p:cNvSpPr>
            <a:spLocks noGrp="1"/>
          </p:cNvSpPr>
          <p:nvPr>
            <p:ph idx="16"/>
          </p:nvPr>
        </p:nvSpPr>
        <p:spPr>
          <a:xfrm>
            <a:off x="457200" y="5164879"/>
            <a:ext cx="2286000" cy="533400"/>
          </a:xfrm>
        </p:spPr>
        <p:txBody>
          <a:bodyPr/>
          <a:lstStyle/>
          <a:p>
            <a:r>
              <a:rPr lang="en-US" sz="2800" b="1" dirty="0"/>
              <a:t>Solution</a:t>
            </a:r>
            <a:r>
              <a:rPr lang="en-US" sz="2800" dirty="0"/>
              <a:t> :</a:t>
            </a:r>
          </a:p>
        </p:txBody>
      </p:sp>
      <p:graphicFrame>
        <p:nvGraphicFramePr>
          <p:cNvPr id="13" name="Object 12">
            <a:extLst>
              <a:ext uri="{FF2B5EF4-FFF2-40B4-BE49-F238E27FC236}">
                <a16:creationId xmlns:a16="http://schemas.microsoft.com/office/drawing/2014/main" id="{D59C6888-54B2-43A2-B67F-2DE529C076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48684875"/>
              </p:ext>
            </p:extLst>
          </p:nvPr>
        </p:nvGraphicFramePr>
        <p:xfrm>
          <a:off x="1981200" y="5230812"/>
          <a:ext cx="2389187" cy="1246188"/>
        </p:xfrm>
        <a:graphic>
          <a:graphicData uri="http://schemas.openxmlformats.org/presentationml/2006/ole">
            <mc:AlternateContent xmlns:mc="http://schemas.openxmlformats.org/markup-compatibility/2006">
              <mc:Choice xmlns:v="urn:schemas-microsoft-com:vml" Requires="v">
                <p:oleObj name="Equation" r:id="rId12" imgW="1485720" imgH="774360" progId="Equation.DSMT4">
                  <p:embed/>
                </p:oleObj>
              </mc:Choice>
              <mc:Fallback>
                <p:oleObj name="Equation" r:id="rId12" imgW="1485720" imgH="774360" progId="Equation.DSMT4">
                  <p:embed/>
                  <p:pic>
                    <p:nvPicPr>
                      <p:cNvPr id="0" name=""/>
                      <p:cNvPicPr/>
                      <p:nvPr/>
                    </p:nvPicPr>
                    <p:blipFill>
                      <a:blip r:embed="rId13"/>
                      <a:stretch>
                        <a:fillRect/>
                      </a:stretch>
                    </p:blipFill>
                    <p:spPr>
                      <a:xfrm>
                        <a:off x="1981200" y="5230812"/>
                        <a:ext cx="2389187" cy="1246188"/>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5CF803D9-09C7-422A-B6CB-A25D10D2824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242468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A1E5-EC89-409C-9C3C-A9E05C35B124}"/>
              </a:ext>
            </a:extLst>
          </p:cNvPr>
          <p:cNvSpPr>
            <a:spLocks noGrp="1"/>
          </p:cNvSpPr>
          <p:nvPr>
            <p:ph type="title"/>
          </p:nvPr>
        </p:nvSpPr>
        <p:spPr/>
        <p:txBody>
          <a:bodyPr/>
          <a:lstStyle/>
          <a:p>
            <a:r>
              <a:rPr lang="en-US" dirty="0"/>
              <a:t>Boolean Expressions and Boolean Functions</a:t>
            </a:r>
            <a:r>
              <a:rPr lang="en-US" sz="1500" dirty="0"/>
              <a:t> 1</a:t>
            </a:r>
            <a:endParaRPr lang="en-IN" dirty="0"/>
          </a:p>
        </p:txBody>
      </p:sp>
      <p:sp>
        <p:nvSpPr>
          <p:cNvPr id="3" name="Content Placeholder 2">
            <a:extLst>
              <a:ext uri="{FF2B5EF4-FFF2-40B4-BE49-F238E27FC236}">
                <a16:creationId xmlns:a16="http://schemas.microsoft.com/office/drawing/2014/main" id="{6294BC11-B5C8-40C2-B705-A4A528954E6D}"/>
              </a:ext>
            </a:extLst>
          </p:cNvPr>
          <p:cNvSpPr>
            <a:spLocks noGrp="1"/>
          </p:cNvSpPr>
          <p:nvPr>
            <p:ph idx="1"/>
          </p:nvPr>
        </p:nvSpPr>
        <p:spPr>
          <a:xfrm>
            <a:off x="457200" y="1295400"/>
            <a:ext cx="2895600" cy="533400"/>
          </a:xfrm>
        </p:spPr>
        <p:txBody>
          <a:bodyPr/>
          <a:lstStyle/>
          <a:p>
            <a:r>
              <a:rPr lang="en-US" sz="2800" b="1" dirty="0"/>
              <a:t>Definition</a:t>
            </a:r>
            <a:r>
              <a:rPr lang="en-US" sz="2800" dirty="0"/>
              <a:t>: Let </a:t>
            </a:r>
            <a:r>
              <a:rPr lang="en-US" sz="2800" i="1" dirty="0"/>
              <a:t>B</a:t>
            </a:r>
            <a:r>
              <a:rPr lang="en-US" sz="2800" dirty="0"/>
              <a:t> =</a:t>
            </a:r>
            <a:endParaRPr lang="en-IN" sz="2800" dirty="0"/>
          </a:p>
        </p:txBody>
      </p:sp>
      <p:graphicFrame>
        <p:nvGraphicFramePr>
          <p:cNvPr id="17" name="Object 16">
            <a:extLst>
              <a:ext uri="{FF2B5EF4-FFF2-40B4-BE49-F238E27FC236}">
                <a16:creationId xmlns:a16="http://schemas.microsoft.com/office/drawing/2014/main" id="{A2957A35-4DD1-4EC0-B56C-C715C6C386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45989070"/>
              </p:ext>
            </p:extLst>
          </p:nvPr>
        </p:nvGraphicFramePr>
        <p:xfrm>
          <a:off x="3186190" y="1295400"/>
          <a:ext cx="873125" cy="582613"/>
        </p:xfrm>
        <a:graphic>
          <a:graphicData uri="http://schemas.openxmlformats.org/presentationml/2006/ole">
            <mc:AlternateContent xmlns:mc="http://schemas.openxmlformats.org/markup-compatibility/2006">
              <mc:Choice xmlns:v="urn:schemas-microsoft-com:vml" Requires="v">
                <p:oleObj name="Equation" r:id="rId2" imgW="380880" imgH="253800" progId="Equation.DSMT4">
                  <p:embed/>
                </p:oleObj>
              </mc:Choice>
              <mc:Fallback>
                <p:oleObj name="Equation" r:id="rId2" imgW="380880" imgH="253800" progId="Equation.DSMT4">
                  <p:embed/>
                  <p:pic>
                    <p:nvPicPr>
                      <p:cNvPr id="7" name="Object 6">
                        <a:extLst>
                          <a:ext uri="{FF2B5EF4-FFF2-40B4-BE49-F238E27FC236}">
                            <a16:creationId xmlns:a16="http://schemas.microsoft.com/office/drawing/2014/main" id="{9365386F-226C-4C4A-B4A0-3F34C1EBAB78}"/>
                          </a:ext>
                        </a:extLst>
                      </p:cNvPr>
                      <p:cNvPicPr/>
                      <p:nvPr/>
                    </p:nvPicPr>
                    <p:blipFill>
                      <a:blip r:embed="rId3"/>
                      <a:stretch>
                        <a:fillRect/>
                      </a:stretch>
                    </p:blipFill>
                    <p:spPr>
                      <a:xfrm>
                        <a:off x="3186190" y="1295400"/>
                        <a:ext cx="873125" cy="58261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A4D25E4-DB5A-4D40-AD00-20283B8F6B36}"/>
              </a:ext>
            </a:extLst>
          </p:cNvPr>
          <p:cNvSpPr>
            <a:spLocks noGrp="1"/>
          </p:cNvSpPr>
          <p:nvPr>
            <p:ph idx="10"/>
          </p:nvPr>
        </p:nvSpPr>
        <p:spPr>
          <a:xfrm>
            <a:off x="3886200" y="1295401"/>
            <a:ext cx="1371600" cy="533399"/>
          </a:xfrm>
        </p:spPr>
        <p:txBody>
          <a:bodyPr/>
          <a:lstStyle/>
          <a:p>
            <a:r>
              <a:rPr lang="en-US" sz="2800" dirty="0"/>
              <a:t>. Then</a:t>
            </a:r>
            <a:endParaRPr lang="en-IN" sz="2800" dirty="0"/>
          </a:p>
        </p:txBody>
      </p:sp>
      <p:graphicFrame>
        <p:nvGraphicFramePr>
          <p:cNvPr id="19" name="Object 18">
            <a:extLst>
              <a:ext uri="{FF2B5EF4-FFF2-40B4-BE49-F238E27FC236}">
                <a16:creationId xmlns:a16="http://schemas.microsoft.com/office/drawing/2014/main" id="{F9C917BE-28E3-475C-BD2E-8F990206356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97158337"/>
              </p:ext>
            </p:extLst>
          </p:nvPr>
        </p:nvGraphicFramePr>
        <p:xfrm>
          <a:off x="4953000" y="1306512"/>
          <a:ext cx="3733800" cy="561474"/>
        </p:xfrm>
        <a:graphic>
          <a:graphicData uri="http://schemas.openxmlformats.org/presentationml/2006/ole">
            <mc:AlternateContent xmlns:mc="http://schemas.openxmlformats.org/markup-compatibility/2006">
              <mc:Choice xmlns:v="urn:schemas-microsoft-com:vml" Requires="v">
                <p:oleObj name="Equation" r:id="rId4" imgW="1688760" imgH="253800" progId="Equation.DSMT4">
                  <p:embed/>
                </p:oleObj>
              </mc:Choice>
              <mc:Fallback>
                <p:oleObj name="Equation" r:id="rId4" imgW="1688760" imgH="253800" progId="Equation.DSMT4">
                  <p:embed/>
                  <p:pic>
                    <p:nvPicPr>
                      <p:cNvPr id="9" name="Object 8">
                        <a:extLst>
                          <a:ext uri="{FF2B5EF4-FFF2-40B4-BE49-F238E27FC236}">
                            <a16:creationId xmlns:a16="http://schemas.microsoft.com/office/drawing/2014/main" id="{5BEF470E-7D16-4556-BD41-017F462176EB}"/>
                          </a:ext>
                        </a:extLst>
                      </p:cNvPr>
                      <p:cNvPicPr/>
                      <p:nvPr/>
                    </p:nvPicPr>
                    <p:blipFill>
                      <a:blip r:embed="rId5"/>
                      <a:stretch>
                        <a:fillRect/>
                      </a:stretch>
                    </p:blipFill>
                    <p:spPr>
                      <a:xfrm>
                        <a:off x="4953000" y="1306512"/>
                        <a:ext cx="3733800" cy="56147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E7B5CE9-B403-40E2-B34C-64696FE2B7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4852216"/>
              </p:ext>
            </p:extLst>
          </p:nvPr>
        </p:nvGraphicFramePr>
        <p:xfrm>
          <a:off x="495300" y="1706994"/>
          <a:ext cx="1945585" cy="608769"/>
        </p:xfrm>
        <a:graphic>
          <a:graphicData uri="http://schemas.openxmlformats.org/presentationml/2006/ole">
            <mc:AlternateContent xmlns:mc="http://schemas.openxmlformats.org/markup-compatibility/2006">
              <mc:Choice xmlns:v="urn:schemas-microsoft-com:vml" Requires="v">
                <p:oleObj name="Equation" r:id="rId6" imgW="812520" imgH="253800" progId="Equation.DSMT4">
                  <p:embed/>
                </p:oleObj>
              </mc:Choice>
              <mc:Fallback>
                <p:oleObj name="Equation" r:id="rId6" imgW="812520" imgH="253800" progId="Equation.DSMT4">
                  <p:embed/>
                  <p:pic>
                    <p:nvPicPr>
                      <p:cNvPr id="11" name="Object 10">
                        <a:extLst>
                          <a:ext uri="{FF2B5EF4-FFF2-40B4-BE49-F238E27FC236}">
                            <a16:creationId xmlns:a16="http://schemas.microsoft.com/office/drawing/2014/main" id="{9C318B28-134C-4090-888A-01BD9F225181}"/>
                          </a:ext>
                        </a:extLst>
                      </p:cNvPr>
                      <p:cNvPicPr/>
                      <p:nvPr/>
                    </p:nvPicPr>
                    <p:blipFill>
                      <a:blip r:embed="rId7"/>
                      <a:stretch>
                        <a:fillRect/>
                      </a:stretch>
                    </p:blipFill>
                    <p:spPr>
                      <a:xfrm>
                        <a:off x="495300" y="1706994"/>
                        <a:ext cx="1945585" cy="60876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5DCF09D9-02AB-4BA8-AF7B-AFC007211AEE}"/>
              </a:ext>
            </a:extLst>
          </p:cNvPr>
          <p:cNvSpPr>
            <a:spLocks noGrp="1"/>
          </p:cNvSpPr>
          <p:nvPr>
            <p:ph idx="11"/>
          </p:nvPr>
        </p:nvSpPr>
        <p:spPr>
          <a:xfrm>
            <a:off x="2286000" y="1706994"/>
            <a:ext cx="6629400" cy="461354"/>
          </a:xfrm>
        </p:spPr>
        <p:txBody>
          <a:bodyPr/>
          <a:lstStyle/>
          <a:p>
            <a:r>
              <a:rPr lang="en-US" sz="2800" dirty="0"/>
              <a:t> is the set of all possible </a:t>
            </a:r>
            <a:r>
              <a:rPr lang="en-US" sz="2800" i="1" dirty="0"/>
              <a:t>n</a:t>
            </a:r>
            <a:r>
              <a:rPr lang="en-US" sz="2800" dirty="0"/>
              <a:t>-tuples of </a:t>
            </a:r>
            <a:r>
              <a:rPr lang="en-US" sz="2800" dirty="0">
                <a:ea typeface="Cambria Math" pitchFamily="18" charset="0"/>
              </a:rPr>
              <a:t>0</a:t>
            </a:r>
            <a:r>
              <a:rPr lang="en-US" sz="2800" dirty="0"/>
              <a:t>s and </a:t>
            </a:r>
            <a:endParaRPr lang="en-IN" sz="2800" dirty="0"/>
          </a:p>
        </p:txBody>
      </p:sp>
      <p:sp>
        <p:nvSpPr>
          <p:cNvPr id="6" name="Content Placeholder 5">
            <a:extLst>
              <a:ext uri="{FF2B5EF4-FFF2-40B4-BE49-F238E27FC236}">
                <a16:creationId xmlns:a16="http://schemas.microsoft.com/office/drawing/2014/main" id="{C2D0EBBA-14CB-4B82-9CD9-CC87EA455C68}"/>
              </a:ext>
            </a:extLst>
          </p:cNvPr>
          <p:cNvSpPr>
            <a:spLocks noGrp="1"/>
          </p:cNvSpPr>
          <p:nvPr>
            <p:ph idx="12"/>
          </p:nvPr>
        </p:nvSpPr>
        <p:spPr>
          <a:xfrm>
            <a:off x="457200" y="2133600"/>
            <a:ext cx="8229600" cy="1419399"/>
          </a:xfrm>
        </p:spPr>
        <p:txBody>
          <a:bodyPr/>
          <a:lstStyle/>
          <a:p>
            <a:r>
              <a:rPr lang="en-US" sz="2800" dirty="0">
                <a:ea typeface="Cambria Math" pitchFamily="18" charset="0"/>
              </a:rPr>
              <a:t>1</a:t>
            </a:r>
            <a:r>
              <a:rPr lang="en-US" sz="2800" dirty="0"/>
              <a:t>s. The variable </a:t>
            </a:r>
            <a:r>
              <a:rPr lang="en-US" sz="2800" i="1" dirty="0"/>
              <a:t>x</a:t>
            </a:r>
            <a:r>
              <a:rPr lang="en-US" sz="2800" dirty="0"/>
              <a:t> is called a </a:t>
            </a:r>
            <a:r>
              <a:rPr lang="en-US" sz="2800" i="1" dirty="0"/>
              <a:t>Boolean variable </a:t>
            </a:r>
            <a:r>
              <a:rPr lang="en-US" sz="2800" dirty="0"/>
              <a:t>if it assumes values only from </a:t>
            </a:r>
            <a:r>
              <a:rPr lang="en-US" sz="2800" i="1" dirty="0"/>
              <a:t>B</a:t>
            </a:r>
            <a:r>
              <a:rPr lang="en-US" sz="2800" dirty="0"/>
              <a:t>, that is, if its only possible values are </a:t>
            </a:r>
            <a:r>
              <a:rPr lang="en-US" sz="2800" dirty="0">
                <a:ea typeface="Cambria Math" pitchFamily="18" charset="0"/>
              </a:rPr>
              <a:t>0</a:t>
            </a:r>
            <a:r>
              <a:rPr lang="en-US" sz="2800" dirty="0"/>
              <a:t> and </a:t>
            </a:r>
            <a:r>
              <a:rPr lang="en-US" sz="2800" dirty="0">
                <a:ea typeface="Cambria Math" pitchFamily="18" charset="0"/>
              </a:rPr>
              <a:t>1</a:t>
            </a:r>
            <a:r>
              <a:rPr lang="en-US" sz="2800" dirty="0"/>
              <a:t>. A function from</a:t>
            </a:r>
            <a:endParaRPr lang="en-IN" sz="2800" dirty="0"/>
          </a:p>
        </p:txBody>
      </p:sp>
      <p:graphicFrame>
        <p:nvGraphicFramePr>
          <p:cNvPr id="18" name="Object 17">
            <a:extLst>
              <a:ext uri="{FF2B5EF4-FFF2-40B4-BE49-F238E27FC236}">
                <a16:creationId xmlns:a16="http://schemas.microsoft.com/office/drawing/2014/main" id="{FD539F3D-167D-40BD-9CB3-2F2D08F9927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7235755"/>
              </p:ext>
            </p:extLst>
          </p:nvPr>
        </p:nvGraphicFramePr>
        <p:xfrm>
          <a:off x="5638800" y="2971800"/>
          <a:ext cx="419100" cy="449036"/>
        </p:xfrm>
        <a:graphic>
          <a:graphicData uri="http://schemas.openxmlformats.org/presentationml/2006/ole">
            <mc:AlternateContent xmlns:mc="http://schemas.openxmlformats.org/markup-compatibility/2006">
              <mc:Choice xmlns:v="urn:schemas-microsoft-com:vml" Requires="v">
                <p:oleObj name="Equation" r:id="rId8" imgW="177480" imgH="190440" progId="Equation.DSMT4">
                  <p:embed/>
                </p:oleObj>
              </mc:Choice>
              <mc:Fallback>
                <p:oleObj name="Equation" r:id="rId8" imgW="177480" imgH="190440" progId="Equation.DSMT4">
                  <p:embed/>
                  <p:pic>
                    <p:nvPicPr>
                      <p:cNvPr id="8" name="Object 7">
                        <a:extLst>
                          <a:ext uri="{FF2B5EF4-FFF2-40B4-BE49-F238E27FC236}">
                            <a16:creationId xmlns:a16="http://schemas.microsoft.com/office/drawing/2014/main" id="{FACFC252-9387-44C9-8F69-4DD44F016995}"/>
                          </a:ext>
                        </a:extLst>
                      </p:cNvPr>
                      <p:cNvPicPr/>
                      <p:nvPr/>
                    </p:nvPicPr>
                    <p:blipFill>
                      <a:blip r:embed="rId9"/>
                      <a:stretch>
                        <a:fillRect/>
                      </a:stretch>
                    </p:blipFill>
                    <p:spPr>
                      <a:xfrm>
                        <a:off x="5638800" y="2971800"/>
                        <a:ext cx="419100" cy="449036"/>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00CB63F-6469-474B-93FA-713C854C12BC}"/>
              </a:ext>
            </a:extLst>
          </p:cNvPr>
          <p:cNvSpPr>
            <a:spLocks noGrp="1"/>
          </p:cNvSpPr>
          <p:nvPr>
            <p:ph idx="13"/>
          </p:nvPr>
        </p:nvSpPr>
        <p:spPr>
          <a:xfrm>
            <a:off x="5943600" y="2981223"/>
            <a:ext cx="2438400" cy="619301"/>
          </a:xfrm>
        </p:spPr>
        <p:txBody>
          <a:bodyPr/>
          <a:lstStyle/>
          <a:p>
            <a:r>
              <a:rPr lang="en-US" sz="2800" dirty="0"/>
              <a:t>to </a:t>
            </a:r>
            <a:r>
              <a:rPr lang="en-US" sz="2800" i="1" dirty="0"/>
              <a:t>B</a:t>
            </a:r>
            <a:r>
              <a:rPr lang="en-US" sz="2800" dirty="0"/>
              <a:t> is called a</a:t>
            </a:r>
            <a:endParaRPr lang="en-IN" sz="2800" dirty="0"/>
          </a:p>
        </p:txBody>
      </p:sp>
      <p:sp>
        <p:nvSpPr>
          <p:cNvPr id="8" name="Content Placeholder 7">
            <a:extLst>
              <a:ext uri="{FF2B5EF4-FFF2-40B4-BE49-F238E27FC236}">
                <a16:creationId xmlns:a16="http://schemas.microsoft.com/office/drawing/2014/main" id="{269FF7F9-00E3-4BE7-821C-78F60E1BE1AB}"/>
              </a:ext>
            </a:extLst>
          </p:cNvPr>
          <p:cNvSpPr>
            <a:spLocks noGrp="1"/>
          </p:cNvSpPr>
          <p:nvPr>
            <p:ph idx="14"/>
          </p:nvPr>
        </p:nvSpPr>
        <p:spPr>
          <a:xfrm>
            <a:off x="457200" y="3429000"/>
            <a:ext cx="6019800" cy="2296385"/>
          </a:xfrm>
        </p:spPr>
        <p:txBody>
          <a:bodyPr/>
          <a:lstStyle/>
          <a:p>
            <a:pPr>
              <a:spcBef>
                <a:spcPts val="600"/>
              </a:spcBef>
            </a:pPr>
            <a:r>
              <a:rPr lang="en-US" sz="2800" i="1" dirty="0"/>
              <a:t>Boolean function of degree n</a:t>
            </a:r>
            <a:r>
              <a:rPr lang="en-US" sz="2800" dirty="0"/>
              <a:t>. </a:t>
            </a:r>
          </a:p>
          <a:p>
            <a:pPr>
              <a:spcBef>
                <a:spcPts val="600"/>
              </a:spcBef>
            </a:pPr>
            <a:r>
              <a:rPr lang="en-US" sz="2800" b="1" dirty="0"/>
              <a:t>Example</a:t>
            </a:r>
            <a:r>
              <a:rPr lang="en-US" sz="2800" dirty="0"/>
              <a:t>:</a:t>
            </a:r>
            <a:r>
              <a:rPr lang="en-US" sz="2800" i="1" dirty="0"/>
              <a:t>  </a:t>
            </a:r>
            <a:r>
              <a:rPr lang="en-US" sz="2800" dirty="0"/>
              <a:t>The function </a:t>
            </a:r>
            <a:r>
              <a:rPr lang="en-US" sz="2800" i="1" dirty="0"/>
              <a:t>F</a:t>
            </a:r>
            <a:r>
              <a:rPr lang="en-US" sz="2800" dirty="0"/>
              <a:t>(</a:t>
            </a:r>
            <a:r>
              <a:rPr lang="en-US" sz="2800" i="1" dirty="0"/>
              <a:t>x</a:t>
            </a:r>
            <a:r>
              <a:rPr lang="en-US" sz="2800" dirty="0"/>
              <a:t>, </a:t>
            </a:r>
            <a:r>
              <a:rPr lang="en-US" sz="2800" i="1" dirty="0"/>
              <a:t>y</a:t>
            </a:r>
            <a:r>
              <a:rPr lang="en-US" sz="2800" dirty="0"/>
              <a:t>) = </a:t>
            </a:r>
            <a:r>
              <a:rPr lang="en-US" sz="2800" i="1" dirty="0"/>
              <a:t>x</a:t>
            </a:r>
            <a:r>
              <a:rPr lang="en-US" sz="2800" dirty="0"/>
              <a:t> from the set of ordered pairs of Boolean variables to the set {</a:t>
            </a:r>
            <a:r>
              <a:rPr lang="en-US" sz="2800" dirty="0">
                <a:ea typeface="Cambria Math" pitchFamily="18" charset="0"/>
              </a:rPr>
              <a:t>0</a:t>
            </a:r>
            <a:r>
              <a:rPr lang="en-US" sz="2800" dirty="0"/>
              <a:t>, </a:t>
            </a:r>
            <a:r>
              <a:rPr lang="en-US" sz="2800" dirty="0">
                <a:ea typeface="Cambria Math" pitchFamily="18" charset="0"/>
              </a:rPr>
              <a:t>1</a:t>
            </a:r>
            <a:r>
              <a:rPr lang="en-US" sz="2800" dirty="0"/>
              <a:t>} is a Boolean function of degree </a:t>
            </a:r>
            <a:r>
              <a:rPr lang="en-US" sz="2800" dirty="0">
                <a:ea typeface="Cambria Math" pitchFamily="18" charset="0"/>
              </a:rPr>
              <a:t>2</a:t>
            </a:r>
            <a:r>
              <a:rPr lang="en-US" sz="2800" dirty="0"/>
              <a:t>.</a:t>
            </a:r>
          </a:p>
        </p:txBody>
      </p:sp>
      <p:sp>
        <p:nvSpPr>
          <p:cNvPr id="9" name="Content Placeholder 8">
            <a:extLst>
              <a:ext uri="{FF2B5EF4-FFF2-40B4-BE49-F238E27FC236}">
                <a16:creationId xmlns:a16="http://schemas.microsoft.com/office/drawing/2014/main" id="{05F15779-0C0C-4B8F-A2F3-F142958164B3}"/>
              </a:ext>
            </a:extLst>
          </p:cNvPr>
          <p:cNvSpPr>
            <a:spLocks noGrp="1"/>
          </p:cNvSpPr>
          <p:nvPr>
            <p:ph idx="15"/>
          </p:nvPr>
        </p:nvSpPr>
        <p:spPr>
          <a:xfrm>
            <a:off x="6471822" y="4351885"/>
            <a:ext cx="2362200" cy="361876"/>
          </a:xfrm>
          <a:solidFill>
            <a:srgbClr val="E1F3FF"/>
          </a:solidFill>
          <a:ln w="28575">
            <a:solidFill>
              <a:srgbClr val="00B0F0"/>
            </a:solidFill>
          </a:ln>
        </p:spPr>
        <p:txBody>
          <a:bodyPr/>
          <a:lstStyle/>
          <a:p>
            <a:r>
              <a:rPr lang="en-US" sz="2000" b="1" dirty="0"/>
              <a:t>TABLE 1</a:t>
            </a:r>
          </a:p>
        </p:txBody>
      </p:sp>
      <p:graphicFrame>
        <p:nvGraphicFramePr>
          <p:cNvPr id="21" name="Table 20">
            <a:extLst>
              <a:ext uri="{FF2B5EF4-FFF2-40B4-BE49-F238E27FC236}">
                <a16:creationId xmlns:a16="http://schemas.microsoft.com/office/drawing/2014/main" id="{9182CFD9-BF21-40F5-BBC1-EBB434365B5B}"/>
              </a:ext>
            </a:extLst>
          </p:cNvPr>
          <p:cNvGraphicFramePr>
            <a:graphicFrameLocks noGrp="1"/>
          </p:cNvGraphicFramePr>
          <p:nvPr>
            <p:extLst>
              <p:ext uri="{D42A27DB-BD31-4B8C-83A1-F6EECF244321}">
                <p14:modId xmlns:p14="http://schemas.microsoft.com/office/powerpoint/2010/main" val="1805283670"/>
              </p:ext>
            </p:extLst>
          </p:nvPr>
        </p:nvGraphicFramePr>
        <p:xfrm>
          <a:off x="6477000" y="4724400"/>
          <a:ext cx="2362200" cy="17373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1141688920"/>
                    </a:ext>
                  </a:extLst>
                </a:gridCol>
                <a:gridCol w="762000">
                  <a:extLst>
                    <a:ext uri="{9D8B030D-6E8A-4147-A177-3AD203B41FA5}">
                      <a16:colId xmlns:a16="http://schemas.microsoft.com/office/drawing/2014/main" val="3895770107"/>
                    </a:ext>
                  </a:extLst>
                </a:gridCol>
                <a:gridCol w="838200">
                  <a:extLst>
                    <a:ext uri="{9D8B030D-6E8A-4147-A177-3AD203B41FA5}">
                      <a16:colId xmlns:a16="http://schemas.microsoft.com/office/drawing/2014/main" val="1340728533"/>
                    </a:ext>
                  </a:extLst>
                </a:gridCol>
              </a:tblGrid>
              <a:tr h="145949">
                <a:tc>
                  <a:txBody>
                    <a:bodyPr/>
                    <a:lstStyle/>
                    <a:p>
                      <a:pPr algn="ctr"/>
                      <a:r>
                        <a:rPr lang="en-US" sz="2000" i="1" dirty="0">
                          <a:solidFill>
                            <a:schemeClr val="tx1"/>
                          </a:solidFill>
                        </a:rPr>
                        <a:t>x</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rPr>
                        <a:t>y</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dirty="0">
                          <a:solidFill>
                            <a:schemeClr val="tx1"/>
                          </a:solidFill>
                        </a:rPr>
                        <a:t>F</a:t>
                      </a:r>
                      <a:r>
                        <a:rPr lang="en-US" sz="2000" i="0" dirty="0">
                          <a:solidFill>
                            <a:schemeClr val="tx1"/>
                          </a:solidFill>
                        </a:rPr>
                        <a:t>(</a:t>
                      </a:r>
                      <a:r>
                        <a:rPr lang="en-US" sz="2000" i="1" dirty="0">
                          <a:solidFill>
                            <a:schemeClr val="tx1"/>
                          </a:solidFill>
                        </a:rPr>
                        <a:t>x, y</a:t>
                      </a:r>
                      <a:r>
                        <a:rPr lang="en-US" sz="2000" i="0" dirty="0">
                          <a:solidFill>
                            <a:schemeClr val="tx1"/>
                          </a:solidFill>
                        </a:rPr>
                        <a:t>)</a:t>
                      </a: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004616"/>
                  </a:ext>
                </a:extLst>
              </a:tr>
              <a:tr h="0">
                <a:tc>
                  <a:txBody>
                    <a:bodyPr/>
                    <a:lstStyle/>
                    <a:p>
                      <a:pPr algn="ctr"/>
                      <a:r>
                        <a:rPr lang="en-US" sz="160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575941"/>
                  </a:ext>
                </a:extLst>
              </a:tr>
              <a:tr h="0">
                <a:tc>
                  <a:txBody>
                    <a:bodyPr/>
                    <a:lstStyle/>
                    <a:p>
                      <a:pPr algn="ctr"/>
                      <a:r>
                        <a:rPr lang="en-US" sz="160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526376"/>
                  </a:ext>
                </a:extLst>
              </a:tr>
              <a:tr h="0">
                <a:tc>
                  <a:txBody>
                    <a:bodyPr/>
                    <a:lstStyle/>
                    <a:p>
                      <a:pPr algn="ctr"/>
                      <a:r>
                        <a:rPr lang="en-US" sz="1600" b="0" i="0" u="none" strike="noStrike" kern="1200" baseline="0" dirty="0">
                          <a:solidFill>
                            <a:schemeClr val="tx1"/>
                          </a:solidFill>
                          <a:latin typeface="+mn-lt"/>
                          <a:ea typeface="+mn-ea"/>
                          <a:cs typeface="+mn-cs"/>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4039568"/>
                  </a:ext>
                </a:extLst>
              </a:tr>
              <a:tr h="0">
                <a:tc>
                  <a:txBody>
                    <a:bodyPr/>
                    <a:lstStyle/>
                    <a:p>
                      <a:pPr algn="ctr"/>
                      <a:r>
                        <a:rPr lang="en-US" sz="1600" b="0" i="0" u="none" strike="noStrike" kern="1200" baseline="0" dirty="0">
                          <a:solidFill>
                            <a:schemeClr val="tx1"/>
                          </a:solidFill>
                          <a:latin typeface="+mn-lt"/>
                          <a:ea typeface="+mn-ea"/>
                          <a:cs typeface="+mn-cs"/>
                        </a:rPr>
                        <a:t>0</a:t>
                      </a:r>
                      <a:endParaRPr lang="en-US" sz="1600" b="0" dirty="0">
                        <a:solidFill>
                          <a:schemeClr val="tx1"/>
                        </a:solidFill>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0" u="none" strike="noStrike" kern="1200" baseline="0" dirty="0">
                          <a:solidFill>
                            <a:schemeClr val="tx1"/>
                          </a:solidFill>
                          <a:latin typeface="+mn-lt"/>
                          <a:ea typeface="+mn-ea"/>
                          <a:cs typeface="+mn-cs"/>
                        </a:rPr>
                        <a:t>0</a:t>
                      </a:r>
                      <a:endParaRPr lang="en-US" sz="1600" dirty="0">
                        <a:solidFill>
                          <a:schemeClr val="tx1"/>
                        </a:solidFill>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a:t>
                      </a:r>
                    </a:p>
                  </a:txBody>
                  <a:tcPr>
                    <a:lnL w="28575" cap="flat" cmpd="sng" algn="ctr">
                      <a:solidFill>
                        <a:srgbClr val="00B0F0"/>
                      </a:solidFill>
                      <a:prstDash val="solid"/>
                      <a:round/>
                      <a:headEnd type="none" w="med" len="med"/>
                      <a:tailEnd type="none" w="med" len="med"/>
                    </a:lnL>
                    <a:lnR w="28575" cap="flat" cmpd="sng" algn="ctr">
                      <a:solidFill>
                        <a:srgbClr val="14AAE1"/>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827041"/>
                  </a:ext>
                </a:extLst>
              </a:tr>
            </a:tbl>
          </a:graphicData>
        </a:graphic>
      </p:graphicFrame>
      <p:sp>
        <p:nvSpPr>
          <p:cNvPr id="15" name="Slide Number Placeholder 5">
            <a:extLst>
              <a:ext uri="{FF2B5EF4-FFF2-40B4-BE49-F238E27FC236}">
                <a16:creationId xmlns:a16="http://schemas.microsoft.com/office/drawing/2014/main" id="{13426A39-32A1-4CA9-B9A5-C09FD1B3D56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266879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9D1B-A227-448D-8195-857A6E372583}"/>
              </a:ext>
            </a:extLst>
          </p:cNvPr>
          <p:cNvSpPr>
            <a:spLocks noGrp="1"/>
          </p:cNvSpPr>
          <p:nvPr>
            <p:ph type="title"/>
          </p:nvPr>
        </p:nvSpPr>
        <p:spPr/>
        <p:txBody>
          <a:bodyPr/>
          <a:lstStyle/>
          <a:p>
            <a:r>
              <a:rPr lang="en-US" dirty="0"/>
              <a:t>Boolean Expressions and Boolean Functions</a:t>
            </a:r>
            <a:r>
              <a:rPr lang="en-US" sz="1500" dirty="0"/>
              <a:t> 2</a:t>
            </a:r>
            <a:endParaRPr lang="en-IN" dirty="0"/>
          </a:p>
        </p:txBody>
      </p:sp>
      <p:sp>
        <p:nvSpPr>
          <p:cNvPr id="3" name="Content Placeholder 2">
            <a:extLst>
              <a:ext uri="{FF2B5EF4-FFF2-40B4-BE49-F238E27FC236}">
                <a16:creationId xmlns:a16="http://schemas.microsoft.com/office/drawing/2014/main" id="{2DF4CE6C-C151-45D5-B606-803B1366280A}"/>
              </a:ext>
            </a:extLst>
          </p:cNvPr>
          <p:cNvSpPr>
            <a:spLocks noGrp="1"/>
          </p:cNvSpPr>
          <p:nvPr>
            <p:ph idx="1"/>
          </p:nvPr>
        </p:nvSpPr>
        <p:spPr>
          <a:xfrm>
            <a:off x="457200" y="1295400"/>
            <a:ext cx="8229600" cy="990600"/>
          </a:xfrm>
        </p:spPr>
        <p:txBody>
          <a:bodyPr/>
          <a:lstStyle/>
          <a:p>
            <a:r>
              <a:rPr lang="en-US" sz="2800" b="1" dirty="0"/>
              <a:t>Example</a:t>
            </a:r>
            <a:r>
              <a:rPr lang="en-US" sz="2800" dirty="0"/>
              <a:t>: Find the values of the Boolean function represented by </a:t>
            </a:r>
            <a:r>
              <a:rPr lang="en-US" sz="2800" i="1" dirty="0"/>
              <a:t>F</a:t>
            </a:r>
            <a:r>
              <a:rPr lang="en-US" sz="2800" dirty="0"/>
              <a:t>(</a:t>
            </a:r>
            <a:r>
              <a:rPr lang="en-US" sz="2800" i="1" dirty="0"/>
              <a:t>x</a:t>
            </a:r>
            <a:r>
              <a:rPr lang="en-US" sz="2800" dirty="0"/>
              <a:t>, </a:t>
            </a:r>
            <a:r>
              <a:rPr lang="en-US" sz="2800" i="1" dirty="0"/>
              <a:t>y</a:t>
            </a:r>
            <a:r>
              <a:rPr lang="en-US" sz="2800" dirty="0"/>
              <a:t>, </a:t>
            </a:r>
            <a:r>
              <a:rPr lang="en-US" sz="2800" i="1" dirty="0"/>
              <a:t>z</a:t>
            </a:r>
            <a:r>
              <a:rPr lang="en-US" sz="2800" dirty="0"/>
              <a:t>) = </a:t>
            </a:r>
            <a:r>
              <a:rPr lang="en-US" sz="2800" i="1" dirty="0" err="1"/>
              <a:t>xy</a:t>
            </a:r>
            <a:r>
              <a:rPr lang="en-US" sz="2800" dirty="0"/>
              <a:t> +</a:t>
            </a:r>
            <a:endParaRPr lang="en-IN" sz="2800" dirty="0"/>
          </a:p>
        </p:txBody>
      </p:sp>
      <p:graphicFrame>
        <p:nvGraphicFramePr>
          <p:cNvPr id="10" name="Object 9">
            <a:extLst>
              <a:ext uri="{FF2B5EF4-FFF2-40B4-BE49-F238E27FC236}">
                <a16:creationId xmlns:a16="http://schemas.microsoft.com/office/drawing/2014/main" id="{BC96645D-378B-4CA9-8E0C-221F571A3A7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9652834"/>
              </p:ext>
            </p:extLst>
          </p:nvPr>
        </p:nvGraphicFramePr>
        <p:xfrm>
          <a:off x="4919767" y="1826807"/>
          <a:ext cx="357392" cy="329901"/>
        </p:xfrm>
        <a:graphic>
          <a:graphicData uri="http://schemas.openxmlformats.org/presentationml/2006/ole">
            <mc:AlternateContent xmlns:mc="http://schemas.openxmlformats.org/markup-compatibility/2006">
              <mc:Choice xmlns:v="urn:schemas-microsoft-com:vml" Requires="v">
                <p:oleObj name="Equation" r:id="rId2" imgW="164880" imgH="152280" progId="Equation.DSMT4">
                  <p:embed/>
                </p:oleObj>
              </mc:Choice>
              <mc:Fallback>
                <p:oleObj name="Equation" r:id="rId2" imgW="164880" imgH="152280" progId="Equation.DSMT4">
                  <p:embed/>
                  <p:pic>
                    <p:nvPicPr>
                      <p:cNvPr id="7" name="Object 6">
                        <a:extLst>
                          <a:ext uri="{FF2B5EF4-FFF2-40B4-BE49-F238E27FC236}">
                            <a16:creationId xmlns:a16="http://schemas.microsoft.com/office/drawing/2014/main" id="{AA2E1E50-994F-46A5-9480-DF13804B65AE}"/>
                          </a:ext>
                        </a:extLst>
                      </p:cNvPr>
                      <p:cNvPicPr/>
                      <p:nvPr/>
                    </p:nvPicPr>
                    <p:blipFill>
                      <a:blip r:embed="rId3"/>
                      <a:stretch>
                        <a:fillRect/>
                      </a:stretch>
                    </p:blipFill>
                    <p:spPr>
                      <a:xfrm>
                        <a:off x="4919767" y="1826807"/>
                        <a:ext cx="357392" cy="329901"/>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EE724BF-B5ED-4A97-94BE-5655956B4F7C}"/>
              </a:ext>
            </a:extLst>
          </p:cNvPr>
          <p:cNvSpPr>
            <a:spLocks noGrp="1"/>
          </p:cNvSpPr>
          <p:nvPr>
            <p:ph idx="13"/>
          </p:nvPr>
        </p:nvSpPr>
        <p:spPr>
          <a:xfrm>
            <a:off x="457200" y="2362200"/>
            <a:ext cx="8229600" cy="1447800"/>
          </a:xfrm>
        </p:spPr>
        <p:txBody>
          <a:bodyPr/>
          <a:lstStyle/>
          <a:p>
            <a:r>
              <a:rPr lang="en-US" sz="2800" b="1" dirty="0"/>
              <a:t>Solution</a:t>
            </a:r>
            <a:r>
              <a:rPr lang="en-US" sz="2800" dirty="0"/>
              <a:t>: We use a table with a row for each combination of values of </a:t>
            </a:r>
            <a:r>
              <a:rPr lang="en-US" sz="2800" i="1" dirty="0"/>
              <a:t>x</a:t>
            </a:r>
            <a:r>
              <a:rPr lang="en-US" sz="2800" dirty="0"/>
              <a:t>, </a:t>
            </a:r>
            <a:r>
              <a:rPr lang="en-US" sz="2800" i="1" dirty="0"/>
              <a:t>y</a:t>
            </a:r>
            <a:r>
              <a:rPr lang="en-US" sz="2800" dirty="0"/>
              <a:t>, and </a:t>
            </a:r>
            <a:r>
              <a:rPr lang="en-US" sz="2800" i="1" dirty="0"/>
              <a:t>z</a:t>
            </a:r>
            <a:r>
              <a:rPr lang="en-US" sz="2800" dirty="0"/>
              <a:t> to compute the values of </a:t>
            </a:r>
            <a:r>
              <a:rPr lang="en-US" sz="2800" i="1" dirty="0"/>
              <a:t>F</a:t>
            </a:r>
            <a:r>
              <a:rPr lang="en-US" sz="2800" dirty="0"/>
              <a:t>(</a:t>
            </a:r>
            <a:r>
              <a:rPr lang="en-US" sz="2800" i="1" dirty="0" err="1"/>
              <a:t>x</a:t>
            </a:r>
            <a:r>
              <a:rPr lang="en-US" sz="2800" dirty="0" err="1"/>
              <a:t>,</a:t>
            </a:r>
            <a:r>
              <a:rPr lang="en-US" sz="2800" i="1" dirty="0" err="1"/>
              <a:t>y</a:t>
            </a:r>
            <a:r>
              <a:rPr lang="en-US" sz="2800" dirty="0" err="1"/>
              <a:t>,</a:t>
            </a:r>
            <a:r>
              <a:rPr lang="en-US" sz="2800" i="1" dirty="0" err="1"/>
              <a:t>z</a:t>
            </a:r>
            <a:r>
              <a:rPr lang="en-US" sz="2800" dirty="0"/>
              <a:t>).</a:t>
            </a:r>
          </a:p>
        </p:txBody>
      </p:sp>
      <p:sp>
        <p:nvSpPr>
          <p:cNvPr id="5" name="Content Placeholder 4">
            <a:extLst>
              <a:ext uri="{FF2B5EF4-FFF2-40B4-BE49-F238E27FC236}">
                <a16:creationId xmlns:a16="http://schemas.microsoft.com/office/drawing/2014/main" id="{06781D06-CF8B-4265-9025-A2CEE922CB7E}"/>
              </a:ext>
            </a:extLst>
          </p:cNvPr>
          <p:cNvSpPr>
            <a:spLocks noGrp="1"/>
          </p:cNvSpPr>
          <p:nvPr>
            <p:ph idx="14"/>
          </p:nvPr>
        </p:nvSpPr>
        <p:spPr>
          <a:xfrm>
            <a:off x="4023360" y="3338103"/>
            <a:ext cx="4694512" cy="385883"/>
          </a:xfrm>
          <a:solidFill>
            <a:srgbClr val="E1F3FF"/>
          </a:solidFill>
          <a:ln w="28575">
            <a:solidFill>
              <a:srgbClr val="00B0F0"/>
            </a:solidFill>
          </a:ln>
        </p:spPr>
        <p:txBody>
          <a:bodyPr/>
          <a:lstStyle/>
          <a:p>
            <a:r>
              <a:rPr lang="en-US" sz="2000" b="1" dirty="0"/>
              <a:t>TABLE 2</a:t>
            </a:r>
          </a:p>
        </p:txBody>
      </p:sp>
      <p:graphicFrame>
        <p:nvGraphicFramePr>
          <p:cNvPr id="17" name="Table 16" descr="The following content is arranged like a table.">
            <a:extLst>
              <a:ext uri="{FF2B5EF4-FFF2-40B4-BE49-F238E27FC236}">
                <a16:creationId xmlns:a16="http://schemas.microsoft.com/office/drawing/2014/main" id="{EFAD490E-EBFB-49DA-BCCC-FC85F5225FE7}"/>
              </a:ext>
            </a:extLst>
          </p:cNvPr>
          <p:cNvGraphicFramePr>
            <a:graphicFrameLocks noGrp="1"/>
          </p:cNvGraphicFramePr>
          <p:nvPr>
            <p:extLst>
              <p:ext uri="{D42A27DB-BD31-4B8C-83A1-F6EECF244321}">
                <p14:modId xmlns:p14="http://schemas.microsoft.com/office/powerpoint/2010/main" val="2775922236"/>
              </p:ext>
            </p:extLst>
          </p:nvPr>
        </p:nvGraphicFramePr>
        <p:xfrm>
          <a:off x="4032977" y="3749040"/>
          <a:ext cx="4686444" cy="280416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141688920"/>
                    </a:ext>
                  </a:extLst>
                </a:gridCol>
                <a:gridCol w="533400">
                  <a:extLst>
                    <a:ext uri="{9D8B030D-6E8A-4147-A177-3AD203B41FA5}">
                      <a16:colId xmlns:a16="http://schemas.microsoft.com/office/drawing/2014/main" val="3895770107"/>
                    </a:ext>
                  </a:extLst>
                </a:gridCol>
                <a:gridCol w="533400">
                  <a:extLst>
                    <a:ext uri="{9D8B030D-6E8A-4147-A177-3AD203B41FA5}">
                      <a16:colId xmlns:a16="http://schemas.microsoft.com/office/drawing/2014/main" val="1340728533"/>
                    </a:ext>
                  </a:extLst>
                </a:gridCol>
                <a:gridCol w="533400">
                  <a:extLst>
                    <a:ext uri="{9D8B030D-6E8A-4147-A177-3AD203B41FA5}">
                      <a16:colId xmlns:a16="http://schemas.microsoft.com/office/drawing/2014/main" val="4129372957"/>
                    </a:ext>
                  </a:extLst>
                </a:gridCol>
                <a:gridCol w="609600">
                  <a:extLst>
                    <a:ext uri="{9D8B030D-6E8A-4147-A177-3AD203B41FA5}">
                      <a16:colId xmlns:a16="http://schemas.microsoft.com/office/drawing/2014/main" val="3412768971"/>
                    </a:ext>
                  </a:extLst>
                </a:gridCol>
                <a:gridCol w="1943244">
                  <a:extLst>
                    <a:ext uri="{9D8B030D-6E8A-4147-A177-3AD203B41FA5}">
                      <a16:colId xmlns:a16="http://schemas.microsoft.com/office/drawing/2014/main" val="3072504557"/>
                    </a:ext>
                  </a:extLst>
                </a:gridCol>
              </a:tblGrid>
              <a:tr h="222149">
                <a:tc>
                  <a:txBody>
                    <a:bodyPr/>
                    <a:lstStyle/>
                    <a:p>
                      <a:pPr algn="ctr"/>
                      <a:endParaRPr lang="en-US" sz="1800" i="1"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i="1"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i="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i="1"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i="1"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1" i="1" kern="1200" dirty="0">
                        <a:solidFill>
                          <a:schemeClr val="tx1"/>
                        </a:solidFill>
                        <a:latin typeface="+mn-lt"/>
                        <a:ea typeface="+mn-ea"/>
                        <a:cs typeface="+mn-cs"/>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004616"/>
                  </a:ext>
                </a:extLst>
              </a:tr>
              <a:tr h="0">
                <a:tc>
                  <a:txBody>
                    <a:bodyPr/>
                    <a:lstStyle/>
                    <a:p>
                      <a:pPr algn="ctr"/>
                      <a:endParaRPr lang="en-US" sz="140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575941"/>
                  </a:ext>
                </a:extLst>
              </a:tr>
              <a:tr h="0">
                <a:tc>
                  <a:txBody>
                    <a:bodyPr/>
                    <a:lstStyle/>
                    <a:p>
                      <a:pPr algn="ctr"/>
                      <a:endParaRPr lang="en-US" sz="140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526376"/>
                  </a:ext>
                </a:extLst>
              </a:tr>
              <a:tr h="0">
                <a:tc>
                  <a:txBody>
                    <a:bodyPr/>
                    <a:lstStyle/>
                    <a:p>
                      <a:pPr algn="ctr"/>
                      <a:endParaRPr lang="en-US" sz="14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885954"/>
                  </a:ext>
                </a:extLst>
              </a:tr>
              <a:tr h="0">
                <a:tc>
                  <a:txBody>
                    <a:bodyPr/>
                    <a:lstStyle/>
                    <a:p>
                      <a:pPr algn="ctr"/>
                      <a:endParaRPr lang="en-US" sz="14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4056439"/>
                  </a:ext>
                </a:extLst>
              </a:tr>
              <a:tr h="0">
                <a:tc>
                  <a:txBody>
                    <a:bodyPr/>
                    <a:lstStyle/>
                    <a:p>
                      <a:pPr algn="ctr"/>
                      <a:endParaRPr lang="en-US" sz="14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4646553"/>
                  </a:ext>
                </a:extLst>
              </a:tr>
              <a:tr h="0">
                <a:tc>
                  <a:txBody>
                    <a:bodyPr/>
                    <a:lstStyle/>
                    <a:p>
                      <a:pPr algn="ctr"/>
                      <a:endParaRPr lang="en-US" sz="14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1352279"/>
                  </a:ext>
                </a:extLst>
              </a:tr>
              <a:tr h="0">
                <a:tc>
                  <a:txBody>
                    <a:bodyPr/>
                    <a:lstStyle/>
                    <a:p>
                      <a:pPr algn="ctr"/>
                      <a:endParaRPr lang="en-US" sz="14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4039568"/>
                  </a:ext>
                </a:extLst>
              </a:tr>
              <a:tr h="137160">
                <a:tc>
                  <a:txBody>
                    <a:bodyPr/>
                    <a:lstStyle/>
                    <a:p>
                      <a:pPr algn="ctr"/>
                      <a:endParaRPr lang="en-US" sz="1400" b="0" dirty="0">
                        <a:solidFill>
                          <a:schemeClr val="tx1"/>
                        </a:solidFill>
                        <a:latin typeface="+mn-lt"/>
                      </a:endParaRP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827041"/>
                  </a:ext>
                </a:extLst>
              </a:tr>
            </a:tbl>
          </a:graphicData>
        </a:graphic>
      </p:graphicFrame>
      <p:graphicFrame>
        <p:nvGraphicFramePr>
          <p:cNvPr id="9" name="Object 8">
            <a:extLst>
              <a:ext uri="{FF2B5EF4-FFF2-40B4-BE49-F238E27FC236}">
                <a16:creationId xmlns:a16="http://schemas.microsoft.com/office/drawing/2014/main" id="{83E9F8CE-595A-4552-945F-99A798C7BA8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2978551"/>
              </p:ext>
            </p:extLst>
          </p:nvPr>
        </p:nvGraphicFramePr>
        <p:xfrm>
          <a:off x="4197218" y="3827931"/>
          <a:ext cx="219046" cy="219046"/>
        </p:xfrm>
        <a:graphic>
          <a:graphicData uri="http://schemas.openxmlformats.org/presentationml/2006/ole">
            <mc:AlternateContent xmlns:mc="http://schemas.openxmlformats.org/markup-compatibility/2006">
              <mc:Choice xmlns:v="urn:schemas-microsoft-com:vml" Requires="v">
                <p:oleObj name="Equation" r:id="rId4" imgW="126720" imgH="126720" progId="Equation.DSMT4">
                  <p:embed/>
                </p:oleObj>
              </mc:Choice>
              <mc:Fallback>
                <p:oleObj name="Equation" r:id="rId4" imgW="126720" imgH="126720" progId="Equation.DSMT4">
                  <p:embed/>
                  <p:pic>
                    <p:nvPicPr>
                      <p:cNvPr id="0" name=""/>
                      <p:cNvPicPr/>
                      <p:nvPr/>
                    </p:nvPicPr>
                    <p:blipFill>
                      <a:blip r:embed="rId5"/>
                      <a:stretch>
                        <a:fillRect/>
                      </a:stretch>
                    </p:blipFill>
                    <p:spPr>
                      <a:xfrm>
                        <a:off x="4197218" y="3827931"/>
                        <a:ext cx="219046" cy="219046"/>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9CBB6F6-F0DC-4A15-8F39-7E665236ABC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51904592"/>
              </p:ext>
            </p:extLst>
          </p:nvPr>
        </p:nvGraphicFramePr>
        <p:xfrm>
          <a:off x="4739042" y="3846902"/>
          <a:ext cx="207281" cy="269465"/>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0" name=""/>
                      <p:cNvPicPr/>
                      <p:nvPr/>
                    </p:nvPicPr>
                    <p:blipFill>
                      <a:blip r:embed="rId7"/>
                      <a:stretch>
                        <a:fillRect/>
                      </a:stretch>
                    </p:blipFill>
                    <p:spPr>
                      <a:xfrm>
                        <a:off x="4739042" y="3846902"/>
                        <a:ext cx="207281" cy="26946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ACC688F-7BEE-4D24-BF1B-72772EA571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06337038"/>
              </p:ext>
            </p:extLst>
          </p:nvPr>
        </p:nvGraphicFramePr>
        <p:xfrm>
          <a:off x="5299630" y="3866255"/>
          <a:ext cx="159876" cy="177639"/>
        </p:xfrm>
        <a:graphic>
          <a:graphicData uri="http://schemas.openxmlformats.org/presentationml/2006/ole">
            <mc:AlternateContent xmlns:mc="http://schemas.openxmlformats.org/markup-compatibility/2006">
              <mc:Choice xmlns:v="urn:schemas-microsoft-com:vml" Requires="v">
                <p:oleObj name="Equation" r:id="rId8" imgW="114120" imgH="126720" progId="Equation.DSMT4">
                  <p:embed/>
                </p:oleObj>
              </mc:Choice>
              <mc:Fallback>
                <p:oleObj name="Equation" r:id="rId8" imgW="114120" imgH="126720" progId="Equation.DSMT4">
                  <p:embed/>
                  <p:pic>
                    <p:nvPicPr>
                      <p:cNvPr id="0" name=""/>
                      <p:cNvPicPr/>
                      <p:nvPr/>
                    </p:nvPicPr>
                    <p:blipFill>
                      <a:blip r:embed="rId9"/>
                      <a:stretch>
                        <a:fillRect/>
                      </a:stretch>
                    </p:blipFill>
                    <p:spPr>
                      <a:xfrm>
                        <a:off x="5299630" y="3866255"/>
                        <a:ext cx="159876" cy="17763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105D1A2-DFCB-455C-B868-6B37709B175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9143818"/>
              </p:ext>
            </p:extLst>
          </p:nvPr>
        </p:nvGraphicFramePr>
        <p:xfrm>
          <a:off x="5706295" y="3839200"/>
          <a:ext cx="377825" cy="293688"/>
        </p:xfrm>
        <a:graphic>
          <a:graphicData uri="http://schemas.openxmlformats.org/presentationml/2006/ole">
            <mc:AlternateContent xmlns:mc="http://schemas.openxmlformats.org/markup-compatibility/2006">
              <mc:Choice xmlns:v="urn:schemas-microsoft-com:vml" Requires="v">
                <p:oleObj name="Equation" r:id="rId10" imgW="228600" imgH="177480" progId="Equation.DSMT4">
                  <p:embed/>
                </p:oleObj>
              </mc:Choice>
              <mc:Fallback>
                <p:oleObj name="Equation" r:id="rId10" imgW="228600" imgH="177480" progId="Equation.DSMT4">
                  <p:embed/>
                  <p:pic>
                    <p:nvPicPr>
                      <p:cNvPr id="0" name=""/>
                      <p:cNvPicPr/>
                      <p:nvPr/>
                    </p:nvPicPr>
                    <p:blipFill>
                      <a:blip r:embed="rId11"/>
                      <a:stretch>
                        <a:fillRect/>
                      </a:stretch>
                    </p:blipFill>
                    <p:spPr>
                      <a:xfrm>
                        <a:off x="5706295" y="3839200"/>
                        <a:ext cx="377825" cy="29368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09ECD59-F18F-445C-A6B9-05C4EE3E67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88020484"/>
              </p:ext>
            </p:extLst>
          </p:nvPr>
        </p:nvGraphicFramePr>
        <p:xfrm>
          <a:off x="6376681" y="3827931"/>
          <a:ext cx="176519" cy="211823"/>
        </p:xfrm>
        <a:graphic>
          <a:graphicData uri="http://schemas.openxmlformats.org/presentationml/2006/ole">
            <mc:AlternateContent xmlns:mc="http://schemas.openxmlformats.org/markup-compatibility/2006">
              <mc:Choice xmlns:v="urn:schemas-microsoft-com:vml" Requires="v">
                <p:oleObj name="Equation" r:id="rId12" imgW="126720" imgH="152280" progId="Equation.DSMT4">
                  <p:embed/>
                </p:oleObj>
              </mc:Choice>
              <mc:Fallback>
                <p:oleObj name="Equation" r:id="rId12" imgW="126720" imgH="152280" progId="Equation.DSMT4">
                  <p:embed/>
                  <p:pic>
                    <p:nvPicPr>
                      <p:cNvPr id="0" name=""/>
                      <p:cNvPicPr/>
                      <p:nvPr/>
                    </p:nvPicPr>
                    <p:blipFill>
                      <a:blip r:embed="rId13"/>
                      <a:stretch>
                        <a:fillRect/>
                      </a:stretch>
                    </p:blipFill>
                    <p:spPr>
                      <a:xfrm>
                        <a:off x="6376681" y="3827931"/>
                        <a:ext cx="176519" cy="21182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7EB97DB-2B2E-46D1-90CE-E6EA052698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8905099"/>
              </p:ext>
            </p:extLst>
          </p:nvPr>
        </p:nvGraphicFramePr>
        <p:xfrm>
          <a:off x="6908800" y="3749675"/>
          <a:ext cx="1687513" cy="382588"/>
        </p:xfrm>
        <a:graphic>
          <a:graphicData uri="http://schemas.openxmlformats.org/presentationml/2006/ole">
            <mc:AlternateContent xmlns:mc="http://schemas.openxmlformats.org/markup-compatibility/2006">
              <mc:Choice xmlns:v="urn:schemas-microsoft-com:vml" Requires="v">
                <p:oleObj name="Equation" r:id="rId14" imgW="1117440" imgH="253800" progId="Equation.DSMT4">
                  <p:embed/>
                </p:oleObj>
              </mc:Choice>
              <mc:Fallback>
                <p:oleObj name="Equation" r:id="rId14" imgW="1117440" imgH="253800" progId="Equation.DSMT4">
                  <p:embed/>
                  <p:pic>
                    <p:nvPicPr>
                      <p:cNvPr id="0" name=""/>
                      <p:cNvPicPr/>
                      <p:nvPr/>
                    </p:nvPicPr>
                    <p:blipFill>
                      <a:blip r:embed="rId15"/>
                      <a:stretch>
                        <a:fillRect/>
                      </a:stretch>
                    </p:blipFill>
                    <p:spPr>
                      <a:xfrm>
                        <a:off x="6908800" y="3749675"/>
                        <a:ext cx="1687513" cy="3825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8266A7A-9A18-4F3A-9622-FADE701C4C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20380705"/>
              </p:ext>
            </p:extLst>
          </p:nvPr>
        </p:nvGraphicFramePr>
        <p:xfrm>
          <a:off x="4231799" y="4160520"/>
          <a:ext cx="147637" cy="196849"/>
        </p:xfrm>
        <a:graphic>
          <a:graphicData uri="http://schemas.openxmlformats.org/presentationml/2006/ole">
            <mc:AlternateContent xmlns:mc="http://schemas.openxmlformats.org/markup-compatibility/2006">
              <mc:Choice xmlns:v="urn:schemas-microsoft-com:vml" Requires="v">
                <p:oleObj name="Equation" r:id="rId16" imgW="114120" imgH="152280" progId="Equation.DSMT4">
                  <p:embed/>
                </p:oleObj>
              </mc:Choice>
              <mc:Fallback>
                <p:oleObj name="Equation" r:id="rId16" imgW="114120" imgH="152280" progId="Equation.DSMT4">
                  <p:embed/>
                  <p:pic>
                    <p:nvPicPr>
                      <p:cNvPr id="0" name=""/>
                      <p:cNvPicPr/>
                      <p:nvPr/>
                    </p:nvPicPr>
                    <p:blipFill>
                      <a:blip r:embed="rId17"/>
                      <a:stretch>
                        <a:fillRect/>
                      </a:stretch>
                    </p:blipFill>
                    <p:spPr>
                      <a:xfrm>
                        <a:off x="4231799" y="4160520"/>
                        <a:ext cx="147637" cy="196849"/>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2F92E4B-AD76-4B03-B22B-44E3C2D13B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3608183"/>
              </p:ext>
            </p:extLst>
          </p:nvPr>
        </p:nvGraphicFramePr>
        <p:xfrm>
          <a:off x="4774385" y="4182244"/>
          <a:ext cx="129619" cy="172825"/>
        </p:xfrm>
        <a:graphic>
          <a:graphicData uri="http://schemas.openxmlformats.org/presentationml/2006/ole">
            <mc:AlternateContent xmlns:mc="http://schemas.openxmlformats.org/markup-compatibility/2006">
              <mc:Choice xmlns:v="urn:schemas-microsoft-com:vml" Requires="v">
                <p:oleObj name="Equation" r:id="rId18" imgW="114120" imgH="152280" progId="Equation.DSMT4">
                  <p:embed/>
                </p:oleObj>
              </mc:Choice>
              <mc:Fallback>
                <p:oleObj name="Equation" r:id="rId18" imgW="114120" imgH="152280" progId="Equation.DSMT4">
                  <p:embed/>
                  <p:pic>
                    <p:nvPicPr>
                      <p:cNvPr id="0" name=""/>
                      <p:cNvPicPr/>
                      <p:nvPr/>
                    </p:nvPicPr>
                    <p:blipFill>
                      <a:blip r:embed="rId19"/>
                      <a:stretch>
                        <a:fillRect/>
                      </a:stretch>
                    </p:blipFill>
                    <p:spPr>
                      <a:xfrm>
                        <a:off x="4774385" y="4182244"/>
                        <a:ext cx="129619" cy="17282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E79B749F-0A43-4738-B0AA-0A11055B9C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3763397"/>
              </p:ext>
            </p:extLst>
          </p:nvPr>
        </p:nvGraphicFramePr>
        <p:xfrm>
          <a:off x="5302252" y="4184192"/>
          <a:ext cx="128158" cy="170877"/>
        </p:xfrm>
        <a:graphic>
          <a:graphicData uri="http://schemas.openxmlformats.org/presentationml/2006/ole">
            <mc:AlternateContent xmlns:mc="http://schemas.openxmlformats.org/markup-compatibility/2006">
              <mc:Choice xmlns:v="urn:schemas-microsoft-com:vml" Requires="v">
                <p:oleObj name="Equation" r:id="rId20" imgW="114120" imgH="152280" progId="Equation.DSMT4">
                  <p:embed/>
                </p:oleObj>
              </mc:Choice>
              <mc:Fallback>
                <p:oleObj name="Equation" r:id="rId20" imgW="114120" imgH="152280" progId="Equation.DSMT4">
                  <p:embed/>
                  <p:pic>
                    <p:nvPicPr>
                      <p:cNvPr id="0" name=""/>
                      <p:cNvPicPr/>
                      <p:nvPr/>
                    </p:nvPicPr>
                    <p:blipFill>
                      <a:blip r:embed="rId21"/>
                      <a:stretch>
                        <a:fillRect/>
                      </a:stretch>
                    </p:blipFill>
                    <p:spPr>
                      <a:xfrm>
                        <a:off x="5302252" y="4184192"/>
                        <a:ext cx="128158" cy="170877"/>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975ACEDA-8AE0-4103-82C0-2B2C26F80BE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28393784"/>
              </p:ext>
            </p:extLst>
          </p:nvPr>
        </p:nvGraphicFramePr>
        <p:xfrm>
          <a:off x="5810853" y="4181659"/>
          <a:ext cx="132400" cy="176533"/>
        </p:xfrm>
        <a:graphic>
          <a:graphicData uri="http://schemas.openxmlformats.org/presentationml/2006/ole">
            <mc:AlternateContent xmlns:mc="http://schemas.openxmlformats.org/markup-compatibility/2006">
              <mc:Choice xmlns:v="urn:schemas-microsoft-com:vml" Requires="v">
                <p:oleObj name="Equation" r:id="rId22" imgW="114120" imgH="152280" progId="Equation.DSMT4">
                  <p:embed/>
                </p:oleObj>
              </mc:Choice>
              <mc:Fallback>
                <p:oleObj name="Equation" r:id="rId22" imgW="114120" imgH="152280" progId="Equation.DSMT4">
                  <p:embed/>
                  <p:pic>
                    <p:nvPicPr>
                      <p:cNvPr id="0" name=""/>
                      <p:cNvPicPr/>
                      <p:nvPr/>
                    </p:nvPicPr>
                    <p:blipFill>
                      <a:blip r:embed="rId23"/>
                      <a:stretch>
                        <a:fillRect/>
                      </a:stretch>
                    </p:blipFill>
                    <p:spPr>
                      <a:xfrm>
                        <a:off x="5810853" y="4181659"/>
                        <a:ext cx="132400" cy="176533"/>
                      </a:xfrm>
                      <a:prstGeom prst="rect">
                        <a:avLst/>
                      </a:prstGeom>
                    </p:spPr>
                  </p:pic>
                </p:oleObj>
              </mc:Fallback>
            </mc:AlternateContent>
          </a:graphicData>
        </a:graphic>
      </p:graphicFrame>
      <p:graphicFrame>
        <p:nvGraphicFramePr>
          <p:cNvPr id="55" name="Object 54">
            <a:extLst>
              <a:ext uri="{FF2B5EF4-FFF2-40B4-BE49-F238E27FC236}">
                <a16:creationId xmlns:a16="http://schemas.microsoft.com/office/drawing/2014/main" id="{2EEF5CCA-99A9-4200-9F1F-1AEB4A4D05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052358"/>
              </p:ext>
            </p:extLst>
          </p:nvPr>
        </p:nvGraphicFramePr>
        <p:xfrm>
          <a:off x="6405691" y="4157334"/>
          <a:ext cx="160726" cy="208944"/>
        </p:xfrm>
        <a:graphic>
          <a:graphicData uri="http://schemas.openxmlformats.org/presentationml/2006/ole">
            <mc:AlternateContent xmlns:mc="http://schemas.openxmlformats.org/markup-compatibility/2006">
              <mc:Choice xmlns:v="urn:schemas-microsoft-com:vml" Requires="v">
                <p:oleObj name="Equation" r:id="rId24" imgW="126720" imgH="164880" progId="Equation.DSMT4">
                  <p:embed/>
                </p:oleObj>
              </mc:Choice>
              <mc:Fallback>
                <p:oleObj name="Equation" r:id="rId24" imgW="126720" imgH="164880" progId="Equation.DSMT4">
                  <p:embed/>
                  <p:pic>
                    <p:nvPicPr>
                      <p:cNvPr id="0" name=""/>
                      <p:cNvPicPr/>
                      <p:nvPr/>
                    </p:nvPicPr>
                    <p:blipFill>
                      <a:blip r:embed="rId25"/>
                      <a:stretch>
                        <a:fillRect/>
                      </a:stretch>
                    </p:blipFill>
                    <p:spPr>
                      <a:xfrm>
                        <a:off x="6405691" y="4157334"/>
                        <a:ext cx="160726" cy="208944"/>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9EBBA651-1EF5-4C6F-AE98-DF4EDE2D4A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64056009"/>
              </p:ext>
            </p:extLst>
          </p:nvPr>
        </p:nvGraphicFramePr>
        <p:xfrm>
          <a:off x="7692566" y="4151224"/>
          <a:ext cx="152355" cy="203139"/>
        </p:xfrm>
        <a:graphic>
          <a:graphicData uri="http://schemas.openxmlformats.org/presentationml/2006/ole">
            <mc:AlternateContent xmlns:mc="http://schemas.openxmlformats.org/markup-compatibility/2006">
              <mc:Choice xmlns:v="urn:schemas-microsoft-com:vml" Requires="v">
                <p:oleObj name="Equation" r:id="rId26" imgW="114120" imgH="152280" progId="Equation.DSMT4">
                  <p:embed/>
                </p:oleObj>
              </mc:Choice>
              <mc:Fallback>
                <p:oleObj name="Equation" r:id="rId26" imgW="114120" imgH="152280" progId="Equation.DSMT4">
                  <p:embed/>
                  <p:pic>
                    <p:nvPicPr>
                      <p:cNvPr id="0" name=""/>
                      <p:cNvPicPr/>
                      <p:nvPr/>
                    </p:nvPicPr>
                    <p:blipFill>
                      <a:blip r:embed="rId27"/>
                      <a:stretch>
                        <a:fillRect/>
                      </a:stretch>
                    </p:blipFill>
                    <p:spPr>
                      <a:xfrm>
                        <a:off x="7692566" y="4151224"/>
                        <a:ext cx="152355" cy="203139"/>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89B428-7CC0-4FF6-B367-5E6B7712E5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44446073"/>
              </p:ext>
            </p:extLst>
          </p:nvPr>
        </p:nvGraphicFramePr>
        <p:xfrm>
          <a:off x="4242911" y="4485507"/>
          <a:ext cx="136525" cy="182034"/>
        </p:xfrm>
        <a:graphic>
          <a:graphicData uri="http://schemas.openxmlformats.org/presentationml/2006/ole">
            <mc:AlternateContent xmlns:mc="http://schemas.openxmlformats.org/markup-compatibility/2006">
              <mc:Choice xmlns:v="urn:schemas-microsoft-com:vml" Requires="v">
                <p:oleObj name="Equation" r:id="rId28" imgW="114120" imgH="152280" progId="Equation.DSMT4">
                  <p:embed/>
                </p:oleObj>
              </mc:Choice>
              <mc:Fallback>
                <p:oleObj name="Equation" r:id="rId28" imgW="114120" imgH="152280" progId="Equation.DSMT4">
                  <p:embed/>
                  <p:pic>
                    <p:nvPicPr>
                      <p:cNvPr id="0" name=""/>
                      <p:cNvPicPr/>
                      <p:nvPr/>
                    </p:nvPicPr>
                    <p:blipFill>
                      <a:blip r:embed="rId29"/>
                      <a:stretch>
                        <a:fillRect/>
                      </a:stretch>
                    </p:blipFill>
                    <p:spPr>
                      <a:xfrm>
                        <a:off x="4242911" y="4485507"/>
                        <a:ext cx="136525" cy="182034"/>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B64BBDC4-C1EB-4F68-B56B-FF928F4017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91141590"/>
              </p:ext>
            </p:extLst>
          </p:nvPr>
        </p:nvGraphicFramePr>
        <p:xfrm>
          <a:off x="4774384" y="4477739"/>
          <a:ext cx="134179" cy="178906"/>
        </p:xfrm>
        <a:graphic>
          <a:graphicData uri="http://schemas.openxmlformats.org/presentationml/2006/ole">
            <mc:AlternateContent xmlns:mc="http://schemas.openxmlformats.org/markup-compatibility/2006">
              <mc:Choice xmlns:v="urn:schemas-microsoft-com:vml" Requires="v">
                <p:oleObj name="Equation" r:id="rId30" imgW="114120" imgH="152280" progId="Equation.DSMT4">
                  <p:embed/>
                </p:oleObj>
              </mc:Choice>
              <mc:Fallback>
                <p:oleObj name="Equation" r:id="rId30" imgW="114120" imgH="152280" progId="Equation.DSMT4">
                  <p:embed/>
                  <p:pic>
                    <p:nvPicPr>
                      <p:cNvPr id="0" name=""/>
                      <p:cNvPicPr/>
                      <p:nvPr/>
                    </p:nvPicPr>
                    <p:blipFill>
                      <a:blip r:embed="rId31"/>
                      <a:stretch>
                        <a:fillRect/>
                      </a:stretch>
                    </p:blipFill>
                    <p:spPr>
                      <a:xfrm>
                        <a:off x="4774384" y="4477739"/>
                        <a:ext cx="134179" cy="178906"/>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DAE8C144-FD01-4EC5-9150-BA4DC8175D6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7669468"/>
              </p:ext>
            </p:extLst>
          </p:nvPr>
        </p:nvGraphicFramePr>
        <p:xfrm>
          <a:off x="5302830" y="4490894"/>
          <a:ext cx="151910" cy="197483"/>
        </p:xfrm>
        <a:graphic>
          <a:graphicData uri="http://schemas.openxmlformats.org/presentationml/2006/ole">
            <mc:AlternateContent xmlns:mc="http://schemas.openxmlformats.org/markup-compatibility/2006">
              <mc:Choice xmlns:v="urn:schemas-microsoft-com:vml" Requires="v">
                <p:oleObj name="Equation" r:id="rId32" imgW="126720" imgH="164880" progId="Equation.DSMT4">
                  <p:embed/>
                </p:oleObj>
              </mc:Choice>
              <mc:Fallback>
                <p:oleObj name="Equation" r:id="rId32" imgW="126720" imgH="164880" progId="Equation.DSMT4">
                  <p:embed/>
                  <p:pic>
                    <p:nvPicPr>
                      <p:cNvPr id="0" name=""/>
                      <p:cNvPicPr/>
                      <p:nvPr/>
                    </p:nvPicPr>
                    <p:blipFill>
                      <a:blip r:embed="rId33"/>
                      <a:stretch>
                        <a:fillRect/>
                      </a:stretch>
                    </p:blipFill>
                    <p:spPr>
                      <a:xfrm>
                        <a:off x="5302830" y="4490894"/>
                        <a:ext cx="151910" cy="197483"/>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9B64AE3D-6B0F-40C1-98A6-11D2CADC1B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7249531"/>
              </p:ext>
            </p:extLst>
          </p:nvPr>
        </p:nvGraphicFramePr>
        <p:xfrm>
          <a:off x="5812636" y="4472478"/>
          <a:ext cx="138126" cy="184168"/>
        </p:xfrm>
        <a:graphic>
          <a:graphicData uri="http://schemas.openxmlformats.org/presentationml/2006/ole">
            <mc:AlternateContent xmlns:mc="http://schemas.openxmlformats.org/markup-compatibility/2006">
              <mc:Choice xmlns:v="urn:schemas-microsoft-com:vml" Requires="v">
                <p:oleObj name="Equation" r:id="rId34" imgW="114120" imgH="152280" progId="Equation.DSMT4">
                  <p:embed/>
                </p:oleObj>
              </mc:Choice>
              <mc:Fallback>
                <p:oleObj name="Equation" r:id="rId34" imgW="114120" imgH="152280" progId="Equation.DSMT4">
                  <p:embed/>
                  <p:pic>
                    <p:nvPicPr>
                      <p:cNvPr id="0" name=""/>
                      <p:cNvPicPr/>
                      <p:nvPr/>
                    </p:nvPicPr>
                    <p:blipFill>
                      <a:blip r:embed="rId35"/>
                      <a:stretch>
                        <a:fillRect/>
                      </a:stretch>
                    </p:blipFill>
                    <p:spPr>
                      <a:xfrm>
                        <a:off x="5812636" y="4472478"/>
                        <a:ext cx="138126" cy="184168"/>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626F74C1-75DB-463C-9246-E34FDB4D9F1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3802448"/>
              </p:ext>
            </p:extLst>
          </p:nvPr>
        </p:nvGraphicFramePr>
        <p:xfrm>
          <a:off x="6415445" y="4473004"/>
          <a:ext cx="132428" cy="176571"/>
        </p:xfrm>
        <a:graphic>
          <a:graphicData uri="http://schemas.openxmlformats.org/presentationml/2006/ole">
            <mc:AlternateContent xmlns:mc="http://schemas.openxmlformats.org/markup-compatibility/2006">
              <mc:Choice xmlns:v="urn:schemas-microsoft-com:vml" Requires="v">
                <p:oleObj name="Equation" r:id="rId36" imgW="114120" imgH="152280" progId="Equation.DSMT4">
                  <p:embed/>
                </p:oleObj>
              </mc:Choice>
              <mc:Fallback>
                <p:oleObj name="Equation" r:id="rId36" imgW="114120" imgH="152280" progId="Equation.DSMT4">
                  <p:embed/>
                  <p:pic>
                    <p:nvPicPr>
                      <p:cNvPr id="0" name=""/>
                      <p:cNvPicPr/>
                      <p:nvPr/>
                    </p:nvPicPr>
                    <p:blipFill>
                      <a:blip r:embed="rId37"/>
                      <a:stretch>
                        <a:fillRect/>
                      </a:stretch>
                    </p:blipFill>
                    <p:spPr>
                      <a:xfrm>
                        <a:off x="6415445" y="4473004"/>
                        <a:ext cx="132428" cy="176571"/>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FEE8CBDE-8C79-4E6F-ACC3-B36D95BC56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378437"/>
              </p:ext>
            </p:extLst>
          </p:nvPr>
        </p:nvGraphicFramePr>
        <p:xfrm>
          <a:off x="7692566" y="4439843"/>
          <a:ext cx="158763" cy="211682"/>
        </p:xfrm>
        <a:graphic>
          <a:graphicData uri="http://schemas.openxmlformats.org/presentationml/2006/ole">
            <mc:AlternateContent xmlns:mc="http://schemas.openxmlformats.org/markup-compatibility/2006">
              <mc:Choice xmlns:v="urn:schemas-microsoft-com:vml" Requires="v">
                <p:oleObj name="Equation" r:id="rId38" imgW="114120" imgH="152280" progId="Equation.DSMT4">
                  <p:embed/>
                </p:oleObj>
              </mc:Choice>
              <mc:Fallback>
                <p:oleObj name="Equation" r:id="rId38" imgW="114120" imgH="152280" progId="Equation.DSMT4">
                  <p:embed/>
                  <p:pic>
                    <p:nvPicPr>
                      <p:cNvPr id="0" name=""/>
                      <p:cNvPicPr/>
                      <p:nvPr/>
                    </p:nvPicPr>
                    <p:blipFill>
                      <a:blip r:embed="rId39"/>
                      <a:stretch>
                        <a:fillRect/>
                      </a:stretch>
                    </p:blipFill>
                    <p:spPr>
                      <a:xfrm>
                        <a:off x="7692566" y="4439843"/>
                        <a:ext cx="158763" cy="21168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EE1EA61-17CB-441A-B292-FE02BF5F530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5831106"/>
              </p:ext>
            </p:extLst>
          </p:nvPr>
        </p:nvGraphicFramePr>
        <p:xfrm>
          <a:off x="4245218" y="4775859"/>
          <a:ext cx="125063" cy="194759"/>
        </p:xfrm>
        <a:graphic>
          <a:graphicData uri="http://schemas.openxmlformats.org/presentationml/2006/ole">
            <mc:AlternateContent xmlns:mc="http://schemas.openxmlformats.org/markup-compatibility/2006">
              <mc:Choice xmlns:v="urn:schemas-microsoft-com:vml" Requires="v">
                <p:oleObj name="Equation" r:id="rId40" imgW="114120" imgH="152280" progId="Equation.DSMT4">
                  <p:embed/>
                </p:oleObj>
              </mc:Choice>
              <mc:Fallback>
                <p:oleObj name="Equation" r:id="rId40" imgW="114120" imgH="152280" progId="Equation.DSMT4">
                  <p:embed/>
                  <p:pic>
                    <p:nvPicPr>
                      <p:cNvPr id="0" name=""/>
                      <p:cNvPicPr/>
                      <p:nvPr/>
                    </p:nvPicPr>
                    <p:blipFill>
                      <a:blip r:embed="rId41"/>
                      <a:stretch>
                        <a:fillRect/>
                      </a:stretch>
                    </p:blipFill>
                    <p:spPr>
                      <a:xfrm>
                        <a:off x="4245218" y="4775859"/>
                        <a:ext cx="125063" cy="194759"/>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2A3F0E6C-EB1C-4FE4-8E1A-0551617B68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1585680"/>
              </p:ext>
            </p:extLst>
          </p:nvPr>
        </p:nvGraphicFramePr>
        <p:xfrm>
          <a:off x="4771258" y="4774974"/>
          <a:ext cx="151545" cy="197008"/>
        </p:xfrm>
        <a:graphic>
          <a:graphicData uri="http://schemas.openxmlformats.org/presentationml/2006/ole">
            <mc:AlternateContent xmlns:mc="http://schemas.openxmlformats.org/markup-compatibility/2006">
              <mc:Choice xmlns:v="urn:schemas-microsoft-com:vml" Requires="v">
                <p:oleObj name="Equation" r:id="rId42" imgW="126720" imgH="164880" progId="Equation.DSMT4">
                  <p:embed/>
                </p:oleObj>
              </mc:Choice>
              <mc:Fallback>
                <p:oleObj name="Equation" r:id="rId42" imgW="126720" imgH="164880" progId="Equation.DSMT4">
                  <p:embed/>
                  <p:pic>
                    <p:nvPicPr>
                      <p:cNvPr id="0" name=""/>
                      <p:cNvPicPr/>
                      <p:nvPr/>
                    </p:nvPicPr>
                    <p:blipFill>
                      <a:blip r:embed="rId43"/>
                      <a:stretch>
                        <a:fillRect/>
                      </a:stretch>
                    </p:blipFill>
                    <p:spPr>
                      <a:xfrm>
                        <a:off x="4771258" y="4774974"/>
                        <a:ext cx="151545" cy="197008"/>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1ABBED3B-B98D-47C9-ADD4-902DDC543C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72428827"/>
              </p:ext>
            </p:extLst>
          </p:nvPr>
        </p:nvGraphicFramePr>
        <p:xfrm>
          <a:off x="5314938" y="4772229"/>
          <a:ext cx="135411" cy="180548"/>
        </p:xfrm>
        <a:graphic>
          <a:graphicData uri="http://schemas.openxmlformats.org/presentationml/2006/ole">
            <mc:AlternateContent xmlns:mc="http://schemas.openxmlformats.org/markup-compatibility/2006">
              <mc:Choice xmlns:v="urn:schemas-microsoft-com:vml" Requires="v">
                <p:oleObj name="Equation" r:id="rId44" imgW="114120" imgH="152280" progId="Equation.DSMT4">
                  <p:embed/>
                </p:oleObj>
              </mc:Choice>
              <mc:Fallback>
                <p:oleObj name="Equation" r:id="rId44" imgW="114120" imgH="152280" progId="Equation.DSMT4">
                  <p:embed/>
                  <p:pic>
                    <p:nvPicPr>
                      <p:cNvPr id="0" name=""/>
                      <p:cNvPicPr/>
                      <p:nvPr/>
                    </p:nvPicPr>
                    <p:blipFill>
                      <a:blip r:embed="rId45"/>
                      <a:stretch>
                        <a:fillRect/>
                      </a:stretch>
                    </p:blipFill>
                    <p:spPr>
                      <a:xfrm>
                        <a:off x="5314938" y="4772229"/>
                        <a:ext cx="135411" cy="180548"/>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007E6450-6A70-4BAB-8F64-59C7832AD6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69850223"/>
              </p:ext>
            </p:extLst>
          </p:nvPr>
        </p:nvGraphicFramePr>
        <p:xfrm>
          <a:off x="5801516" y="4772229"/>
          <a:ext cx="149566" cy="194437"/>
        </p:xfrm>
        <a:graphic>
          <a:graphicData uri="http://schemas.openxmlformats.org/presentationml/2006/ole">
            <mc:AlternateContent xmlns:mc="http://schemas.openxmlformats.org/markup-compatibility/2006">
              <mc:Choice xmlns:v="urn:schemas-microsoft-com:vml" Requires="v">
                <p:oleObj name="Equation" r:id="rId46" imgW="126720" imgH="164880" progId="Equation.DSMT4">
                  <p:embed/>
                </p:oleObj>
              </mc:Choice>
              <mc:Fallback>
                <p:oleObj name="Equation" r:id="rId46" imgW="126720" imgH="164880" progId="Equation.DSMT4">
                  <p:embed/>
                  <p:pic>
                    <p:nvPicPr>
                      <p:cNvPr id="0" name=""/>
                      <p:cNvPicPr/>
                      <p:nvPr/>
                    </p:nvPicPr>
                    <p:blipFill>
                      <a:blip r:embed="rId47"/>
                      <a:stretch>
                        <a:fillRect/>
                      </a:stretch>
                    </p:blipFill>
                    <p:spPr>
                      <a:xfrm>
                        <a:off x="5801516" y="4772229"/>
                        <a:ext cx="149566" cy="194437"/>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A4CF8741-EDD9-4E6B-AC6D-E17C7633D6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161270"/>
              </p:ext>
            </p:extLst>
          </p:nvPr>
        </p:nvGraphicFramePr>
        <p:xfrm>
          <a:off x="6400334" y="4766913"/>
          <a:ext cx="157746" cy="205070"/>
        </p:xfrm>
        <a:graphic>
          <a:graphicData uri="http://schemas.openxmlformats.org/presentationml/2006/ole">
            <mc:AlternateContent xmlns:mc="http://schemas.openxmlformats.org/markup-compatibility/2006">
              <mc:Choice xmlns:v="urn:schemas-microsoft-com:vml" Requires="v">
                <p:oleObj name="Equation" r:id="rId48" imgW="126720" imgH="164880" progId="Equation.DSMT4">
                  <p:embed/>
                </p:oleObj>
              </mc:Choice>
              <mc:Fallback>
                <p:oleObj name="Equation" r:id="rId48" imgW="126720" imgH="164880" progId="Equation.DSMT4">
                  <p:embed/>
                  <p:pic>
                    <p:nvPicPr>
                      <p:cNvPr id="0" name=""/>
                      <p:cNvPicPr/>
                      <p:nvPr/>
                    </p:nvPicPr>
                    <p:blipFill>
                      <a:blip r:embed="rId49"/>
                      <a:stretch>
                        <a:fillRect/>
                      </a:stretch>
                    </p:blipFill>
                    <p:spPr>
                      <a:xfrm>
                        <a:off x="6400334" y="4766913"/>
                        <a:ext cx="157746" cy="20507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84478D1F-382F-43AE-8A9F-A6BA7819BD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0091059"/>
              </p:ext>
            </p:extLst>
          </p:nvPr>
        </p:nvGraphicFramePr>
        <p:xfrm>
          <a:off x="7688439" y="4762738"/>
          <a:ext cx="163164" cy="212114"/>
        </p:xfrm>
        <a:graphic>
          <a:graphicData uri="http://schemas.openxmlformats.org/presentationml/2006/ole">
            <mc:AlternateContent xmlns:mc="http://schemas.openxmlformats.org/markup-compatibility/2006">
              <mc:Choice xmlns:v="urn:schemas-microsoft-com:vml" Requires="v">
                <p:oleObj name="Equation" r:id="rId50" imgW="126720" imgH="164880" progId="Equation.DSMT4">
                  <p:embed/>
                </p:oleObj>
              </mc:Choice>
              <mc:Fallback>
                <p:oleObj name="Equation" r:id="rId50" imgW="126720" imgH="164880" progId="Equation.DSMT4">
                  <p:embed/>
                  <p:pic>
                    <p:nvPicPr>
                      <p:cNvPr id="0" name=""/>
                      <p:cNvPicPr/>
                      <p:nvPr/>
                    </p:nvPicPr>
                    <p:blipFill>
                      <a:blip r:embed="rId51"/>
                      <a:stretch>
                        <a:fillRect/>
                      </a:stretch>
                    </p:blipFill>
                    <p:spPr>
                      <a:xfrm>
                        <a:off x="7688439" y="4762738"/>
                        <a:ext cx="163164" cy="212114"/>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6DF111A1-0648-401D-B449-EC4D4B4677E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9355681"/>
              </p:ext>
            </p:extLst>
          </p:nvPr>
        </p:nvGraphicFramePr>
        <p:xfrm>
          <a:off x="4244151" y="5086031"/>
          <a:ext cx="143429" cy="191239"/>
        </p:xfrm>
        <a:graphic>
          <a:graphicData uri="http://schemas.openxmlformats.org/presentationml/2006/ole">
            <mc:AlternateContent xmlns:mc="http://schemas.openxmlformats.org/markup-compatibility/2006">
              <mc:Choice xmlns:v="urn:schemas-microsoft-com:vml" Requires="v">
                <p:oleObj name="Equation" r:id="rId52" imgW="114120" imgH="152280" progId="Equation.DSMT4">
                  <p:embed/>
                </p:oleObj>
              </mc:Choice>
              <mc:Fallback>
                <p:oleObj name="Equation" r:id="rId52" imgW="114120" imgH="152280" progId="Equation.DSMT4">
                  <p:embed/>
                  <p:pic>
                    <p:nvPicPr>
                      <p:cNvPr id="0" name=""/>
                      <p:cNvPicPr/>
                      <p:nvPr/>
                    </p:nvPicPr>
                    <p:blipFill>
                      <a:blip r:embed="rId53"/>
                      <a:stretch>
                        <a:fillRect/>
                      </a:stretch>
                    </p:blipFill>
                    <p:spPr>
                      <a:xfrm>
                        <a:off x="4244151" y="5086031"/>
                        <a:ext cx="143429" cy="191239"/>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449B1575-C731-4D61-BFF0-F4F81F0D24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50606714"/>
              </p:ext>
            </p:extLst>
          </p:nvPr>
        </p:nvGraphicFramePr>
        <p:xfrm>
          <a:off x="4766329" y="5081678"/>
          <a:ext cx="152706" cy="198519"/>
        </p:xfrm>
        <a:graphic>
          <a:graphicData uri="http://schemas.openxmlformats.org/presentationml/2006/ole">
            <mc:AlternateContent xmlns:mc="http://schemas.openxmlformats.org/markup-compatibility/2006">
              <mc:Choice xmlns:v="urn:schemas-microsoft-com:vml" Requires="v">
                <p:oleObj name="Equation" r:id="rId54" imgW="126720" imgH="164880" progId="Equation.DSMT4">
                  <p:embed/>
                </p:oleObj>
              </mc:Choice>
              <mc:Fallback>
                <p:oleObj name="Equation" r:id="rId54" imgW="126720" imgH="164880" progId="Equation.DSMT4">
                  <p:embed/>
                  <p:pic>
                    <p:nvPicPr>
                      <p:cNvPr id="0" name=""/>
                      <p:cNvPicPr/>
                      <p:nvPr/>
                    </p:nvPicPr>
                    <p:blipFill>
                      <a:blip r:embed="rId55"/>
                      <a:stretch>
                        <a:fillRect/>
                      </a:stretch>
                    </p:blipFill>
                    <p:spPr>
                      <a:xfrm>
                        <a:off x="4766329" y="5081678"/>
                        <a:ext cx="152706" cy="198519"/>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0D4E16BD-7490-49E6-B27B-AEEF05B3C3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2723771"/>
              </p:ext>
            </p:extLst>
          </p:nvPr>
        </p:nvGraphicFramePr>
        <p:xfrm>
          <a:off x="5297784" y="5071423"/>
          <a:ext cx="158345" cy="205847"/>
        </p:xfrm>
        <a:graphic>
          <a:graphicData uri="http://schemas.openxmlformats.org/presentationml/2006/ole">
            <mc:AlternateContent xmlns:mc="http://schemas.openxmlformats.org/markup-compatibility/2006">
              <mc:Choice xmlns:v="urn:schemas-microsoft-com:vml" Requires="v">
                <p:oleObj name="Equation" r:id="rId56" imgW="126720" imgH="164880" progId="Equation.DSMT4">
                  <p:embed/>
                </p:oleObj>
              </mc:Choice>
              <mc:Fallback>
                <p:oleObj name="Equation" r:id="rId56" imgW="126720" imgH="164880" progId="Equation.DSMT4">
                  <p:embed/>
                  <p:pic>
                    <p:nvPicPr>
                      <p:cNvPr id="0" name=""/>
                      <p:cNvPicPr/>
                      <p:nvPr/>
                    </p:nvPicPr>
                    <p:blipFill>
                      <a:blip r:embed="rId57"/>
                      <a:stretch>
                        <a:fillRect/>
                      </a:stretch>
                    </p:blipFill>
                    <p:spPr>
                      <a:xfrm>
                        <a:off x="5297784" y="5071423"/>
                        <a:ext cx="158345" cy="205847"/>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1F3703F8-938A-425C-94E3-0E3330948B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91818506"/>
              </p:ext>
            </p:extLst>
          </p:nvPr>
        </p:nvGraphicFramePr>
        <p:xfrm>
          <a:off x="5801516" y="5086391"/>
          <a:ext cx="147420" cy="197803"/>
        </p:xfrm>
        <a:graphic>
          <a:graphicData uri="http://schemas.openxmlformats.org/presentationml/2006/ole">
            <mc:AlternateContent xmlns:mc="http://schemas.openxmlformats.org/markup-compatibility/2006">
              <mc:Choice xmlns:v="urn:schemas-microsoft-com:vml" Requires="v">
                <p:oleObj name="Equation" r:id="rId58" imgW="126720" imgH="164880" progId="Equation.DSMT4">
                  <p:embed/>
                </p:oleObj>
              </mc:Choice>
              <mc:Fallback>
                <p:oleObj name="Equation" r:id="rId58" imgW="126720" imgH="164880" progId="Equation.DSMT4">
                  <p:embed/>
                  <p:pic>
                    <p:nvPicPr>
                      <p:cNvPr id="0" name=""/>
                      <p:cNvPicPr/>
                      <p:nvPr/>
                    </p:nvPicPr>
                    <p:blipFill>
                      <a:blip r:embed="rId59"/>
                      <a:stretch>
                        <a:fillRect/>
                      </a:stretch>
                    </p:blipFill>
                    <p:spPr>
                      <a:xfrm>
                        <a:off x="5801516" y="5086391"/>
                        <a:ext cx="147420" cy="197803"/>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8C3615C3-690C-46E5-8C0E-957210C52C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9590261"/>
              </p:ext>
            </p:extLst>
          </p:nvPr>
        </p:nvGraphicFramePr>
        <p:xfrm>
          <a:off x="6417511" y="5094364"/>
          <a:ext cx="129612" cy="172817"/>
        </p:xfrm>
        <a:graphic>
          <a:graphicData uri="http://schemas.openxmlformats.org/presentationml/2006/ole">
            <mc:AlternateContent xmlns:mc="http://schemas.openxmlformats.org/markup-compatibility/2006">
              <mc:Choice xmlns:v="urn:schemas-microsoft-com:vml" Requires="v">
                <p:oleObj name="Equation" r:id="rId60" imgW="114120" imgH="152280" progId="Equation.DSMT4">
                  <p:embed/>
                </p:oleObj>
              </mc:Choice>
              <mc:Fallback>
                <p:oleObj name="Equation" r:id="rId60" imgW="114120" imgH="152280" progId="Equation.DSMT4">
                  <p:embed/>
                  <p:pic>
                    <p:nvPicPr>
                      <p:cNvPr id="0" name=""/>
                      <p:cNvPicPr/>
                      <p:nvPr/>
                    </p:nvPicPr>
                    <p:blipFill>
                      <a:blip r:embed="rId61"/>
                      <a:stretch>
                        <a:fillRect/>
                      </a:stretch>
                    </p:blipFill>
                    <p:spPr>
                      <a:xfrm>
                        <a:off x="6417511" y="5094364"/>
                        <a:ext cx="129612" cy="172817"/>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3DB3865F-059D-4A48-80D7-39A48110BB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21557734"/>
              </p:ext>
            </p:extLst>
          </p:nvPr>
        </p:nvGraphicFramePr>
        <p:xfrm>
          <a:off x="7704277" y="5056228"/>
          <a:ext cx="156679" cy="208905"/>
        </p:xfrm>
        <a:graphic>
          <a:graphicData uri="http://schemas.openxmlformats.org/presentationml/2006/ole">
            <mc:AlternateContent xmlns:mc="http://schemas.openxmlformats.org/markup-compatibility/2006">
              <mc:Choice xmlns:v="urn:schemas-microsoft-com:vml" Requires="v">
                <p:oleObj name="Equation" r:id="rId62" imgW="114120" imgH="152280" progId="Equation.DSMT4">
                  <p:embed/>
                </p:oleObj>
              </mc:Choice>
              <mc:Fallback>
                <p:oleObj name="Equation" r:id="rId62" imgW="114120" imgH="152280" progId="Equation.DSMT4">
                  <p:embed/>
                  <p:pic>
                    <p:nvPicPr>
                      <p:cNvPr id="0" name=""/>
                      <p:cNvPicPr/>
                      <p:nvPr/>
                    </p:nvPicPr>
                    <p:blipFill>
                      <a:blip r:embed="rId63"/>
                      <a:stretch>
                        <a:fillRect/>
                      </a:stretch>
                    </p:blipFill>
                    <p:spPr>
                      <a:xfrm>
                        <a:off x="7704277" y="5056228"/>
                        <a:ext cx="156679" cy="20890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C0328F4-688B-48B6-A015-9E0FFB57D4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43998414"/>
              </p:ext>
            </p:extLst>
          </p:nvPr>
        </p:nvGraphicFramePr>
        <p:xfrm>
          <a:off x="4242911" y="5398030"/>
          <a:ext cx="161956" cy="210543"/>
        </p:xfrm>
        <a:graphic>
          <a:graphicData uri="http://schemas.openxmlformats.org/presentationml/2006/ole">
            <mc:AlternateContent xmlns:mc="http://schemas.openxmlformats.org/markup-compatibility/2006">
              <mc:Choice xmlns:v="urn:schemas-microsoft-com:vml" Requires="v">
                <p:oleObj name="Equation" r:id="rId64" imgW="126720" imgH="164880" progId="Equation.DSMT4">
                  <p:embed/>
                </p:oleObj>
              </mc:Choice>
              <mc:Fallback>
                <p:oleObj name="Equation" r:id="rId64" imgW="126720" imgH="164880" progId="Equation.DSMT4">
                  <p:embed/>
                  <p:pic>
                    <p:nvPicPr>
                      <p:cNvPr id="0" name=""/>
                      <p:cNvPicPr/>
                      <p:nvPr/>
                    </p:nvPicPr>
                    <p:blipFill>
                      <a:blip r:embed="rId65"/>
                      <a:stretch>
                        <a:fillRect/>
                      </a:stretch>
                    </p:blipFill>
                    <p:spPr>
                      <a:xfrm>
                        <a:off x="4242911" y="5398030"/>
                        <a:ext cx="161956" cy="21054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11616233-23C8-4ABA-880F-E064CAE155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8875139"/>
              </p:ext>
            </p:extLst>
          </p:nvPr>
        </p:nvGraphicFramePr>
        <p:xfrm>
          <a:off x="4780654" y="5393916"/>
          <a:ext cx="133516" cy="178021"/>
        </p:xfrm>
        <a:graphic>
          <a:graphicData uri="http://schemas.openxmlformats.org/presentationml/2006/ole">
            <mc:AlternateContent xmlns:mc="http://schemas.openxmlformats.org/markup-compatibility/2006">
              <mc:Choice xmlns:v="urn:schemas-microsoft-com:vml" Requires="v">
                <p:oleObj name="Equation" r:id="rId66" imgW="114120" imgH="152280" progId="Equation.DSMT4">
                  <p:embed/>
                </p:oleObj>
              </mc:Choice>
              <mc:Fallback>
                <p:oleObj name="Equation" r:id="rId66" imgW="114120" imgH="152280" progId="Equation.DSMT4">
                  <p:embed/>
                  <p:pic>
                    <p:nvPicPr>
                      <p:cNvPr id="0" name=""/>
                      <p:cNvPicPr/>
                      <p:nvPr/>
                    </p:nvPicPr>
                    <p:blipFill>
                      <a:blip r:embed="rId67"/>
                      <a:stretch>
                        <a:fillRect/>
                      </a:stretch>
                    </p:blipFill>
                    <p:spPr>
                      <a:xfrm>
                        <a:off x="4780654" y="5393916"/>
                        <a:ext cx="133516" cy="178021"/>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0CB98909-46A5-422F-ADAA-729923D2DD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4965172"/>
              </p:ext>
            </p:extLst>
          </p:nvPr>
        </p:nvGraphicFramePr>
        <p:xfrm>
          <a:off x="5314666" y="5387603"/>
          <a:ext cx="135683" cy="180912"/>
        </p:xfrm>
        <a:graphic>
          <a:graphicData uri="http://schemas.openxmlformats.org/presentationml/2006/ole">
            <mc:AlternateContent xmlns:mc="http://schemas.openxmlformats.org/markup-compatibility/2006">
              <mc:Choice xmlns:v="urn:schemas-microsoft-com:vml" Requires="v">
                <p:oleObj name="Equation" r:id="rId68" imgW="114120" imgH="152280" progId="Equation.DSMT4">
                  <p:embed/>
                </p:oleObj>
              </mc:Choice>
              <mc:Fallback>
                <p:oleObj name="Equation" r:id="rId68" imgW="114120" imgH="152280" progId="Equation.DSMT4">
                  <p:embed/>
                  <p:pic>
                    <p:nvPicPr>
                      <p:cNvPr id="0" name=""/>
                      <p:cNvPicPr/>
                      <p:nvPr/>
                    </p:nvPicPr>
                    <p:blipFill>
                      <a:blip r:embed="rId69"/>
                      <a:stretch>
                        <a:fillRect/>
                      </a:stretch>
                    </p:blipFill>
                    <p:spPr>
                      <a:xfrm>
                        <a:off x="5314666" y="5387603"/>
                        <a:ext cx="135683" cy="180912"/>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C94EBC29-97A8-4038-BD71-AE2587A154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87819783"/>
              </p:ext>
            </p:extLst>
          </p:nvPr>
        </p:nvGraphicFramePr>
        <p:xfrm>
          <a:off x="5791200" y="5375793"/>
          <a:ext cx="159561" cy="214093"/>
        </p:xfrm>
        <a:graphic>
          <a:graphicData uri="http://schemas.openxmlformats.org/presentationml/2006/ole">
            <mc:AlternateContent xmlns:mc="http://schemas.openxmlformats.org/markup-compatibility/2006">
              <mc:Choice xmlns:v="urn:schemas-microsoft-com:vml" Requires="v">
                <p:oleObj name="Equation" r:id="rId70" imgW="126720" imgH="164880" progId="Equation.DSMT4">
                  <p:embed/>
                </p:oleObj>
              </mc:Choice>
              <mc:Fallback>
                <p:oleObj name="Equation" r:id="rId70" imgW="126720" imgH="164880" progId="Equation.DSMT4">
                  <p:embed/>
                  <p:pic>
                    <p:nvPicPr>
                      <p:cNvPr id="0" name=""/>
                      <p:cNvPicPr/>
                      <p:nvPr/>
                    </p:nvPicPr>
                    <p:blipFill>
                      <a:blip r:embed="rId71"/>
                      <a:stretch>
                        <a:fillRect/>
                      </a:stretch>
                    </p:blipFill>
                    <p:spPr>
                      <a:xfrm>
                        <a:off x="5791200" y="5375793"/>
                        <a:ext cx="159561" cy="214093"/>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A1D40C37-E246-4195-BF86-FE7DEFD94CC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05398563"/>
              </p:ext>
            </p:extLst>
          </p:nvPr>
        </p:nvGraphicFramePr>
        <p:xfrm>
          <a:off x="6406146" y="5382308"/>
          <a:ext cx="152595" cy="198374"/>
        </p:xfrm>
        <a:graphic>
          <a:graphicData uri="http://schemas.openxmlformats.org/presentationml/2006/ole">
            <mc:AlternateContent xmlns:mc="http://schemas.openxmlformats.org/markup-compatibility/2006">
              <mc:Choice xmlns:v="urn:schemas-microsoft-com:vml" Requires="v">
                <p:oleObj name="Equation" r:id="rId72" imgW="126720" imgH="164880" progId="Equation.DSMT4">
                  <p:embed/>
                </p:oleObj>
              </mc:Choice>
              <mc:Fallback>
                <p:oleObj name="Equation" r:id="rId72" imgW="126720" imgH="164880" progId="Equation.DSMT4">
                  <p:embed/>
                  <p:pic>
                    <p:nvPicPr>
                      <p:cNvPr id="0" name=""/>
                      <p:cNvPicPr/>
                      <p:nvPr/>
                    </p:nvPicPr>
                    <p:blipFill>
                      <a:blip r:embed="rId73"/>
                      <a:stretch>
                        <a:fillRect/>
                      </a:stretch>
                    </p:blipFill>
                    <p:spPr>
                      <a:xfrm>
                        <a:off x="6406146" y="5382308"/>
                        <a:ext cx="152595" cy="198374"/>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8648401E-0DC6-4C6C-B4E2-0C56E2ADD8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32492456"/>
              </p:ext>
            </p:extLst>
          </p:nvPr>
        </p:nvGraphicFramePr>
        <p:xfrm>
          <a:off x="7706912" y="5386902"/>
          <a:ext cx="133050" cy="202984"/>
        </p:xfrm>
        <a:graphic>
          <a:graphicData uri="http://schemas.openxmlformats.org/presentationml/2006/ole">
            <mc:AlternateContent xmlns:mc="http://schemas.openxmlformats.org/markup-compatibility/2006">
              <mc:Choice xmlns:v="urn:schemas-microsoft-com:vml" Requires="v">
                <p:oleObj name="Equation" r:id="rId74" imgW="126720" imgH="164880" progId="Equation.DSMT4">
                  <p:embed/>
                </p:oleObj>
              </mc:Choice>
              <mc:Fallback>
                <p:oleObj name="Equation" r:id="rId74" imgW="126720" imgH="164880" progId="Equation.DSMT4">
                  <p:embed/>
                  <p:pic>
                    <p:nvPicPr>
                      <p:cNvPr id="0" name=""/>
                      <p:cNvPicPr/>
                      <p:nvPr/>
                    </p:nvPicPr>
                    <p:blipFill>
                      <a:blip r:embed="rId75"/>
                      <a:stretch>
                        <a:fillRect/>
                      </a:stretch>
                    </p:blipFill>
                    <p:spPr>
                      <a:xfrm>
                        <a:off x="7706912" y="5386902"/>
                        <a:ext cx="133050" cy="20298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52503A2D-E50C-4B30-A6CC-4B79E0DB56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4032569"/>
              </p:ext>
            </p:extLst>
          </p:nvPr>
        </p:nvGraphicFramePr>
        <p:xfrm>
          <a:off x="4242911" y="5685620"/>
          <a:ext cx="160114" cy="208147"/>
        </p:xfrm>
        <a:graphic>
          <a:graphicData uri="http://schemas.openxmlformats.org/presentationml/2006/ole">
            <mc:AlternateContent xmlns:mc="http://schemas.openxmlformats.org/markup-compatibility/2006">
              <mc:Choice xmlns:v="urn:schemas-microsoft-com:vml" Requires="v">
                <p:oleObj name="Equation" r:id="rId76" imgW="126720" imgH="164880" progId="Equation.DSMT4">
                  <p:embed/>
                </p:oleObj>
              </mc:Choice>
              <mc:Fallback>
                <p:oleObj name="Equation" r:id="rId76" imgW="126720" imgH="164880" progId="Equation.DSMT4">
                  <p:embed/>
                  <p:pic>
                    <p:nvPicPr>
                      <p:cNvPr id="0" name=""/>
                      <p:cNvPicPr/>
                      <p:nvPr/>
                    </p:nvPicPr>
                    <p:blipFill>
                      <a:blip r:embed="rId77"/>
                      <a:stretch>
                        <a:fillRect/>
                      </a:stretch>
                    </p:blipFill>
                    <p:spPr>
                      <a:xfrm>
                        <a:off x="4242911" y="5685620"/>
                        <a:ext cx="160114" cy="20814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FB6434D2-C59B-4F04-A822-3E6533278FF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84818507"/>
              </p:ext>
            </p:extLst>
          </p:nvPr>
        </p:nvGraphicFramePr>
        <p:xfrm>
          <a:off x="4785532" y="5690333"/>
          <a:ext cx="133516" cy="178021"/>
        </p:xfrm>
        <a:graphic>
          <a:graphicData uri="http://schemas.openxmlformats.org/presentationml/2006/ole">
            <mc:AlternateContent xmlns:mc="http://schemas.openxmlformats.org/markup-compatibility/2006">
              <mc:Choice xmlns:v="urn:schemas-microsoft-com:vml" Requires="v">
                <p:oleObj name="Equation" r:id="rId78" imgW="114120" imgH="152280" progId="Equation.DSMT4">
                  <p:embed/>
                </p:oleObj>
              </mc:Choice>
              <mc:Fallback>
                <p:oleObj name="Equation" r:id="rId78" imgW="114120" imgH="152280" progId="Equation.DSMT4">
                  <p:embed/>
                  <p:pic>
                    <p:nvPicPr>
                      <p:cNvPr id="0" name=""/>
                      <p:cNvPicPr/>
                      <p:nvPr/>
                    </p:nvPicPr>
                    <p:blipFill>
                      <a:blip r:embed="rId79"/>
                      <a:stretch>
                        <a:fillRect/>
                      </a:stretch>
                    </p:blipFill>
                    <p:spPr>
                      <a:xfrm>
                        <a:off x="4785532" y="5690333"/>
                        <a:ext cx="133516" cy="178021"/>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E0112E24-6B91-4CF1-834A-4348528C7F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4722088"/>
              </p:ext>
            </p:extLst>
          </p:nvPr>
        </p:nvGraphicFramePr>
        <p:xfrm>
          <a:off x="5306098" y="5699205"/>
          <a:ext cx="155641" cy="202333"/>
        </p:xfrm>
        <a:graphic>
          <a:graphicData uri="http://schemas.openxmlformats.org/presentationml/2006/ole">
            <mc:AlternateContent xmlns:mc="http://schemas.openxmlformats.org/markup-compatibility/2006">
              <mc:Choice xmlns:v="urn:schemas-microsoft-com:vml" Requires="v">
                <p:oleObj name="Equation" r:id="rId80" imgW="126720" imgH="164880" progId="Equation.DSMT4">
                  <p:embed/>
                </p:oleObj>
              </mc:Choice>
              <mc:Fallback>
                <p:oleObj name="Equation" r:id="rId80" imgW="126720" imgH="164880" progId="Equation.DSMT4">
                  <p:embed/>
                  <p:pic>
                    <p:nvPicPr>
                      <p:cNvPr id="0" name=""/>
                      <p:cNvPicPr/>
                      <p:nvPr/>
                    </p:nvPicPr>
                    <p:blipFill>
                      <a:blip r:embed="rId81"/>
                      <a:stretch>
                        <a:fillRect/>
                      </a:stretch>
                    </p:blipFill>
                    <p:spPr>
                      <a:xfrm>
                        <a:off x="5306098" y="5699205"/>
                        <a:ext cx="155641" cy="202333"/>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17C847B8-4DFD-4D08-A150-B121D3F199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6504247"/>
              </p:ext>
            </p:extLst>
          </p:nvPr>
        </p:nvGraphicFramePr>
        <p:xfrm>
          <a:off x="5791756" y="5681485"/>
          <a:ext cx="159005" cy="213348"/>
        </p:xfrm>
        <a:graphic>
          <a:graphicData uri="http://schemas.openxmlformats.org/presentationml/2006/ole">
            <mc:AlternateContent xmlns:mc="http://schemas.openxmlformats.org/markup-compatibility/2006">
              <mc:Choice xmlns:v="urn:schemas-microsoft-com:vml" Requires="v">
                <p:oleObj name="Equation" r:id="rId82" imgW="126720" imgH="164880" progId="Equation.DSMT4">
                  <p:embed/>
                </p:oleObj>
              </mc:Choice>
              <mc:Fallback>
                <p:oleObj name="Equation" r:id="rId82" imgW="126720" imgH="164880" progId="Equation.DSMT4">
                  <p:embed/>
                  <p:pic>
                    <p:nvPicPr>
                      <p:cNvPr id="0" name=""/>
                      <p:cNvPicPr/>
                      <p:nvPr/>
                    </p:nvPicPr>
                    <p:blipFill>
                      <a:blip r:embed="rId83"/>
                      <a:stretch>
                        <a:fillRect/>
                      </a:stretch>
                    </p:blipFill>
                    <p:spPr>
                      <a:xfrm>
                        <a:off x="5791756" y="5681485"/>
                        <a:ext cx="159005" cy="213348"/>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99E3442F-6A90-4C65-B7DE-8FA0E52600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2818949"/>
              </p:ext>
            </p:extLst>
          </p:nvPr>
        </p:nvGraphicFramePr>
        <p:xfrm>
          <a:off x="6415632" y="5682892"/>
          <a:ext cx="140339" cy="187119"/>
        </p:xfrm>
        <a:graphic>
          <a:graphicData uri="http://schemas.openxmlformats.org/presentationml/2006/ole">
            <mc:AlternateContent xmlns:mc="http://schemas.openxmlformats.org/markup-compatibility/2006">
              <mc:Choice xmlns:v="urn:schemas-microsoft-com:vml" Requires="v">
                <p:oleObj name="Equation" r:id="rId84" imgW="114120" imgH="152280" progId="Equation.DSMT4">
                  <p:embed/>
                </p:oleObj>
              </mc:Choice>
              <mc:Fallback>
                <p:oleObj name="Equation" r:id="rId84" imgW="114120" imgH="152280" progId="Equation.DSMT4">
                  <p:embed/>
                  <p:pic>
                    <p:nvPicPr>
                      <p:cNvPr id="0" name=""/>
                      <p:cNvPicPr/>
                      <p:nvPr/>
                    </p:nvPicPr>
                    <p:blipFill>
                      <a:blip r:embed="rId85"/>
                      <a:stretch>
                        <a:fillRect/>
                      </a:stretch>
                    </p:blipFill>
                    <p:spPr>
                      <a:xfrm>
                        <a:off x="6415632" y="5682892"/>
                        <a:ext cx="140339" cy="187119"/>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F756A55C-285C-4D5D-B591-BA31F63AEF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8992875"/>
              </p:ext>
            </p:extLst>
          </p:nvPr>
        </p:nvGraphicFramePr>
        <p:xfrm>
          <a:off x="7710519" y="5663726"/>
          <a:ext cx="156035" cy="208047"/>
        </p:xfrm>
        <a:graphic>
          <a:graphicData uri="http://schemas.openxmlformats.org/presentationml/2006/ole">
            <mc:AlternateContent xmlns:mc="http://schemas.openxmlformats.org/markup-compatibility/2006">
              <mc:Choice xmlns:v="urn:schemas-microsoft-com:vml" Requires="v">
                <p:oleObj name="Equation" r:id="rId86" imgW="114120" imgH="152280" progId="Equation.DSMT4">
                  <p:embed/>
                </p:oleObj>
              </mc:Choice>
              <mc:Fallback>
                <p:oleObj name="Equation" r:id="rId86" imgW="114120" imgH="152280" progId="Equation.DSMT4">
                  <p:embed/>
                  <p:pic>
                    <p:nvPicPr>
                      <p:cNvPr id="0" name=""/>
                      <p:cNvPicPr/>
                      <p:nvPr/>
                    </p:nvPicPr>
                    <p:blipFill>
                      <a:blip r:embed="rId87"/>
                      <a:stretch>
                        <a:fillRect/>
                      </a:stretch>
                    </p:blipFill>
                    <p:spPr>
                      <a:xfrm>
                        <a:off x="7710519" y="5663726"/>
                        <a:ext cx="156035" cy="20804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8464B3C6-4933-4050-9E03-DDC74FFE52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70118205"/>
              </p:ext>
            </p:extLst>
          </p:nvPr>
        </p:nvGraphicFramePr>
        <p:xfrm>
          <a:off x="4242911" y="6005548"/>
          <a:ext cx="162326" cy="211025"/>
        </p:xfrm>
        <a:graphic>
          <a:graphicData uri="http://schemas.openxmlformats.org/presentationml/2006/ole">
            <mc:AlternateContent xmlns:mc="http://schemas.openxmlformats.org/markup-compatibility/2006">
              <mc:Choice xmlns:v="urn:schemas-microsoft-com:vml" Requires="v">
                <p:oleObj name="Equation" r:id="rId88" imgW="126720" imgH="164880" progId="Equation.DSMT4">
                  <p:embed/>
                </p:oleObj>
              </mc:Choice>
              <mc:Fallback>
                <p:oleObj name="Equation" r:id="rId88" imgW="126720" imgH="164880" progId="Equation.DSMT4">
                  <p:embed/>
                  <p:pic>
                    <p:nvPicPr>
                      <p:cNvPr id="0" name=""/>
                      <p:cNvPicPr/>
                      <p:nvPr/>
                    </p:nvPicPr>
                    <p:blipFill>
                      <a:blip r:embed="rId89"/>
                      <a:stretch>
                        <a:fillRect/>
                      </a:stretch>
                    </p:blipFill>
                    <p:spPr>
                      <a:xfrm>
                        <a:off x="4242911" y="6005548"/>
                        <a:ext cx="162326" cy="21102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FD2468C2-18C3-4880-99B6-8362CE7C019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53160398"/>
              </p:ext>
            </p:extLst>
          </p:nvPr>
        </p:nvGraphicFramePr>
        <p:xfrm>
          <a:off x="4774385" y="5993330"/>
          <a:ext cx="162326" cy="211024"/>
        </p:xfrm>
        <a:graphic>
          <a:graphicData uri="http://schemas.openxmlformats.org/presentationml/2006/ole">
            <mc:AlternateContent xmlns:mc="http://schemas.openxmlformats.org/markup-compatibility/2006">
              <mc:Choice xmlns:v="urn:schemas-microsoft-com:vml" Requires="v">
                <p:oleObj name="Equation" r:id="rId90" imgW="126720" imgH="164880" progId="Equation.DSMT4">
                  <p:embed/>
                </p:oleObj>
              </mc:Choice>
              <mc:Fallback>
                <p:oleObj name="Equation" r:id="rId90" imgW="126720" imgH="164880" progId="Equation.DSMT4">
                  <p:embed/>
                  <p:pic>
                    <p:nvPicPr>
                      <p:cNvPr id="0" name=""/>
                      <p:cNvPicPr/>
                      <p:nvPr/>
                    </p:nvPicPr>
                    <p:blipFill>
                      <a:blip r:embed="rId91"/>
                      <a:stretch>
                        <a:fillRect/>
                      </a:stretch>
                    </p:blipFill>
                    <p:spPr>
                      <a:xfrm>
                        <a:off x="4774385" y="5993330"/>
                        <a:ext cx="162326" cy="211024"/>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04465DE6-DBF7-44BF-B3D1-866BD1DAE31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9604971"/>
              </p:ext>
            </p:extLst>
          </p:nvPr>
        </p:nvGraphicFramePr>
        <p:xfrm>
          <a:off x="5315722" y="6005548"/>
          <a:ext cx="136391" cy="181855"/>
        </p:xfrm>
        <a:graphic>
          <a:graphicData uri="http://schemas.openxmlformats.org/presentationml/2006/ole">
            <mc:AlternateContent xmlns:mc="http://schemas.openxmlformats.org/markup-compatibility/2006">
              <mc:Choice xmlns:v="urn:schemas-microsoft-com:vml" Requires="v">
                <p:oleObj name="Equation" r:id="rId92" imgW="114120" imgH="152280" progId="Equation.DSMT4">
                  <p:embed/>
                </p:oleObj>
              </mc:Choice>
              <mc:Fallback>
                <p:oleObj name="Equation" r:id="rId92" imgW="114120" imgH="152280" progId="Equation.DSMT4">
                  <p:embed/>
                  <p:pic>
                    <p:nvPicPr>
                      <p:cNvPr id="0" name=""/>
                      <p:cNvPicPr/>
                      <p:nvPr/>
                    </p:nvPicPr>
                    <p:blipFill>
                      <a:blip r:embed="rId93"/>
                      <a:stretch>
                        <a:fillRect/>
                      </a:stretch>
                    </p:blipFill>
                    <p:spPr>
                      <a:xfrm>
                        <a:off x="5315722" y="6005548"/>
                        <a:ext cx="136391" cy="181855"/>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6DF6680C-D36D-404B-A0E0-1BDE82BA0A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41676063"/>
              </p:ext>
            </p:extLst>
          </p:nvPr>
        </p:nvGraphicFramePr>
        <p:xfrm>
          <a:off x="5791200" y="5987034"/>
          <a:ext cx="163129" cy="218882"/>
        </p:xfrm>
        <a:graphic>
          <a:graphicData uri="http://schemas.openxmlformats.org/presentationml/2006/ole">
            <mc:AlternateContent xmlns:mc="http://schemas.openxmlformats.org/markup-compatibility/2006">
              <mc:Choice xmlns:v="urn:schemas-microsoft-com:vml" Requires="v">
                <p:oleObj name="Equation" r:id="rId94" imgW="126720" imgH="164880" progId="Equation.DSMT4">
                  <p:embed/>
                </p:oleObj>
              </mc:Choice>
              <mc:Fallback>
                <p:oleObj name="Equation" r:id="rId94" imgW="126720" imgH="164880" progId="Equation.DSMT4">
                  <p:embed/>
                  <p:pic>
                    <p:nvPicPr>
                      <p:cNvPr id="0" name=""/>
                      <p:cNvPicPr/>
                      <p:nvPr/>
                    </p:nvPicPr>
                    <p:blipFill>
                      <a:blip r:embed="rId95"/>
                      <a:stretch>
                        <a:fillRect/>
                      </a:stretch>
                    </p:blipFill>
                    <p:spPr>
                      <a:xfrm>
                        <a:off x="5791200" y="5987034"/>
                        <a:ext cx="163129" cy="218882"/>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86D80559-75EC-4F81-95B2-FA4F3A67C0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034860"/>
              </p:ext>
            </p:extLst>
          </p:nvPr>
        </p:nvGraphicFramePr>
        <p:xfrm>
          <a:off x="6398367" y="5969785"/>
          <a:ext cx="171030" cy="222339"/>
        </p:xfrm>
        <a:graphic>
          <a:graphicData uri="http://schemas.openxmlformats.org/presentationml/2006/ole">
            <mc:AlternateContent xmlns:mc="http://schemas.openxmlformats.org/markup-compatibility/2006">
              <mc:Choice xmlns:v="urn:schemas-microsoft-com:vml" Requires="v">
                <p:oleObj name="Equation" r:id="rId96" imgW="126720" imgH="164880" progId="Equation.DSMT4">
                  <p:embed/>
                </p:oleObj>
              </mc:Choice>
              <mc:Fallback>
                <p:oleObj name="Equation" r:id="rId96" imgW="126720" imgH="164880" progId="Equation.DSMT4">
                  <p:embed/>
                  <p:pic>
                    <p:nvPicPr>
                      <p:cNvPr id="0" name=""/>
                      <p:cNvPicPr/>
                      <p:nvPr/>
                    </p:nvPicPr>
                    <p:blipFill>
                      <a:blip r:embed="rId97"/>
                      <a:stretch>
                        <a:fillRect/>
                      </a:stretch>
                    </p:blipFill>
                    <p:spPr>
                      <a:xfrm>
                        <a:off x="6398367" y="5969785"/>
                        <a:ext cx="171030" cy="222339"/>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FA96C5B7-20D7-4FFC-87CE-992A20D90C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7381078"/>
              </p:ext>
            </p:extLst>
          </p:nvPr>
        </p:nvGraphicFramePr>
        <p:xfrm>
          <a:off x="7704277" y="5968661"/>
          <a:ext cx="165695" cy="215403"/>
        </p:xfrm>
        <a:graphic>
          <a:graphicData uri="http://schemas.openxmlformats.org/presentationml/2006/ole">
            <mc:AlternateContent xmlns:mc="http://schemas.openxmlformats.org/markup-compatibility/2006">
              <mc:Choice xmlns:v="urn:schemas-microsoft-com:vml" Requires="v">
                <p:oleObj name="Equation" r:id="rId98" imgW="126720" imgH="164880" progId="Equation.DSMT4">
                  <p:embed/>
                </p:oleObj>
              </mc:Choice>
              <mc:Fallback>
                <p:oleObj name="Equation" r:id="rId98" imgW="126720" imgH="164880" progId="Equation.DSMT4">
                  <p:embed/>
                  <p:pic>
                    <p:nvPicPr>
                      <p:cNvPr id="0" name=""/>
                      <p:cNvPicPr/>
                      <p:nvPr/>
                    </p:nvPicPr>
                    <p:blipFill>
                      <a:blip r:embed="rId99"/>
                      <a:stretch>
                        <a:fillRect/>
                      </a:stretch>
                    </p:blipFill>
                    <p:spPr>
                      <a:xfrm>
                        <a:off x="7704277" y="5968661"/>
                        <a:ext cx="165695" cy="21540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3FC47D25-A5DC-40D4-B63E-63366AFA86A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3036916"/>
              </p:ext>
            </p:extLst>
          </p:nvPr>
        </p:nvGraphicFramePr>
        <p:xfrm>
          <a:off x="4242438" y="6300772"/>
          <a:ext cx="161059" cy="209377"/>
        </p:xfrm>
        <a:graphic>
          <a:graphicData uri="http://schemas.openxmlformats.org/presentationml/2006/ole">
            <mc:AlternateContent xmlns:mc="http://schemas.openxmlformats.org/markup-compatibility/2006">
              <mc:Choice xmlns:v="urn:schemas-microsoft-com:vml" Requires="v">
                <p:oleObj name="Equation" r:id="rId100" imgW="126720" imgH="164880" progId="Equation.DSMT4">
                  <p:embed/>
                </p:oleObj>
              </mc:Choice>
              <mc:Fallback>
                <p:oleObj name="Equation" r:id="rId100" imgW="126720" imgH="164880" progId="Equation.DSMT4">
                  <p:embed/>
                  <p:pic>
                    <p:nvPicPr>
                      <p:cNvPr id="0" name=""/>
                      <p:cNvPicPr/>
                      <p:nvPr/>
                    </p:nvPicPr>
                    <p:blipFill>
                      <a:blip r:embed="rId101"/>
                      <a:stretch>
                        <a:fillRect/>
                      </a:stretch>
                    </p:blipFill>
                    <p:spPr>
                      <a:xfrm>
                        <a:off x="4242438" y="6300772"/>
                        <a:ext cx="161059" cy="209377"/>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C2DDF6D7-5B28-4245-A982-176D2C928C7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4235718"/>
              </p:ext>
            </p:extLst>
          </p:nvPr>
        </p:nvGraphicFramePr>
        <p:xfrm>
          <a:off x="4772748" y="6300710"/>
          <a:ext cx="163963" cy="213153"/>
        </p:xfrm>
        <a:graphic>
          <a:graphicData uri="http://schemas.openxmlformats.org/presentationml/2006/ole">
            <mc:AlternateContent xmlns:mc="http://schemas.openxmlformats.org/markup-compatibility/2006">
              <mc:Choice xmlns:v="urn:schemas-microsoft-com:vml" Requires="v">
                <p:oleObj name="Equation" r:id="rId102" imgW="126720" imgH="164880" progId="Equation.DSMT4">
                  <p:embed/>
                </p:oleObj>
              </mc:Choice>
              <mc:Fallback>
                <p:oleObj name="Equation" r:id="rId102" imgW="126720" imgH="164880" progId="Equation.DSMT4">
                  <p:embed/>
                  <p:pic>
                    <p:nvPicPr>
                      <p:cNvPr id="0" name=""/>
                      <p:cNvPicPr/>
                      <p:nvPr/>
                    </p:nvPicPr>
                    <p:blipFill>
                      <a:blip r:embed="rId103"/>
                      <a:stretch>
                        <a:fillRect/>
                      </a:stretch>
                    </p:blipFill>
                    <p:spPr>
                      <a:xfrm>
                        <a:off x="4772748" y="6300710"/>
                        <a:ext cx="163963" cy="213153"/>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717220E9-4654-4B13-A9C3-DDBFB7C752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1907880"/>
              </p:ext>
            </p:extLst>
          </p:nvPr>
        </p:nvGraphicFramePr>
        <p:xfrm>
          <a:off x="5311359" y="6311306"/>
          <a:ext cx="158876" cy="206538"/>
        </p:xfrm>
        <a:graphic>
          <a:graphicData uri="http://schemas.openxmlformats.org/presentationml/2006/ole">
            <mc:AlternateContent xmlns:mc="http://schemas.openxmlformats.org/markup-compatibility/2006">
              <mc:Choice xmlns:v="urn:schemas-microsoft-com:vml" Requires="v">
                <p:oleObj name="Equation" r:id="rId104" imgW="126720" imgH="164880" progId="Equation.DSMT4">
                  <p:embed/>
                </p:oleObj>
              </mc:Choice>
              <mc:Fallback>
                <p:oleObj name="Equation" r:id="rId104" imgW="126720" imgH="164880" progId="Equation.DSMT4">
                  <p:embed/>
                  <p:pic>
                    <p:nvPicPr>
                      <p:cNvPr id="0" name=""/>
                      <p:cNvPicPr/>
                      <p:nvPr/>
                    </p:nvPicPr>
                    <p:blipFill>
                      <a:blip r:embed="rId105"/>
                      <a:stretch>
                        <a:fillRect/>
                      </a:stretch>
                    </p:blipFill>
                    <p:spPr>
                      <a:xfrm>
                        <a:off x="5311359" y="6311306"/>
                        <a:ext cx="158876" cy="206538"/>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E327537B-4512-42B6-B75A-E0B20B9B29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80278761"/>
              </p:ext>
            </p:extLst>
          </p:nvPr>
        </p:nvGraphicFramePr>
        <p:xfrm>
          <a:off x="5793061" y="6299663"/>
          <a:ext cx="157700" cy="211597"/>
        </p:xfrm>
        <a:graphic>
          <a:graphicData uri="http://schemas.openxmlformats.org/presentationml/2006/ole">
            <mc:AlternateContent xmlns:mc="http://schemas.openxmlformats.org/markup-compatibility/2006">
              <mc:Choice xmlns:v="urn:schemas-microsoft-com:vml" Requires="v">
                <p:oleObj name="Equation" r:id="rId106" imgW="126720" imgH="164880" progId="Equation.DSMT4">
                  <p:embed/>
                </p:oleObj>
              </mc:Choice>
              <mc:Fallback>
                <p:oleObj name="Equation" r:id="rId106" imgW="126720" imgH="164880" progId="Equation.DSMT4">
                  <p:embed/>
                  <p:pic>
                    <p:nvPicPr>
                      <p:cNvPr id="0" name=""/>
                      <p:cNvPicPr/>
                      <p:nvPr/>
                    </p:nvPicPr>
                    <p:blipFill>
                      <a:blip r:embed="rId107"/>
                      <a:stretch>
                        <a:fillRect/>
                      </a:stretch>
                    </p:blipFill>
                    <p:spPr>
                      <a:xfrm>
                        <a:off x="5793061" y="6299663"/>
                        <a:ext cx="157700" cy="211597"/>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CF0C2E95-F425-4661-B1A9-8716B02597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57691152"/>
              </p:ext>
            </p:extLst>
          </p:nvPr>
        </p:nvGraphicFramePr>
        <p:xfrm>
          <a:off x="6428101" y="6298850"/>
          <a:ext cx="140728" cy="187637"/>
        </p:xfrm>
        <a:graphic>
          <a:graphicData uri="http://schemas.openxmlformats.org/presentationml/2006/ole">
            <mc:AlternateContent xmlns:mc="http://schemas.openxmlformats.org/markup-compatibility/2006">
              <mc:Choice xmlns:v="urn:schemas-microsoft-com:vml" Requires="v">
                <p:oleObj name="Equation" r:id="rId108" imgW="114120" imgH="152280" progId="Equation.DSMT4">
                  <p:embed/>
                </p:oleObj>
              </mc:Choice>
              <mc:Fallback>
                <p:oleObj name="Equation" r:id="rId108" imgW="114120" imgH="152280" progId="Equation.DSMT4">
                  <p:embed/>
                  <p:pic>
                    <p:nvPicPr>
                      <p:cNvPr id="0" name=""/>
                      <p:cNvPicPr/>
                      <p:nvPr/>
                    </p:nvPicPr>
                    <p:blipFill>
                      <a:blip r:embed="rId109"/>
                      <a:stretch>
                        <a:fillRect/>
                      </a:stretch>
                    </p:blipFill>
                    <p:spPr>
                      <a:xfrm>
                        <a:off x="6428101" y="6298850"/>
                        <a:ext cx="140728" cy="187637"/>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AB2BE313-7A66-4E40-8F61-D9643B4B37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7448290"/>
              </p:ext>
            </p:extLst>
          </p:nvPr>
        </p:nvGraphicFramePr>
        <p:xfrm>
          <a:off x="7710845" y="6286108"/>
          <a:ext cx="159840" cy="213119"/>
        </p:xfrm>
        <a:graphic>
          <a:graphicData uri="http://schemas.openxmlformats.org/presentationml/2006/ole">
            <mc:AlternateContent xmlns:mc="http://schemas.openxmlformats.org/markup-compatibility/2006">
              <mc:Choice xmlns:v="urn:schemas-microsoft-com:vml" Requires="v">
                <p:oleObj name="Equation" r:id="rId110" imgW="114120" imgH="152280" progId="Equation.DSMT4">
                  <p:embed/>
                </p:oleObj>
              </mc:Choice>
              <mc:Fallback>
                <p:oleObj name="Equation" r:id="rId110" imgW="114120" imgH="152280" progId="Equation.DSMT4">
                  <p:embed/>
                  <p:pic>
                    <p:nvPicPr>
                      <p:cNvPr id="0" name=""/>
                      <p:cNvPicPr/>
                      <p:nvPr/>
                    </p:nvPicPr>
                    <p:blipFill>
                      <a:blip r:embed="rId111"/>
                      <a:stretch>
                        <a:fillRect/>
                      </a:stretch>
                    </p:blipFill>
                    <p:spPr>
                      <a:xfrm>
                        <a:off x="7710845" y="6286108"/>
                        <a:ext cx="159840" cy="213119"/>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0FC30040-68D1-4574-A430-20B010DC720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138903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E578-9580-44D2-B0FF-0DCBF057318C}"/>
              </a:ext>
            </a:extLst>
          </p:cNvPr>
          <p:cNvSpPr>
            <a:spLocks noGrp="1"/>
          </p:cNvSpPr>
          <p:nvPr>
            <p:ph type="title"/>
          </p:nvPr>
        </p:nvSpPr>
        <p:spPr/>
        <p:txBody>
          <a:bodyPr/>
          <a:lstStyle/>
          <a:p>
            <a:r>
              <a:rPr lang="en-US" dirty="0"/>
              <a:t>Boolean Expressions and Boolean Functions</a:t>
            </a:r>
            <a:r>
              <a:rPr lang="en-US" sz="1500" dirty="0"/>
              <a:t> 3</a:t>
            </a:r>
            <a:endParaRPr lang="en-IN" dirty="0"/>
          </a:p>
        </p:txBody>
      </p:sp>
      <p:sp>
        <p:nvSpPr>
          <p:cNvPr id="3" name="Content Placeholder 2">
            <a:extLst>
              <a:ext uri="{FF2B5EF4-FFF2-40B4-BE49-F238E27FC236}">
                <a16:creationId xmlns:a16="http://schemas.microsoft.com/office/drawing/2014/main" id="{9EC8388A-8F6D-4647-8051-0345E994A033}"/>
              </a:ext>
            </a:extLst>
          </p:cNvPr>
          <p:cNvSpPr>
            <a:spLocks noGrp="1"/>
          </p:cNvSpPr>
          <p:nvPr>
            <p:ph idx="1"/>
          </p:nvPr>
        </p:nvSpPr>
        <p:spPr>
          <a:xfrm>
            <a:off x="457200" y="1295400"/>
            <a:ext cx="8229600" cy="990600"/>
          </a:xfrm>
        </p:spPr>
        <p:txBody>
          <a:bodyPr/>
          <a:lstStyle/>
          <a:p>
            <a:r>
              <a:rPr lang="en-US" sz="2800" b="1" dirty="0"/>
              <a:t>Definition</a:t>
            </a:r>
            <a:r>
              <a:rPr lang="en-US" sz="2800" dirty="0"/>
              <a:t>: Boolean functions </a:t>
            </a:r>
            <a:r>
              <a:rPr lang="en-US" sz="2800" i="1" dirty="0"/>
              <a:t>F</a:t>
            </a:r>
            <a:r>
              <a:rPr lang="en-US" sz="2800" dirty="0"/>
              <a:t> and </a:t>
            </a:r>
            <a:r>
              <a:rPr lang="en-US" sz="2800" i="1" dirty="0"/>
              <a:t>G</a:t>
            </a:r>
            <a:r>
              <a:rPr lang="en-US" sz="2800" dirty="0"/>
              <a:t> of </a:t>
            </a:r>
            <a:r>
              <a:rPr lang="en-US" sz="2800" i="1" dirty="0"/>
              <a:t>n</a:t>
            </a:r>
            <a:r>
              <a:rPr lang="en-US" sz="2800" dirty="0"/>
              <a:t> variables are equal if and only if</a:t>
            </a:r>
            <a:endParaRPr lang="en-IN" sz="2800" dirty="0"/>
          </a:p>
        </p:txBody>
      </p:sp>
      <p:graphicFrame>
        <p:nvGraphicFramePr>
          <p:cNvPr id="19" name="Object 18">
            <a:extLst>
              <a:ext uri="{FF2B5EF4-FFF2-40B4-BE49-F238E27FC236}">
                <a16:creationId xmlns:a16="http://schemas.microsoft.com/office/drawing/2014/main" id="{43E2BFA3-7B26-4E8A-8607-E5D609B513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3977648"/>
              </p:ext>
            </p:extLst>
          </p:nvPr>
        </p:nvGraphicFramePr>
        <p:xfrm>
          <a:off x="3248025" y="1720850"/>
          <a:ext cx="4456113" cy="574675"/>
        </p:xfrm>
        <a:graphic>
          <a:graphicData uri="http://schemas.openxmlformats.org/presentationml/2006/ole">
            <mc:AlternateContent xmlns:mc="http://schemas.openxmlformats.org/markup-compatibility/2006">
              <mc:Choice xmlns:v="urn:schemas-microsoft-com:vml" Requires="v">
                <p:oleObj name="Equation" r:id="rId2" imgW="1968480" imgH="253800" progId="Equation.DSMT4">
                  <p:embed/>
                </p:oleObj>
              </mc:Choice>
              <mc:Fallback>
                <p:oleObj name="Equation" r:id="rId2" imgW="1968480" imgH="253800" progId="Equation.DSMT4">
                  <p:embed/>
                  <p:pic>
                    <p:nvPicPr>
                      <p:cNvPr id="10" name="Object 9">
                        <a:extLst>
                          <a:ext uri="{FF2B5EF4-FFF2-40B4-BE49-F238E27FC236}">
                            <a16:creationId xmlns:a16="http://schemas.microsoft.com/office/drawing/2014/main" id="{9A5D7479-1724-4371-933D-1197CCD65DDC}"/>
                          </a:ext>
                        </a:extLst>
                      </p:cNvPr>
                      <p:cNvPicPr/>
                      <p:nvPr/>
                    </p:nvPicPr>
                    <p:blipFill>
                      <a:blip r:embed="rId3"/>
                      <a:stretch>
                        <a:fillRect/>
                      </a:stretch>
                    </p:blipFill>
                    <p:spPr>
                      <a:xfrm>
                        <a:off x="3248025" y="1720850"/>
                        <a:ext cx="4456113" cy="5746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09C5BE4-5C5E-4C1B-9944-AD5B6A8C7182}"/>
              </a:ext>
            </a:extLst>
          </p:cNvPr>
          <p:cNvSpPr>
            <a:spLocks noGrp="1"/>
          </p:cNvSpPr>
          <p:nvPr>
            <p:ph idx="10"/>
          </p:nvPr>
        </p:nvSpPr>
        <p:spPr>
          <a:xfrm>
            <a:off x="457200" y="2154552"/>
            <a:ext cx="1828800" cy="609600"/>
          </a:xfrm>
        </p:spPr>
        <p:txBody>
          <a:bodyPr/>
          <a:lstStyle/>
          <a:p>
            <a:r>
              <a:rPr lang="en-US" sz="2800" dirty="0"/>
              <a:t>whenever</a:t>
            </a:r>
            <a:endParaRPr lang="en-IN" sz="2800" dirty="0"/>
          </a:p>
        </p:txBody>
      </p:sp>
      <p:graphicFrame>
        <p:nvGraphicFramePr>
          <p:cNvPr id="18" name="Object 17">
            <a:extLst>
              <a:ext uri="{FF2B5EF4-FFF2-40B4-BE49-F238E27FC236}">
                <a16:creationId xmlns:a16="http://schemas.microsoft.com/office/drawing/2014/main" id="{ACDB3326-C917-470A-AFC1-6DE40727BA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7881856"/>
              </p:ext>
            </p:extLst>
          </p:nvPr>
        </p:nvGraphicFramePr>
        <p:xfrm>
          <a:off x="2035175" y="2176463"/>
          <a:ext cx="1722438" cy="527050"/>
        </p:xfrm>
        <a:graphic>
          <a:graphicData uri="http://schemas.openxmlformats.org/presentationml/2006/ole">
            <mc:AlternateContent xmlns:mc="http://schemas.openxmlformats.org/markup-compatibility/2006">
              <mc:Choice xmlns:v="urn:schemas-microsoft-com:vml" Requires="v">
                <p:oleObj name="Equation" r:id="rId4" imgW="749160" imgH="228600" progId="Equation.DSMT4">
                  <p:embed/>
                </p:oleObj>
              </mc:Choice>
              <mc:Fallback>
                <p:oleObj name="Equation" r:id="rId4" imgW="749160" imgH="228600" progId="Equation.DSMT4">
                  <p:embed/>
                  <p:pic>
                    <p:nvPicPr>
                      <p:cNvPr id="5" name="Object 4">
                        <a:extLst>
                          <a:ext uri="{FF2B5EF4-FFF2-40B4-BE49-F238E27FC236}">
                            <a16:creationId xmlns:a16="http://schemas.microsoft.com/office/drawing/2014/main" id="{F1241255-FD20-4121-9297-773EED5317B0}"/>
                          </a:ext>
                        </a:extLst>
                      </p:cNvPr>
                      <p:cNvPicPr/>
                      <p:nvPr/>
                    </p:nvPicPr>
                    <p:blipFill>
                      <a:blip r:embed="rId5"/>
                      <a:stretch>
                        <a:fillRect/>
                      </a:stretch>
                    </p:blipFill>
                    <p:spPr>
                      <a:xfrm>
                        <a:off x="2035175" y="2176463"/>
                        <a:ext cx="1722438" cy="5270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5A1394F-21C6-4666-A5FF-50111A9EB252}"/>
              </a:ext>
            </a:extLst>
          </p:cNvPr>
          <p:cNvSpPr>
            <a:spLocks noGrp="1"/>
          </p:cNvSpPr>
          <p:nvPr>
            <p:ph idx="11"/>
          </p:nvPr>
        </p:nvSpPr>
        <p:spPr>
          <a:xfrm>
            <a:off x="3733800" y="2141908"/>
            <a:ext cx="4114800" cy="613754"/>
          </a:xfrm>
        </p:spPr>
        <p:txBody>
          <a:bodyPr/>
          <a:lstStyle/>
          <a:p>
            <a:r>
              <a:rPr lang="en-US" sz="2800" dirty="0"/>
              <a:t>belong to </a:t>
            </a:r>
            <a:r>
              <a:rPr lang="en-US" sz="2800" i="1" dirty="0"/>
              <a:t>B</a:t>
            </a:r>
            <a:r>
              <a:rPr lang="en-US" sz="2800" dirty="0"/>
              <a:t>. Two different</a:t>
            </a:r>
            <a:endParaRPr lang="en-IN" sz="2800" dirty="0"/>
          </a:p>
        </p:txBody>
      </p:sp>
      <p:sp>
        <p:nvSpPr>
          <p:cNvPr id="6" name="Content Placeholder 5">
            <a:extLst>
              <a:ext uri="{FF2B5EF4-FFF2-40B4-BE49-F238E27FC236}">
                <a16:creationId xmlns:a16="http://schemas.microsoft.com/office/drawing/2014/main" id="{5FB97DC4-3CB8-4B89-8A93-6B2D2270526A}"/>
              </a:ext>
            </a:extLst>
          </p:cNvPr>
          <p:cNvSpPr>
            <a:spLocks noGrp="1"/>
          </p:cNvSpPr>
          <p:nvPr>
            <p:ph idx="12"/>
          </p:nvPr>
        </p:nvSpPr>
        <p:spPr>
          <a:xfrm>
            <a:off x="457200" y="2584568"/>
            <a:ext cx="8382000" cy="1987432"/>
          </a:xfrm>
        </p:spPr>
        <p:txBody>
          <a:bodyPr/>
          <a:lstStyle/>
          <a:p>
            <a:pPr>
              <a:spcBef>
                <a:spcPts val="600"/>
              </a:spcBef>
            </a:pPr>
            <a:r>
              <a:rPr lang="en-US" sz="2800" dirty="0"/>
              <a:t>Boolean expressions that represent the same function are </a:t>
            </a:r>
            <a:r>
              <a:rPr lang="en-US" sz="2800" i="1" dirty="0"/>
              <a:t>equivalent</a:t>
            </a:r>
            <a:r>
              <a:rPr lang="en-US" sz="2800" dirty="0"/>
              <a:t>.</a:t>
            </a:r>
          </a:p>
          <a:p>
            <a:pPr>
              <a:spcBef>
                <a:spcPts val="600"/>
              </a:spcBef>
            </a:pPr>
            <a:r>
              <a:rPr lang="en-US" sz="2800" b="1" dirty="0"/>
              <a:t>Definition</a:t>
            </a:r>
            <a:r>
              <a:rPr lang="en-US" sz="2800" dirty="0"/>
              <a:t>: The complement of the Boolean function </a:t>
            </a:r>
            <a:r>
              <a:rPr lang="en-US" sz="2800" i="1" dirty="0"/>
              <a:t>F</a:t>
            </a:r>
            <a:r>
              <a:rPr lang="en-US" sz="2800" dirty="0"/>
              <a:t> is the function</a:t>
            </a:r>
            <a:endParaRPr lang="en-IN" sz="2800" dirty="0"/>
          </a:p>
        </p:txBody>
      </p:sp>
      <p:graphicFrame>
        <p:nvGraphicFramePr>
          <p:cNvPr id="17" name="Object 16">
            <a:extLst>
              <a:ext uri="{FF2B5EF4-FFF2-40B4-BE49-F238E27FC236}">
                <a16:creationId xmlns:a16="http://schemas.microsoft.com/office/drawing/2014/main" id="{2650E4DA-EA73-4E09-86DB-12D76F91EF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3633342"/>
              </p:ext>
            </p:extLst>
          </p:nvPr>
        </p:nvGraphicFramePr>
        <p:xfrm>
          <a:off x="2366586" y="4061005"/>
          <a:ext cx="300414" cy="382346"/>
        </p:xfrm>
        <a:graphic>
          <a:graphicData uri="http://schemas.openxmlformats.org/presentationml/2006/ole">
            <mc:AlternateContent xmlns:mc="http://schemas.openxmlformats.org/markup-compatibility/2006">
              <mc:Choice xmlns:v="urn:schemas-microsoft-com:vml" Requires="v">
                <p:oleObj name="Equation" r:id="rId6" imgW="139680" imgH="177480" progId="Equation.DSMT4">
                  <p:embed/>
                </p:oleObj>
              </mc:Choice>
              <mc:Fallback>
                <p:oleObj name="Equation" r:id="rId6" imgW="139680" imgH="177480" progId="Equation.DSMT4">
                  <p:embed/>
                  <p:pic>
                    <p:nvPicPr>
                      <p:cNvPr id="4" name="Object 3">
                        <a:extLst>
                          <a:ext uri="{FF2B5EF4-FFF2-40B4-BE49-F238E27FC236}">
                            <a16:creationId xmlns:a16="http://schemas.microsoft.com/office/drawing/2014/main" id="{31DB8487-3F2F-4F68-B865-0D25DA82AF78}"/>
                          </a:ext>
                        </a:extLst>
                      </p:cNvPr>
                      <p:cNvPicPr/>
                      <p:nvPr/>
                    </p:nvPicPr>
                    <p:blipFill>
                      <a:blip r:embed="rId7"/>
                      <a:stretch>
                        <a:fillRect/>
                      </a:stretch>
                    </p:blipFill>
                    <p:spPr>
                      <a:xfrm>
                        <a:off x="2366586" y="4061005"/>
                        <a:ext cx="300414" cy="38234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AF88841-8AFD-48B7-A007-725703ABBBAA}"/>
                  </a:ext>
                </a:extLst>
              </p:cNvPr>
              <p:cNvSpPr>
                <a:spLocks noGrp="1"/>
              </p:cNvSpPr>
              <p:nvPr>
                <p:ph idx="13"/>
              </p:nvPr>
            </p:nvSpPr>
            <p:spPr>
              <a:xfrm>
                <a:off x="2438400" y="4008112"/>
                <a:ext cx="1447800" cy="577730"/>
              </a:xfrm>
            </p:spPr>
            <p:txBody>
              <a:bodyPr/>
              <a:lstStyle/>
              <a:p>
                <a14:m>
                  <m:oMath xmlns:m="http://schemas.openxmlformats.org/officeDocument/2006/math">
                    <m:r>
                      <a:rPr lang="en-US" sz="2800" smtClean="0">
                        <a:latin typeface="Cambria Math"/>
                      </a:rPr>
                      <m:t>,</m:t>
                    </m:r>
                  </m:oMath>
                </a14:m>
                <a:r>
                  <a:rPr lang="en-US" sz="2800" dirty="0"/>
                  <a:t> where</a:t>
                </a:r>
                <a:endParaRPr lang="en-IN" sz="2800" dirty="0"/>
              </a:p>
            </p:txBody>
          </p:sp>
        </mc:Choice>
        <mc:Fallback xmlns="">
          <p:sp>
            <p:nvSpPr>
              <p:cNvPr id="7" name="Content Placeholder 6">
                <a:extLst>
                  <a:ext uri="{FF2B5EF4-FFF2-40B4-BE49-F238E27FC236}">
                    <a16:creationId xmlns:a16="http://schemas.microsoft.com/office/drawing/2014/main" id="{7AF88841-8AFD-48B7-A007-725703ABBBAA}"/>
                  </a:ext>
                </a:extLst>
              </p:cNvPr>
              <p:cNvSpPr>
                <a:spLocks noGrp="1" noRot="1" noChangeAspect="1" noMove="1" noResize="1" noEditPoints="1" noAdjustHandles="1" noChangeArrowheads="1" noChangeShapeType="1" noTextEdit="1"/>
              </p:cNvSpPr>
              <p:nvPr>
                <p:ph idx="13"/>
              </p:nvPr>
            </p:nvSpPr>
            <p:spPr>
              <a:xfrm>
                <a:off x="2438400" y="4008112"/>
                <a:ext cx="1447800" cy="577730"/>
              </a:xfrm>
              <a:blipFill>
                <a:blip r:embed="rId8"/>
                <a:stretch>
                  <a:fillRect t="-9474" b="-20000"/>
                </a:stretch>
              </a:blipFill>
            </p:spPr>
            <p:txBody>
              <a:bodyPr/>
              <a:lstStyle/>
              <a:p>
                <a:r>
                  <a:rPr lang="en-IN">
                    <a:noFill/>
                  </a:rPr>
                  <a:t> </a:t>
                </a:r>
              </a:p>
            </p:txBody>
          </p:sp>
        </mc:Fallback>
      </mc:AlternateContent>
      <p:graphicFrame>
        <p:nvGraphicFramePr>
          <p:cNvPr id="16" name="Object 3">
            <a:extLst>
              <a:ext uri="{FF2B5EF4-FFF2-40B4-BE49-F238E27FC236}">
                <a16:creationId xmlns:a16="http://schemas.microsoft.com/office/drawing/2014/main" id="{BCCD636A-7F55-4B8D-A55D-130432A2FCA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06588618"/>
              </p:ext>
            </p:extLst>
          </p:nvPr>
        </p:nvGraphicFramePr>
        <p:xfrm>
          <a:off x="3648829" y="4005948"/>
          <a:ext cx="4037013" cy="555625"/>
        </p:xfrm>
        <a:graphic>
          <a:graphicData uri="http://schemas.openxmlformats.org/presentationml/2006/ole">
            <mc:AlternateContent xmlns:mc="http://schemas.openxmlformats.org/markup-compatibility/2006">
              <mc:Choice xmlns:v="urn:schemas-microsoft-com:vml" Requires="v">
                <p:oleObj name="Equation" r:id="rId9" imgW="2031840" imgH="279360" progId="Equation.DSMT4">
                  <p:embed/>
                </p:oleObj>
              </mc:Choice>
              <mc:Fallback>
                <p:oleObj name="Equation" r:id="rId9" imgW="2031840" imgH="279360" progId="Equation.DSMT4">
                  <p:embed/>
                  <p:pic>
                    <p:nvPicPr>
                      <p:cNvPr id="7" name="Object 3">
                        <a:extLst>
                          <a:ext uri="{C183D7F6-B498-43B3-948B-1728B52AA6E4}">
                            <adec:decorative xmlns:adec="http://schemas.microsoft.com/office/drawing/2017/decorative" val="1"/>
                          </a:ext>
                        </a:extLst>
                      </p:cNvPr>
                      <p:cNvPicPr/>
                      <p:nvPr/>
                    </p:nvPicPr>
                    <p:blipFill>
                      <a:blip r:embed="rId10"/>
                      <a:stretch>
                        <a:fillRect/>
                      </a:stretch>
                    </p:blipFill>
                    <p:spPr>
                      <a:xfrm>
                        <a:off x="3648829" y="4005948"/>
                        <a:ext cx="4037013" cy="55562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BA8C294-49C9-43B9-9FBF-33837418DC94}"/>
              </a:ext>
            </a:extLst>
          </p:cNvPr>
          <p:cNvSpPr>
            <a:spLocks noGrp="1"/>
          </p:cNvSpPr>
          <p:nvPr>
            <p:ph idx="14"/>
          </p:nvPr>
        </p:nvSpPr>
        <p:spPr>
          <a:xfrm>
            <a:off x="457200" y="4648200"/>
            <a:ext cx="8458200" cy="1357735"/>
          </a:xfrm>
        </p:spPr>
        <p:txBody>
          <a:bodyPr/>
          <a:lstStyle/>
          <a:p>
            <a:r>
              <a:rPr lang="en-US" sz="2800" b="1" dirty="0"/>
              <a:t>Definition</a:t>
            </a:r>
            <a:r>
              <a:rPr lang="en-US" sz="2800" dirty="0"/>
              <a:t>: Let </a:t>
            </a:r>
            <a:r>
              <a:rPr lang="en-US" sz="2800" i="1" dirty="0"/>
              <a:t>F</a:t>
            </a:r>
            <a:r>
              <a:rPr lang="en-US" sz="2800" dirty="0"/>
              <a:t> and </a:t>
            </a:r>
            <a:r>
              <a:rPr lang="en-US" sz="2800" i="1" dirty="0"/>
              <a:t>G</a:t>
            </a:r>
            <a:r>
              <a:rPr lang="en-US" sz="2800" dirty="0"/>
              <a:t> be Boolean functions of degree </a:t>
            </a:r>
            <a:r>
              <a:rPr lang="en-US" sz="2800" i="1" dirty="0"/>
              <a:t>n</a:t>
            </a:r>
            <a:r>
              <a:rPr lang="en-US" sz="2800" dirty="0"/>
              <a:t>. The Boolean sum </a:t>
            </a:r>
            <a:r>
              <a:rPr lang="en-US" sz="2800" i="1" dirty="0"/>
              <a:t>F</a:t>
            </a:r>
            <a:r>
              <a:rPr lang="en-US" sz="2800" dirty="0"/>
              <a:t> + </a:t>
            </a:r>
            <a:r>
              <a:rPr lang="en-US" sz="2800" i="1" dirty="0"/>
              <a:t>G</a:t>
            </a:r>
            <a:r>
              <a:rPr lang="en-US" sz="2800" dirty="0"/>
              <a:t> and the Boolean product </a:t>
            </a:r>
            <a:r>
              <a:rPr lang="en-US" sz="2800" i="1" dirty="0"/>
              <a:t>FG</a:t>
            </a:r>
            <a:r>
              <a:rPr lang="en-US" sz="2800" dirty="0"/>
              <a:t> are defined by</a:t>
            </a:r>
          </a:p>
        </p:txBody>
      </p:sp>
      <p:graphicFrame>
        <p:nvGraphicFramePr>
          <p:cNvPr id="13" name="Object 12">
            <a:extLst>
              <a:ext uri="{FF2B5EF4-FFF2-40B4-BE49-F238E27FC236}">
                <a16:creationId xmlns:a16="http://schemas.microsoft.com/office/drawing/2014/main" id="{EC20DC2C-F3EB-4054-BE0E-CB9025F090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80241974"/>
              </p:ext>
            </p:extLst>
          </p:nvPr>
        </p:nvGraphicFramePr>
        <p:xfrm>
          <a:off x="2097946" y="5562600"/>
          <a:ext cx="6817454" cy="966653"/>
        </p:xfrm>
        <a:graphic>
          <a:graphicData uri="http://schemas.openxmlformats.org/presentationml/2006/ole">
            <mc:AlternateContent xmlns:mc="http://schemas.openxmlformats.org/markup-compatibility/2006">
              <mc:Choice xmlns:v="urn:schemas-microsoft-com:vml" Requires="v">
                <p:oleObj name="Equation" r:id="rId11" imgW="3403440" imgH="482400" progId="Equation.DSMT4">
                  <p:embed/>
                </p:oleObj>
              </mc:Choice>
              <mc:Fallback>
                <p:oleObj name="Equation" r:id="rId11" imgW="3403440" imgH="482400" progId="Equation.DSMT4">
                  <p:embed/>
                  <p:pic>
                    <p:nvPicPr>
                      <p:cNvPr id="0" name=""/>
                      <p:cNvPicPr/>
                      <p:nvPr/>
                    </p:nvPicPr>
                    <p:blipFill>
                      <a:blip r:embed="rId12"/>
                      <a:stretch>
                        <a:fillRect/>
                      </a:stretch>
                    </p:blipFill>
                    <p:spPr>
                      <a:xfrm>
                        <a:off x="2097946" y="5562600"/>
                        <a:ext cx="6817454" cy="966653"/>
                      </a:xfrm>
                      <a:prstGeom prst="rect">
                        <a:avLst/>
                      </a:prstGeom>
                    </p:spPr>
                  </p:pic>
                </p:oleObj>
              </mc:Fallback>
            </mc:AlternateContent>
          </a:graphicData>
        </a:graphic>
      </p:graphicFrame>
      <p:sp>
        <p:nvSpPr>
          <p:cNvPr id="15" name="Slide Number Placeholder 5">
            <a:extLst>
              <a:ext uri="{FF2B5EF4-FFF2-40B4-BE49-F238E27FC236}">
                <a16:creationId xmlns:a16="http://schemas.microsoft.com/office/drawing/2014/main" id="{B4940B08-F034-4277-B651-DC2F88E6BA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189761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E578-9580-44D2-B0FF-0DCBF057318C}"/>
              </a:ext>
            </a:extLst>
          </p:cNvPr>
          <p:cNvSpPr>
            <a:spLocks noGrp="1"/>
          </p:cNvSpPr>
          <p:nvPr>
            <p:ph type="title"/>
          </p:nvPr>
        </p:nvSpPr>
        <p:spPr/>
        <p:txBody>
          <a:bodyPr/>
          <a:lstStyle/>
          <a:p>
            <a:r>
              <a:rPr lang="en-US" dirty="0"/>
              <a:t>Boolean Functions</a:t>
            </a:r>
            <a:endParaRPr lang="en-IN" dirty="0"/>
          </a:p>
        </p:txBody>
      </p:sp>
      <p:sp>
        <p:nvSpPr>
          <p:cNvPr id="3" name="Content Placeholder 2">
            <a:extLst>
              <a:ext uri="{FF2B5EF4-FFF2-40B4-BE49-F238E27FC236}">
                <a16:creationId xmlns:a16="http://schemas.microsoft.com/office/drawing/2014/main" id="{9EC8388A-8F6D-4647-8051-0345E994A033}"/>
              </a:ext>
            </a:extLst>
          </p:cNvPr>
          <p:cNvSpPr>
            <a:spLocks noGrp="1"/>
          </p:cNvSpPr>
          <p:nvPr>
            <p:ph idx="1"/>
          </p:nvPr>
        </p:nvSpPr>
        <p:spPr>
          <a:xfrm>
            <a:off x="457200" y="990600"/>
            <a:ext cx="8458200" cy="914400"/>
          </a:xfrm>
        </p:spPr>
        <p:txBody>
          <a:bodyPr/>
          <a:lstStyle/>
          <a:p>
            <a:pPr>
              <a:spcBef>
                <a:spcPts val="0"/>
              </a:spcBef>
            </a:pPr>
            <a:r>
              <a:rPr lang="en-US" sz="2200" b="1" dirty="0"/>
              <a:t>Example</a:t>
            </a:r>
            <a:r>
              <a:rPr lang="en-US" sz="2200" dirty="0"/>
              <a:t>: How many different Boolean functions of degree </a:t>
            </a:r>
            <a:r>
              <a:rPr lang="en-US" sz="2200" i="1" dirty="0"/>
              <a:t>n</a:t>
            </a:r>
            <a:r>
              <a:rPr lang="en-US" sz="2200" dirty="0"/>
              <a:t> are there?</a:t>
            </a:r>
          </a:p>
          <a:p>
            <a:pPr>
              <a:spcBef>
                <a:spcPts val="0"/>
              </a:spcBef>
            </a:pPr>
            <a:r>
              <a:rPr lang="en-US" sz="2200" b="1" dirty="0"/>
              <a:t>Solution</a:t>
            </a:r>
            <a:r>
              <a:rPr lang="en-US" sz="2200" dirty="0"/>
              <a:t>: By the product rule for counting, there are</a:t>
            </a:r>
            <a:endParaRPr lang="en-IN" sz="2200" dirty="0"/>
          </a:p>
        </p:txBody>
      </p:sp>
      <p:graphicFrame>
        <p:nvGraphicFramePr>
          <p:cNvPr id="16" name="Object 15">
            <a:extLst>
              <a:ext uri="{FF2B5EF4-FFF2-40B4-BE49-F238E27FC236}">
                <a16:creationId xmlns:a16="http://schemas.microsoft.com/office/drawing/2014/main" id="{96F37900-928F-4AC0-9AF4-CCF14CBB755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4480384"/>
              </p:ext>
            </p:extLst>
          </p:nvPr>
        </p:nvGraphicFramePr>
        <p:xfrm>
          <a:off x="6477000" y="1394530"/>
          <a:ext cx="304800" cy="351692"/>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4" name="Object 3">
                        <a:extLst>
                          <a:ext uri="{FF2B5EF4-FFF2-40B4-BE49-F238E27FC236}">
                            <a16:creationId xmlns:a16="http://schemas.microsoft.com/office/drawing/2014/main" id="{5C4BABE7-BC59-480B-905C-DAEBA9613610}"/>
                          </a:ext>
                        </a:extLst>
                      </p:cNvPr>
                      <p:cNvPicPr/>
                      <p:nvPr/>
                    </p:nvPicPr>
                    <p:blipFill>
                      <a:blip r:embed="rId3"/>
                      <a:stretch>
                        <a:fillRect/>
                      </a:stretch>
                    </p:blipFill>
                    <p:spPr>
                      <a:xfrm>
                        <a:off x="6477000" y="1394530"/>
                        <a:ext cx="304800" cy="351692"/>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D09C5BE4-5C5E-4C1B-9944-AD5B6A8C7182}"/>
              </a:ext>
            </a:extLst>
          </p:cNvPr>
          <p:cNvSpPr>
            <a:spLocks noGrp="1"/>
          </p:cNvSpPr>
          <p:nvPr>
            <p:ph idx="10"/>
          </p:nvPr>
        </p:nvSpPr>
        <p:spPr>
          <a:xfrm>
            <a:off x="6705600" y="1409700"/>
            <a:ext cx="2286000" cy="381000"/>
          </a:xfrm>
        </p:spPr>
        <p:txBody>
          <a:bodyPr/>
          <a:lstStyle/>
          <a:p>
            <a:r>
              <a:rPr lang="en-US" sz="2200" dirty="0"/>
              <a:t>different </a:t>
            </a:r>
            <a:r>
              <a:rPr lang="en-US" sz="2200" i="1" dirty="0"/>
              <a:t>n</a:t>
            </a:r>
            <a:r>
              <a:rPr lang="en-US" sz="2200" dirty="0"/>
              <a:t>-tuples</a:t>
            </a:r>
            <a:endParaRPr lang="en-IN" sz="2200" dirty="0"/>
          </a:p>
        </p:txBody>
      </p:sp>
      <p:sp>
        <p:nvSpPr>
          <p:cNvPr id="5" name="Content Placeholder 4">
            <a:extLst>
              <a:ext uri="{FF2B5EF4-FFF2-40B4-BE49-F238E27FC236}">
                <a16:creationId xmlns:a16="http://schemas.microsoft.com/office/drawing/2014/main" id="{B5A1394F-21C6-4666-A5FF-50111A9EB252}"/>
              </a:ext>
            </a:extLst>
          </p:cNvPr>
          <p:cNvSpPr>
            <a:spLocks noGrp="1"/>
          </p:cNvSpPr>
          <p:nvPr>
            <p:ph idx="11"/>
          </p:nvPr>
        </p:nvSpPr>
        <p:spPr>
          <a:xfrm>
            <a:off x="457200" y="1748446"/>
            <a:ext cx="8382000" cy="613754"/>
          </a:xfrm>
        </p:spPr>
        <p:txBody>
          <a:bodyPr/>
          <a:lstStyle/>
          <a:p>
            <a:r>
              <a:rPr lang="en-US" sz="2200" dirty="0"/>
              <a:t>of </a:t>
            </a:r>
            <a:r>
              <a:rPr lang="en-US" sz="2200" dirty="0">
                <a:ea typeface="Cambria Math" pitchFamily="18" charset="0"/>
              </a:rPr>
              <a:t>0</a:t>
            </a:r>
            <a:r>
              <a:rPr lang="en-US" sz="2200" dirty="0"/>
              <a:t>s and </a:t>
            </a:r>
            <a:r>
              <a:rPr lang="en-US" sz="2200" dirty="0">
                <a:ea typeface="Cambria Math" pitchFamily="18" charset="0"/>
              </a:rPr>
              <a:t>1</a:t>
            </a:r>
            <a:r>
              <a:rPr lang="en-US" sz="2200" dirty="0"/>
              <a:t>s. Because a Boolean function is an assignment of </a:t>
            </a:r>
            <a:r>
              <a:rPr lang="en-US" sz="2200" dirty="0">
                <a:ea typeface="Cambria Math" pitchFamily="18" charset="0"/>
              </a:rPr>
              <a:t>0</a:t>
            </a:r>
            <a:r>
              <a:rPr lang="en-US" sz="2200" dirty="0"/>
              <a:t> or </a:t>
            </a:r>
            <a:r>
              <a:rPr lang="en-US" sz="2200" dirty="0">
                <a:ea typeface="Cambria Math" pitchFamily="18" charset="0"/>
              </a:rPr>
              <a:t>1</a:t>
            </a:r>
            <a:r>
              <a:rPr lang="en-US" sz="2200" dirty="0"/>
              <a:t> to</a:t>
            </a:r>
            <a:endParaRPr lang="en-IN" sz="2200" dirty="0"/>
          </a:p>
        </p:txBody>
      </p:sp>
      <p:sp>
        <p:nvSpPr>
          <p:cNvPr id="6" name="Content Placeholder 5">
            <a:extLst>
              <a:ext uri="{FF2B5EF4-FFF2-40B4-BE49-F238E27FC236}">
                <a16:creationId xmlns:a16="http://schemas.microsoft.com/office/drawing/2014/main" id="{5FB97DC4-3CB8-4B89-8A93-6B2D2270526A}"/>
              </a:ext>
            </a:extLst>
          </p:cNvPr>
          <p:cNvSpPr>
            <a:spLocks noGrp="1"/>
          </p:cNvSpPr>
          <p:nvPr>
            <p:ph idx="12"/>
          </p:nvPr>
        </p:nvSpPr>
        <p:spPr>
          <a:xfrm>
            <a:off x="457200" y="2057400"/>
            <a:ext cx="3962400" cy="996831"/>
          </a:xfrm>
        </p:spPr>
        <p:txBody>
          <a:bodyPr/>
          <a:lstStyle/>
          <a:p>
            <a:pPr>
              <a:spcBef>
                <a:spcPts val="600"/>
              </a:spcBef>
            </a:pPr>
            <a:r>
              <a:rPr lang="en-US" sz="2200" dirty="0"/>
              <a:t>each of these  different n-tuples,</a:t>
            </a:r>
            <a:br>
              <a:rPr lang="en-US" sz="2200" dirty="0"/>
            </a:br>
            <a:r>
              <a:rPr lang="en-US" sz="2200" dirty="0"/>
              <a:t>by the product rule there are</a:t>
            </a:r>
            <a:endParaRPr lang="en-IN" sz="2200" dirty="0"/>
          </a:p>
        </p:txBody>
      </p:sp>
      <p:graphicFrame>
        <p:nvGraphicFramePr>
          <p:cNvPr id="17" name="Object 16">
            <a:extLst>
              <a:ext uri="{FF2B5EF4-FFF2-40B4-BE49-F238E27FC236}">
                <a16:creationId xmlns:a16="http://schemas.microsoft.com/office/drawing/2014/main" id="{2893CE52-EB4F-488A-8D9D-FDDB5467D03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30123462"/>
              </p:ext>
            </p:extLst>
          </p:nvPr>
        </p:nvGraphicFramePr>
        <p:xfrm>
          <a:off x="533400" y="2710243"/>
          <a:ext cx="391313" cy="415771"/>
        </p:xfrm>
        <a:graphic>
          <a:graphicData uri="http://schemas.openxmlformats.org/presentationml/2006/ole">
            <mc:AlternateContent xmlns:mc="http://schemas.openxmlformats.org/markup-compatibility/2006">
              <mc:Choice xmlns:v="urn:schemas-microsoft-com:vml" Requires="v">
                <p:oleObj name="Equation" r:id="rId4" imgW="203040" imgH="215640" progId="Equation.DSMT4">
                  <p:embed/>
                </p:oleObj>
              </mc:Choice>
              <mc:Fallback>
                <p:oleObj name="Equation" r:id="rId4" imgW="203040" imgH="215640" progId="Equation.DSMT4">
                  <p:embed/>
                  <p:pic>
                    <p:nvPicPr>
                      <p:cNvPr id="10" name="Object 9">
                        <a:extLst>
                          <a:ext uri="{FF2B5EF4-FFF2-40B4-BE49-F238E27FC236}">
                            <a16:creationId xmlns:a16="http://schemas.microsoft.com/office/drawing/2014/main" id="{37B2E258-D51A-4838-B9FF-92A33AD19FE6}"/>
                          </a:ext>
                        </a:extLst>
                      </p:cNvPr>
                      <p:cNvPicPr/>
                      <p:nvPr/>
                    </p:nvPicPr>
                    <p:blipFill>
                      <a:blip r:embed="rId5"/>
                      <a:stretch>
                        <a:fillRect/>
                      </a:stretch>
                    </p:blipFill>
                    <p:spPr>
                      <a:xfrm>
                        <a:off x="533400" y="2710243"/>
                        <a:ext cx="391313" cy="41577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AF88841-8AFD-48B7-A007-725703ABBBAA}"/>
              </a:ext>
            </a:extLst>
          </p:cNvPr>
          <p:cNvSpPr>
            <a:spLocks noGrp="1"/>
          </p:cNvSpPr>
          <p:nvPr>
            <p:ph idx="13"/>
          </p:nvPr>
        </p:nvSpPr>
        <p:spPr>
          <a:xfrm>
            <a:off x="762000" y="2781301"/>
            <a:ext cx="3505200" cy="419099"/>
          </a:xfrm>
        </p:spPr>
        <p:txBody>
          <a:bodyPr/>
          <a:lstStyle/>
          <a:p>
            <a:r>
              <a:rPr lang="en-US" sz="2200" dirty="0"/>
              <a:t> different Boolean functions</a:t>
            </a:r>
            <a:endParaRPr lang="en-IN" sz="2200" dirty="0"/>
          </a:p>
        </p:txBody>
      </p:sp>
      <p:sp>
        <p:nvSpPr>
          <p:cNvPr id="8" name="Content Placeholder 7">
            <a:extLst>
              <a:ext uri="{FF2B5EF4-FFF2-40B4-BE49-F238E27FC236}">
                <a16:creationId xmlns:a16="http://schemas.microsoft.com/office/drawing/2014/main" id="{CBA8C294-49C9-43B9-9FBF-33837418DC94}"/>
              </a:ext>
            </a:extLst>
          </p:cNvPr>
          <p:cNvSpPr>
            <a:spLocks noGrp="1"/>
          </p:cNvSpPr>
          <p:nvPr>
            <p:ph idx="14"/>
          </p:nvPr>
        </p:nvSpPr>
        <p:spPr>
          <a:xfrm>
            <a:off x="457200" y="3092331"/>
            <a:ext cx="3962400" cy="1371599"/>
          </a:xfrm>
        </p:spPr>
        <p:txBody>
          <a:bodyPr/>
          <a:lstStyle/>
          <a:p>
            <a:pPr>
              <a:spcBef>
                <a:spcPts val="0"/>
              </a:spcBef>
            </a:pPr>
            <a:r>
              <a:rPr lang="en-US" sz="2200" dirty="0"/>
              <a:t>of degree </a:t>
            </a:r>
            <a:r>
              <a:rPr lang="en-US" sz="2200" i="1" dirty="0"/>
              <a:t>n</a:t>
            </a:r>
            <a:r>
              <a:rPr lang="en-US" sz="2200" dirty="0"/>
              <a:t>. The example tells us that there are </a:t>
            </a:r>
            <a:r>
              <a:rPr lang="en-US" sz="2200" dirty="0">
                <a:ea typeface="Cambria Math" pitchFamily="18" charset="0"/>
              </a:rPr>
              <a:t>16</a:t>
            </a:r>
            <a:r>
              <a:rPr lang="en-US" sz="2200" dirty="0"/>
              <a:t> different Boolean functions of degree two. We display these in Table </a:t>
            </a:r>
            <a:r>
              <a:rPr lang="en-US" sz="2200" dirty="0">
                <a:ea typeface="Cambria Math" pitchFamily="18" charset="0"/>
              </a:rPr>
              <a:t>3</a:t>
            </a:r>
            <a:r>
              <a:rPr lang="en-US" sz="2200" dirty="0"/>
              <a:t>.</a:t>
            </a:r>
          </a:p>
        </p:txBody>
      </p:sp>
      <p:sp>
        <p:nvSpPr>
          <p:cNvPr id="9" name="Content Placeholder 8">
            <a:extLst>
              <a:ext uri="{FF2B5EF4-FFF2-40B4-BE49-F238E27FC236}">
                <a16:creationId xmlns:a16="http://schemas.microsoft.com/office/drawing/2014/main" id="{E5D11558-55E6-465D-A3F1-2A27AC627FA6}"/>
              </a:ext>
            </a:extLst>
          </p:cNvPr>
          <p:cNvSpPr>
            <a:spLocks noGrp="1"/>
          </p:cNvSpPr>
          <p:nvPr>
            <p:ph idx="15"/>
          </p:nvPr>
        </p:nvSpPr>
        <p:spPr>
          <a:xfrm>
            <a:off x="533400" y="4876800"/>
            <a:ext cx="7086600" cy="304800"/>
          </a:xfrm>
          <a:solidFill>
            <a:srgbClr val="E1F3FF"/>
          </a:solidFill>
          <a:ln w="28575">
            <a:solidFill>
              <a:srgbClr val="00B0F0"/>
            </a:solidFill>
          </a:ln>
        </p:spPr>
        <p:txBody>
          <a:bodyPr/>
          <a:lstStyle/>
          <a:p>
            <a:r>
              <a:rPr lang="en-US" sz="1600" b="1" dirty="0"/>
              <a:t>TABLE 3 </a:t>
            </a:r>
            <a:r>
              <a:rPr lang="en-US" sz="1600" dirty="0"/>
              <a:t>The 16 Boolean Functions of Degree Two.</a:t>
            </a:r>
          </a:p>
        </p:txBody>
      </p:sp>
      <p:graphicFrame>
        <p:nvGraphicFramePr>
          <p:cNvPr id="19" name="Table 18">
            <a:extLst>
              <a:ext uri="{FF2B5EF4-FFF2-40B4-BE49-F238E27FC236}">
                <a16:creationId xmlns:a16="http://schemas.microsoft.com/office/drawing/2014/main" id="{18C44D42-8DCB-46A5-9E18-A2E32DCFD63F}"/>
              </a:ext>
            </a:extLst>
          </p:cNvPr>
          <p:cNvGraphicFramePr>
            <a:graphicFrameLocks noGrp="1"/>
          </p:cNvGraphicFramePr>
          <p:nvPr>
            <p:extLst>
              <p:ext uri="{D42A27DB-BD31-4B8C-83A1-F6EECF244321}">
                <p14:modId xmlns:p14="http://schemas.microsoft.com/office/powerpoint/2010/main" val="2493283614"/>
              </p:ext>
            </p:extLst>
          </p:nvPr>
        </p:nvGraphicFramePr>
        <p:xfrm>
          <a:off x="533400" y="5184149"/>
          <a:ext cx="7086600" cy="1407480"/>
        </p:xfrm>
        <a:graphic>
          <a:graphicData uri="http://schemas.openxmlformats.org/drawingml/2006/table">
            <a:tbl>
              <a:tblPr firstRow="1" bandRow="1">
                <a:tableStyleId>{5C22544A-7EE6-4342-B048-85BDC9FD1C3A}</a:tableStyleId>
              </a:tblPr>
              <a:tblGrid>
                <a:gridCol w="313055">
                  <a:extLst>
                    <a:ext uri="{9D8B030D-6E8A-4147-A177-3AD203B41FA5}">
                      <a16:colId xmlns:a16="http://schemas.microsoft.com/office/drawing/2014/main" val="1141688920"/>
                    </a:ext>
                  </a:extLst>
                </a:gridCol>
                <a:gridCol w="313055">
                  <a:extLst>
                    <a:ext uri="{9D8B030D-6E8A-4147-A177-3AD203B41FA5}">
                      <a16:colId xmlns:a16="http://schemas.microsoft.com/office/drawing/2014/main" val="3895770107"/>
                    </a:ext>
                  </a:extLst>
                </a:gridCol>
                <a:gridCol w="336483">
                  <a:extLst>
                    <a:ext uri="{9D8B030D-6E8A-4147-A177-3AD203B41FA5}">
                      <a16:colId xmlns:a16="http://schemas.microsoft.com/office/drawing/2014/main" val="963635778"/>
                    </a:ext>
                  </a:extLst>
                </a:gridCol>
                <a:gridCol w="332807">
                  <a:extLst>
                    <a:ext uri="{9D8B030D-6E8A-4147-A177-3AD203B41FA5}">
                      <a16:colId xmlns:a16="http://schemas.microsoft.com/office/drawing/2014/main" val="2602117668"/>
                    </a:ext>
                  </a:extLst>
                </a:gridCol>
                <a:gridCol w="397510">
                  <a:extLst>
                    <a:ext uri="{9D8B030D-6E8A-4147-A177-3AD203B41FA5}">
                      <a16:colId xmlns:a16="http://schemas.microsoft.com/office/drawing/2014/main" val="3218536186"/>
                    </a:ext>
                  </a:extLst>
                </a:gridCol>
                <a:gridCol w="381000">
                  <a:extLst>
                    <a:ext uri="{9D8B030D-6E8A-4147-A177-3AD203B41FA5}">
                      <a16:colId xmlns:a16="http://schemas.microsoft.com/office/drawing/2014/main" val="612640901"/>
                    </a:ext>
                  </a:extLst>
                </a:gridCol>
                <a:gridCol w="381000">
                  <a:extLst>
                    <a:ext uri="{9D8B030D-6E8A-4147-A177-3AD203B41FA5}">
                      <a16:colId xmlns:a16="http://schemas.microsoft.com/office/drawing/2014/main" val="2486016467"/>
                    </a:ext>
                  </a:extLst>
                </a:gridCol>
                <a:gridCol w="381000">
                  <a:extLst>
                    <a:ext uri="{9D8B030D-6E8A-4147-A177-3AD203B41FA5}">
                      <a16:colId xmlns:a16="http://schemas.microsoft.com/office/drawing/2014/main" val="3234566860"/>
                    </a:ext>
                  </a:extLst>
                </a:gridCol>
                <a:gridCol w="381000">
                  <a:extLst>
                    <a:ext uri="{9D8B030D-6E8A-4147-A177-3AD203B41FA5}">
                      <a16:colId xmlns:a16="http://schemas.microsoft.com/office/drawing/2014/main" val="191576537"/>
                    </a:ext>
                  </a:extLst>
                </a:gridCol>
                <a:gridCol w="381000">
                  <a:extLst>
                    <a:ext uri="{9D8B030D-6E8A-4147-A177-3AD203B41FA5}">
                      <a16:colId xmlns:a16="http://schemas.microsoft.com/office/drawing/2014/main" val="2761883452"/>
                    </a:ext>
                  </a:extLst>
                </a:gridCol>
                <a:gridCol w="381000">
                  <a:extLst>
                    <a:ext uri="{9D8B030D-6E8A-4147-A177-3AD203B41FA5}">
                      <a16:colId xmlns:a16="http://schemas.microsoft.com/office/drawing/2014/main" val="3141182554"/>
                    </a:ext>
                  </a:extLst>
                </a:gridCol>
                <a:gridCol w="412683">
                  <a:extLst>
                    <a:ext uri="{9D8B030D-6E8A-4147-A177-3AD203B41FA5}">
                      <a16:colId xmlns:a16="http://schemas.microsoft.com/office/drawing/2014/main" val="1253951997"/>
                    </a:ext>
                  </a:extLst>
                </a:gridCol>
                <a:gridCol w="457200">
                  <a:extLst>
                    <a:ext uri="{9D8B030D-6E8A-4147-A177-3AD203B41FA5}">
                      <a16:colId xmlns:a16="http://schemas.microsoft.com/office/drawing/2014/main" val="3610155418"/>
                    </a:ext>
                  </a:extLst>
                </a:gridCol>
                <a:gridCol w="457200">
                  <a:extLst>
                    <a:ext uri="{9D8B030D-6E8A-4147-A177-3AD203B41FA5}">
                      <a16:colId xmlns:a16="http://schemas.microsoft.com/office/drawing/2014/main" val="2154152443"/>
                    </a:ext>
                  </a:extLst>
                </a:gridCol>
                <a:gridCol w="457200">
                  <a:extLst>
                    <a:ext uri="{9D8B030D-6E8A-4147-A177-3AD203B41FA5}">
                      <a16:colId xmlns:a16="http://schemas.microsoft.com/office/drawing/2014/main" val="401861787"/>
                    </a:ext>
                  </a:extLst>
                </a:gridCol>
                <a:gridCol w="457200">
                  <a:extLst>
                    <a:ext uri="{9D8B030D-6E8A-4147-A177-3AD203B41FA5}">
                      <a16:colId xmlns:a16="http://schemas.microsoft.com/office/drawing/2014/main" val="2873958861"/>
                    </a:ext>
                  </a:extLst>
                </a:gridCol>
                <a:gridCol w="409007">
                  <a:extLst>
                    <a:ext uri="{9D8B030D-6E8A-4147-A177-3AD203B41FA5}">
                      <a16:colId xmlns:a16="http://schemas.microsoft.com/office/drawing/2014/main" val="1849604146"/>
                    </a:ext>
                  </a:extLst>
                </a:gridCol>
                <a:gridCol w="457200">
                  <a:extLst>
                    <a:ext uri="{9D8B030D-6E8A-4147-A177-3AD203B41FA5}">
                      <a16:colId xmlns:a16="http://schemas.microsoft.com/office/drawing/2014/main" val="4289955363"/>
                    </a:ext>
                  </a:extLst>
                </a:gridCol>
              </a:tblGrid>
              <a:tr h="222149">
                <a:tc>
                  <a:txBody>
                    <a:bodyPr/>
                    <a:lstStyle/>
                    <a:p>
                      <a:pPr algn="ctr"/>
                      <a:r>
                        <a:rPr lang="en-US" sz="1400" b="1" i="1" dirty="0">
                          <a:solidFill>
                            <a:schemeClr val="tx1"/>
                          </a:solidFill>
                        </a:rPr>
                        <a:t>x</a:t>
                      </a:r>
                      <a:endParaRPr lang="en-US" sz="1400" b="1" dirty="0">
                        <a:solidFill>
                          <a:schemeClr val="tx1"/>
                        </a:solidFill>
                      </a:endParaRPr>
                    </a:p>
                  </a:txBody>
                  <a:tcPr marB="46800">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1" dirty="0">
                          <a:solidFill>
                            <a:schemeClr val="tx1"/>
                          </a:solidFill>
                        </a:rPr>
                        <a:t>y</a:t>
                      </a:r>
                      <a:endParaRPr lang="en-US" sz="1400" b="1" dirty="0">
                        <a:solidFill>
                          <a:schemeClr val="tx1"/>
                        </a:solidFill>
                      </a:endParaRP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1" dirty="0">
                          <a:solidFill>
                            <a:schemeClr val="tx1"/>
                          </a:solidFill>
                        </a:rPr>
                        <a:t>F</a:t>
                      </a:r>
                      <a:r>
                        <a:rPr lang="en-US" sz="1400" b="1" i="0" baseline="-25000" dirty="0">
                          <a:solidFill>
                            <a:schemeClr val="tx1"/>
                          </a:solidFill>
                        </a:rPr>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1" dirty="0">
                          <a:solidFill>
                            <a:schemeClr val="tx1"/>
                          </a:solidFill>
                        </a:rPr>
                        <a:t>F</a:t>
                      </a:r>
                      <a:r>
                        <a:rPr lang="en-US" sz="1400" b="1" i="0" baseline="-25000" dirty="0">
                          <a:solidFill>
                            <a:schemeClr val="tx1"/>
                          </a:solidFill>
                        </a:rPr>
                        <a:t>2</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i="1" dirty="0">
                          <a:solidFill>
                            <a:schemeClr val="tx1"/>
                          </a:solidFill>
                        </a:rPr>
                        <a:t>F</a:t>
                      </a:r>
                      <a:r>
                        <a:rPr lang="en-US" sz="1400" b="1" i="0" baseline="-25000" dirty="0">
                          <a:solidFill>
                            <a:schemeClr val="tx1"/>
                          </a:solidFill>
                        </a:rPr>
                        <a:t>3</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4</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5</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6</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7</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8</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9</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10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11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12</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13</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14</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15</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F</a:t>
                      </a:r>
                      <a:r>
                        <a:rPr lang="en-US" sz="1400" b="1" i="0" baseline="-25000" dirty="0">
                          <a:solidFill>
                            <a:schemeClr val="tx1"/>
                          </a:solidFill>
                        </a:rPr>
                        <a:t>16</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004616"/>
                  </a:ext>
                </a:extLst>
              </a:tr>
              <a:tr h="0">
                <a:tc>
                  <a:txBody>
                    <a:bodyPr/>
                    <a:lstStyle/>
                    <a:p>
                      <a:pPr algn="ctr"/>
                      <a:r>
                        <a:rPr lang="en-US" sz="1200" dirty="0">
                          <a:solidFill>
                            <a:schemeClr val="tx1"/>
                          </a:solidFill>
                        </a:rPr>
                        <a:t>1</a:t>
                      </a:r>
                    </a:p>
                  </a:txBody>
                  <a:tcPr marB="46800">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1</a:t>
                      </a:r>
                      <a:endParaRPr lang="en-US" sz="1200" dirty="0"/>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57594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a:t>
                      </a:r>
                      <a:endParaRPr lang="en-US" sz="1200" dirty="0"/>
                    </a:p>
                  </a:txBody>
                  <a:tcPr marB="46800">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871560"/>
                  </a:ext>
                </a:extLst>
              </a:tr>
              <a:tr h="228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a:t>
                      </a:r>
                      <a:endParaRPr lang="en-US" sz="1200" dirty="0"/>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1888642"/>
                  </a:ext>
                </a:extLst>
              </a:tr>
              <a:tr h="0">
                <a:tc>
                  <a:txBody>
                    <a:bodyPr/>
                    <a:lstStyle/>
                    <a:p>
                      <a:pPr algn="ctr"/>
                      <a:r>
                        <a:rPr lang="en-US" sz="1200" dirty="0"/>
                        <a:t>0</a:t>
                      </a:r>
                    </a:p>
                  </a:txBody>
                  <a:tcPr marB="46800">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0</a:t>
                      </a:r>
                    </a:p>
                  </a:txBody>
                  <a:tcPr marB="46800">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827041"/>
                  </a:ext>
                </a:extLst>
              </a:tr>
            </a:tbl>
          </a:graphicData>
        </a:graphic>
      </p:graphicFrame>
      <p:sp>
        <p:nvSpPr>
          <p:cNvPr id="11" name="Content Placeholder 10">
            <a:extLst>
              <a:ext uri="{FF2B5EF4-FFF2-40B4-BE49-F238E27FC236}">
                <a16:creationId xmlns:a16="http://schemas.microsoft.com/office/drawing/2014/main" id="{EE23D4A3-E21F-4E3B-9223-C7603C30D18F}"/>
              </a:ext>
            </a:extLst>
          </p:cNvPr>
          <p:cNvSpPr>
            <a:spLocks noGrp="1"/>
          </p:cNvSpPr>
          <p:nvPr>
            <p:ph idx="17"/>
          </p:nvPr>
        </p:nvSpPr>
        <p:spPr>
          <a:xfrm>
            <a:off x="4986168" y="2223655"/>
            <a:ext cx="4038600" cy="553747"/>
          </a:xfrm>
          <a:solidFill>
            <a:srgbClr val="E1F3FF"/>
          </a:solidFill>
          <a:ln w="28575">
            <a:solidFill>
              <a:srgbClr val="00B0F0"/>
            </a:solidFill>
          </a:ln>
        </p:spPr>
        <p:txBody>
          <a:bodyPr/>
          <a:lstStyle/>
          <a:p>
            <a:r>
              <a:rPr lang="en-US" sz="1600" b="1" dirty="0"/>
              <a:t>TABLE 4</a:t>
            </a:r>
            <a:r>
              <a:rPr lang="en-US" sz="1600" dirty="0"/>
              <a:t> The Number of Boolean</a:t>
            </a:r>
            <a:br>
              <a:rPr lang="en-US" sz="1600" dirty="0"/>
            </a:br>
            <a:r>
              <a:rPr lang="en-US" sz="1600" dirty="0"/>
              <a:t>Functions of Degree </a:t>
            </a:r>
            <a:r>
              <a:rPr lang="en-US" sz="1600" i="1" dirty="0"/>
              <a:t>n</a:t>
            </a:r>
            <a:r>
              <a:rPr lang="en-US" sz="1600" dirty="0"/>
              <a:t>.</a:t>
            </a:r>
          </a:p>
        </p:txBody>
      </p:sp>
      <p:graphicFrame>
        <p:nvGraphicFramePr>
          <p:cNvPr id="18" name="Table 17">
            <a:extLst>
              <a:ext uri="{FF2B5EF4-FFF2-40B4-BE49-F238E27FC236}">
                <a16:creationId xmlns:a16="http://schemas.microsoft.com/office/drawing/2014/main" id="{233F854D-F1D6-4B04-835D-9B86295EEFED}"/>
              </a:ext>
            </a:extLst>
          </p:cNvPr>
          <p:cNvGraphicFramePr>
            <a:graphicFrameLocks noGrp="1"/>
          </p:cNvGraphicFramePr>
          <p:nvPr>
            <p:extLst>
              <p:ext uri="{D42A27DB-BD31-4B8C-83A1-F6EECF244321}">
                <p14:modId xmlns:p14="http://schemas.microsoft.com/office/powerpoint/2010/main" val="78865670"/>
              </p:ext>
            </p:extLst>
          </p:nvPr>
        </p:nvGraphicFramePr>
        <p:xfrm>
          <a:off x="4986168" y="2773680"/>
          <a:ext cx="4038600" cy="19507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141688920"/>
                    </a:ext>
                  </a:extLst>
                </a:gridCol>
                <a:gridCol w="2362200">
                  <a:extLst>
                    <a:ext uri="{9D8B030D-6E8A-4147-A177-3AD203B41FA5}">
                      <a16:colId xmlns:a16="http://schemas.microsoft.com/office/drawing/2014/main" val="3895770107"/>
                    </a:ext>
                  </a:extLst>
                </a:gridCol>
              </a:tblGrid>
              <a:tr h="145949">
                <a:tc>
                  <a:txBody>
                    <a:bodyPr/>
                    <a:lstStyle/>
                    <a:p>
                      <a:pPr algn="ctr"/>
                      <a:r>
                        <a:rPr lang="en-US" sz="1400" b="1" dirty="0">
                          <a:solidFill>
                            <a:schemeClr val="tx1"/>
                          </a:solidFill>
                        </a:rPr>
                        <a:t>Degree</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tx1"/>
                          </a:solidFill>
                        </a:rPr>
                        <a:t>Number</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004616"/>
                  </a:ext>
                </a:extLst>
              </a:tr>
              <a:tr h="0">
                <a:tc>
                  <a:txBody>
                    <a:bodyPr/>
                    <a:lstStyle/>
                    <a:p>
                      <a:pPr algn="ctr"/>
                      <a:r>
                        <a:rPr lang="en-US" sz="1200" dirty="0">
                          <a:solidFill>
                            <a:schemeClr val="tx1"/>
                          </a:solidFill>
                        </a:rPr>
                        <a:t>1</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200" dirty="0"/>
                        <a:t>4</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14AAE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575941"/>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2</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a:t>16</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871560"/>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t>3</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a:t>256</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1888642"/>
                  </a:ext>
                </a:extLst>
              </a:tr>
              <a:tr h="0">
                <a:tc>
                  <a:txBody>
                    <a:bodyPr/>
                    <a:lstStyle/>
                    <a:p>
                      <a:pPr algn="ctr"/>
                      <a:r>
                        <a:rPr lang="en-US" sz="1200" dirty="0"/>
                        <a:t>4</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200" dirty="0"/>
                        <a:t>65,536</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9526376"/>
                  </a:ext>
                </a:extLst>
              </a:tr>
              <a:tr h="0">
                <a:tc>
                  <a:txBody>
                    <a:bodyPr/>
                    <a:lstStyle/>
                    <a:p>
                      <a:pPr algn="ctr"/>
                      <a:r>
                        <a:rPr lang="en-US" sz="1200" dirty="0"/>
                        <a:t>5</a:t>
                      </a:r>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dirty="0"/>
                        <a:t>4,294,967,296</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4039568"/>
                  </a:ext>
                </a:extLst>
              </a:tr>
              <a:tr h="0">
                <a:tc>
                  <a:txBody>
                    <a:bodyPr/>
                    <a:lstStyle/>
                    <a:p>
                      <a:pPr algn="ctr"/>
                      <a:r>
                        <a:rPr lang="en-US" sz="1200"/>
                        <a:t>6</a:t>
                      </a:r>
                      <a:endParaRPr lang="en-US" sz="1200" dirty="0"/>
                    </a:p>
                  </a:txBody>
                  <a:tcPr>
                    <a:lnL w="28575" cap="flat" cmpd="sng" algn="ctr">
                      <a:solidFill>
                        <a:srgbClr val="14AAE1"/>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dirty="0"/>
                        <a:t>18,446,744,073,709,551,616</a:t>
                      </a:r>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12700" cmpd="sng">
                      <a:noFill/>
                    </a:lnT>
                    <a:lnB w="28575" cap="flat" cmpd="sng" algn="ctr">
                      <a:solidFill>
                        <a:srgbClr val="14AAE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4827041"/>
                  </a:ext>
                </a:extLst>
              </a:tr>
            </a:tbl>
          </a:graphicData>
        </a:graphic>
      </p:graphicFrame>
      <p:sp>
        <p:nvSpPr>
          <p:cNvPr id="15" name="Slide Number Placeholder 5">
            <a:extLst>
              <a:ext uri="{FF2B5EF4-FFF2-40B4-BE49-F238E27FC236}">
                <a16:creationId xmlns:a16="http://schemas.microsoft.com/office/drawing/2014/main" id="{B4940B08-F034-4277-B651-DC2F88E6BA1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4004085249"/>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63">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518B"/>
      </a:hlink>
      <a:folHlink>
        <a:srgbClr val="0051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7020</TotalTime>
  <Words>3628</Words>
  <Application>Microsoft Office PowerPoint</Application>
  <PresentationFormat>On-screen Show (4:3)</PresentationFormat>
  <Paragraphs>492</Paragraphs>
  <Slides>35</Slides>
  <Notes>0</Notes>
  <HiddenSlides>7</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2</vt:i4>
      </vt:variant>
      <vt:variant>
        <vt:lpstr>Slide Titles</vt:lpstr>
      </vt:variant>
      <vt:variant>
        <vt:i4>35</vt:i4>
      </vt:variant>
    </vt:vector>
  </HeadingPairs>
  <TitlesOfParts>
    <vt:vector size="55" baseType="lpstr">
      <vt:lpstr>Arial</vt:lpstr>
      <vt:lpstr>ArumSans Bold</vt:lpstr>
      <vt:lpstr>ArumSans Regular</vt:lpstr>
      <vt:lpstr>Calibri</vt:lpstr>
      <vt:lpstr>Calibri (Body)</vt:lpstr>
      <vt:lpstr>Cambria Math</vt:lpstr>
      <vt:lpstr>Vectipede Rg</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MathType 7.0 Equation</vt:lpstr>
      <vt:lpstr>Boolean Algebra</vt:lpstr>
      <vt:lpstr>Chapter Summary</vt:lpstr>
      <vt:lpstr>Boolean Functions </vt:lpstr>
      <vt:lpstr>Section Summary 1</vt:lpstr>
      <vt:lpstr>Introduction to Boolean Algebra</vt:lpstr>
      <vt:lpstr>Boolean Expressions and Boolean Functions 1</vt:lpstr>
      <vt:lpstr>Boolean Expressions and Boolean Functions 2</vt:lpstr>
      <vt:lpstr>Boolean Expressions and Boolean Functions 3</vt:lpstr>
      <vt:lpstr>Boolean Functions</vt:lpstr>
      <vt:lpstr>Identities of Boolean Algebra 1</vt:lpstr>
      <vt:lpstr>Identities of Boolean Algebra 2</vt:lpstr>
      <vt:lpstr>Formal Definition of a Boolean Algebra</vt:lpstr>
      <vt:lpstr>Representing Boolean Functions</vt:lpstr>
      <vt:lpstr>Section Summary 2</vt:lpstr>
      <vt:lpstr>Sum-of-Products Expansion 1</vt:lpstr>
      <vt:lpstr>Sum-of-Products Expansion 2</vt:lpstr>
      <vt:lpstr>Sum-of-Products Expansion 3</vt:lpstr>
      <vt:lpstr>Sum-of-Products Expansion 4</vt:lpstr>
      <vt:lpstr>Functional Completeness</vt:lpstr>
      <vt:lpstr>Logic Gates </vt:lpstr>
      <vt:lpstr>Section Summary 3</vt:lpstr>
      <vt:lpstr>Logic Gates</vt:lpstr>
      <vt:lpstr>Combinations of Gates 1</vt:lpstr>
      <vt:lpstr>Combinations of Gates 2</vt:lpstr>
      <vt:lpstr>Adders 1</vt:lpstr>
      <vt:lpstr>Adders 2</vt:lpstr>
      <vt:lpstr>Adders 3</vt:lpstr>
      <vt:lpstr>End of Main Content</vt:lpstr>
      <vt:lpstr>Accessibility Content:  Text Alternatives for Images</vt:lpstr>
      <vt:lpstr>Logic Gates – Text Alternative</vt:lpstr>
      <vt:lpstr>Combinations of Gates 1 – Text Alternative</vt:lpstr>
      <vt:lpstr>Combinations of Gates 2 – Text Alternative</vt:lpstr>
      <vt:lpstr>Adders 1 – Text Alternative</vt:lpstr>
      <vt:lpstr>Adders 2 – Text Alternative</vt:lpstr>
      <vt:lpstr>Adders 3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Boolean Algebra</dc:title>
  <dc:creator>Hahn, Sandra</dc:creator>
  <cp:lastModifiedBy>Ritik Singh</cp:lastModifiedBy>
  <cp:revision>1277</cp:revision>
  <dcterms:created xsi:type="dcterms:W3CDTF">2017-12-05T17:18:18Z</dcterms:created>
  <dcterms:modified xsi:type="dcterms:W3CDTF">2021-09-16T13:40:55Z</dcterms:modified>
</cp:coreProperties>
</file>