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theme/theme6.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7.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8.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9.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972" r:id="rId6"/>
    <p:sldMasterId id="2147483713" r:id="rId7"/>
    <p:sldMasterId id="2147483674" r:id="rId8"/>
    <p:sldMasterId id="2147483897" r:id="rId9"/>
    <p:sldMasterId id="2147483960" r:id="rId10"/>
  </p:sldMasterIdLst>
  <p:notesMasterIdLst>
    <p:notesMasterId r:id="rId86"/>
  </p:notesMasterIdLst>
  <p:handoutMasterIdLst>
    <p:handoutMasterId r:id="rId87"/>
  </p:handoutMasterIdLst>
  <p:sldIdLst>
    <p:sldId id="273" r:id="rId11"/>
    <p:sldId id="276" r:id="rId12"/>
    <p:sldId id="414" r:id="rId13"/>
    <p:sldId id="415" r:id="rId14"/>
    <p:sldId id="535" r:id="rId15"/>
    <p:sldId id="536" r:id="rId16"/>
    <p:sldId id="537" r:id="rId17"/>
    <p:sldId id="538" r:id="rId18"/>
    <p:sldId id="539" r:id="rId19"/>
    <p:sldId id="540" r:id="rId20"/>
    <p:sldId id="542" r:id="rId21"/>
    <p:sldId id="543" r:id="rId22"/>
    <p:sldId id="544" r:id="rId23"/>
    <p:sldId id="500" r:id="rId24"/>
    <p:sldId id="481" r:id="rId25"/>
    <p:sldId id="482" r:id="rId26"/>
    <p:sldId id="418" r:id="rId27"/>
    <p:sldId id="545" r:id="rId28"/>
    <p:sldId id="423" r:id="rId29"/>
    <p:sldId id="424" r:id="rId30"/>
    <p:sldId id="546" r:id="rId31"/>
    <p:sldId id="547" r:id="rId32"/>
    <p:sldId id="548" r:id="rId33"/>
    <p:sldId id="549" r:id="rId34"/>
    <p:sldId id="550" r:id="rId35"/>
    <p:sldId id="551" r:id="rId36"/>
    <p:sldId id="552" r:id="rId37"/>
    <p:sldId id="554" r:id="rId38"/>
    <p:sldId id="486" r:id="rId39"/>
    <p:sldId id="555" r:id="rId40"/>
    <p:sldId id="556" r:id="rId41"/>
    <p:sldId id="488" r:id="rId42"/>
    <p:sldId id="557" r:id="rId43"/>
    <p:sldId id="558" r:id="rId44"/>
    <p:sldId id="491" r:id="rId45"/>
    <p:sldId id="559" r:id="rId46"/>
    <p:sldId id="493" r:id="rId47"/>
    <p:sldId id="494" r:id="rId48"/>
    <p:sldId id="434" r:id="rId49"/>
    <p:sldId id="433" r:id="rId50"/>
    <p:sldId id="435" r:id="rId51"/>
    <p:sldId id="560" r:id="rId52"/>
    <p:sldId id="502" r:id="rId53"/>
    <p:sldId id="503" r:id="rId54"/>
    <p:sldId id="504" r:id="rId55"/>
    <p:sldId id="505" r:id="rId56"/>
    <p:sldId id="561" r:id="rId57"/>
    <p:sldId id="562" r:id="rId58"/>
    <p:sldId id="508" r:id="rId59"/>
    <p:sldId id="509" r:id="rId60"/>
    <p:sldId id="563" r:id="rId61"/>
    <p:sldId id="511" r:id="rId62"/>
    <p:sldId id="512" r:id="rId63"/>
    <p:sldId id="513" r:id="rId64"/>
    <p:sldId id="514" r:id="rId65"/>
    <p:sldId id="515" r:id="rId66"/>
    <p:sldId id="516" r:id="rId67"/>
    <p:sldId id="564" r:id="rId68"/>
    <p:sldId id="518" r:id="rId69"/>
    <p:sldId id="565" r:id="rId70"/>
    <p:sldId id="566" r:id="rId71"/>
    <p:sldId id="567" r:id="rId72"/>
    <p:sldId id="568" r:id="rId73"/>
    <p:sldId id="569" r:id="rId74"/>
    <p:sldId id="570" r:id="rId75"/>
    <p:sldId id="571" r:id="rId76"/>
    <p:sldId id="572" r:id="rId77"/>
    <p:sldId id="573" r:id="rId78"/>
    <p:sldId id="574" r:id="rId79"/>
    <p:sldId id="575" r:id="rId80"/>
    <p:sldId id="530" r:id="rId81"/>
    <p:sldId id="576" r:id="rId82"/>
    <p:sldId id="577" r:id="rId83"/>
    <p:sldId id="533" r:id="rId84"/>
    <p:sldId id="534" r:id="rId8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Content" id="{8726C974-A68B-4F26-97C6-C86954C76336}">
          <p14:sldIdLst>
            <p14:sldId id="273"/>
            <p14:sldId id="276"/>
            <p14:sldId id="414"/>
            <p14:sldId id="415"/>
            <p14:sldId id="535"/>
            <p14:sldId id="536"/>
            <p14:sldId id="537"/>
            <p14:sldId id="538"/>
            <p14:sldId id="539"/>
            <p14:sldId id="540"/>
            <p14:sldId id="542"/>
            <p14:sldId id="543"/>
            <p14:sldId id="544"/>
            <p14:sldId id="500"/>
            <p14:sldId id="481"/>
            <p14:sldId id="482"/>
            <p14:sldId id="418"/>
            <p14:sldId id="545"/>
            <p14:sldId id="423"/>
            <p14:sldId id="424"/>
            <p14:sldId id="546"/>
            <p14:sldId id="547"/>
            <p14:sldId id="548"/>
            <p14:sldId id="549"/>
            <p14:sldId id="550"/>
            <p14:sldId id="551"/>
            <p14:sldId id="552"/>
            <p14:sldId id="554"/>
            <p14:sldId id="486"/>
            <p14:sldId id="555"/>
            <p14:sldId id="556"/>
            <p14:sldId id="488"/>
            <p14:sldId id="557"/>
            <p14:sldId id="558"/>
            <p14:sldId id="491"/>
            <p14:sldId id="559"/>
            <p14:sldId id="493"/>
            <p14:sldId id="494"/>
            <p14:sldId id="434"/>
            <p14:sldId id="433"/>
            <p14:sldId id="435"/>
            <p14:sldId id="560"/>
            <p14:sldId id="502"/>
            <p14:sldId id="503"/>
            <p14:sldId id="504"/>
            <p14:sldId id="505"/>
            <p14:sldId id="561"/>
            <p14:sldId id="562"/>
            <p14:sldId id="508"/>
            <p14:sldId id="509"/>
            <p14:sldId id="563"/>
            <p14:sldId id="511"/>
            <p14:sldId id="512"/>
            <p14:sldId id="513"/>
            <p14:sldId id="514"/>
            <p14:sldId id="515"/>
            <p14:sldId id="516"/>
            <p14:sldId id="564"/>
            <p14:sldId id="518"/>
            <p14:sldId id="565"/>
            <p14:sldId id="566"/>
            <p14:sldId id="567"/>
            <p14:sldId id="568"/>
            <p14:sldId id="569"/>
            <p14:sldId id="570"/>
            <p14:sldId id="571"/>
            <p14:sldId id="572"/>
            <p14:sldId id="573"/>
            <p14:sldId id="574"/>
            <p14:sldId id="575"/>
            <p14:sldId id="530"/>
            <p14:sldId id="576"/>
            <p14:sldId id="577"/>
            <p14:sldId id="533"/>
            <p14:sldId id="534"/>
          </p14:sldIdLst>
        </p14:section>
      </p14:sectionLst>
    </p:ext>
    <p:ext uri="{EFAFB233-063F-42B5-8137-9DF3F51BA10A}">
      <p15:sldGuideLst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617B"/>
    <a:srgbClr val="505050"/>
    <a:srgbClr val="1A587B"/>
    <a:srgbClr val="B60000"/>
    <a:srgbClr val="00518B"/>
    <a:srgbClr val="214E91"/>
    <a:srgbClr val="085367"/>
    <a:srgbClr val="6A6A6A"/>
    <a:srgbClr val="E66618"/>
    <a:srgbClr val="3070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60" autoAdjust="0"/>
    <p:restoredTop sz="95620" autoAdjust="0"/>
  </p:normalViewPr>
  <p:slideViewPr>
    <p:cSldViewPr>
      <p:cViewPr varScale="1">
        <p:scale>
          <a:sx n="105" d="100"/>
          <a:sy n="105" d="100"/>
        </p:scale>
        <p:origin x="1314" y="108"/>
      </p:cViewPr>
      <p:guideLst>
        <p:guide orient="horz" pos="3408"/>
        <p:guide orient="horz" pos="3600"/>
        <p:guide orient="horz" pos="912"/>
        <p:guide orient="horz" pos="3360"/>
        <p:guide pos="5616"/>
        <p:guide pos="43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6.xml"/><Relationship Id="rId21" Type="http://schemas.openxmlformats.org/officeDocument/2006/relationships/slide" Target="slides/slide11.xml"/><Relationship Id="rId42" Type="http://schemas.openxmlformats.org/officeDocument/2006/relationships/slide" Target="slides/slide32.xml"/><Relationship Id="rId47" Type="http://schemas.openxmlformats.org/officeDocument/2006/relationships/slide" Target="slides/slide37.xml"/><Relationship Id="rId63" Type="http://schemas.openxmlformats.org/officeDocument/2006/relationships/slide" Target="slides/slide53.xml"/><Relationship Id="rId68" Type="http://schemas.openxmlformats.org/officeDocument/2006/relationships/slide" Target="slides/slide58.xml"/><Relationship Id="rId84" Type="http://schemas.openxmlformats.org/officeDocument/2006/relationships/slide" Target="slides/slide74.xml"/><Relationship Id="rId89" Type="http://schemas.openxmlformats.org/officeDocument/2006/relationships/viewProps" Target="viewProps.xml"/><Relationship Id="rId16" Type="http://schemas.openxmlformats.org/officeDocument/2006/relationships/slide" Target="slides/slide6.xml"/><Relationship Id="rId11" Type="http://schemas.openxmlformats.org/officeDocument/2006/relationships/slide" Target="slides/slide1.xml"/><Relationship Id="rId32" Type="http://schemas.openxmlformats.org/officeDocument/2006/relationships/slide" Target="slides/slide22.xml"/><Relationship Id="rId37" Type="http://schemas.openxmlformats.org/officeDocument/2006/relationships/slide" Target="slides/slide27.xml"/><Relationship Id="rId53" Type="http://schemas.openxmlformats.org/officeDocument/2006/relationships/slide" Target="slides/slide43.xml"/><Relationship Id="rId58" Type="http://schemas.openxmlformats.org/officeDocument/2006/relationships/slide" Target="slides/slide48.xml"/><Relationship Id="rId74" Type="http://schemas.openxmlformats.org/officeDocument/2006/relationships/slide" Target="slides/slide64.xml"/><Relationship Id="rId79" Type="http://schemas.openxmlformats.org/officeDocument/2006/relationships/slide" Target="slides/slide69.xml"/><Relationship Id="rId5" Type="http://schemas.openxmlformats.org/officeDocument/2006/relationships/slideMaster" Target="slideMasters/slideMaster5.xml"/><Relationship Id="rId90" Type="http://schemas.openxmlformats.org/officeDocument/2006/relationships/theme" Target="theme/theme1.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slide" Target="slides/slide33.xml"/><Relationship Id="rId48" Type="http://schemas.openxmlformats.org/officeDocument/2006/relationships/slide" Target="slides/slide38.xml"/><Relationship Id="rId56" Type="http://schemas.openxmlformats.org/officeDocument/2006/relationships/slide" Target="slides/slide46.xml"/><Relationship Id="rId64" Type="http://schemas.openxmlformats.org/officeDocument/2006/relationships/slide" Target="slides/slide54.xml"/><Relationship Id="rId69" Type="http://schemas.openxmlformats.org/officeDocument/2006/relationships/slide" Target="slides/slide59.xml"/><Relationship Id="rId77" Type="http://schemas.openxmlformats.org/officeDocument/2006/relationships/slide" Target="slides/slide67.xml"/><Relationship Id="rId8" Type="http://schemas.openxmlformats.org/officeDocument/2006/relationships/slideMaster" Target="slideMasters/slideMaster8.xml"/><Relationship Id="rId51" Type="http://schemas.openxmlformats.org/officeDocument/2006/relationships/slide" Target="slides/slide41.xml"/><Relationship Id="rId72" Type="http://schemas.openxmlformats.org/officeDocument/2006/relationships/slide" Target="slides/slide62.xml"/><Relationship Id="rId80" Type="http://schemas.openxmlformats.org/officeDocument/2006/relationships/slide" Target="slides/slide70.xml"/><Relationship Id="rId85" Type="http://schemas.openxmlformats.org/officeDocument/2006/relationships/slide" Target="slides/slide75.xml"/><Relationship Id="rId3"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slide" Target="slides/slide36.xml"/><Relationship Id="rId59" Type="http://schemas.openxmlformats.org/officeDocument/2006/relationships/slide" Target="slides/slide49.xml"/><Relationship Id="rId67" Type="http://schemas.openxmlformats.org/officeDocument/2006/relationships/slide" Target="slides/slide57.xml"/><Relationship Id="rId20" Type="http://schemas.openxmlformats.org/officeDocument/2006/relationships/slide" Target="slides/slide10.xml"/><Relationship Id="rId41" Type="http://schemas.openxmlformats.org/officeDocument/2006/relationships/slide" Target="slides/slide31.xml"/><Relationship Id="rId54" Type="http://schemas.openxmlformats.org/officeDocument/2006/relationships/slide" Target="slides/slide44.xml"/><Relationship Id="rId62" Type="http://schemas.openxmlformats.org/officeDocument/2006/relationships/slide" Target="slides/slide52.xml"/><Relationship Id="rId70" Type="http://schemas.openxmlformats.org/officeDocument/2006/relationships/slide" Target="slides/slide60.xml"/><Relationship Id="rId75" Type="http://schemas.openxmlformats.org/officeDocument/2006/relationships/slide" Target="slides/slide65.xml"/><Relationship Id="rId83" Type="http://schemas.openxmlformats.org/officeDocument/2006/relationships/slide" Target="slides/slide73.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49" Type="http://schemas.openxmlformats.org/officeDocument/2006/relationships/slide" Target="slides/slide39.xml"/><Relationship Id="rId57" Type="http://schemas.openxmlformats.org/officeDocument/2006/relationships/slide" Target="slides/slide47.xml"/><Relationship Id="rId10" Type="http://schemas.openxmlformats.org/officeDocument/2006/relationships/slideMaster" Target="slideMasters/slideMaster10.xml"/><Relationship Id="rId31" Type="http://schemas.openxmlformats.org/officeDocument/2006/relationships/slide" Target="slides/slide21.xml"/><Relationship Id="rId44" Type="http://schemas.openxmlformats.org/officeDocument/2006/relationships/slide" Target="slides/slide34.xml"/><Relationship Id="rId52" Type="http://schemas.openxmlformats.org/officeDocument/2006/relationships/slide" Target="slides/slide42.xml"/><Relationship Id="rId60" Type="http://schemas.openxmlformats.org/officeDocument/2006/relationships/slide" Target="slides/slide50.xml"/><Relationship Id="rId65" Type="http://schemas.openxmlformats.org/officeDocument/2006/relationships/slide" Target="slides/slide55.xml"/><Relationship Id="rId73" Type="http://schemas.openxmlformats.org/officeDocument/2006/relationships/slide" Target="slides/slide63.xml"/><Relationship Id="rId78" Type="http://schemas.openxmlformats.org/officeDocument/2006/relationships/slide" Target="slides/slide68.xml"/><Relationship Id="rId81" Type="http://schemas.openxmlformats.org/officeDocument/2006/relationships/slide" Target="slides/slide71.xml"/><Relationship Id="rId86"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3.xml"/><Relationship Id="rId18" Type="http://schemas.openxmlformats.org/officeDocument/2006/relationships/slide" Target="slides/slide8.xml"/><Relationship Id="rId39" Type="http://schemas.openxmlformats.org/officeDocument/2006/relationships/slide" Target="slides/slide29.xml"/><Relationship Id="rId34" Type="http://schemas.openxmlformats.org/officeDocument/2006/relationships/slide" Target="slides/slide24.xml"/><Relationship Id="rId50" Type="http://schemas.openxmlformats.org/officeDocument/2006/relationships/slide" Target="slides/slide40.xml"/><Relationship Id="rId55" Type="http://schemas.openxmlformats.org/officeDocument/2006/relationships/slide" Target="slides/slide45.xml"/><Relationship Id="rId76" Type="http://schemas.openxmlformats.org/officeDocument/2006/relationships/slide" Target="slides/slide66.xml"/><Relationship Id="rId7" Type="http://schemas.openxmlformats.org/officeDocument/2006/relationships/slideMaster" Target="slideMasters/slideMaster7.xml"/><Relationship Id="rId71" Type="http://schemas.openxmlformats.org/officeDocument/2006/relationships/slide" Target="slides/slide61.xml"/><Relationship Id="rId2" Type="http://schemas.openxmlformats.org/officeDocument/2006/relationships/slideMaster" Target="slideMasters/slideMaster2.xml"/><Relationship Id="rId29" Type="http://schemas.openxmlformats.org/officeDocument/2006/relationships/slide" Target="slides/slide19.xml"/><Relationship Id="rId24" Type="http://schemas.openxmlformats.org/officeDocument/2006/relationships/slide" Target="slides/slide14.xml"/><Relationship Id="rId40" Type="http://schemas.openxmlformats.org/officeDocument/2006/relationships/slide" Target="slides/slide30.xml"/><Relationship Id="rId45" Type="http://schemas.openxmlformats.org/officeDocument/2006/relationships/slide" Target="slides/slide35.xml"/><Relationship Id="rId66" Type="http://schemas.openxmlformats.org/officeDocument/2006/relationships/slide" Target="slides/slide56.xml"/><Relationship Id="rId87" Type="http://schemas.openxmlformats.org/officeDocument/2006/relationships/handoutMaster" Target="handoutMasters/handoutMaster1.xml"/><Relationship Id="rId61" Type="http://schemas.openxmlformats.org/officeDocument/2006/relationships/slide" Target="slides/slide51.xml"/><Relationship Id="rId82" Type="http://schemas.openxmlformats.org/officeDocument/2006/relationships/slide" Target="slides/slide72.xml"/><Relationship Id="rId19"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Calibri (Body)"/>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latin typeface="Calibri (Body)"/>
              </a:rPr>
              <a:t>16-Sep-21</a:t>
            </a:fld>
            <a:endParaRPr lang="en-US" dirty="0">
              <a:latin typeface="Calibri (Body)"/>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Calibri (Body)"/>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latin typeface="Calibri (Body)"/>
              </a:rPr>
              <a:t>‹#›</a:t>
            </a:fld>
            <a:endParaRPr lang="en-US" dirty="0">
              <a:latin typeface="Calibri (Body)"/>
            </a:endParaRPr>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libri (Body)"/>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libri (Body)"/>
              </a:defRPr>
            </a:lvl1pPr>
          </a:lstStyle>
          <a:p>
            <a:fld id="{0D84B720-C9F6-4BFC-BC5C-B1B8D70204DA}" type="datetimeFigureOut">
              <a:rPr lang="en-US" smtClean="0"/>
              <a:pPr/>
              <a:t>16-Sep-21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libri (Body)"/>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libri (Body)"/>
              </a:defRPr>
            </a:lvl1pPr>
          </a:lstStyle>
          <a:p>
            <a:fld id="{5D003D02-7E89-4EBF-B123-9C334E1BFEF7}" type="slidenum">
              <a:rPr lang="en-US" smtClean="0"/>
              <a:pPr/>
              <a:t>‹#›</a:t>
            </a:fld>
            <a:endParaRPr lang="en-US" dirty="0"/>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Body)"/>
        <a:ea typeface="+mn-ea"/>
        <a:cs typeface="+mn-cs"/>
      </a:defRPr>
    </a:lvl1pPr>
    <a:lvl2pPr marL="457200" algn="l" defTabSz="914400" rtl="0" eaLnBrk="1" latinLnBrk="0" hangingPunct="1">
      <a:defRPr sz="1200" kern="1200">
        <a:solidFill>
          <a:schemeClr val="tx1"/>
        </a:solidFill>
        <a:latin typeface="Calibri (Body)"/>
        <a:ea typeface="+mn-ea"/>
        <a:cs typeface="+mn-cs"/>
      </a:defRPr>
    </a:lvl2pPr>
    <a:lvl3pPr marL="914400" algn="l" defTabSz="914400" rtl="0" eaLnBrk="1" latinLnBrk="0" hangingPunct="1">
      <a:defRPr sz="1200" kern="1200">
        <a:solidFill>
          <a:schemeClr val="tx1"/>
        </a:solidFill>
        <a:latin typeface="Calibri (Body)"/>
        <a:ea typeface="+mn-ea"/>
        <a:cs typeface="+mn-cs"/>
      </a:defRPr>
    </a:lvl3pPr>
    <a:lvl4pPr marL="1371600" algn="l" defTabSz="914400" rtl="0" eaLnBrk="1" latinLnBrk="0" hangingPunct="1">
      <a:defRPr sz="1200" kern="1200">
        <a:solidFill>
          <a:schemeClr val="tx1"/>
        </a:solidFill>
        <a:latin typeface="Calibri (Body)"/>
        <a:ea typeface="+mn-ea"/>
        <a:cs typeface="+mn-cs"/>
      </a:defRPr>
    </a:lvl4pPr>
    <a:lvl5pPr marL="1828800" algn="l" defTabSz="914400" rtl="0" eaLnBrk="1" latinLnBrk="0" hangingPunct="1">
      <a:defRPr sz="1200" kern="1200">
        <a:solidFill>
          <a:schemeClr val="tx1"/>
        </a:solidFill>
        <a:latin typeface="Calibri (Body)"/>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003D02-7E89-4EBF-B123-9C334E1BFEF7}" type="slidenum">
              <a:rPr lang="en-US" smtClean="0"/>
              <a:pPr/>
              <a:t>5</a:t>
            </a:fld>
            <a:endParaRPr lang="en-US" dirty="0"/>
          </a:p>
        </p:txBody>
      </p:sp>
    </p:spTree>
    <p:extLst>
      <p:ext uri="{BB962C8B-B14F-4D97-AF65-F5344CB8AC3E}">
        <p14:creationId xmlns:p14="http://schemas.microsoft.com/office/powerpoint/2010/main" val="3775300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003D02-7E89-4EBF-B123-9C334E1BFEF7}" type="slidenum">
              <a:rPr lang="en-US" smtClean="0"/>
              <a:pPr/>
              <a:t>34</a:t>
            </a:fld>
            <a:endParaRPr lang="en-US" dirty="0"/>
          </a:p>
        </p:txBody>
      </p:sp>
    </p:spTree>
    <p:extLst>
      <p:ext uri="{BB962C8B-B14F-4D97-AF65-F5344CB8AC3E}">
        <p14:creationId xmlns:p14="http://schemas.microsoft.com/office/powerpoint/2010/main" val="1907349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003D02-7E89-4EBF-B123-9C334E1BFEF7}" type="slidenum">
              <a:rPr lang="en-US" smtClean="0"/>
              <a:pPr/>
              <a:t>36</a:t>
            </a:fld>
            <a:endParaRPr lang="en-US" dirty="0"/>
          </a:p>
        </p:txBody>
      </p:sp>
    </p:spTree>
    <p:extLst>
      <p:ext uri="{BB962C8B-B14F-4D97-AF65-F5344CB8AC3E}">
        <p14:creationId xmlns:p14="http://schemas.microsoft.com/office/powerpoint/2010/main" val="2839006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003D02-7E89-4EBF-B123-9C334E1BFEF7}" type="slidenum">
              <a:rPr lang="en-US" smtClean="0"/>
              <a:pPr/>
              <a:t>46</a:t>
            </a:fld>
            <a:endParaRPr lang="en-US" dirty="0"/>
          </a:p>
        </p:txBody>
      </p:sp>
    </p:spTree>
    <p:extLst>
      <p:ext uri="{BB962C8B-B14F-4D97-AF65-F5344CB8AC3E}">
        <p14:creationId xmlns:p14="http://schemas.microsoft.com/office/powerpoint/2010/main" val="42971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003D02-7E89-4EBF-B123-9C334E1BFEF7}" type="slidenum">
              <a:rPr lang="en-US" smtClean="0"/>
              <a:pPr/>
              <a:t>62</a:t>
            </a:fld>
            <a:endParaRPr lang="en-US" dirty="0"/>
          </a:p>
        </p:txBody>
      </p:sp>
    </p:spTree>
    <p:extLst>
      <p:ext uri="{BB962C8B-B14F-4D97-AF65-F5344CB8AC3E}">
        <p14:creationId xmlns:p14="http://schemas.microsoft.com/office/powerpoint/2010/main" val="1345055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003D02-7E89-4EBF-B123-9C334E1BFEF7}" type="slidenum">
              <a:rPr lang="en-US" smtClean="0"/>
              <a:pPr/>
              <a:t>67</a:t>
            </a:fld>
            <a:endParaRPr lang="en-US" dirty="0"/>
          </a:p>
        </p:txBody>
      </p:sp>
    </p:spTree>
    <p:extLst>
      <p:ext uri="{BB962C8B-B14F-4D97-AF65-F5344CB8AC3E}">
        <p14:creationId xmlns:p14="http://schemas.microsoft.com/office/powerpoint/2010/main" val="1250319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003D02-7E89-4EBF-B123-9C334E1BFEF7}" type="slidenum">
              <a:rPr lang="en-US" smtClean="0"/>
              <a:t>75</a:t>
            </a:fld>
            <a:endParaRPr lang="en-US"/>
          </a:p>
        </p:txBody>
      </p:sp>
    </p:spTree>
    <p:extLst>
      <p:ext uri="{BB962C8B-B14F-4D97-AF65-F5344CB8AC3E}">
        <p14:creationId xmlns:p14="http://schemas.microsoft.com/office/powerpoint/2010/main" val="285153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Calibri (Body)"/>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1560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Calibri (Body)"/>
              </a:defRPr>
            </a:lvl1pPr>
          </a:lstStyle>
          <a:p>
            <a:r>
              <a:rPr lang="en-US" dirty="0"/>
              <a:t>Click to edit Master title style</a:t>
            </a:r>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Calibri (Body)"/>
              </a:defRPr>
            </a:lvl1pPr>
          </a:lstStyle>
          <a:p>
            <a:r>
              <a:rPr lang="en-US" dirty="0"/>
              <a:t>Click to edit Master title style</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Calibri (Body)"/>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Content Placeholder 1"/>
          <p:cNvSpPr>
            <a:spLocks noGrp="1"/>
          </p:cNvSpPr>
          <p:nvPr>
            <p:ph idx="1"/>
          </p:nvPr>
        </p:nvSpPr>
        <p:spPr>
          <a:xfrm>
            <a:off x="457200" y="990600"/>
            <a:ext cx="8229600" cy="55626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742950" indent="-285750">
              <a:spcAft>
                <a:spcPts val="800"/>
              </a:spcAft>
              <a:buFont typeface="Arial" panose="020B0604020202020204" pitchFamily="34" charset="0"/>
              <a:buChar char="•"/>
              <a:defRPr sz="2000">
                <a:latin typeface="Calibri (Body)"/>
              </a:defRPr>
            </a:lvl2pPr>
            <a:lvl3pPr marL="1143000" indent="-228600">
              <a:spcAft>
                <a:spcPts val="800"/>
              </a:spcAft>
              <a:buFont typeface="Arial" panose="020B0604020202020204" pitchFamily="34" charset="0"/>
              <a:buChar char="•"/>
              <a:defRPr sz="1800">
                <a:latin typeface="Calibri (Body)"/>
              </a:defRPr>
            </a:lvl3pPr>
            <a:lvl4pPr marL="1600200" indent="-228600">
              <a:spcAft>
                <a:spcPts val="800"/>
              </a:spcAft>
              <a:buFont typeface="Arial" panose="020B0604020202020204" pitchFamily="34" charset="0"/>
              <a:buChar char="•"/>
              <a:defRPr sz="1600">
                <a:latin typeface="Calibri (Body)"/>
              </a:defRPr>
            </a:lvl4pPr>
            <a:lvl5pPr marL="2057400" indent="-22860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7" hasCustomPrompt="1"/>
          </p:nvPr>
        </p:nvSpPr>
        <p:spPr>
          <a:xfrm>
            <a:off x="3465912" y="660565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latin typeface="Calibri (Body)"/>
              </a:defRPr>
            </a:lvl1pPr>
          </a:lstStyle>
          <a:p>
            <a:pPr lvl="0"/>
            <a:r>
              <a:rPr lang="en-US" dirty="0"/>
              <a:t>Click to edit Master title style</a:t>
            </a:r>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52945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562023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12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latin typeface="Calibri (Body)"/>
              </a:defRPr>
            </a:lvl1pPr>
          </a:lstStyle>
          <a:p>
            <a:pPr lvl="0"/>
            <a:r>
              <a:rPr lang="en-US" dirty="0"/>
              <a:t>Click to edit Master title style</a:t>
            </a:r>
          </a:p>
        </p:txBody>
      </p:sp>
      <p:sp>
        <p:nvSpPr>
          <p:cNvPr id="8" name="Content Placeholder 1"/>
          <p:cNvSpPr>
            <a:spLocks noGrp="1"/>
          </p:cNvSpPr>
          <p:nvPr>
            <p:ph sz="quarter" idx="12"/>
          </p:nvPr>
        </p:nvSpPr>
        <p:spPr>
          <a:xfrm>
            <a:off x="159416" y="1066800"/>
            <a:ext cx="4114800" cy="82296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159416" y="1981200"/>
            <a:ext cx="4114800" cy="82296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159416" y="2895600"/>
            <a:ext cx="4114800" cy="82296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159416" y="3810000"/>
            <a:ext cx="4114800" cy="82296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159416" y="4724400"/>
            <a:ext cx="4114800" cy="82296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159416" y="5638800"/>
            <a:ext cx="4114800" cy="82296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7"/>
          <p:cNvSpPr>
            <a:spLocks noGrp="1"/>
          </p:cNvSpPr>
          <p:nvPr>
            <p:ph sz="quarter" idx="18"/>
          </p:nvPr>
        </p:nvSpPr>
        <p:spPr>
          <a:xfrm>
            <a:off x="4800600" y="1066800"/>
            <a:ext cx="4114800" cy="822960"/>
          </a:xfrm>
          <a:prstGeom prst="rect">
            <a:avLst/>
          </a:prstGeom>
        </p:spPr>
        <p:txBody>
          <a:bodyPr/>
          <a:lstStyle>
            <a:lvl1pPr>
              <a:defRPr lang="en-US" sz="2400" smtClean="0">
                <a:latin typeface="Calibri (Body)"/>
              </a:defRPr>
            </a:lvl1pPr>
            <a:lvl2pPr>
              <a:defRPr lang="en-US" sz="2000" smtClean="0">
                <a:latin typeface="Calibri (Body)"/>
              </a:defRPr>
            </a:lvl2pPr>
            <a:lvl3pPr>
              <a:defRPr lang="en-US" sz="1800" smtClean="0">
                <a:latin typeface="Calibri (Body)"/>
              </a:defRPr>
            </a:lvl3pPr>
            <a:lvl4pPr>
              <a:defRPr lang="en-US" sz="1600" smtClean="0">
                <a:latin typeface="Calibri (Body)"/>
              </a:defRPr>
            </a:lvl4pPr>
            <a:lvl5pPr>
              <a:defRPr lang="en-US" sz="1600">
                <a:latin typeface="Calibri (Body)"/>
              </a:defRPr>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9" name="Content Placeholder 8"/>
          <p:cNvSpPr>
            <a:spLocks noGrp="1"/>
          </p:cNvSpPr>
          <p:nvPr>
            <p:ph sz="quarter" idx="19"/>
          </p:nvPr>
        </p:nvSpPr>
        <p:spPr>
          <a:xfrm>
            <a:off x="4800600" y="1981200"/>
            <a:ext cx="4114800" cy="822960"/>
          </a:xfrm>
          <a:prstGeom prst="rect">
            <a:avLst/>
          </a:prstGeom>
        </p:spPr>
        <p:txBody>
          <a:bodyPr/>
          <a:lstStyle>
            <a:lvl1pPr>
              <a:defRPr lang="en-US" sz="2400" smtClean="0">
                <a:latin typeface="Calibri (Body)"/>
              </a:defRPr>
            </a:lvl1pPr>
            <a:lvl2pPr>
              <a:defRPr lang="en-US" sz="2000" smtClean="0">
                <a:latin typeface="Calibri (Body)"/>
              </a:defRPr>
            </a:lvl2pPr>
            <a:lvl3pPr>
              <a:defRPr lang="en-US" sz="1800" smtClean="0">
                <a:latin typeface="Calibri (Body)"/>
              </a:defRPr>
            </a:lvl3pPr>
            <a:lvl4pPr>
              <a:defRPr lang="en-US" sz="1600" smtClean="0">
                <a:latin typeface="Calibri (Body)"/>
              </a:defRPr>
            </a:lvl4pPr>
            <a:lvl5pPr>
              <a:defRPr lang="en-US" sz="1600">
                <a:latin typeface="Calibri (Body)"/>
              </a:defRPr>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21" name="Content Placeholder 9"/>
          <p:cNvSpPr>
            <a:spLocks noGrp="1"/>
          </p:cNvSpPr>
          <p:nvPr>
            <p:ph sz="quarter" idx="20"/>
          </p:nvPr>
        </p:nvSpPr>
        <p:spPr>
          <a:xfrm>
            <a:off x="4800600" y="2895600"/>
            <a:ext cx="4114800" cy="822960"/>
          </a:xfrm>
          <a:prstGeom prst="rect">
            <a:avLst/>
          </a:prstGeom>
        </p:spPr>
        <p:txBody>
          <a:bodyPr/>
          <a:lstStyle>
            <a:lvl1pPr>
              <a:defRPr lang="en-US" sz="2400" smtClean="0">
                <a:latin typeface="Calibri (Body)"/>
              </a:defRPr>
            </a:lvl1pPr>
            <a:lvl2pPr>
              <a:defRPr lang="en-US" sz="2000" smtClean="0">
                <a:latin typeface="Calibri (Body)"/>
              </a:defRPr>
            </a:lvl2pPr>
            <a:lvl3pPr>
              <a:defRPr lang="en-US" sz="1800" smtClean="0">
                <a:latin typeface="Calibri (Body)"/>
              </a:defRPr>
            </a:lvl3pPr>
            <a:lvl4pPr>
              <a:defRPr lang="en-US" sz="1600" smtClean="0">
                <a:latin typeface="Calibri (Body)"/>
              </a:defRPr>
            </a:lvl4pPr>
            <a:lvl5pPr>
              <a:defRPr lang="en-US" sz="1600">
                <a:latin typeface="Calibri (Body)"/>
              </a:defRPr>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23" name="Content Placeholder 10"/>
          <p:cNvSpPr>
            <a:spLocks noGrp="1"/>
          </p:cNvSpPr>
          <p:nvPr>
            <p:ph sz="quarter" idx="21"/>
          </p:nvPr>
        </p:nvSpPr>
        <p:spPr>
          <a:xfrm>
            <a:off x="4800600" y="3810000"/>
            <a:ext cx="4114800" cy="822960"/>
          </a:xfrm>
          <a:prstGeom prst="rect">
            <a:avLst/>
          </a:prstGeom>
        </p:spPr>
        <p:txBody>
          <a:bodyPr/>
          <a:lstStyle>
            <a:lvl1pPr>
              <a:defRPr lang="en-US" sz="2400" smtClean="0">
                <a:latin typeface="Calibri (Body)"/>
              </a:defRPr>
            </a:lvl1pPr>
            <a:lvl2pPr>
              <a:defRPr lang="en-US" sz="2000" smtClean="0">
                <a:latin typeface="Calibri (Body)"/>
              </a:defRPr>
            </a:lvl2pPr>
            <a:lvl3pPr>
              <a:defRPr lang="en-US" sz="1800" smtClean="0">
                <a:latin typeface="Calibri (Body)"/>
              </a:defRPr>
            </a:lvl3pPr>
            <a:lvl4pPr>
              <a:defRPr lang="en-US" sz="1600" smtClean="0">
                <a:latin typeface="Calibri (Body)"/>
              </a:defRPr>
            </a:lvl4pPr>
            <a:lvl5pPr>
              <a:defRPr lang="en-US" sz="1600">
                <a:latin typeface="Calibri (Body)"/>
              </a:defRPr>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25" name="Content Placeholder 11"/>
          <p:cNvSpPr>
            <a:spLocks noGrp="1"/>
          </p:cNvSpPr>
          <p:nvPr>
            <p:ph sz="quarter" idx="22"/>
          </p:nvPr>
        </p:nvSpPr>
        <p:spPr>
          <a:xfrm>
            <a:off x="4800600" y="4724400"/>
            <a:ext cx="4114800" cy="822960"/>
          </a:xfrm>
          <a:prstGeom prst="rect">
            <a:avLst/>
          </a:prstGeom>
        </p:spPr>
        <p:txBody>
          <a:bodyPr/>
          <a:lstStyle>
            <a:lvl1pPr>
              <a:defRPr lang="en-US" sz="2400" smtClean="0">
                <a:latin typeface="Calibri (Body)"/>
              </a:defRPr>
            </a:lvl1pPr>
            <a:lvl2pPr>
              <a:defRPr lang="en-US" sz="2000" smtClean="0">
                <a:latin typeface="Calibri (Body)"/>
              </a:defRPr>
            </a:lvl2pPr>
            <a:lvl3pPr>
              <a:defRPr lang="en-US" sz="1800" smtClean="0">
                <a:latin typeface="Calibri (Body)"/>
              </a:defRPr>
            </a:lvl3pPr>
            <a:lvl4pPr>
              <a:defRPr lang="en-US" sz="1600" smtClean="0">
                <a:latin typeface="Calibri (Body)"/>
              </a:defRPr>
            </a:lvl4pPr>
            <a:lvl5pPr>
              <a:defRPr lang="en-US" sz="1600">
                <a:latin typeface="Calibri (Body)"/>
              </a:defRPr>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27" name="Content Placeholder 12"/>
          <p:cNvSpPr>
            <a:spLocks noGrp="1"/>
          </p:cNvSpPr>
          <p:nvPr>
            <p:ph sz="quarter" idx="23"/>
          </p:nvPr>
        </p:nvSpPr>
        <p:spPr>
          <a:xfrm>
            <a:off x="4800600" y="5638800"/>
            <a:ext cx="4114800" cy="822960"/>
          </a:xfrm>
          <a:prstGeom prst="rect">
            <a:avLst/>
          </a:prstGeom>
        </p:spPr>
        <p:txBody>
          <a:bodyPr/>
          <a:lstStyle>
            <a:lvl1pPr>
              <a:defRPr lang="en-US" sz="2400" smtClean="0">
                <a:latin typeface="Calibri (Body)"/>
              </a:defRPr>
            </a:lvl1pPr>
            <a:lvl2pPr>
              <a:defRPr lang="en-US" sz="2000" smtClean="0">
                <a:latin typeface="Calibri (Body)"/>
              </a:defRPr>
            </a:lvl2pPr>
            <a:lvl3pPr>
              <a:defRPr lang="en-US" sz="1800" smtClean="0">
                <a:latin typeface="Calibri (Body)"/>
              </a:defRPr>
            </a:lvl3pPr>
            <a:lvl4pPr>
              <a:defRPr lang="en-US" sz="1600" smtClean="0">
                <a:latin typeface="Calibri (Body)"/>
              </a:defRPr>
            </a:lvl4pPr>
            <a:lvl5pPr>
              <a:defRPr lang="en-US" sz="1600">
                <a:latin typeface="Calibri (Body)"/>
              </a:defRPr>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3" name="Jump Link"/>
          <p:cNvSpPr>
            <a:spLocks noGrp="1"/>
          </p:cNvSpPr>
          <p:nvPr>
            <p:ph type="body" sz="quarter" idx="17" hasCustomPrompt="1"/>
          </p:nvPr>
        </p:nvSpPr>
        <p:spPr>
          <a:xfrm>
            <a:off x="3467512" y="652945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980540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118797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5612" y="960438"/>
            <a:ext cx="4040188" cy="639762"/>
          </a:xfrm>
          <a:prstGeom prst="rect">
            <a:avLst/>
          </a:prstGeom>
        </p:spPr>
        <p:txBody>
          <a:bodyPr anchor="b"/>
          <a:lstStyle>
            <a:lvl1pPr marL="0" indent="0">
              <a:buNone/>
              <a:defRPr sz="24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87407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latin typeface="Calibri (Body)"/>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480686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01980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1587377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Calibri (Body)"/>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atin typeface="Calibri (Body)"/>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3" hasCustomPrompt="1"/>
          </p:nvPr>
        </p:nvSpPr>
        <p:spPr>
          <a:xfrm>
            <a:off x="4999894" y="6488875"/>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975049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Calibri (Body)"/>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atin typeface="Calibri (Body)"/>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488875"/>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1491004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Calibri (Body)"/>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atin typeface="Calibri (Body)"/>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atin typeface="Calibri (Body)"/>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Jump Link"/>
          <p:cNvSpPr>
            <a:spLocks noGrp="1"/>
          </p:cNvSpPr>
          <p:nvPr>
            <p:ph type="body" sz="quarter" idx="12" hasCustomPrompt="1"/>
          </p:nvPr>
        </p:nvSpPr>
        <p:spPr>
          <a:xfrm>
            <a:off x="3357063" y="5105400"/>
            <a:ext cx="2429874"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132661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6" name="Media Placeholder 1"/>
          <p:cNvSpPr>
            <a:spLocks noGrp="1"/>
          </p:cNvSpPr>
          <p:nvPr>
            <p:ph type="media" sz="quarter" idx="11"/>
          </p:nvPr>
        </p:nvSpPr>
        <p:spPr>
          <a:xfrm>
            <a:off x="0" y="1066799"/>
            <a:ext cx="9144000" cy="5315957"/>
          </a:xfrm>
          <a:prstGeom prst="rect">
            <a:avLst/>
          </a:prstGeom>
        </p:spPr>
        <p:txBody>
          <a:bodyPr/>
          <a:lstStyle>
            <a:lvl1pPr marL="0" indent="0">
              <a:buNone/>
              <a:defRPr>
                <a:latin typeface="Calibri (Body)"/>
              </a:defRPr>
            </a:lvl1pPr>
          </a:lstStyle>
          <a:p>
            <a:endParaRPr lang="en-US" dirty="0"/>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Video Credit Here</a:t>
            </a:r>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0_placeholder">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1" name="Content Placeholder 1">
            <a:extLst>
              <a:ext uri="{FF2B5EF4-FFF2-40B4-BE49-F238E27FC236}">
                <a16:creationId xmlns:a16="http://schemas.microsoft.com/office/drawing/2014/main" id="{100B6D5B-B32F-403D-94BB-CABB7FB55909}"/>
              </a:ext>
            </a:extLst>
          </p:cNvPr>
          <p:cNvSpPr>
            <a:spLocks noGrp="1"/>
          </p:cNvSpPr>
          <p:nvPr>
            <p:ph idx="10"/>
          </p:nvPr>
        </p:nvSpPr>
        <p:spPr>
          <a:xfrm>
            <a:off x="457200" y="1826723"/>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2" name="Content Placeholder 1">
            <a:extLst>
              <a:ext uri="{FF2B5EF4-FFF2-40B4-BE49-F238E27FC236}">
                <a16:creationId xmlns:a16="http://schemas.microsoft.com/office/drawing/2014/main" id="{175CFE97-9AD7-41CA-A193-8A06D838990B}"/>
              </a:ext>
            </a:extLst>
          </p:cNvPr>
          <p:cNvSpPr>
            <a:spLocks noGrp="1"/>
          </p:cNvSpPr>
          <p:nvPr>
            <p:ph idx="11"/>
          </p:nvPr>
        </p:nvSpPr>
        <p:spPr>
          <a:xfrm>
            <a:off x="457200" y="2358046"/>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3" name="Content Placeholder 1">
            <a:extLst>
              <a:ext uri="{FF2B5EF4-FFF2-40B4-BE49-F238E27FC236}">
                <a16:creationId xmlns:a16="http://schemas.microsoft.com/office/drawing/2014/main" id="{32FE6B19-E72F-4CA3-93C5-6E5243E62933}"/>
              </a:ext>
            </a:extLst>
          </p:cNvPr>
          <p:cNvSpPr>
            <a:spLocks noGrp="1"/>
          </p:cNvSpPr>
          <p:nvPr>
            <p:ph idx="12"/>
          </p:nvPr>
        </p:nvSpPr>
        <p:spPr>
          <a:xfrm>
            <a:off x="457200" y="2889369"/>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4" name="Content Placeholder 1">
            <a:extLst>
              <a:ext uri="{FF2B5EF4-FFF2-40B4-BE49-F238E27FC236}">
                <a16:creationId xmlns:a16="http://schemas.microsoft.com/office/drawing/2014/main" id="{FD92AB8B-8594-4828-9EC4-1A363CB6E661}"/>
              </a:ext>
            </a:extLst>
          </p:cNvPr>
          <p:cNvSpPr>
            <a:spLocks noGrp="1"/>
          </p:cNvSpPr>
          <p:nvPr>
            <p:ph idx="13"/>
          </p:nvPr>
        </p:nvSpPr>
        <p:spPr>
          <a:xfrm>
            <a:off x="457200" y="3420692"/>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5" name="Content Placeholder 1">
            <a:extLst>
              <a:ext uri="{FF2B5EF4-FFF2-40B4-BE49-F238E27FC236}">
                <a16:creationId xmlns:a16="http://schemas.microsoft.com/office/drawing/2014/main" id="{50138BB1-8873-4123-8F37-AEDB5A60401F}"/>
              </a:ext>
            </a:extLst>
          </p:cNvPr>
          <p:cNvSpPr>
            <a:spLocks noGrp="1"/>
          </p:cNvSpPr>
          <p:nvPr>
            <p:ph idx="14"/>
          </p:nvPr>
        </p:nvSpPr>
        <p:spPr>
          <a:xfrm>
            <a:off x="457200" y="3952015"/>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6" name="Content Placeholder 1">
            <a:extLst>
              <a:ext uri="{FF2B5EF4-FFF2-40B4-BE49-F238E27FC236}">
                <a16:creationId xmlns:a16="http://schemas.microsoft.com/office/drawing/2014/main" id="{636A5A5B-3C55-4328-BA90-D0741B9DD23D}"/>
              </a:ext>
            </a:extLst>
          </p:cNvPr>
          <p:cNvSpPr>
            <a:spLocks noGrp="1"/>
          </p:cNvSpPr>
          <p:nvPr>
            <p:ph idx="15"/>
          </p:nvPr>
        </p:nvSpPr>
        <p:spPr>
          <a:xfrm>
            <a:off x="457200" y="4483338"/>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7" name="Content Placeholder 1">
            <a:extLst>
              <a:ext uri="{FF2B5EF4-FFF2-40B4-BE49-F238E27FC236}">
                <a16:creationId xmlns:a16="http://schemas.microsoft.com/office/drawing/2014/main" id="{88310007-E242-4176-90F4-E92611A8608E}"/>
              </a:ext>
            </a:extLst>
          </p:cNvPr>
          <p:cNvSpPr>
            <a:spLocks noGrp="1"/>
          </p:cNvSpPr>
          <p:nvPr>
            <p:ph idx="16"/>
          </p:nvPr>
        </p:nvSpPr>
        <p:spPr>
          <a:xfrm>
            <a:off x="457200" y="5014661"/>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8" name="Content Placeholder 1">
            <a:extLst>
              <a:ext uri="{FF2B5EF4-FFF2-40B4-BE49-F238E27FC236}">
                <a16:creationId xmlns:a16="http://schemas.microsoft.com/office/drawing/2014/main" id="{AEF3391E-B6AC-45E6-B130-854D466DAAD9}"/>
              </a:ext>
            </a:extLst>
          </p:cNvPr>
          <p:cNvSpPr>
            <a:spLocks noGrp="1"/>
          </p:cNvSpPr>
          <p:nvPr>
            <p:ph idx="17"/>
          </p:nvPr>
        </p:nvSpPr>
        <p:spPr>
          <a:xfrm>
            <a:off x="457200" y="5545984"/>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9" name="Content Placeholder 1">
            <a:extLst>
              <a:ext uri="{FF2B5EF4-FFF2-40B4-BE49-F238E27FC236}">
                <a16:creationId xmlns:a16="http://schemas.microsoft.com/office/drawing/2014/main" id="{D6750761-5C91-48BE-AE85-17F55D4D0EC1}"/>
              </a:ext>
            </a:extLst>
          </p:cNvPr>
          <p:cNvSpPr>
            <a:spLocks noGrp="1"/>
          </p:cNvSpPr>
          <p:nvPr>
            <p:ph idx="18"/>
          </p:nvPr>
        </p:nvSpPr>
        <p:spPr>
          <a:xfrm>
            <a:off x="457200" y="6077310"/>
            <a:ext cx="79248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50" name="Jump Link">
            <a:extLst>
              <a:ext uri="{FF2B5EF4-FFF2-40B4-BE49-F238E27FC236}">
                <a16:creationId xmlns:a16="http://schemas.microsoft.com/office/drawing/2014/main" id="{4C5A98A2-7405-45EA-A119-818241A28D4D}"/>
              </a:ext>
            </a:extLst>
          </p:cNvPr>
          <p:cNvSpPr>
            <a:spLocks noGrp="1"/>
          </p:cNvSpPr>
          <p:nvPr>
            <p:ph type="body" sz="quarter" idx="39" hasCustomPrompt="1"/>
          </p:nvPr>
        </p:nvSpPr>
        <p:spPr>
          <a:xfrm>
            <a:off x="3465576" y="6553200"/>
            <a:ext cx="2212848" cy="100584"/>
          </a:xfrm>
          <a:prstGeom prst="rect">
            <a:avLst/>
          </a:prstGeom>
        </p:spPr>
        <p:txBody>
          <a:bodyPr lIns="0" tIns="0" rIns="0" bIns="0" anchor="ctr"/>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51" name="Photo Credit">
            <a:extLst>
              <a:ext uri="{FF2B5EF4-FFF2-40B4-BE49-F238E27FC236}">
                <a16:creationId xmlns:a16="http://schemas.microsoft.com/office/drawing/2014/main" id="{2949DC30-1123-4272-9CF0-4B729A3E0D7E}"/>
              </a:ext>
            </a:extLst>
          </p:cNvPr>
          <p:cNvSpPr>
            <a:spLocks noGrp="1"/>
          </p:cNvSpPr>
          <p:nvPr>
            <p:ph type="body" sz="quarter" idx="40" hasCustomPrompt="1"/>
          </p:nvPr>
        </p:nvSpPr>
        <p:spPr>
          <a:xfrm>
            <a:off x="6096000" y="6702552"/>
            <a:ext cx="2670048" cy="155448"/>
          </a:xfrm>
          <a:prstGeom prst="rect">
            <a:avLst/>
          </a:prstGeom>
        </p:spPr>
        <p:txBody>
          <a:bodyPr lIns="0" tIns="0" rIns="45720" bIns="0" anchor="ctr"/>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20169436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0_placeholder">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1" name="Content Placeholder 1">
            <a:extLst>
              <a:ext uri="{FF2B5EF4-FFF2-40B4-BE49-F238E27FC236}">
                <a16:creationId xmlns:a16="http://schemas.microsoft.com/office/drawing/2014/main" id="{100B6D5B-B32F-403D-94BB-CABB7FB55909}"/>
              </a:ext>
            </a:extLst>
          </p:cNvPr>
          <p:cNvSpPr>
            <a:spLocks noGrp="1"/>
          </p:cNvSpPr>
          <p:nvPr>
            <p:ph idx="10"/>
          </p:nvPr>
        </p:nvSpPr>
        <p:spPr>
          <a:xfrm>
            <a:off x="457200" y="1826723"/>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2" name="Content Placeholder 1">
            <a:extLst>
              <a:ext uri="{FF2B5EF4-FFF2-40B4-BE49-F238E27FC236}">
                <a16:creationId xmlns:a16="http://schemas.microsoft.com/office/drawing/2014/main" id="{175CFE97-9AD7-41CA-A193-8A06D838990B}"/>
              </a:ext>
            </a:extLst>
          </p:cNvPr>
          <p:cNvSpPr>
            <a:spLocks noGrp="1"/>
          </p:cNvSpPr>
          <p:nvPr>
            <p:ph idx="11"/>
          </p:nvPr>
        </p:nvSpPr>
        <p:spPr>
          <a:xfrm>
            <a:off x="457200" y="2358046"/>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3" name="Content Placeholder 1">
            <a:extLst>
              <a:ext uri="{FF2B5EF4-FFF2-40B4-BE49-F238E27FC236}">
                <a16:creationId xmlns:a16="http://schemas.microsoft.com/office/drawing/2014/main" id="{32FE6B19-E72F-4CA3-93C5-6E5243E62933}"/>
              </a:ext>
            </a:extLst>
          </p:cNvPr>
          <p:cNvSpPr>
            <a:spLocks noGrp="1"/>
          </p:cNvSpPr>
          <p:nvPr>
            <p:ph idx="12"/>
          </p:nvPr>
        </p:nvSpPr>
        <p:spPr>
          <a:xfrm>
            <a:off x="457200" y="2889369"/>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4" name="Content Placeholder 1">
            <a:extLst>
              <a:ext uri="{FF2B5EF4-FFF2-40B4-BE49-F238E27FC236}">
                <a16:creationId xmlns:a16="http://schemas.microsoft.com/office/drawing/2014/main" id="{FD92AB8B-8594-4828-9EC4-1A363CB6E661}"/>
              </a:ext>
            </a:extLst>
          </p:cNvPr>
          <p:cNvSpPr>
            <a:spLocks noGrp="1"/>
          </p:cNvSpPr>
          <p:nvPr>
            <p:ph idx="13"/>
          </p:nvPr>
        </p:nvSpPr>
        <p:spPr>
          <a:xfrm>
            <a:off x="457200" y="3420692"/>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5" name="Content Placeholder 1">
            <a:extLst>
              <a:ext uri="{FF2B5EF4-FFF2-40B4-BE49-F238E27FC236}">
                <a16:creationId xmlns:a16="http://schemas.microsoft.com/office/drawing/2014/main" id="{50138BB1-8873-4123-8F37-AEDB5A60401F}"/>
              </a:ext>
            </a:extLst>
          </p:cNvPr>
          <p:cNvSpPr>
            <a:spLocks noGrp="1"/>
          </p:cNvSpPr>
          <p:nvPr>
            <p:ph idx="14"/>
          </p:nvPr>
        </p:nvSpPr>
        <p:spPr>
          <a:xfrm>
            <a:off x="457200" y="3952015"/>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6" name="Content Placeholder 1">
            <a:extLst>
              <a:ext uri="{FF2B5EF4-FFF2-40B4-BE49-F238E27FC236}">
                <a16:creationId xmlns:a16="http://schemas.microsoft.com/office/drawing/2014/main" id="{636A5A5B-3C55-4328-BA90-D0741B9DD23D}"/>
              </a:ext>
            </a:extLst>
          </p:cNvPr>
          <p:cNvSpPr>
            <a:spLocks noGrp="1"/>
          </p:cNvSpPr>
          <p:nvPr>
            <p:ph idx="15"/>
          </p:nvPr>
        </p:nvSpPr>
        <p:spPr>
          <a:xfrm>
            <a:off x="457200" y="4483338"/>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7" name="Content Placeholder 1">
            <a:extLst>
              <a:ext uri="{FF2B5EF4-FFF2-40B4-BE49-F238E27FC236}">
                <a16:creationId xmlns:a16="http://schemas.microsoft.com/office/drawing/2014/main" id="{88310007-E242-4176-90F4-E92611A8608E}"/>
              </a:ext>
            </a:extLst>
          </p:cNvPr>
          <p:cNvSpPr>
            <a:spLocks noGrp="1"/>
          </p:cNvSpPr>
          <p:nvPr>
            <p:ph idx="16"/>
          </p:nvPr>
        </p:nvSpPr>
        <p:spPr>
          <a:xfrm>
            <a:off x="457200" y="5014661"/>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8" name="Content Placeholder 1">
            <a:extLst>
              <a:ext uri="{FF2B5EF4-FFF2-40B4-BE49-F238E27FC236}">
                <a16:creationId xmlns:a16="http://schemas.microsoft.com/office/drawing/2014/main" id="{AEF3391E-B6AC-45E6-B130-854D466DAAD9}"/>
              </a:ext>
            </a:extLst>
          </p:cNvPr>
          <p:cNvSpPr>
            <a:spLocks noGrp="1"/>
          </p:cNvSpPr>
          <p:nvPr>
            <p:ph idx="17"/>
          </p:nvPr>
        </p:nvSpPr>
        <p:spPr>
          <a:xfrm>
            <a:off x="457200" y="5545984"/>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9" name="Content Placeholder 1">
            <a:extLst>
              <a:ext uri="{FF2B5EF4-FFF2-40B4-BE49-F238E27FC236}">
                <a16:creationId xmlns:a16="http://schemas.microsoft.com/office/drawing/2014/main" id="{D6750761-5C91-48BE-AE85-17F55D4D0EC1}"/>
              </a:ext>
            </a:extLst>
          </p:cNvPr>
          <p:cNvSpPr>
            <a:spLocks noGrp="1"/>
          </p:cNvSpPr>
          <p:nvPr>
            <p:ph idx="18"/>
          </p:nvPr>
        </p:nvSpPr>
        <p:spPr>
          <a:xfrm>
            <a:off x="457200" y="6077310"/>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0" name="Content Placeholder 1">
            <a:extLst>
              <a:ext uri="{FF2B5EF4-FFF2-40B4-BE49-F238E27FC236}">
                <a16:creationId xmlns:a16="http://schemas.microsoft.com/office/drawing/2014/main" id="{F68BA59F-B2B7-43A8-BD3D-92CC992C7311}"/>
              </a:ext>
            </a:extLst>
          </p:cNvPr>
          <p:cNvSpPr>
            <a:spLocks noGrp="1"/>
          </p:cNvSpPr>
          <p:nvPr>
            <p:ph idx="19"/>
          </p:nvPr>
        </p:nvSpPr>
        <p:spPr>
          <a:xfrm>
            <a:off x="4953000" y="1295400"/>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1" name="Content Placeholder 1">
            <a:extLst>
              <a:ext uri="{FF2B5EF4-FFF2-40B4-BE49-F238E27FC236}">
                <a16:creationId xmlns:a16="http://schemas.microsoft.com/office/drawing/2014/main" id="{D81CCA73-2289-48F6-AD53-A8982796E64A}"/>
              </a:ext>
            </a:extLst>
          </p:cNvPr>
          <p:cNvSpPr>
            <a:spLocks noGrp="1"/>
          </p:cNvSpPr>
          <p:nvPr>
            <p:ph idx="20"/>
          </p:nvPr>
        </p:nvSpPr>
        <p:spPr>
          <a:xfrm>
            <a:off x="4953000" y="1826723"/>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2" name="Content Placeholder 1">
            <a:extLst>
              <a:ext uri="{FF2B5EF4-FFF2-40B4-BE49-F238E27FC236}">
                <a16:creationId xmlns:a16="http://schemas.microsoft.com/office/drawing/2014/main" id="{8EB25B95-33AE-4B43-8FC6-82EDB2E3C63D}"/>
              </a:ext>
            </a:extLst>
          </p:cNvPr>
          <p:cNvSpPr>
            <a:spLocks noGrp="1"/>
          </p:cNvSpPr>
          <p:nvPr>
            <p:ph idx="21"/>
          </p:nvPr>
        </p:nvSpPr>
        <p:spPr>
          <a:xfrm>
            <a:off x="4953000" y="2358046"/>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3" name="Content Placeholder 1">
            <a:extLst>
              <a:ext uri="{FF2B5EF4-FFF2-40B4-BE49-F238E27FC236}">
                <a16:creationId xmlns:a16="http://schemas.microsoft.com/office/drawing/2014/main" id="{7423505E-D007-4C48-A00F-AB0F071AE383}"/>
              </a:ext>
            </a:extLst>
          </p:cNvPr>
          <p:cNvSpPr>
            <a:spLocks noGrp="1"/>
          </p:cNvSpPr>
          <p:nvPr>
            <p:ph idx="22"/>
          </p:nvPr>
        </p:nvSpPr>
        <p:spPr>
          <a:xfrm>
            <a:off x="4953000" y="2889369"/>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4" name="Content Placeholder 1">
            <a:extLst>
              <a:ext uri="{FF2B5EF4-FFF2-40B4-BE49-F238E27FC236}">
                <a16:creationId xmlns:a16="http://schemas.microsoft.com/office/drawing/2014/main" id="{90F8FADA-42BF-478C-ADF1-2C585D34E3C8}"/>
              </a:ext>
            </a:extLst>
          </p:cNvPr>
          <p:cNvSpPr>
            <a:spLocks noGrp="1"/>
          </p:cNvSpPr>
          <p:nvPr>
            <p:ph idx="23"/>
          </p:nvPr>
        </p:nvSpPr>
        <p:spPr>
          <a:xfrm>
            <a:off x="4953000" y="3420692"/>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5" name="Content Placeholder 1">
            <a:extLst>
              <a:ext uri="{FF2B5EF4-FFF2-40B4-BE49-F238E27FC236}">
                <a16:creationId xmlns:a16="http://schemas.microsoft.com/office/drawing/2014/main" id="{C3D3B322-7E11-4A74-822F-210C90049E4C}"/>
              </a:ext>
            </a:extLst>
          </p:cNvPr>
          <p:cNvSpPr>
            <a:spLocks noGrp="1"/>
          </p:cNvSpPr>
          <p:nvPr>
            <p:ph idx="24"/>
          </p:nvPr>
        </p:nvSpPr>
        <p:spPr>
          <a:xfrm>
            <a:off x="4953000" y="3952015"/>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6" name="Content Placeholder 1">
            <a:extLst>
              <a:ext uri="{FF2B5EF4-FFF2-40B4-BE49-F238E27FC236}">
                <a16:creationId xmlns:a16="http://schemas.microsoft.com/office/drawing/2014/main" id="{A1B973CF-2BB8-478D-AD3C-0D055434637B}"/>
              </a:ext>
            </a:extLst>
          </p:cNvPr>
          <p:cNvSpPr>
            <a:spLocks noGrp="1"/>
          </p:cNvSpPr>
          <p:nvPr>
            <p:ph idx="25"/>
          </p:nvPr>
        </p:nvSpPr>
        <p:spPr>
          <a:xfrm>
            <a:off x="4953000" y="4483338"/>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7" name="Content Placeholder 1">
            <a:extLst>
              <a:ext uri="{FF2B5EF4-FFF2-40B4-BE49-F238E27FC236}">
                <a16:creationId xmlns:a16="http://schemas.microsoft.com/office/drawing/2014/main" id="{5D454119-E814-45B7-942B-86815A62C091}"/>
              </a:ext>
            </a:extLst>
          </p:cNvPr>
          <p:cNvSpPr>
            <a:spLocks noGrp="1"/>
          </p:cNvSpPr>
          <p:nvPr>
            <p:ph idx="26"/>
          </p:nvPr>
        </p:nvSpPr>
        <p:spPr>
          <a:xfrm>
            <a:off x="4953000" y="5014661"/>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8" name="Content Placeholder 1">
            <a:extLst>
              <a:ext uri="{FF2B5EF4-FFF2-40B4-BE49-F238E27FC236}">
                <a16:creationId xmlns:a16="http://schemas.microsoft.com/office/drawing/2014/main" id="{EF5640C2-3BCC-40E9-B32F-F1256BC966A1}"/>
              </a:ext>
            </a:extLst>
          </p:cNvPr>
          <p:cNvSpPr>
            <a:spLocks noGrp="1"/>
          </p:cNvSpPr>
          <p:nvPr>
            <p:ph idx="27"/>
          </p:nvPr>
        </p:nvSpPr>
        <p:spPr>
          <a:xfrm>
            <a:off x="4953000" y="5545984"/>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9" name="Content Placeholder 1">
            <a:extLst>
              <a:ext uri="{FF2B5EF4-FFF2-40B4-BE49-F238E27FC236}">
                <a16:creationId xmlns:a16="http://schemas.microsoft.com/office/drawing/2014/main" id="{E08DC7A5-6E88-4B17-B755-094995E3DADB}"/>
              </a:ext>
            </a:extLst>
          </p:cNvPr>
          <p:cNvSpPr>
            <a:spLocks noGrp="1"/>
          </p:cNvSpPr>
          <p:nvPr>
            <p:ph idx="28"/>
          </p:nvPr>
        </p:nvSpPr>
        <p:spPr>
          <a:xfrm>
            <a:off x="4953000" y="6077310"/>
            <a:ext cx="33147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50" name="Jump Link">
            <a:extLst>
              <a:ext uri="{FF2B5EF4-FFF2-40B4-BE49-F238E27FC236}">
                <a16:creationId xmlns:a16="http://schemas.microsoft.com/office/drawing/2014/main" id="{4C5A98A2-7405-45EA-A119-818241A28D4D}"/>
              </a:ext>
            </a:extLst>
          </p:cNvPr>
          <p:cNvSpPr>
            <a:spLocks noGrp="1"/>
          </p:cNvSpPr>
          <p:nvPr>
            <p:ph type="body" sz="quarter" idx="39" hasCustomPrompt="1"/>
          </p:nvPr>
        </p:nvSpPr>
        <p:spPr>
          <a:xfrm>
            <a:off x="3465576" y="6553200"/>
            <a:ext cx="2212848" cy="100584"/>
          </a:xfrm>
          <a:prstGeom prst="rect">
            <a:avLst/>
          </a:prstGeom>
        </p:spPr>
        <p:txBody>
          <a:bodyPr lIns="0" tIns="0" rIns="0" bIns="0" anchor="ctr"/>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51" name="Photo Credit">
            <a:extLst>
              <a:ext uri="{FF2B5EF4-FFF2-40B4-BE49-F238E27FC236}">
                <a16:creationId xmlns:a16="http://schemas.microsoft.com/office/drawing/2014/main" id="{2949DC30-1123-4272-9CF0-4B729A3E0D7E}"/>
              </a:ext>
            </a:extLst>
          </p:cNvPr>
          <p:cNvSpPr>
            <a:spLocks noGrp="1"/>
          </p:cNvSpPr>
          <p:nvPr>
            <p:ph type="body" sz="quarter" idx="40" hasCustomPrompt="1"/>
          </p:nvPr>
        </p:nvSpPr>
        <p:spPr>
          <a:xfrm>
            <a:off x="6096000" y="6702552"/>
            <a:ext cx="2670048" cy="155448"/>
          </a:xfrm>
          <a:prstGeom prst="rect">
            <a:avLst/>
          </a:prstGeom>
        </p:spPr>
        <p:txBody>
          <a:bodyPr lIns="0" tIns="0" rIns="45720" bIns="0" anchor="ctr"/>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32632882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0_Placeholder">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1" name="Content Placeholder 1">
            <a:extLst>
              <a:ext uri="{FF2B5EF4-FFF2-40B4-BE49-F238E27FC236}">
                <a16:creationId xmlns:a16="http://schemas.microsoft.com/office/drawing/2014/main" id="{100B6D5B-B32F-403D-94BB-CABB7FB55909}"/>
              </a:ext>
            </a:extLst>
          </p:cNvPr>
          <p:cNvSpPr>
            <a:spLocks noGrp="1"/>
          </p:cNvSpPr>
          <p:nvPr>
            <p:ph idx="10"/>
          </p:nvPr>
        </p:nvSpPr>
        <p:spPr>
          <a:xfrm>
            <a:off x="457200" y="1826723"/>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2" name="Content Placeholder 1">
            <a:extLst>
              <a:ext uri="{FF2B5EF4-FFF2-40B4-BE49-F238E27FC236}">
                <a16:creationId xmlns:a16="http://schemas.microsoft.com/office/drawing/2014/main" id="{175CFE97-9AD7-41CA-A193-8A06D838990B}"/>
              </a:ext>
            </a:extLst>
          </p:cNvPr>
          <p:cNvSpPr>
            <a:spLocks noGrp="1"/>
          </p:cNvSpPr>
          <p:nvPr>
            <p:ph idx="11"/>
          </p:nvPr>
        </p:nvSpPr>
        <p:spPr>
          <a:xfrm>
            <a:off x="457200" y="2358046"/>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3" name="Content Placeholder 1">
            <a:extLst>
              <a:ext uri="{FF2B5EF4-FFF2-40B4-BE49-F238E27FC236}">
                <a16:creationId xmlns:a16="http://schemas.microsoft.com/office/drawing/2014/main" id="{32FE6B19-E72F-4CA3-93C5-6E5243E62933}"/>
              </a:ext>
            </a:extLst>
          </p:cNvPr>
          <p:cNvSpPr>
            <a:spLocks noGrp="1"/>
          </p:cNvSpPr>
          <p:nvPr>
            <p:ph idx="12"/>
          </p:nvPr>
        </p:nvSpPr>
        <p:spPr>
          <a:xfrm>
            <a:off x="457200" y="2889369"/>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4" name="Content Placeholder 1">
            <a:extLst>
              <a:ext uri="{FF2B5EF4-FFF2-40B4-BE49-F238E27FC236}">
                <a16:creationId xmlns:a16="http://schemas.microsoft.com/office/drawing/2014/main" id="{FD92AB8B-8594-4828-9EC4-1A363CB6E661}"/>
              </a:ext>
            </a:extLst>
          </p:cNvPr>
          <p:cNvSpPr>
            <a:spLocks noGrp="1"/>
          </p:cNvSpPr>
          <p:nvPr>
            <p:ph idx="13"/>
          </p:nvPr>
        </p:nvSpPr>
        <p:spPr>
          <a:xfrm>
            <a:off x="457200" y="3420692"/>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5" name="Content Placeholder 1">
            <a:extLst>
              <a:ext uri="{FF2B5EF4-FFF2-40B4-BE49-F238E27FC236}">
                <a16:creationId xmlns:a16="http://schemas.microsoft.com/office/drawing/2014/main" id="{50138BB1-8873-4123-8F37-AEDB5A60401F}"/>
              </a:ext>
            </a:extLst>
          </p:cNvPr>
          <p:cNvSpPr>
            <a:spLocks noGrp="1"/>
          </p:cNvSpPr>
          <p:nvPr>
            <p:ph idx="14"/>
          </p:nvPr>
        </p:nvSpPr>
        <p:spPr>
          <a:xfrm>
            <a:off x="457200" y="3952015"/>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6" name="Content Placeholder 1">
            <a:extLst>
              <a:ext uri="{FF2B5EF4-FFF2-40B4-BE49-F238E27FC236}">
                <a16:creationId xmlns:a16="http://schemas.microsoft.com/office/drawing/2014/main" id="{636A5A5B-3C55-4328-BA90-D0741B9DD23D}"/>
              </a:ext>
            </a:extLst>
          </p:cNvPr>
          <p:cNvSpPr>
            <a:spLocks noGrp="1"/>
          </p:cNvSpPr>
          <p:nvPr>
            <p:ph idx="15"/>
          </p:nvPr>
        </p:nvSpPr>
        <p:spPr>
          <a:xfrm>
            <a:off x="457200" y="4483338"/>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7" name="Content Placeholder 1">
            <a:extLst>
              <a:ext uri="{FF2B5EF4-FFF2-40B4-BE49-F238E27FC236}">
                <a16:creationId xmlns:a16="http://schemas.microsoft.com/office/drawing/2014/main" id="{88310007-E242-4176-90F4-E92611A8608E}"/>
              </a:ext>
            </a:extLst>
          </p:cNvPr>
          <p:cNvSpPr>
            <a:spLocks noGrp="1"/>
          </p:cNvSpPr>
          <p:nvPr>
            <p:ph idx="16"/>
          </p:nvPr>
        </p:nvSpPr>
        <p:spPr>
          <a:xfrm>
            <a:off x="457200" y="5014661"/>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8" name="Content Placeholder 1">
            <a:extLst>
              <a:ext uri="{FF2B5EF4-FFF2-40B4-BE49-F238E27FC236}">
                <a16:creationId xmlns:a16="http://schemas.microsoft.com/office/drawing/2014/main" id="{AEF3391E-B6AC-45E6-B130-854D466DAAD9}"/>
              </a:ext>
            </a:extLst>
          </p:cNvPr>
          <p:cNvSpPr>
            <a:spLocks noGrp="1"/>
          </p:cNvSpPr>
          <p:nvPr>
            <p:ph idx="17"/>
          </p:nvPr>
        </p:nvSpPr>
        <p:spPr>
          <a:xfrm>
            <a:off x="457200" y="5545984"/>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29" name="Content Placeholder 1">
            <a:extLst>
              <a:ext uri="{FF2B5EF4-FFF2-40B4-BE49-F238E27FC236}">
                <a16:creationId xmlns:a16="http://schemas.microsoft.com/office/drawing/2014/main" id="{D6750761-5C91-48BE-AE85-17F55D4D0EC1}"/>
              </a:ext>
            </a:extLst>
          </p:cNvPr>
          <p:cNvSpPr>
            <a:spLocks noGrp="1"/>
          </p:cNvSpPr>
          <p:nvPr>
            <p:ph idx="18"/>
          </p:nvPr>
        </p:nvSpPr>
        <p:spPr>
          <a:xfrm>
            <a:off x="457200" y="607731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0" name="Content Placeholder 1">
            <a:extLst>
              <a:ext uri="{FF2B5EF4-FFF2-40B4-BE49-F238E27FC236}">
                <a16:creationId xmlns:a16="http://schemas.microsoft.com/office/drawing/2014/main" id="{F68BA59F-B2B7-43A8-BD3D-92CC992C7311}"/>
              </a:ext>
            </a:extLst>
          </p:cNvPr>
          <p:cNvSpPr>
            <a:spLocks noGrp="1"/>
          </p:cNvSpPr>
          <p:nvPr>
            <p:ph idx="19"/>
          </p:nvPr>
        </p:nvSpPr>
        <p:spPr>
          <a:xfrm>
            <a:off x="3238500" y="129540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1" name="Content Placeholder 1">
            <a:extLst>
              <a:ext uri="{FF2B5EF4-FFF2-40B4-BE49-F238E27FC236}">
                <a16:creationId xmlns:a16="http://schemas.microsoft.com/office/drawing/2014/main" id="{D81CCA73-2289-48F6-AD53-A8982796E64A}"/>
              </a:ext>
            </a:extLst>
          </p:cNvPr>
          <p:cNvSpPr>
            <a:spLocks noGrp="1"/>
          </p:cNvSpPr>
          <p:nvPr>
            <p:ph idx="20"/>
          </p:nvPr>
        </p:nvSpPr>
        <p:spPr>
          <a:xfrm>
            <a:off x="3238500" y="1826723"/>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2" name="Content Placeholder 1">
            <a:extLst>
              <a:ext uri="{FF2B5EF4-FFF2-40B4-BE49-F238E27FC236}">
                <a16:creationId xmlns:a16="http://schemas.microsoft.com/office/drawing/2014/main" id="{8EB25B95-33AE-4B43-8FC6-82EDB2E3C63D}"/>
              </a:ext>
            </a:extLst>
          </p:cNvPr>
          <p:cNvSpPr>
            <a:spLocks noGrp="1"/>
          </p:cNvSpPr>
          <p:nvPr>
            <p:ph idx="21"/>
          </p:nvPr>
        </p:nvSpPr>
        <p:spPr>
          <a:xfrm>
            <a:off x="3238500" y="2358046"/>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3" name="Content Placeholder 1">
            <a:extLst>
              <a:ext uri="{FF2B5EF4-FFF2-40B4-BE49-F238E27FC236}">
                <a16:creationId xmlns:a16="http://schemas.microsoft.com/office/drawing/2014/main" id="{7423505E-D007-4C48-A00F-AB0F071AE383}"/>
              </a:ext>
            </a:extLst>
          </p:cNvPr>
          <p:cNvSpPr>
            <a:spLocks noGrp="1"/>
          </p:cNvSpPr>
          <p:nvPr>
            <p:ph idx="22"/>
          </p:nvPr>
        </p:nvSpPr>
        <p:spPr>
          <a:xfrm>
            <a:off x="3238500" y="2889369"/>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4" name="Content Placeholder 1">
            <a:extLst>
              <a:ext uri="{FF2B5EF4-FFF2-40B4-BE49-F238E27FC236}">
                <a16:creationId xmlns:a16="http://schemas.microsoft.com/office/drawing/2014/main" id="{90F8FADA-42BF-478C-ADF1-2C585D34E3C8}"/>
              </a:ext>
            </a:extLst>
          </p:cNvPr>
          <p:cNvSpPr>
            <a:spLocks noGrp="1"/>
          </p:cNvSpPr>
          <p:nvPr>
            <p:ph idx="23"/>
          </p:nvPr>
        </p:nvSpPr>
        <p:spPr>
          <a:xfrm>
            <a:off x="3238500" y="3420692"/>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5" name="Content Placeholder 1">
            <a:extLst>
              <a:ext uri="{FF2B5EF4-FFF2-40B4-BE49-F238E27FC236}">
                <a16:creationId xmlns:a16="http://schemas.microsoft.com/office/drawing/2014/main" id="{C3D3B322-7E11-4A74-822F-210C90049E4C}"/>
              </a:ext>
            </a:extLst>
          </p:cNvPr>
          <p:cNvSpPr>
            <a:spLocks noGrp="1"/>
          </p:cNvSpPr>
          <p:nvPr>
            <p:ph idx="24"/>
          </p:nvPr>
        </p:nvSpPr>
        <p:spPr>
          <a:xfrm>
            <a:off x="3238500" y="3952015"/>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6" name="Content Placeholder 1">
            <a:extLst>
              <a:ext uri="{FF2B5EF4-FFF2-40B4-BE49-F238E27FC236}">
                <a16:creationId xmlns:a16="http://schemas.microsoft.com/office/drawing/2014/main" id="{A1B973CF-2BB8-478D-AD3C-0D055434637B}"/>
              </a:ext>
            </a:extLst>
          </p:cNvPr>
          <p:cNvSpPr>
            <a:spLocks noGrp="1"/>
          </p:cNvSpPr>
          <p:nvPr>
            <p:ph idx="25"/>
          </p:nvPr>
        </p:nvSpPr>
        <p:spPr>
          <a:xfrm>
            <a:off x="3238500" y="4483338"/>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7" name="Content Placeholder 1">
            <a:extLst>
              <a:ext uri="{FF2B5EF4-FFF2-40B4-BE49-F238E27FC236}">
                <a16:creationId xmlns:a16="http://schemas.microsoft.com/office/drawing/2014/main" id="{5D454119-E814-45B7-942B-86815A62C091}"/>
              </a:ext>
            </a:extLst>
          </p:cNvPr>
          <p:cNvSpPr>
            <a:spLocks noGrp="1"/>
          </p:cNvSpPr>
          <p:nvPr>
            <p:ph idx="26"/>
          </p:nvPr>
        </p:nvSpPr>
        <p:spPr>
          <a:xfrm>
            <a:off x="3238500" y="5014661"/>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8" name="Content Placeholder 1">
            <a:extLst>
              <a:ext uri="{FF2B5EF4-FFF2-40B4-BE49-F238E27FC236}">
                <a16:creationId xmlns:a16="http://schemas.microsoft.com/office/drawing/2014/main" id="{EF5640C2-3BCC-40E9-B32F-F1256BC966A1}"/>
              </a:ext>
            </a:extLst>
          </p:cNvPr>
          <p:cNvSpPr>
            <a:spLocks noGrp="1"/>
          </p:cNvSpPr>
          <p:nvPr>
            <p:ph idx="27"/>
          </p:nvPr>
        </p:nvSpPr>
        <p:spPr>
          <a:xfrm>
            <a:off x="3238500" y="5545984"/>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39" name="Content Placeholder 1">
            <a:extLst>
              <a:ext uri="{FF2B5EF4-FFF2-40B4-BE49-F238E27FC236}">
                <a16:creationId xmlns:a16="http://schemas.microsoft.com/office/drawing/2014/main" id="{E08DC7A5-6E88-4B17-B755-094995E3DADB}"/>
              </a:ext>
            </a:extLst>
          </p:cNvPr>
          <p:cNvSpPr>
            <a:spLocks noGrp="1"/>
          </p:cNvSpPr>
          <p:nvPr>
            <p:ph idx="28"/>
          </p:nvPr>
        </p:nvSpPr>
        <p:spPr>
          <a:xfrm>
            <a:off x="3238500" y="607731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0" name="Content Placeholder 1">
            <a:extLst>
              <a:ext uri="{FF2B5EF4-FFF2-40B4-BE49-F238E27FC236}">
                <a16:creationId xmlns:a16="http://schemas.microsoft.com/office/drawing/2014/main" id="{084B054C-062B-4A0B-90CB-FAB34B715EB8}"/>
              </a:ext>
            </a:extLst>
          </p:cNvPr>
          <p:cNvSpPr>
            <a:spLocks noGrp="1"/>
          </p:cNvSpPr>
          <p:nvPr>
            <p:ph idx="29"/>
          </p:nvPr>
        </p:nvSpPr>
        <p:spPr>
          <a:xfrm>
            <a:off x="6019800" y="129540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1" name="Content Placeholder 1">
            <a:extLst>
              <a:ext uri="{FF2B5EF4-FFF2-40B4-BE49-F238E27FC236}">
                <a16:creationId xmlns:a16="http://schemas.microsoft.com/office/drawing/2014/main" id="{193C2628-8F0A-47DF-8D62-DF518A540185}"/>
              </a:ext>
            </a:extLst>
          </p:cNvPr>
          <p:cNvSpPr>
            <a:spLocks noGrp="1"/>
          </p:cNvSpPr>
          <p:nvPr>
            <p:ph idx="30"/>
          </p:nvPr>
        </p:nvSpPr>
        <p:spPr>
          <a:xfrm>
            <a:off x="6019800" y="1826723"/>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2" name="Content Placeholder 1">
            <a:extLst>
              <a:ext uri="{FF2B5EF4-FFF2-40B4-BE49-F238E27FC236}">
                <a16:creationId xmlns:a16="http://schemas.microsoft.com/office/drawing/2014/main" id="{A9D8E977-3271-4B66-BEBB-E23DA98A6589}"/>
              </a:ext>
            </a:extLst>
          </p:cNvPr>
          <p:cNvSpPr>
            <a:spLocks noGrp="1"/>
          </p:cNvSpPr>
          <p:nvPr>
            <p:ph idx="31"/>
          </p:nvPr>
        </p:nvSpPr>
        <p:spPr>
          <a:xfrm>
            <a:off x="6019800" y="2358046"/>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3" name="Content Placeholder 1">
            <a:extLst>
              <a:ext uri="{FF2B5EF4-FFF2-40B4-BE49-F238E27FC236}">
                <a16:creationId xmlns:a16="http://schemas.microsoft.com/office/drawing/2014/main" id="{7B7DD5C7-415C-4DA2-91DD-527017549699}"/>
              </a:ext>
            </a:extLst>
          </p:cNvPr>
          <p:cNvSpPr>
            <a:spLocks noGrp="1"/>
          </p:cNvSpPr>
          <p:nvPr>
            <p:ph idx="32"/>
          </p:nvPr>
        </p:nvSpPr>
        <p:spPr>
          <a:xfrm>
            <a:off x="6019800" y="2889369"/>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4" name="Content Placeholder 1">
            <a:extLst>
              <a:ext uri="{FF2B5EF4-FFF2-40B4-BE49-F238E27FC236}">
                <a16:creationId xmlns:a16="http://schemas.microsoft.com/office/drawing/2014/main" id="{00F834A0-64EE-4EEF-A85F-B15443AF59B6}"/>
              </a:ext>
            </a:extLst>
          </p:cNvPr>
          <p:cNvSpPr>
            <a:spLocks noGrp="1"/>
          </p:cNvSpPr>
          <p:nvPr>
            <p:ph idx="33"/>
          </p:nvPr>
        </p:nvSpPr>
        <p:spPr>
          <a:xfrm>
            <a:off x="6019800" y="3420692"/>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5" name="Content Placeholder 1">
            <a:extLst>
              <a:ext uri="{FF2B5EF4-FFF2-40B4-BE49-F238E27FC236}">
                <a16:creationId xmlns:a16="http://schemas.microsoft.com/office/drawing/2014/main" id="{A5E1AF77-D3A8-4434-A1F9-5E89CE0A2727}"/>
              </a:ext>
            </a:extLst>
          </p:cNvPr>
          <p:cNvSpPr>
            <a:spLocks noGrp="1"/>
          </p:cNvSpPr>
          <p:nvPr>
            <p:ph idx="34"/>
          </p:nvPr>
        </p:nvSpPr>
        <p:spPr>
          <a:xfrm>
            <a:off x="6019800" y="3952015"/>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6" name="Content Placeholder 1">
            <a:extLst>
              <a:ext uri="{FF2B5EF4-FFF2-40B4-BE49-F238E27FC236}">
                <a16:creationId xmlns:a16="http://schemas.microsoft.com/office/drawing/2014/main" id="{5136B46E-83E7-4338-BBAB-3B76E68C4908}"/>
              </a:ext>
            </a:extLst>
          </p:cNvPr>
          <p:cNvSpPr>
            <a:spLocks noGrp="1"/>
          </p:cNvSpPr>
          <p:nvPr>
            <p:ph idx="35"/>
          </p:nvPr>
        </p:nvSpPr>
        <p:spPr>
          <a:xfrm>
            <a:off x="6019800" y="4483338"/>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7" name="Content Placeholder 1">
            <a:extLst>
              <a:ext uri="{FF2B5EF4-FFF2-40B4-BE49-F238E27FC236}">
                <a16:creationId xmlns:a16="http://schemas.microsoft.com/office/drawing/2014/main" id="{48D2FCF0-3724-46BF-A3BB-A69D7044FA6A}"/>
              </a:ext>
            </a:extLst>
          </p:cNvPr>
          <p:cNvSpPr>
            <a:spLocks noGrp="1"/>
          </p:cNvSpPr>
          <p:nvPr>
            <p:ph idx="36"/>
          </p:nvPr>
        </p:nvSpPr>
        <p:spPr>
          <a:xfrm>
            <a:off x="6019800" y="5014661"/>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8" name="Content Placeholder 1">
            <a:extLst>
              <a:ext uri="{FF2B5EF4-FFF2-40B4-BE49-F238E27FC236}">
                <a16:creationId xmlns:a16="http://schemas.microsoft.com/office/drawing/2014/main" id="{A47CA91F-80EE-45AF-B96A-8131EA17326F}"/>
              </a:ext>
            </a:extLst>
          </p:cNvPr>
          <p:cNvSpPr>
            <a:spLocks noGrp="1"/>
          </p:cNvSpPr>
          <p:nvPr>
            <p:ph idx="37"/>
          </p:nvPr>
        </p:nvSpPr>
        <p:spPr>
          <a:xfrm>
            <a:off x="6019800" y="5545984"/>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49" name="Content Placeholder 1">
            <a:extLst>
              <a:ext uri="{FF2B5EF4-FFF2-40B4-BE49-F238E27FC236}">
                <a16:creationId xmlns:a16="http://schemas.microsoft.com/office/drawing/2014/main" id="{0FECE6AA-FDAF-420D-856A-E818977AE947}"/>
              </a:ext>
            </a:extLst>
          </p:cNvPr>
          <p:cNvSpPr>
            <a:spLocks noGrp="1"/>
          </p:cNvSpPr>
          <p:nvPr>
            <p:ph idx="38"/>
          </p:nvPr>
        </p:nvSpPr>
        <p:spPr>
          <a:xfrm>
            <a:off x="6019800" y="6077310"/>
            <a:ext cx="2286000" cy="381000"/>
          </a:xfrm>
          <a:prstGeom prst="rect">
            <a:avLst/>
          </a:prstGeom>
        </p:spPr>
        <p:txBody>
          <a:bodyPr/>
          <a:lstStyle>
            <a:lvl1pPr marL="0" indent="0">
              <a:spcBef>
                <a:spcPts val="1200"/>
              </a:spcBef>
              <a:spcAft>
                <a:spcPts val="600"/>
              </a:spcAft>
              <a:buFont typeface="Arial" panose="020B0604020202020204" pitchFamily="34" charset="0"/>
              <a:buNone/>
              <a:defRPr sz="24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endParaRPr lang="en-US" dirty="0"/>
          </a:p>
        </p:txBody>
      </p:sp>
      <p:sp>
        <p:nvSpPr>
          <p:cNvPr id="50" name="Jump Link">
            <a:extLst>
              <a:ext uri="{FF2B5EF4-FFF2-40B4-BE49-F238E27FC236}">
                <a16:creationId xmlns:a16="http://schemas.microsoft.com/office/drawing/2014/main" id="{4C5A98A2-7405-45EA-A119-818241A28D4D}"/>
              </a:ext>
            </a:extLst>
          </p:cNvPr>
          <p:cNvSpPr>
            <a:spLocks noGrp="1"/>
          </p:cNvSpPr>
          <p:nvPr>
            <p:ph type="body" sz="quarter" idx="39" hasCustomPrompt="1"/>
          </p:nvPr>
        </p:nvSpPr>
        <p:spPr>
          <a:xfrm>
            <a:off x="3465576" y="6553200"/>
            <a:ext cx="2212848" cy="100584"/>
          </a:xfrm>
          <a:prstGeom prst="rect">
            <a:avLst/>
          </a:prstGeom>
        </p:spPr>
        <p:txBody>
          <a:bodyPr lIns="0" tIns="0" rIns="0" bIns="0" anchor="ctr"/>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51" name="Photo Credit">
            <a:extLst>
              <a:ext uri="{FF2B5EF4-FFF2-40B4-BE49-F238E27FC236}">
                <a16:creationId xmlns:a16="http://schemas.microsoft.com/office/drawing/2014/main" id="{2949DC30-1123-4272-9CF0-4B729A3E0D7E}"/>
              </a:ext>
            </a:extLst>
          </p:cNvPr>
          <p:cNvSpPr>
            <a:spLocks noGrp="1"/>
          </p:cNvSpPr>
          <p:nvPr>
            <p:ph type="body" sz="quarter" idx="40" hasCustomPrompt="1"/>
          </p:nvPr>
        </p:nvSpPr>
        <p:spPr>
          <a:xfrm>
            <a:off x="6096000" y="6702552"/>
            <a:ext cx="2670048" cy="155448"/>
          </a:xfrm>
          <a:prstGeom prst="rect">
            <a:avLst/>
          </a:prstGeom>
        </p:spPr>
        <p:txBody>
          <a:bodyPr lIns="0" tIns="0" rIns="45720" bIns="0" anchor="ctr"/>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37347275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52578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655320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8100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4" hasCustomPrompt="1"/>
          </p:nvPr>
        </p:nvSpPr>
        <p:spPr>
          <a:xfrm>
            <a:off x="3465576" y="6553200"/>
            <a:ext cx="2212848" cy="100584"/>
          </a:xfrm>
          <a:prstGeom prst="rect">
            <a:avLst/>
          </a:prstGeom>
        </p:spPr>
        <p:txBody>
          <a:bodyPr lIns="0" tIns="0" rIns="0" bIns="0"/>
          <a:lstStyle>
            <a:lvl1pPr marL="0" indent="0" algn="ctr">
              <a:buNone/>
              <a:defRPr sz="800">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3" name="Photo Credit"/>
          <p:cNvSpPr>
            <a:spLocks noGrp="1"/>
          </p:cNvSpPr>
          <p:nvPr>
            <p:ph type="body" sz="quarter" idx="15" hasCustomPrompt="1"/>
          </p:nvPr>
        </p:nvSpPr>
        <p:spPr>
          <a:xfrm>
            <a:off x="6473952" y="6705599"/>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70476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Calibri (Body)"/>
              </a:defRPr>
            </a:lvl1pPr>
          </a:lstStyle>
          <a:p>
            <a:r>
              <a:rPr lang="en-US" dirty="0"/>
              <a:t>Click to edit Master title style</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3682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5240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0480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48006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5" hasCustomPrompt="1"/>
          </p:nvPr>
        </p:nvSpPr>
        <p:spPr>
          <a:xfrm>
            <a:off x="3465576" y="6553200"/>
            <a:ext cx="2212848" cy="100584"/>
          </a:xfrm>
          <a:prstGeom prst="rect">
            <a:avLst/>
          </a:prstGeom>
        </p:spPr>
        <p:txBody>
          <a:bodyPr lIns="0" tIns="0" rIns="0" bIns="0"/>
          <a:lstStyle>
            <a:lvl1pPr marL="0" indent="0" algn="ctr">
              <a:buNone/>
              <a:defRPr sz="800">
                <a:latin typeface="Calibri (Body)"/>
              </a:defRPr>
            </a:lvl1pPr>
            <a:lvl2pPr>
              <a:defRPr sz="800"/>
            </a:lvl2pPr>
            <a:lvl3pPr>
              <a:defRPr sz="800"/>
            </a:lvl3pPr>
            <a:lvl4pPr>
              <a:defRPr sz="800"/>
            </a:lvl4pPr>
            <a:lvl5pPr>
              <a:defRPr sz="800"/>
            </a:lvl5pPr>
          </a:lstStyle>
          <a:p>
            <a:pPr lvl="0"/>
            <a:r>
              <a:rPr lang="en-US" dirty="0"/>
              <a:t>Add “Access the text alternative for slide images.”</a:t>
            </a:r>
          </a:p>
        </p:txBody>
      </p:sp>
      <p:sp>
        <p:nvSpPr>
          <p:cNvPr id="14" name="Photo Credit"/>
          <p:cNvSpPr>
            <a:spLocks noGrp="1"/>
          </p:cNvSpPr>
          <p:nvPr>
            <p:ph type="body" sz="quarter" idx="16"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vl2pPr>
              <a:defRPr sz="800"/>
            </a:lvl2pPr>
            <a:lvl3pPr>
              <a:defRPr sz="800"/>
            </a:lvl3pPr>
            <a:lvl4pPr>
              <a:defRPr sz="800"/>
            </a:lvl4pPr>
            <a:lvl5pPr>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028062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5146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8100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50292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6" hasCustomPrompt="1"/>
          </p:nvPr>
        </p:nvSpPr>
        <p:spPr>
          <a:xfrm>
            <a:off x="3465576" y="6553200"/>
            <a:ext cx="2212848" cy="100584"/>
          </a:xfrm>
          <a:prstGeom prst="rect">
            <a:avLst/>
          </a:prstGeom>
        </p:spPr>
        <p:txBody>
          <a:bodyPr lIns="0" tIns="0" rIns="0" bIns="0"/>
          <a:lstStyle>
            <a:lvl1pPr marL="0" indent="0" algn="ctr">
              <a:buNone/>
              <a:defRPr sz="800">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Photo Credit"/>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5884515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17932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06324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394716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83108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7150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6" name="Photo Credit"/>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5107265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07772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86004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364236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42468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20700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6" name="Photo Credit"/>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14" name="Content Placeholder 1"/>
          <p:cNvSpPr>
            <a:spLocks noGrp="1"/>
          </p:cNvSpPr>
          <p:nvPr>
            <p:ph idx="20"/>
          </p:nvPr>
        </p:nvSpPr>
        <p:spPr>
          <a:xfrm>
            <a:off x="457200" y="598932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425395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5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Calibri (Body)"/>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66344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66344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66344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atin typeface="Calibri (Body)"/>
              </a:defRPr>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Content Placeholder 1"/>
          <p:cNvSpPr>
            <a:spLocks noGrp="1"/>
          </p:cNvSpPr>
          <p:nvPr>
            <p:ph idx="20"/>
          </p:nvPr>
        </p:nvSpPr>
        <p:spPr>
          <a:xfrm>
            <a:off x="45720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
          <p:cNvSpPr>
            <a:spLocks noGrp="1"/>
          </p:cNvSpPr>
          <p:nvPr>
            <p:ph idx="21"/>
          </p:nvPr>
        </p:nvSpPr>
        <p:spPr>
          <a:xfrm>
            <a:off x="466344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
          <p:cNvSpPr>
            <a:spLocks noGrp="1"/>
          </p:cNvSpPr>
          <p:nvPr>
            <p:ph idx="22"/>
          </p:nvPr>
        </p:nvSpPr>
        <p:spPr>
          <a:xfrm>
            <a:off x="45720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
          <p:cNvSpPr>
            <a:spLocks noGrp="1"/>
          </p:cNvSpPr>
          <p:nvPr>
            <p:ph idx="23"/>
          </p:nvPr>
        </p:nvSpPr>
        <p:spPr>
          <a:xfrm>
            <a:off x="466344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
          <p:cNvSpPr>
            <a:spLocks noGrp="1"/>
          </p:cNvSpPr>
          <p:nvPr>
            <p:ph idx="24"/>
          </p:nvPr>
        </p:nvSpPr>
        <p:spPr>
          <a:xfrm>
            <a:off x="45720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
          <p:cNvSpPr>
            <a:spLocks noGrp="1"/>
          </p:cNvSpPr>
          <p:nvPr>
            <p:ph idx="25"/>
          </p:nvPr>
        </p:nvSpPr>
        <p:spPr>
          <a:xfrm>
            <a:off x="466344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Calibri (Body)"/>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Calibri (Body)"/>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Calibri (Body)"/>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Calibri (Body)"/>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Calibri (Body)"/>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hoto Credit"/>
          <p:cNvSpPr>
            <a:spLocks noGrp="1"/>
          </p:cNvSpPr>
          <p:nvPr>
            <p:ph type="body" sz="quarter" idx="26" hasCustomPrompt="1"/>
          </p:nvPr>
        </p:nvSpPr>
        <p:spPr>
          <a:xfrm>
            <a:off x="6473952" y="6705600"/>
            <a:ext cx="2670048" cy="155448"/>
          </a:xfrm>
          <a:prstGeom prst="rect">
            <a:avLst/>
          </a:prstGeom>
        </p:spPr>
        <p:txBody>
          <a:bodyPr lIns="0" tIns="0" rIns="45720" bIns="0"/>
          <a:lstStyle>
            <a:lvl1pPr marL="0" indent="0" algn="r">
              <a:buNone/>
              <a:defRPr sz="800">
                <a:solidFill>
                  <a:schemeClr val="bg1"/>
                </a:solidFill>
                <a:latin typeface="Calibri (Body)"/>
              </a:defRPr>
            </a:lvl1pPr>
          </a:lstStyle>
          <a:p>
            <a:pPr lvl="0"/>
            <a:r>
              <a:rPr lang="en-US" dirty="0"/>
              <a:t>Insert Photo Credit Here</a:t>
            </a:r>
          </a:p>
        </p:txBody>
      </p:sp>
    </p:spTree>
    <p:extLst>
      <p:ext uri="{BB962C8B-B14F-4D97-AF65-F5344CB8AC3E}">
        <p14:creationId xmlns:p14="http://schemas.microsoft.com/office/powerpoint/2010/main" val="43816434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357063" y="6529450"/>
            <a:ext cx="2429874"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Jump Link"/>
          <p:cNvSpPr>
            <a:spLocks noGrp="1"/>
          </p:cNvSpPr>
          <p:nvPr>
            <p:ph type="body" sz="quarter" idx="12" hasCustomPrompt="1"/>
          </p:nvPr>
        </p:nvSpPr>
        <p:spPr>
          <a:xfrm>
            <a:off x="3273243" y="6529450"/>
            <a:ext cx="2429874"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atin typeface="Calibri (Body)"/>
              </a:defRPr>
            </a:lvl1pPr>
            <a:lvl2pPr marL="742950" indent="-285750">
              <a:spcAft>
                <a:spcPts val="800"/>
              </a:spcAft>
              <a:buFont typeface="Arial" panose="020B0604020202020204" pitchFamily="34" charset="0"/>
              <a:buChar char="•"/>
              <a:defRPr sz="1800">
                <a:latin typeface="Calibri (Body)"/>
              </a:defRPr>
            </a:lvl2pPr>
            <a:lvl3pPr marL="1200150" indent="-285750">
              <a:spcAft>
                <a:spcPts val="800"/>
              </a:spcAft>
              <a:buFont typeface="Arial" panose="020B0604020202020204" pitchFamily="34" charset="0"/>
              <a:buChar char="•"/>
              <a:defRPr sz="1600">
                <a:latin typeface="Calibri (Body)"/>
              </a:defRPr>
            </a:lvl3pPr>
            <a:lvl4pPr marL="1657350" indent="-285750">
              <a:spcAft>
                <a:spcPts val="800"/>
              </a:spcAft>
              <a:buFont typeface="Arial" panose="020B0604020202020204" pitchFamily="34" charset="0"/>
              <a:buChar char="•"/>
              <a:defRPr sz="1400">
                <a:latin typeface="Calibri (Body)"/>
              </a:defRPr>
            </a:lvl4pPr>
            <a:lvl5pPr marL="2114550" indent="-285750">
              <a:spcAft>
                <a:spcPts val="800"/>
              </a:spcAft>
              <a:buFont typeface="Arial" panose="020B0604020202020204" pitchFamily="34" charset="0"/>
              <a:buChar char="•"/>
              <a:defRPr sz="1400">
                <a:latin typeface="Calibri (Body)"/>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Jump Link"/>
          <p:cNvSpPr>
            <a:spLocks noGrp="1"/>
          </p:cNvSpPr>
          <p:nvPr>
            <p:ph type="body" sz="quarter" idx="16" hasCustomPrompt="1"/>
          </p:nvPr>
        </p:nvSpPr>
        <p:spPr>
          <a:xfrm>
            <a:off x="3357063" y="5996050"/>
            <a:ext cx="2429874"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Calibri (Body)"/>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atin typeface="Calibri (Body)"/>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5026437" y="652945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Calibri (Body)"/>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atin typeface="Calibri (Body)"/>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atin typeface="Calibri (Body)"/>
              </a:defRPr>
            </a:lvl1pPr>
            <a:lvl2pPr marL="800100" indent="-342900">
              <a:spcAft>
                <a:spcPts val="800"/>
              </a:spcAft>
              <a:buFont typeface="Arial" panose="020B0604020202020204" pitchFamily="34" charset="0"/>
              <a:buChar char="•"/>
              <a:defRPr sz="2000">
                <a:latin typeface="Calibri (Body)"/>
              </a:defRPr>
            </a:lvl2pPr>
            <a:lvl3pPr marL="1200150" indent="-285750">
              <a:spcAft>
                <a:spcPts val="800"/>
              </a:spcAft>
              <a:buFont typeface="Arial" panose="020B0604020202020204" pitchFamily="34" charset="0"/>
              <a:buChar char="•"/>
              <a:defRPr sz="1800">
                <a:latin typeface="Calibri (Body)"/>
              </a:defRPr>
            </a:lvl3pPr>
            <a:lvl4pPr marL="1657350" indent="-285750">
              <a:spcAft>
                <a:spcPts val="800"/>
              </a:spcAft>
              <a:buFont typeface="Arial" panose="020B0604020202020204" pitchFamily="34" charset="0"/>
              <a:buChar char="•"/>
              <a:defRPr sz="1600">
                <a:latin typeface="Calibri (Body)"/>
              </a:defRPr>
            </a:lvl4pPr>
            <a:lvl5pPr marL="2114550" indent="-285750">
              <a:spcAft>
                <a:spcPts val="800"/>
              </a:spcAft>
              <a:buFont typeface="Arial" panose="020B0604020202020204" pitchFamily="34" charset="0"/>
              <a:buChar char="•"/>
              <a:defRPr sz="1600">
                <a:latin typeface="Calibri (Body)"/>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52945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Calibri (Body)"/>
              </a:defRPr>
            </a:lvl1pPr>
          </a:lstStyle>
          <a:p>
            <a:r>
              <a:rPr lang="en-US" dirty="0"/>
              <a:t>Click to edit Master title style</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8335032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Calibri (Body)"/>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atin typeface="Calibri (Body)"/>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atin typeface="Calibri (Body)"/>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Jump Link"/>
          <p:cNvSpPr>
            <a:spLocks noGrp="1"/>
          </p:cNvSpPr>
          <p:nvPr>
            <p:ph type="body" sz="quarter" idx="16" hasCustomPrompt="1"/>
          </p:nvPr>
        </p:nvSpPr>
        <p:spPr>
          <a:xfrm>
            <a:off x="3467512" y="5081650"/>
            <a:ext cx="2208976" cy="99950"/>
          </a:xfrm>
          <a:prstGeom prst="rect">
            <a:avLst/>
          </a:prstGeom>
        </p:spPr>
        <p:txBody>
          <a:bodyPr lIns="0" tIns="0" rIns="0" bIns="0"/>
          <a:lstStyle>
            <a:lvl1pPr marL="0" indent="0" algn="ctr">
              <a:buNone/>
              <a:defRPr sz="800">
                <a:latin typeface="Calibri (Body)"/>
              </a:defRPr>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6" name="Media Placeholder 5"/>
          <p:cNvSpPr>
            <a:spLocks noGrp="1"/>
          </p:cNvSpPr>
          <p:nvPr>
            <p:ph type="media" sz="quarter" idx="11"/>
          </p:nvPr>
        </p:nvSpPr>
        <p:spPr>
          <a:xfrm>
            <a:off x="0" y="1066799"/>
            <a:ext cx="9144000" cy="5315957"/>
          </a:xfrm>
          <a:prstGeom prst="rect">
            <a:avLst/>
          </a:prstGeom>
        </p:spPr>
        <p:txBody>
          <a:bodyPr/>
          <a:lstStyle>
            <a:lvl1pPr marL="0" indent="0">
              <a:buNone/>
              <a:defRPr>
                <a:latin typeface="Calibri (Body)"/>
              </a:defRPr>
            </a:lvl1pPr>
          </a:lstStyle>
          <a:p>
            <a:endParaRPr lang="en-US" dirty="0"/>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Calibri (Body)"/>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1A1A5-0185-4C8C-90C9-F4F89355814D}"/>
              </a:ext>
            </a:extLst>
          </p:cNvPr>
          <p:cNvSpPr>
            <a:spLocks noGrp="1"/>
          </p:cNvSpPr>
          <p:nvPr>
            <p:ph type="title"/>
          </p:nvPr>
        </p:nvSpPr>
        <p:spPr>
          <a:xfrm>
            <a:off x="3168362" y="365126"/>
            <a:ext cx="2807277" cy="383020"/>
          </a:xfrm>
          <a:prstGeom prst="rect">
            <a:avLst/>
          </a:prstGeom>
        </p:spPr>
        <p:txBody>
          <a:bodyPr anchor="ctr"/>
          <a:lstStyle>
            <a:lvl1pPr>
              <a:defRPr sz="1600">
                <a:latin typeface="Calibri (Body)"/>
              </a:defRPr>
            </a:lvl1pPr>
          </a:lstStyle>
          <a:p>
            <a:endParaRPr lang="en-US" dirty="0"/>
          </a:p>
        </p:txBody>
      </p:sp>
      <p:pic>
        <p:nvPicPr>
          <p:cNvPr id="3" name="MGH Logo">
            <a:extLst>
              <a:ext uri="{FF2B5EF4-FFF2-40B4-BE49-F238E27FC236}">
                <a16:creationId xmlns:a16="http://schemas.microsoft.com/office/drawing/2014/main" id="{A689E94F-7B33-4D5F-9F4A-42711CB2DD5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50211" y="1318936"/>
            <a:ext cx="2443579" cy="2443579"/>
          </a:xfrm>
          <a:prstGeom prst="rect">
            <a:avLst/>
          </a:prstGeom>
        </p:spPr>
      </p:pic>
      <p:sp>
        <p:nvSpPr>
          <p:cNvPr id="4" name="MGH Tagline">
            <a:extLst>
              <a:ext uri="{FF2B5EF4-FFF2-40B4-BE49-F238E27FC236}">
                <a16:creationId xmlns:a16="http://schemas.microsoft.com/office/drawing/2014/main" id="{DC2E3C99-F453-4C9E-A454-103DD24CF66E}"/>
              </a:ext>
            </a:extLst>
          </p:cNvPr>
          <p:cNvSpPr txBox="1"/>
          <p:nvPr userDrawn="1"/>
        </p:nvSpPr>
        <p:spPr>
          <a:xfrm>
            <a:off x="783662" y="4372424"/>
            <a:ext cx="757667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40" normalizeH="0" baseline="0" noProof="0" dirty="0">
                <a:ln>
                  <a:noFill/>
                </a:ln>
                <a:solidFill>
                  <a:srgbClr val="000000"/>
                </a:solidFill>
                <a:effectLst/>
                <a:uLnTx/>
                <a:uFillTx/>
                <a:latin typeface="Calibri (Body)"/>
                <a:ea typeface="Microsoft YaHei" panose="020B0503020204020204" pitchFamily="34" charset="-122"/>
                <a:cs typeface="+mn-cs"/>
              </a:rPr>
              <a:t>Because learning changes everything.</a:t>
            </a:r>
            <a:r>
              <a:rPr kumimoji="0" lang="en-US" sz="2400" b="0" i="0" u="none" strike="noStrike" kern="1200" cap="none" spc="40" normalizeH="0" baseline="40000" noProof="0" dirty="0">
                <a:ln>
                  <a:noFill/>
                </a:ln>
                <a:solidFill>
                  <a:srgbClr val="000000"/>
                </a:solidFill>
                <a:effectLst/>
                <a:uLnTx/>
                <a:uFillTx/>
                <a:latin typeface="Calibri (Body)"/>
                <a:ea typeface="Microsoft YaHei" panose="020B0503020204020204" pitchFamily="34" charset="-122"/>
                <a:cs typeface="+mn-cs"/>
              </a:rPr>
              <a:t>®</a:t>
            </a:r>
          </a:p>
        </p:txBody>
      </p:sp>
      <p:sp>
        <p:nvSpPr>
          <p:cNvPr id="5" name="MGH URL">
            <a:extLst>
              <a:ext uri="{FF2B5EF4-FFF2-40B4-BE49-F238E27FC236}">
                <a16:creationId xmlns:a16="http://schemas.microsoft.com/office/drawing/2014/main" id="{1DD63D4F-50BD-484B-9DAF-9C9A5B242C22}"/>
              </a:ext>
            </a:extLst>
          </p:cNvPr>
          <p:cNvSpPr txBox="1"/>
          <p:nvPr userDrawn="1"/>
        </p:nvSpPr>
        <p:spPr>
          <a:xfrm>
            <a:off x="2834780" y="5329121"/>
            <a:ext cx="347444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Calibri (Body)"/>
                <a:ea typeface="Microsoft YaHei" panose="020B0503020204020204" pitchFamily="34" charset="-122"/>
                <a:cs typeface="+mn-cs"/>
              </a:rPr>
              <a:t>www.mheducation.com</a:t>
            </a:r>
          </a:p>
        </p:txBody>
      </p:sp>
      <p:sp>
        <p:nvSpPr>
          <p:cNvPr id="7" name="Text Placeholder 15">
            <a:extLst>
              <a:ext uri="{FF2B5EF4-FFF2-40B4-BE49-F238E27FC236}">
                <a16:creationId xmlns:a16="http://schemas.microsoft.com/office/drawing/2014/main" id="{BD141979-4038-42C6-805B-8796EC2A4CDA}"/>
              </a:ext>
            </a:extLst>
          </p:cNvPr>
          <p:cNvSpPr>
            <a:spLocks noGrp="1"/>
          </p:cNvSpPr>
          <p:nvPr>
            <p:ph type="body" sz="quarter" idx="13"/>
          </p:nvPr>
        </p:nvSpPr>
        <p:spPr>
          <a:xfrm>
            <a:off x="0" y="6248400"/>
            <a:ext cx="9144000" cy="502920"/>
          </a:xfrm>
          <a:prstGeom prst="rect">
            <a:avLst/>
          </a:prstGeom>
        </p:spPr>
        <p:txBody>
          <a:bodyPr anchor="ctr"/>
          <a:lstStyle>
            <a:lvl1pPr marL="0" indent="0" algn="ctr">
              <a:buNone/>
              <a:defRPr sz="800">
                <a:solidFill>
                  <a:schemeClr val="bg1"/>
                </a:solidFill>
                <a:latin typeface="Calibri (Body)"/>
              </a:defRPr>
            </a:lvl1pPr>
            <a:lvl2pPr algn="ctr">
              <a:defRPr/>
            </a:lvl2pPr>
            <a:lvl3pPr algn="ctr">
              <a:defRPr/>
            </a:lvl3pPr>
            <a:lvl4pPr algn="ctr">
              <a:defRPr/>
            </a:lvl4pPr>
            <a:lvl5pPr algn="ctr">
              <a:defRPr/>
            </a:lvl5pPr>
          </a:lstStyle>
          <a:p>
            <a:pPr lvl="0"/>
            <a:endParaRPr lang="en-US" dirty="0"/>
          </a:p>
        </p:txBody>
      </p:sp>
    </p:spTree>
    <p:extLst>
      <p:ext uri="{BB962C8B-B14F-4D97-AF65-F5344CB8AC3E}">
        <p14:creationId xmlns:p14="http://schemas.microsoft.com/office/powerpoint/2010/main" val="227986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457200" y="1143000"/>
            <a:ext cx="8229600" cy="1470025"/>
          </a:xfrm>
          <a:prstGeom prst="rect">
            <a:avLst/>
          </a:prstGeom>
        </p:spPr>
        <p:txBody>
          <a:bodyPr/>
          <a:lstStyle>
            <a:lvl1pPr>
              <a:defRPr sz="4800" b="1">
                <a:solidFill>
                  <a:srgbClr val="04617B"/>
                </a:solidFill>
                <a:latin typeface="Calibri (Body)"/>
              </a:defRPr>
            </a:lvl1pPr>
          </a:lstStyle>
          <a:p>
            <a:r>
              <a:rPr lang="en-US" dirty="0"/>
              <a:t>Click to edit Master title style</a:t>
            </a:r>
          </a:p>
        </p:txBody>
      </p:sp>
      <p:sp>
        <p:nvSpPr>
          <p:cNvPr id="3" name="Subtitle 2"/>
          <p:cNvSpPr>
            <a:spLocks noGrp="1"/>
          </p:cNvSpPr>
          <p:nvPr>
            <p:ph type="subTitle" idx="1"/>
          </p:nvPr>
        </p:nvSpPr>
        <p:spPr>
          <a:xfrm>
            <a:off x="457200" y="3048000"/>
            <a:ext cx="8229600" cy="1143000"/>
          </a:xfrm>
          <a:prstGeom prst="rect">
            <a:avLst/>
          </a:prstGeom>
        </p:spPr>
        <p:txBody>
          <a:bodyPr/>
          <a:lstStyle>
            <a:lvl1pPr marL="0" indent="0" algn="ctr">
              <a:buNone/>
              <a:defRPr>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Content Placeholder 5"/>
          <p:cNvSpPr>
            <a:spLocks noGrp="1"/>
          </p:cNvSpPr>
          <p:nvPr>
            <p:ph sz="quarter" idx="12" hasCustomPrompt="1"/>
          </p:nvPr>
        </p:nvSpPr>
        <p:spPr>
          <a:xfrm>
            <a:off x="1752600" y="5029200"/>
            <a:ext cx="5486400" cy="548640"/>
          </a:xfrm>
          <a:prstGeom prst="rect">
            <a:avLst/>
          </a:prstGeom>
        </p:spPr>
        <p:txBody>
          <a:bodyPr/>
          <a:lstStyle>
            <a:lvl1pPr algn="ctr">
              <a:defRPr sz="2800">
                <a:solidFill>
                  <a:srgbClr val="505050"/>
                </a:solidFill>
                <a:latin typeface="Calibri (Body)"/>
              </a:defRPr>
            </a:lvl1pPr>
          </a:lstStyle>
          <a:p>
            <a:pPr lvl="0"/>
            <a:r>
              <a:rPr lang="en-US" dirty="0"/>
              <a:t>Click to edit Master text styles</a:t>
            </a:r>
          </a:p>
        </p:txBody>
      </p:sp>
      <p:sp>
        <p:nvSpPr>
          <p:cNvPr id="7" name="Text Placeholder 15">
            <a:extLst>
              <a:ext uri="{FF2B5EF4-FFF2-40B4-BE49-F238E27FC236}">
                <a16:creationId xmlns:a16="http://schemas.microsoft.com/office/drawing/2014/main" id="{6B6A93F7-38DD-4248-BEF9-D5364C0AB0E7}"/>
              </a:ext>
            </a:extLst>
          </p:cNvPr>
          <p:cNvSpPr>
            <a:spLocks noGrp="1"/>
          </p:cNvSpPr>
          <p:nvPr>
            <p:ph type="body" sz="quarter" idx="13"/>
          </p:nvPr>
        </p:nvSpPr>
        <p:spPr>
          <a:xfrm>
            <a:off x="0" y="6248400"/>
            <a:ext cx="9144000" cy="502920"/>
          </a:xfrm>
          <a:prstGeom prst="rect">
            <a:avLst/>
          </a:prstGeom>
        </p:spPr>
        <p:txBody>
          <a:bodyPr anchor="ctr"/>
          <a:lstStyle>
            <a:lvl1pPr algn="ctr">
              <a:defRPr sz="800">
                <a:solidFill>
                  <a:schemeClr val="bg1"/>
                </a:solidFill>
                <a:latin typeface="Calibri (Body)"/>
              </a:defRPr>
            </a:lvl1pPr>
            <a:lvl2pPr algn="ctr">
              <a:defRPr/>
            </a:lvl2pPr>
            <a:lvl3pPr algn="ctr">
              <a:defRPr/>
            </a:lvl3pPr>
            <a:lvl4pPr algn="ctr">
              <a:defRPr/>
            </a:lvl4pPr>
            <a:lvl5pPr algn="ctr">
              <a:defRPr/>
            </a:lvl5pPr>
          </a:lstStyle>
          <a:p>
            <a:pPr lvl="0"/>
            <a:endParaRPr lang="en-US" dirty="0"/>
          </a:p>
        </p:txBody>
      </p:sp>
    </p:spTree>
    <p:extLst>
      <p:ext uri="{BB962C8B-B14F-4D97-AF65-F5344CB8AC3E}">
        <p14:creationId xmlns:p14="http://schemas.microsoft.com/office/powerpoint/2010/main" val="3859920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Calibri (Body)"/>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Calibri (Body)"/>
              </a:defRPr>
            </a:lvl1pPr>
          </a:lstStyle>
          <a:p>
            <a:r>
              <a:rPr lang="en-US" dirty="0"/>
              <a:t>Click to edit Master title style</a:t>
            </a:r>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latin typeface="Calibri (Body)"/>
              </a:defRPr>
            </a:lvl1pPr>
          </a:lstStyle>
          <a:p>
            <a:r>
              <a:rPr lang="en-US" dirty="0"/>
              <a:t>Click to edit Master title style</a:t>
            </a:r>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latin typeface="Calibri (Body)"/>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8872374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latin typeface="Calibri (Body)"/>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70531504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atin typeface="Calibri (Body)"/>
              </a:defRPr>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
        <p:nvSpPr>
          <p:cNvPr id="7" name="Jump Link"/>
          <p:cNvSpPr>
            <a:spLocks noGrp="1"/>
          </p:cNvSpPr>
          <p:nvPr>
            <p:ph type="body" sz="quarter" idx="11" hasCustomPrompt="1"/>
          </p:nvPr>
        </p:nvSpPr>
        <p:spPr>
          <a:xfrm>
            <a:off x="3356610" y="6629400"/>
            <a:ext cx="2430780" cy="152400"/>
          </a:xfrm>
          <a:prstGeom prst="rect">
            <a:avLst/>
          </a:prstGeom>
        </p:spPr>
        <p:txBody>
          <a:bodyPr/>
          <a:lstStyle>
            <a:lvl1pPr marL="0" indent="0" algn="ctr">
              <a:buNone/>
              <a:defRPr sz="800" baseline="0">
                <a:solidFill>
                  <a:srgbClr val="6A6A6A"/>
                </a:solidFill>
                <a:latin typeface="Calibri (Body)"/>
              </a:defRPr>
            </a:lvl1pPr>
          </a:lstStyle>
          <a:p>
            <a:pPr lvl="0"/>
            <a:r>
              <a:rPr lang="en-US" dirty="0"/>
              <a:t>Add “Return to previous slide.”</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7556411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atin typeface="Calibri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atin typeface="Calibri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latin typeface="Calibri (Body)"/>
              </a:defRPr>
            </a:lvl1pPr>
          </a:lstStyle>
          <a:p>
            <a:pPr lvl="0"/>
            <a:r>
              <a:rPr lang="en-US" dirty="0"/>
              <a:t>Add “Return to previous slide.”</a:t>
            </a:r>
          </a:p>
        </p:txBody>
      </p:sp>
    </p:spTree>
    <p:extLst>
      <p:ext uri="{BB962C8B-B14F-4D97-AF65-F5344CB8AC3E}">
        <p14:creationId xmlns:p14="http://schemas.microsoft.com/office/powerpoint/2010/main" val="394921454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atin typeface="Calibri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atin typeface="Calibri (Body)"/>
              </a:defRPr>
            </a:lvl1pPr>
          </a:lstStyle>
          <a:p>
            <a:pPr lvl="0"/>
            <a:r>
              <a:rPr lang="en-US" dirty="0"/>
              <a:t>Click to edit Master text styles</a:t>
            </a:r>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atin typeface="Calibri (Body)"/>
              </a:defRPr>
            </a:lvl1pPr>
          </a:lstStyle>
          <a:p>
            <a:pPr lvl="0"/>
            <a:r>
              <a:rPr lang="en-US" dirty="0"/>
              <a:t>Click to edit Master text styles</a:t>
            </a:r>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atin typeface="Calibri (Body)"/>
              </a:defRPr>
            </a:lvl1pPr>
          </a:lstStyle>
          <a:p>
            <a:pPr lvl="0"/>
            <a:r>
              <a:rPr lang="en-US" dirty="0"/>
              <a:t>Click to edit Master text styles</a:t>
            </a:r>
          </a:p>
        </p:txBody>
      </p:sp>
      <p:sp>
        <p:nvSpPr>
          <p:cNvPr id="12"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latin typeface="Calibri (Body)"/>
              </a:defRPr>
            </a:lvl1pPr>
          </a:lstStyle>
          <a:p>
            <a:pPr lvl="0"/>
            <a:r>
              <a:rPr lang="en-US" dirty="0"/>
              <a:t>Add “Return to previous slide.”</a:t>
            </a:r>
          </a:p>
        </p:txBody>
      </p:sp>
    </p:spTree>
    <p:extLst>
      <p:ext uri="{BB962C8B-B14F-4D97-AF65-F5344CB8AC3E}">
        <p14:creationId xmlns:p14="http://schemas.microsoft.com/office/powerpoint/2010/main" val="36562608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5"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latin typeface="Calibri (Body)"/>
              </a:defRPr>
            </a:lvl1pPr>
          </a:lstStyle>
          <a:p>
            <a:pPr lvl="0"/>
            <a:r>
              <a:rPr lang="en-US" dirty="0"/>
              <a:t>Add “Return to previous slide.”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atin typeface="Calibri (Body)"/>
              </a:defRPr>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atin typeface="Calibri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atin typeface="Calibri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3" name="Jump link"/>
          <p:cNvSpPr>
            <a:spLocks noGrp="1"/>
          </p:cNvSpPr>
          <p:nvPr>
            <p:ph type="body" sz="quarter" idx="13" hasCustomPrompt="1"/>
          </p:nvPr>
        </p:nvSpPr>
        <p:spPr>
          <a:xfrm>
            <a:off x="3356610" y="6477000"/>
            <a:ext cx="2430780" cy="152400"/>
          </a:xfrm>
          <a:prstGeom prst="rect">
            <a:avLst/>
          </a:prstGeom>
        </p:spPr>
        <p:txBody>
          <a:bodyPr/>
          <a:lstStyle>
            <a:lvl1pPr marL="0" indent="0" algn="ctr">
              <a:buNone/>
              <a:defRPr sz="800" baseline="0">
                <a:solidFill>
                  <a:srgbClr val="6A6A6A"/>
                </a:solidFill>
                <a:latin typeface="Calibri (Body)"/>
              </a:defRPr>
            </a:lvl1pPr>
          </a:lstStyle>
          <a:p>
            <a:pPr lvl="0"/>
            <a:r>
              <a:rPr lang="en-US" dirty="0"/>
              <a:t>Add “Return to previous slide.”</a:t>
            </a:r>
          </a:p>
        </p:txBody>
      </p:sp>
    </p:spTree>
    <p:extLst>
      <p:ext uri="{BB962C8B-B14F-4D97-AF65-F5344CB8AC3E}">
        <p14:creationId xmlns:p14="http://schemas.microsoft.com/office/powerpoint/2010/main" val="109974784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latin typeface="Calibri (Body)"/>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atin typeface="Calibri (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atin typeface="Calibri (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atin typeface="Calibri (Body)"/>
              </a:defRPr>
            </a:lvl1pPr>
          </a:lstStyle>
          <a:p>
            <a:pPr lvl="0"/>
            <a:r>
              <a:rPr lang="en-US" dirty="0"/>
              <a:t>Click to edit Master text styles</a:t>
            </a:r>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atin typeface="Calibri (Body)"/>
              </a:defRPr>
            </a:lvl1pPr>
          </a:lstStyle>
          <a:p>
            <a:pPr lvl="0"/>
            <a:r>
              <a:rPr lang="en-US" dirty="0"/>
              <a:t>Click to edit Master text styles</a:t>
            </a:r>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Calibri (Body)"/>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atin typeface="Calibri (Body)"/>
              </a:defRPr>
            </a:lvl1pPr>
          </a:lstStyle>
          <a:p>
            <a:pPr lvl="0"/>
            <a:r>
              <a:rPr lang="en-US" dirty="0"/>
              <a:t>Click to edit Master text styles</a:t>
            </a:r>
          </a:p>
        </p:txBody>
      </p:sp>
      <p:sp>
        <p:nvSpPr>
          <p:cNvPr id="1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latin typeface="Calibri (Body)"/>
              </a:defRPr>
            </a:lvl1pPr>
          </a:lstStyle>
          <a:p>
            <a:pPr lvl="0"/>
            <a:r>
              <a:rPr lang="en-US" dirty="0"/>
              <a:t>Add “Return to previous slide.”</a:t>
            </a:r>
          </a:p>
        </p:txBody>
      </p:sp>
    </p:spTree>
    <p:extLst>
      <p:ext uri="{BB962C8B-B14F-4D97-AF65-F5344CB8AC3E}">
        <p14:creationId xmlns:p14="http://schemas.microsoft.com/office/powerpoint/2010/main" val="311237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Calibri (Body)"/>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Calibri (Body)"/>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0741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Calibri (Body)"/>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latin typeface="Calibri (Body)"/>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latin typeface="Calibri (Body)"/>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latin typeface="Calibri (Body)"/>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slideLayout" Target="../slideLayouts/slideLayout63.xml"/><Relationship Id="rId1" Type="http://schemas.openxmlformats.org/officeDocument/2006/relationships/slideLayout" Target="../slideLayouts/slideLayout62.xml"/><Relationship Id="rId4" Type="http://schemas.openxmlformats.org/officeDocument/2006/relationships/theme" Target="../theme/theme10.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image" Target="../media/image2.gi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3.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theme" Target="../theme/theme4.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4.xml"/><Relationship Id="rId7" Type="http://schemas.openxmlformats.org/officeDocument/2006/relationships/slideLayout" Target="../slideLayouts/slideLayout48.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49.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5" Type="http://schemas.openxmlformats.org/officeDocument/2006/relationships/slideLayout" Target="../slideLayouts/slideLayout54.xml"/><Relationship Id="rId4" Type="http://schemas.openxmlformats.org/officeDocument/2006/relationships/slideLayout" Target="../slideLayouts/slideLayout53.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4" Type="http://schemas.openxmlformats.org/officeDocument/2006/relationships/image" Target="../media/image4.png"/></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61.xml"/><Relationship Id="rId2" Type="http://schemas.openxmlformats.org/officeDocument/2006/relationships/slideLayout" Target="../slideLayouts/slideLayout60.xml"/><Relationship Id="rId1" Type="http://schemas.openxmlformats.org/officeDocument/2006/relationships/slideLayout" Target="../slideLayouts/slideLayout59.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latin typeface="Calibri (Body)"/>
            </a:endParaRPr>
          </a:p>
        </p:txBody>
      </p:sp>
      <p:sp>
        <p:nvSpPr>
          <p:cNvPr id="5" name="MGH Tagline">
            <a:extLst>
              <a:ext uri="{FF2B5EF4-FFF2-40B4-BE49-F238E27FC236}">
                <a16:creationId xmlns:a16="http://schemas.microsoft.com/office/drawing/2014/main" id="{3A3D36FA-B8FE-4ED9-A7E5-9CABD5633E95}"/>
              </a:ext>
            </a:extLst>
          </p:cNvPr>
          <p:cNvSpPr txBox="1"/>
          <p:nvPr userDrawn="1"/>
        </p:nvSpPr>
        <p:spPr>
          <a:xfrm>
            <a:off x="5105400" y="137694"/>
            <a:ext cx="3886200" cy="369332"/>
          </a:xfrm>
          <a:prstGeom prst="rect">
            <a:avLst/>
          </a:prstGeom>
          <a:noFill/>
        </p:spPr>
        <p:txBody>
          <a:bodyPr wrap="square" lIns="45720" rIns="4572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spc="40" dirty="0">
                <a:effectLst/>
                <a:latin typeface="Calibri (Body)"/>
                <a:ea typeface="Calibri" panose="020F0502020204030204" pitchFamily="34" charset="0"/>
              </a:rPr>
              <a:t>Because learning changes everything.</a:t>
            </a:r>
            <a:r>
              <a:rPr lang="en-US" sz="1800" spc="40" baseline="60000" dirty="0">
                <a:effectLst/>
                <a:latin typeface="Calibri (Body)"/>
                <a:ea typeface="Calibri" panose="020F0502020204030204" pitchFamily="34" charset="0"/>
              </a:rPr>
              <a:t>®</a:t>
            </a:r>
            <a:endParaRPr lang="en-US" sz="1800" spc="40" baseline="60000" dirty="0">
              <a:latin typeface="Calibri (Body)"/>
            </a:endParaRPr>
          </a:p>
        </p:txBody>
      </p:sp>
      <p:pic>
        <p:nvPicPr>
          <p:cNvPr id="6" name="MGH logo">
            <a:extLst>
              <a:ext uri="{FF2B5EF4-FFF2-40B4-BE49-F238E27FC236}">
                <a16:creationId xmlns:a16="http://schemas.microsoft.com/office/drawing/2014/main" id="{37D74F40-2D5D-469D-9613-67C836C92FF5}"/>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latin typeface="Calibri (Body)"/>
            </a:endParaRPr>
          </a:p>
        </p:txBody>
      </p:sp>
      <p:sp>
        <p:nvSpPr>
          <p:cNvPr id="4" name="Copyright" descr="©McGraw-Hill Education&#10;">
            <a:extLst>
              <a:ext uri="{FF2B5EF4-FFF2-40B4-BE49-F238E27FC236}">
                <a16:creationId xmlns:a16="http://schemas.microsoft.com/office/drawing/2014/main" id="{0D4039AC-41DD-4CD7-B055-6CFEF61B1D0B}"/>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Calibri (Body)"/>
              </a:rPr>
              <a:t>© McGraw Hill LLC</a:t>
            </a: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MH Tagline" descr="Tag line: Because learning changes everythin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pic>
        <p:nvPicPr>
          <p:cNvPr id="4" name="MGH logo">
            <a:extLst>
              <a:ext uri="{FF2B5EF4-FFF2-40B4-BE49-F238E27FC236}">
                <a16:creationId xmlns:a16="http://schemas.microsoft.com/office/drawing/2014/main" id="{474EC754-02C8-4F82-A4A7-1D53B3DE8A41}"/>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opyright" descr="©McGraw-Hill Education&#10;">
            <a:extLst>
              <a:ext uri="{FF2B5EF4-FFF2-40B4-BE49-F238E27FC236}">
                <a16:creationId xmlns:a16="http://schemas.microsoft.com/office/drawing/2014/main" id="{9A539006-6FF2-461B-8492-07C960E941A2}"/>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tx1"/>
                </a:solidFill>
                <a:latin typeface="Calibri (Body)"/>
              </a:rPr>
              <a:t>© McGraw Hill LLC</a:t>
            </a: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965" r:id="rId3"/>
    <p:sldLayoutId id="2147483753" r:id="rId4"/>
    <p:sldLayoutId id="2147483908" r:id="rId5"/>
    <p:sldLayoutId id="2147483950" r:id="rId6"/>
    <p:sldLayoutId id="2147483757" r:id="rId7"/>
    <p:sldLayoutId id="2147483877" r:id="rId8"/>
    <p:sldLayoutId id="2147483761" r:id="rId9"/>
    <p:sldLayoutId id="214748380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latin typeface="Calibri (Body)"/>
            </a:endParaRPr>
          </a:p>
        </p:txBody>
      </p:sp>
      <p:sp>
        <p:nvSpPr>
          <p:cNvPr id="4" name="Copyright" descr="©McGraw-Hill Education&#10;">
            <a:extLst>
              <a:ext uri="{FF2B5EF4-FFF2-40B4-BE49-F238E27FC236}">
                <a16:creationId xmlns:a16="http://schemas.microsoft.com/office/drawing/2014/main" id="{DED24D9E-1778-46FE-9196-8ADDBDFD5801}"/>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Calibri (Body)"/>
              </a:rPr>
              <a:t>© McGraw Hill LLC</a:t>
            </a:r>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51" r:id="rId4"/>
    <p:sldLayoutId id="2147483966" r:id="rId5"/>
    <p:sldLayoutId id="2147483967" r:id="rId6"/>
    <p:sldLayoutId id="2147483968" r:id="rId7"/>
    <p:sldLayoutId id="2147483969" r:id="rId8"/>
    <p:sldLayoutId id="2147483971" r:id="rId9"/>
    <p:sldLayoutId id="2147483970" r:id="rId10"/>
    <p:sldLayoutId id="2147483953" r:id="rId11"/>
    <p:sldLayoutId id="2147483954" r:id="rId12"/>
    <p:sldLayoutId id="2147483955" r:id="rId13"/>
    <p:sldLayoutId id="2147483956" r:id="rId14"/>
    <p:sldLayoutId id="2147483957" r:id="rId15"/>
    <p:sldLayoutId id="2147483958" r:id="rId16"/>
    <p:sldLayoutId id="2147483959" r:id="rId1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opyright" descr="©McGraw-Hill Education&#10;">
            <a:extLst>
              <a:ext uri="{FF2B5EF4-FFF2-40B4-BE49-F238E27FC236}">
                <a16:creationId xmlns:a16="http://schemas.microsoft.com/office/drawing/2014/main" id="{69AFE13A-4888-415D-BF33-1C0EC68A995C}"/>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tx1"/>
                </a:solidFill>
                <a:latin typeface="Calibri (Body)"/>
              </a:rPr>
              <a:t>© McGraw Hill LLC</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a:extLst>
              <a:ext uri="{FF2B5EF4-FFF2-40B4-BE49-F238E27FC236}">
                <a16:creationId xmlns:a16="http://schemas.microsoft.com/office/drawing/2014/main" id="{D5C57365-728F-4B6F-B61C-7A6AEA8B4DF0}"/>
              </a:ext>
            </a:extLst>
          </p:cNvP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latin typeface="Calibri (Body)"/>
            </a:endParaRPr>
          </a:p>
        </p:txBody>
      </p:sp>
    </p:spTree>
    <p:extLst>
      <p:ext uri="{BB962C8B-B14F-4D97-AF65-F5344CB8AC3E}">
        <p14:creationId xmlns:p14="http://schemas.microsoft.com/office/powerpoint/2010/main" val="2933325791"/>
      </p:ext>
    </p:extLst>
  </p:cSld>
  <p:clrMap bg1="lt1" tx1="dk1" bg2="lt2" tx2="dk2" accent1="accent1" accent2="accent2" accent3="accent3" accent4="accent4" accent5="accent5" accent6="accent6" hlink="hlink" folHlink="folHlink"/>
  <p:sldLayoutIdLst>
    <p:sldLayoutId id="2147483973" r:id="rId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latin typeface="Calibri (Body)"/>
            </a:endParaRPr>
          </a:p>
        </p:txBody>
      </p:sp>
      <p:sp>
        <p:nvSpPr>
          <p:cNvPr id="4" name="Copyright" descr="©McGraw-Hill Education&#10;">
            <a:extLst>
              <a:ext uri="{FF2B5EF4-FFF2-40B4-BE49-F238E27FC236}">
                <a16:creationId xmlns:a16="http://schemas.microsoft.com/office/drawing/2014/main" id="{AF92EF14-43D4-40B6-A257-DC1C81AE69A1}"/>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Calibri (Body)"/>
              </a:rPr>
              <a:t>© McGraw Hill LLC</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alibri (Body)"/>
            </a:endParaRPr>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5" name="Copyright" descr="©McGraw-Hill Education&#10;">
            <a:extLst>
              <a:ext uri="{FF2B5EF4-FFF2-40B4-BE49-F238E27FC236}">
                <a16:creationId xmlns:a16="http://schemas.microsoft.com/office/drawing/2014/main" id="{965007B8-5A80-4E7B-B429-FC49ECC50EE0}"/>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Calibri (Body)"/>
              </a:rPr>
              <a:t>© McGraw Hill LLC</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opyright" descr="©McGraw-Hill Education&#10;">
            <a:extLst>
              <a:ext uri="{FF2B5EF4-FFF2-40B4-BE49-F238E27FC236}">
                <a16:creationId xmlns:a16="http://schemas.microsoft.com/office/drawing/2014/main" id="{995F9322-9B10-4EAF-BA32-A40270796D7E}"/>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tx1"/>
                </a:solidFill>
                <a:latin typeface="Calibri (Body)"/>
              </a:rPr>
              <a:t>© McGraw Hill LLC</a:t>
            </a: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image" Target="../media/image21.wmf"/><Relationship Id="rId7" Type="http://schemas.openxmlformats.org/officeDocument/2006/relationships/image" Target="../media/image23.wmf"/><Relationship Id="rId2" Type="http://schemas.openxmlformats.org/officeDocument/2006/relationships/oleObject" Target="../embeddings/oleObject15.bin"/><Relationship Id="rId1" Type="http://schemas.openxmlformats.org/officeDocument/2006/relationships/slideLayout" Target="../slideLayouts/slideLayout25.xml"/><Relationship Id="rId6" Type="http://schemas.openxmlformats.org/officeDocument/2006/relationships/oleObject" Target="../embeddings/oleObject17.bin"/><Relationship Id="rId5" Type="http://schemas.openxmlformats.org/officeDocument/2006/relationships/image" Target="../media/image22.wmf"/><Relationship Id="rId4" Type="http://schemas.openxmlformats.org/officeDocument/2006/relationships/oleObject" Target="../embeddings/oleObject16.bin"/><Relationship Id="rId9" Type="http://schemas.openxmlformats.org/officeDocument/2006/relationships/image" Target="../media/image24.wmf"/></Relationships>
</file>

<file path=ppt/slides/_rels/slide11.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oleObject" Target="../embeddings/oleObject19.bin"/><Relationship Id="rId1" Type="http://schemas.openxmlformats.org/officeDocument/2006/relationships/slideLayout" Target="../slideLayouts/slideLayout25.xml"/><Relationship Id="rId5" Type="http://schemas.openxmlformats.org/officeDocument/2006/relationships/image" Target="../media/image26.wmf"/><Relationship Id="rId4" Type="http://schemas.openxmlformats.org/officeDocument/2006/relationships/oleObject" Target="../embeddings/oleObject20.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image" Target="../media/image27.wmf"/><Relationship Id="rId7" Type="http://schemas.openxmlformats.org/officeDocument/2006/relationships/image" Target="../media/image29.wmf"/><Relationship Id="rId2" Type="http://schemas.openxmlformats.org/officeDocument/2006/relationships/oleObject" Target="../embeddings/oleObject21.bin"/><Relationship Id="rId1" Type="http://schemas.openxmlformats.org/officeDocument/2006/relationships/slideLayout" Target="../slideLayouts/slideLayout25.xml"/><Relationship Id="rId6" Type="http://schemas.openxmlformats.org/officeDocument/2006/relationships/oleObject" Target="../embeddings/oleObject23.bin"/><Relationship Id="rId5" Type="http://schemas.openxmlformats.org/officeDocument/2006/relationships/image" Target="../media/image28.wmf"/><Relationship Id="rId4" Type="http://schemas.openxmlformats.org/officeDocument/2006/relationships/oleObject" Target="../embeddings/oleObject22.bin"/><Relationship Id="rId9" Type="http://schemas.openxmlformats.org/officeDocument/2006/relationships/image" Target="../media/image30.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image" Target="../media/image31.wmf"/><Relationship Id="rId7" Type="http://schemas.openxmlformats.org/officeDocument/2006/relationships/image" Target="../media/image33.wmf"/><Relationship Id="rId2" Type="http://schemas.openxmlformats.org/officeDocument/2006/relationships/oleObject" Target="../embeddings/oleObject25.bin"/><Relationship Id="rId1" Type="http://schemas.openxmlformats.org/officeDocument/2006/relationships/slideLayout" Target="../slideLayouts/slideLayout25.xml"/><Relationship Id="rId6" Type="http://schemas.openxmlformats.org/officeDocument/2006/relationships/oleObject" Target="../embeddings/oleObject27.bin"/><Relationship Id="rId11" Type="http://schemas.openxmlformats.org/officeDocument/2006/relationships/image" Target="../media/image35.wmf"/><Relationship Id="rId5" Type="http://schemas.openxmlformats.org/officeDocument/2006/relationships/image" Target="../media/image32.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34.wmf"/></Relationships>
</file>

<file path=ppt/slides/_rels/slide1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oleObject" Target="../embeddings/oleObject30.bin"/><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oleObject" Target="../embeddings/oleObject31.bin"/><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image" Target="../media/image39.wmf"/><Relationship Id="rId7" Type="http://schemas.openxmlformats.org/officeDocument/2006/relationships/image" Target="../media/image41.wmf"/><Relationship Id="rId2" Type="http://schemas.openxmlformats.org/officeDocument/2006/relationships/oleObject" Target="../embeddings/oleObject32.bin"/><Relationship Id="rId1" Type="http://schemas.openxmlformats.org/officeDocument/2006/relationships/slideLayout" Target="../slideLayouts/slideLayout25.xml"/><Relationship Id="rId6" Type="http://schemas.openxmlformats.org/officeDocument/2006/relationships/oleObject" Target="../embeddings/oleObject34.bin"/><Relationship Id="rId5" Type="http://schemas.openxmlformats.org/officeDocument/2006/relationships/image" Target="../media/image40.wmf"/><Relationship Id="rId4" Type="http://schemas.openxmlformats.org/officeDocument/2006/relationships/oleObject" Target="../embeddings/oleObject33.bin"/><Relationship Id="rId9" Type="http://schemas.openxmlformats.org/officeDocument/2006/relationships/image" Target="../media/image42.wmf"/></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image" Target="../media/image43.wmf"/><Relationship Id="rId7" Type="http://schemas.openxmlformats.org/officeDocument/2006/relationships/image" Target="../media/image45.wmf"/><Relationship Id="rId2" Type="http://schemas.openxmlformats.org/officeDocument/2006/relationships/oleObject" Target="../embeddings/oleObject36.bin"/><Relationship Id="rId1" Type="http://schemas.openxmlformats.org/officeDocument/2006/relationships/slideLayout" Target="../slideLayouts/slideLayout25.xml"/><Relationship Id="rId6" Type="http://schemas.openxmlformats.org/officeDocument/2006/relationships/oleObject" Target="../embeddings/oleObject38.bin"/><Relationship Id="rId5" Type="http://schemas.openxmlformats.org/officeDocument/2006/relationships/image" Target="../media/image44.wmf"/><Relationship Id="rId4" Type="http://schemas.openxmlformats.org/officeDocument/2006/relationships/oleObject" Target="../embeddings/oleObject37.bin"/><Relationship Id="rId9" Type="http://schemas.openxmlformats.org/officeDocument/2006/relationships/image" Target="../media/image46.wmf"/></Relationships>
</file>

<file path=ppt/slides/_rels/slide23.x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oleObject" Target="../embeddings/oleObject40.bin"/><Relationship Id="rId1" Type="http://schemas.openxmlformats.org/officeDocument/2006/relationships/slideLayout" Target="../slideLayouts/slideLayout25.xml"/><Relationship Id="rId5" Type="http://schemas.openxmlformats.org/officeDocument/2006/relationships/image" Target="../media/image48.wmf"/><Relationship Id="rId4" Type="http://schemas.openxmlformats.org/officeDocument/2006/relationships/oleObject" Target="../embeddings/oleObject41.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image" Target="../media/image49.wmf"/><Relationship Id="rId7" Type="http://schemas.openxmlformats.org/officeDocument/2006/relationships/image" Target="../media/image51.wmf"/><Relationship Id="rId2" Type="http://schemas.openxmlformats.org/officeDocument/2006/relationships/oleObject" Target="../embeddings/oleObject42.bin"/><Relationship Id="rId1" Type="http://schemas.openxmlformats.org/officeDocument/2006/relationships/slideLayout" Target="../slideLayouts/slideLayout25.xml"/><Relationship Id="rId6" Type="http://schemas.openxmlformats.org/officeDocument/2006/relationships/oleObject" Target="../embeddings/oleObject44.bin"/><Relationship Id="rId11" Type="http://schemas.openxmlformats.org/officeDocument/2006/relationships/image" Target="../media/image53.wmf"/><Relationship Id="rId5" Type="http://schemas.openxmlformats.org/officeDocument/2006/relationships/image" Target="../media/image50.wmf"/><Relationship Id="rId10" Type="http://schemas.openxmlformats.org/officeDocument/2006/relationships/oleObject" Target="../embeddings/oleObject46.bin"/><Relationship Id="rId4" Type="http://schemas.openxmlformats.org/officeDocument/2006/relationships/oleObject" Target="../embeddings/oleObject43.bin"/><Relationship Id="rId9" Type="http://schemas.openxmlformats.org/officeDocument/2006/relationships/image" Target="../media/image52.w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50.bin"/><Relationship Id="rId3" Type="http://schemas.openxmlformats.org/officeDocument/2006/relationships/image" Target="../media/image54.wmf"/><Relationship Id="rId7" Type="http://schemas.openxmlformats.org/officeDocument/2006/relationships/image" Target="../media/image56.wmf"/><Relationship Id="rId2" Type="http://schemas.openxmlformats.org/officeDocument/2006/relationships/oleObject" Target="../embeddings/oleObject47.bin"/><Relationship Id="rId1" Type="http://schemas.openxmlformats.org/officeDocument/2006/relationships/slideLayout" Target="../slideLayouts/slideLayout25.xml"/><Relationship Id="rId6" Type="http://schemas.openxmlformats.org/officeDocument/2006/relationships/oleObject" Target="../embeddings/oleObject49.bin"/><Relationship Id="rId5" Type="http://schemas.openxmlformats.org/officeDocument/2006/relationships/image" Target="../media/image55.wmf"/><Relationship Id="rId4" Type="http://schemas.openxmlformats.org/officeDocument/2006/relationships/oleObject" Target="../embeddings/oleObject48.bin"/><Relationship Id="rId9" Type="http://schemas.openxmlformats.org/officeDocument/2006/relationships/image" Target="../media/image57.wmf"/></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54.bin"/><Relationship Id="rId3" Type="http://schemas.openxmlformats.org/officeDocument/2006/relationships/image" Target="../media/image58.wmf"/><Relationship Id="rId7" Type="http://schemas.openxmlformats.org/officeDocument/2006/relationships/image" Target="../media/image60.wmf"/><Relationship Id="rId2" Type="http://schemas.openxmlformats.org/officeDocument/2006/relationships/oleObject" Target="../embeddings/oleObject51.bin"/><Relationship Id="rId1" Type="http://schemas.openxmlformats.org/officeDocument/2006/relationships/slideLayout" Target="../slideLayouts/slideLayout25.xml"/><Relationship Id="rId6" Type="http://schemas.openxmlformats.org/officeDocument/2006/relationships/oleObject" Target="../embeddings/oleObject53.bin"/><Relationship Id="rId5" Type="http://schemas.openxmlformats.org/officeDocument/2006/relationships/image" Target="../media/image59.wmf"/><Relationship Id="rId4" Type="http://schemas.openxmlformats.org/officeDocument/2006/relationships/oleObject" Target="../embeddings/oleObject52.bin"/><Relationship Id="rId9" Type="http://schemas.openxmlformats.org/officeDocument/2006/relationships/image" Target="../media/image61.wmf"/></Relationships>
</file>

<file path=ppt/slides/_rels/slide27.xml.rels><?xml version="1.0" encoding="UTF-8" standalone="yes"?>
<Relationships xmlns="http://schemas.openxmlformats.org/package/2006/relationships"><Relationship Id="rId3" Type="http://schemas.openxmlformats.org/officeDocument/2006/relationships/image" Target="../media/image62.wmf"/><Relationship Id="rId7" Type="http://schemas.openxmlformats.org/officeDocument/2006/relationships/image" Target="../media/image64.wmf"/><Relationship Id="rId2" Type="http://schemas.openxmlformats.org/officeDocument/2006/relationships/oleObject" Target="../embeddings/oleObject55.bin"/><Relationship Id="rId1" Type="http://schemas.openxmlformats.org/officeDocument/2006/relationships/slideLayout" Target="../slideLayouts/slideLayout25.xml"/><Relationship Id="rId6" Type="http://schemas.openxmlformats.org/officeDocument/2006/relationships/oleObject" Target="../embeddings/oleObject57.bin"/><Relationship Id="rId5" Type="http://schemas.openxmlformats.org/officeDocument/2006/relationships/image" Target="../media/image63.wmf"/><Relationship Id="rId4" Type="http://schemas.openxmlformats.org/officeDocument/2006/relationships/oleObject" Target="../embeddings/oleObject56.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61.bin"/><Relationship Id="rId3" Type="http://schemas.openxmlformats.org/officeDocument/2006/relationships/image" Target="../media/image65.wmf"/><Relationship Id="rId7" Type="http://schemas.openxmlformats.org/officeDocument/2006/relationships/image" Target="../media/image67.wmf"/><Relationship Id="rId2" Type="http://schemas.openxmlformats.org/officeDocument/2006/relationships/oleObject" Target="../embeddings/oleObject58.bin"/><Relationship Id="rId1" Type="http://schemas.openxmlformats.org/officeDocument/2006/relationships/slideLayout" Target="../slideLayouts/slideLayout25.xml"/><Relationship Id="rId6" Type="http://schemas.openxmlformats.org/officeDocument/2006/relationships/oleObject" Target="../embeddings/oleObject60.bin"/><Relationship Id="rId11" Type="http://schemas.openxmlformats.org/officeDocument/2006/relationships/image" Target="../media/image69.wmf"/><Relationship Id="rId5" Type="http://schemas.openxmlformats.org/officeDocument/2006/relationships/image" Target="../media/image66.wmf"/><Relationship Id="rId10" Type="http://schemas.openxmlformats.org/officeDocument/2006/relationships/oleObject" Target="../embeddings/oleObject62.bin"/><Relationship Id="rId4" Type="http://schemas.openxmlformats.org/officeDocument/2006/relationships/oleObject" Target="../embeddings/oleObject59.bin"/><Relationship Id="rId9" Type="http://schemas.openxmlformats.org/officeDocument/2006/relationships/image" Target="../media/image68.wmf"/></Relationships>
</file>

<file path=ppt/slides/_rels/slide29.xml.rels><?xml version="1.0" encoding="UTF-8" standalone="yes"?>
<Relationships xmlns="http://schemas.openxmlformats.org/package/2006/relationships"><Relationship Id="rId2" Type="http://schemas.openxmlformats.org/officeDocument/2006/relationships/image" Target="../media/image70.jpe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0.xml.rels><?xml version="1.0" encoding="UTF-8" standalone="yes"?>
<Relationships xmlns="http://schemas.openxmlformats.org/package/2006/relationships"><Relationship Id="rId3" Type="http://schemas.openxmlformats.org/officeDocument/2006/relationships/image" Target="../media/image71.wmf"/><Relationship Id="rId7" Type="http://schemas.openxmlformats.org/officeDocument/2006/relationships/image" Target="../media/image73.wmf"/><Relationship Id="rId2" Type="http://schemas.openxmlformats.org/officeDocument/2006/relationships/oleObject" Target="../embeddings/oleObject63.bin"/><Relationship Id="rId1" Type="http://schemas.openxmlformats.org/officeDocument/2006/relationships/slideLayout" Target="../slideLayouts/slideLayout25.xml"/><Relationship Id="rId6" Type="http://schemas.openxmlformats.org/officeDocument/2006/relationships/oleObject" Target="../embeddings/oleObject65.bin"/><Relationship Id="rId5" Type="http://schemas.openxmlformats.org/officeDocument/2006/relationships/image" Target="../media/image72.wmf"/><Relationship Id="rId4" Type="http://schemas.openxmlformats.org/officeDocument/2006/relationships/oleObject" Target="../embeddings/oleObject64.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69.bin"/><Relationship Id="rId13" Type="http://schemas.openxmlformats.org/officeDocument/2006/relationships/image" Target="../media/image79.wmf"/><Relationship Id="rId3" Type="http://schemas.openxmlformats.org/officeDocument/2006/relationships/image" Target="../media/image74.wmf"/><Relationship Id="rId7" Type="http://schemas.openxmlformats.org/officeDocument/2006/relationships/image" Target="../media/image76.wmf"/><Relationship Id="rId12" Type="http://schemas.openxmlformats.org/officeDocument/2006/relationships/oleObject" Target="../embeddings/oleObject71.bin"/><Relationship Id="rId2" Type="http://schemas.openxmlformats.org/officeDocument/2006/relationships/oleObject" Target="../embeddings/oleObject66.bin"/><Relationship Id="rId1" Type="http://schemas.openxmlformats.org/officeDocument/2006/relationships/slideLayout" Target="../slideLayouts/slideLayout25.xml"/><Relationship Id="rId6" Type="http://schemas.openxmlformats.org/officeDocument/2006/relationships/oleObject" Target="../embeddings/oleObject68.bin"/><Relationship Id="rId11" Type="http://schemas.openxmlformats.org/officeDocument/2006/relationships/image" Target="../media/image78.wmf"/><Relationship Id="rId5" Type="http://schemas.openxmlformats.org/officeDocument/2006/relationships/image" Target="../media/image75.wmf"/><Relationship Id="rId10" Type="http://schemas.openxmlformats.org/officeDocument/2006/relationships/oleObject" Target="../embeddings/oleObject70.bin"/><Relationship Id="rId4" Type="http://schemas.openxmlformats.org/officeDocument/2006/relationships/oleObject" Target="../embeddings/oleObject67.bin"/><Relationship Id="rId9" Type="http://schemas.openxmlformats.org/officeDocument/2006/relationships/image" Target="../media/image77.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75.bin"/><Relationship Id="rId13" Type="http://schemas.openxmlformats.org/officeDocument/2006/relationships/image" Target="../media/image85.wmf"/><Relationship Id="rId3" Type="http://schemas.openxmlformats.org/officeDocument/2006/relationships/image" Target="../media/image80.wmf"/><Relationship Id="rId7" Type="http://schemas.openxmlformats.org/officeDocument/2006/relationships/image" Target="../media/image82.wmf"/><Relationship Id="rId12" Type="http://schemas.openxmlformats.org/officeDocument/2006/relationships/oleObject" Target="../embeddings/oleObject77.bin"/><Relationship Id="rId2" Type="http://schemas.openxmlformats.org/officeDocument/2006/relationships/oleObject" Target="../embeddings/oleObject72.bin"/><Relationship Id="rId1" Type="http://schemas.openxmlformats.org/officeDocument/2006/relationships/slideLayout" Target="../slideLayouts/slideLayout25.xml"/><Relationship Id="rId6" Type="http://schemas.openxmlformats.org/officeDocument/2006/relationships/oleObject" Target="../embeddings/oleObject74.bin"/><Relationship Id="rId11" Type="http://schemas.openxmlformats.org/officeDocument/2006/relationships/image" Target="../media/image84.wmf"/><Relationship Id="rId5" Type="http://schemas.openxmlformats.org/officeDocument/2006/relationships/image" Target="../media/image81.wmf"/><Relationship Id="rId10" Type="http://schemas.openxmlformats.org/officeDocument/2006/relationships/oleObject" Target="../embeddings/oleObject76.bin"/><Relationship Id="rId4" Type="http://schemas.openxmlformats.org/officeDocument/2006/relationships/oleObject" Target="../embeddings/oleObject73.bin"/><Relationship Id="rId9" Type="http://schemas.openxmlformats.org/officeDocument/2006/relationships/image" Target="../media/image83.wmf"/></Relationships>
</file>

<file path=ppt/slides/_rels/slide34.xml.rels><?xml version="1.0" encoding="UTF-8" standalone="yes"?>
<Relationships xmlns="http://schemas.openxmlformats.org/package/2006/relationships"><Relationship Id="rId8" Type="http://schemas.openxmlformats.org/officeDocument/2006/relationships/image" Target="../media/image88.wmf"/><Relationship Id="rId13" Type="http://schemas.openxmlformats.org/officeDocument/2006/relationships/oleObject" Target="../embeddings/oleObject83.bin"/><Relationship Id="rId3" Type="http://schemas.openxmlformats.org/officeDocument/2006/relationships/oleObject" Target="../embeddings/oleObject78.bin"/><Relationship Id="rId7" Type="http://schemas.openxmlformats.org/officeDocument/2006/relationships/oleObject" Target="../embeddings/oleObject80.bin"/><Relationship Id="rId12" Type="http://schemas.openxmlformats.org/officeDocument/2006/relationships/image" Target="../media/image90.wmf"/><Relationship Id="rId2" Type="http://schemas.openxmlformats.org/officeDocument/2006/relationships/notesSlide" Target="../notesSlides/notesSlide2.xml"/><Relationship Id="rId16" Type="http://schemas.openxmlformats.org/officeDocument/2006/relationships/image" Target="../media/image92.wmf"/><Relationship Id="rId1" Type="http://schemas.openxmlformats.org/officeDocument/2006/relationships/slideLayout" Target="../slideLayouts/slideLayout25.xml"/><Relationship Id="rId6" Type="http://schemas.openxmlformats.org/officeDocument/2006/relationships/image" Target="../media/image87.wmf"/><Relationship Id="rId11" Type="http://schemas.openxmlformats.org/officeDocument/2006/relationships/oleObject" Target="../embeddings/oleObject82.bin"/><Relationship Id="rId5" Type="http://schemas.openxmlformats.org/officeDocument/2006/relationships/oleObject" Target="../embeddings/oleObject79.bin"/><Relationship Id="rId15" Type="http://schemas.openxmlformats.org/officeDocument/2006/relationships/oleObject" Target="../embeddings/oleObject84.bin"/><Relationship Id="rId10" Type="http://schemas.openxmlformats.org/officeDocument/2006/relationships/image" Target="../media/image89.wmf"/><Relationship Id="rId4" Type="http://schemas.openxmlformats.org/officeDocument/2006/relationships/image" Target="../media/image86.wmf"/><Relationship Id="rId9" Type="http://schemas.openxmlformats.org/officeDocument/2006/relationships/oleObject" Target="../embeddings/oleObject81.bin"/><Relationship Id="rId14" Type="http://schemas.openxmlformats.org/officeDocument/2006/relationships/image" Target="../media/image91.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85.bin"/><Relationship Id="rId2" Type="http://schemas.openxmlformats.org/officeDocument/2006/relationships/notesSlide" Target="../notesSlides/notesSlide3.xml"/><Relationship Id="rId1" Type="http://schemas.openxmlformats.org/officeDocument/2006/relationships/slideLayout" Target="../slideLayouts/slideLayout25.xml"/><Relationship Id="rId4" Type="http://schemas.openxmlformats.org/officeDocument/2006/relationships/image" Target="../media/image93.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86.bin"/><Relationship Id="rId2" Type="http://schemas.openxmlformats.org/officeDocument/2006/relationships/image" Target="../media/image94.jpeg"/><Relationship Id="rId1" Type="http://schemas.openxmlformats.org/officeDocument/2006/relationships/slideLayout" Target="../slideLayouts/slideLayout31.xml"/><Relationship Id="rId6" Type="http://schemas.openxmlformats.org/officeDocument/2006/relationships/image" Target="../media/image96.wmf"/><Relationship Id="rId5" Type="http://schemas.openxmlformats.org/officeDocument/2006/relationships/oleObject" Target="../embeddings/oleObject87.bin"/><Relationship Id="rId4" Type="http://schemas.openxmlformats.org/officeDocument/2006/relationships/image" Target="../media/image95.wmf"/></Relationships>
</file>

<file path=ppt/slides/_rels/slide41.xml.rels><?xml version="1.0" encoding="UTF-8" standalone="yes"?>
<Relationships xmlns="http://schemas.openxmlformats.org/package/2006/relationships"><Relationship Id="rId3" Type="http://schemas.openxmlformats.org/officeDocument/2006/relationships/image" Target="../media/image97.wmf"/><Relationship Id="rId7" Type="http://schemas.openxmlformats.org/officeDocument/2006/relationships/image" Target="../media/image99.wmf"/><Relationship Id="rId2" Type="http://schemas.openxmlformats.org/officeDocument/2006/relationships/oleObject" Target="../embeddings/oleObject88.bin"/><Relationship Id="rId1" Type="http://schemas.openxmlformats.org/officeDocument/2006/relationships/slideLayout" Target="../slideLayouts/slideLayout29.xml"/><Relationship Id="rId6" Type="http://schemas.openxmlformats.org/officeDocument/2006/relationships/oleObject" Target="../embeddings/oleObject90.bin"/><Relationship Id="rId5" Type="http://schemas.openxmlformats.org/officeDocument/2006/relationships/image" Target="../media/image98.wmf"/><Relationship Id="rId4" Type="http://schemas.openxmlformats.org/officeDocument/2006/relationships/oleObject" Target="../embeddings/oleObject89.bin"/></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94.bin"/><Relationship Id="rId13" Type="http://schemas.openxmlformats.org/officeDocument/2006/relationships/image" Target="../media/image105.wmf"/><Relationship Id="rId3" Type="http://schemas.openxmlformats.org/officeDocument/2006/relationships/image" Target="../media/image100.wmf"/><Relationship Id="rId7" Type="http://schemas.openxmlformats.org/officeDocument/2006/relationships/image" Target="../media/image102.wmf"/><Relationship Id="rId12" Type="http://schemas.openxmlformats.org/officeDocument/2006/relationships/oleObject" Target="../embeddings/oleObject96.bin"/><Relationship Id="rId2" Type="http://schemas.openxmlformats.org/officeDocument/2006/relationships/oleObject" Target="../embeddings/oleObject91.bin"/><Relationship Id="rId1" Type="http://schemas.openxmlformats.org/officeDocument/2006/relationships/slideLayout" Target="../slideLayouts/slideLayout25.xml"/><Relationship Id="rId6" Type="http://schemas.openxmlformats.org/officeDocument/2006/relationships/oleObject" Target="../embeddings/oleObject93.bin"/><Relationship Id="rId11" Type="http://schemas.openxmlformats.org/officeDocument/2006/relationships/image" Target="../media/image104.wmf"/><Relationship Id="rId5" Type="http://schemas.openxmlformats.org/officeDocument/2006/relationships/image" Target="../media/image101.wmf"/><Relationship Id="rId10" Type="http://schemas.openxmlformats.org/officeDocument/2006/relationships/oleObject" Target="../embeddings/oleObject95.bin"/><Relationship Id="rId4" Type="http://schemas.openxmlformats.org/officeDocument/2006/relationships/oleObject" Target="../embeddings/oleObject92.bin"/><Relationship Id="rId9" Type="http://schemas.openxmlformats.org/officeDocument/2006/relationships/image" Target="../media/image103.wmf"/></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100.bin"/><Relationship Id="rId3" Type="http://schemas.openxmlformats.org/officeDocument/2006/relationships/image" Target="../media/image106.wmf"/><Relationship Id="rId7" Type="http://schemas.openxmlformats.org/officeDocument/2006/relationships/image" Target="../media/image108.wmf"/><Relationship Id="rId2" Type="http://schemas.openxmlformats.org/officeDocument/2006/relationships/oleObject" Target="../embeddings/oleObject97.bin"/><Relationship Id="rId1" Type="http://schemas.openxmlformats.org/officeDocument/2006/relationships/slideLayout" Target="../slideLayouts/slideLayout28.xml"/><Relationship Id="rId6" Type="http://schemas.openxmlformats.org/officeDocument/2006/relationships/oleObject" Target="../embeddings/oleObject99.bin"/><Relationship Id="rId5" Type="http://schemas.openxmlformats.org/officeDocument/2006/relationships/image" Target="../media/image107.wmf"/><Relationship Id="rId4" Type="http://schemas.openxmlformats.org/officeDocument/2006/relationships/oleObject" Target="../embeddings/oleObject98.bin"/><Relationship Id="rId9" Type="http://schemas.openxmlformats.org/officeDocument/2006/relationships/image" Target="../media/image109.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5.xml.rels><?xml version="1.0" encoding="UTF-8" standalone="yes"?>
<Relationships xmlns="http://schemas.openxmlformats.org/package/2006/relationships"><Relationship Id="rId3" Type="http://schemas.openxmlformats.org/officeDocument/2006/relationships/image" Target="../media/image110.wmf"/><Relationship Id="rId7" Type="http://schemas.openxmlformats.org/officeDocument/2006/relationships/image" Target="../media/image112.wmf"/><Relationship Id="rId2" Type="http://schemas.openxmlformats.org/officeDocument/2006/relationships/oleObject" Target="../embeddings/oleObject101.bin"/><Relationship Id="rId1" Type="http://schemas.openxmlformats.org/officeDocument/2006/relationships/slideLayout" Target="../slideLayouts/slideLayout30.xml"/><Relationship Id="rId6" Type="http://schemas.openxmlformats.org/officeDocument/2006/relationships/oleObject" Target="../embeddings/oleObject103.bin"/><Relationship Id="rId5" Type="http://schemas.openxmlformats.org/officeDocument/2006/relationships/image" Target="../media/image111.wmf"/><Relationship Id="rId4" Type="http://schemas.openxmlformats.org/officeDocument/2006/relationships/oleObject" Target="../embeddings/oleObject102.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04.bin"/><Relationship Id="rId2" Type="http://schemas.openxmlformats.org/officeDocument/2006/relationships/notesSlide" Target="../notesSlides/notesSlide4.xml"/><Relationship Id="rId1" Type="http://schemas.openxmlformats.org/officeDocument/2006/relationships/slideLayout" Target="../slideLayouts/slideLayout30.xml"/><Relationship Id="rId6" Type="http://schemas.openxmlformats.org/officeDocument/2006/relationships/image" Target="../media/image114.wmf"/><Relationship Id="rId5" Type="http://schemas.openxmlformats.org/officeDocument/2006/relationships/oleObject" Target="../embeddings/oleObject105.bin"/><Relationship Id="rId4" Type="http://schemas.openxmlformats.org/officeDocument/2006/relationships/image" Target="../media/image113.wmf"/></Relationships>
</file>

<file path=ppt/slides/_rels/slide47.xml.rels><?xml version="1.0" encoding="UTF-8" standalone="yes"?>
<Relationships xmlns="http://schemas.openxmlformats.org/package/2006/relationships"><Relationship Id="rId3" Type="http://schemas.openxmlformats.org/officeDocument/2006/relationships/image" Target="../media/image115.wmf"/><Relationship Id="rId7" Type="http://schemas.openxmlformats.org/officeDocument/2006/relationships/image" Target="../media/image117.wmf"/><Relationship Id="rId2" Type="http://schemas.openxmlformats.org/officeDocument/2006/relationships/oleObject" Target="../embeddings/oleObject106.bin"/><Relationship Id="rId1" Type="http://schemas.openxmlformats.org/officeDocument/2006/relationships/slideLayout" Target="../slideLayouts/slideLayout25.xml"/><Relationship Id="rId6" Type="http://schemas.openxmlformats.org/officeDocument/2006/relationships/oleObject" Target="../embeddings/oleObject108.bin"/><Relationship Id="rId5" Type="http://schemas.openxmlformats.org/officeDocument/2006/relationships/image" Target="../media/image116.wmf"/><Relationship Id="rId4" Type="http://schemas.openxmlformats.org/officeDocument/2006/relationships/oleObject" Target="../embeddings/oleObject107.bin"/></Relationships>
</file>

<file path=ppt/slides/_rels/slide48.xml.rels><?xml version="1.0" encoding="UTF-8" standalone="yes"?>
<Relationships xmlns="http://schemas.openxmlformats.org/package/2006/relationships"><Relationship Id="rId3" Type="http://schemas.openxmlformats.org/officeDocument/2006/relationships/image" Target="../media/image118.wmf"/><Relationship Id="rId7" Type="http://schemas.openxmlformats.org/officeDocument/2006/relationships/image" Target="../media/image120.wmf"/><Relationship Id="rId2" Type="http://schemas.openxmlformats.org/officeDocument/2006/relationships/oleObject" Target="../embeddings/oleObject109.bin"/><Relationship Id="rId1" Type="http://schemas.openxmlformats.org/officeDocument/2006/relationships/slideLayout" Target="../slideLayouts/slideLayout25.xml"/><Relationship Id="rId6" Type="http://schemas.openxmlformats.org/officeDocument/2006/relationships/oleObject" Target="../embeddings/oleObject111.bin"/><Relationship Id="rId5" Type="http://schemas.openxmlformats.org/officeDocument/2006/relationships/image" Target="../media/image119.wmf"/><Relationship Id="rId4" Type="http://schemas.openxmlformats.org/officeDocument/2006/relationships/oleObject" Target="../embeddings/oleObject110.bin"/></Relationships>
</file>

<file path=ppt/slides/_rels/slide49.xml.rels><?xml version="1.0" encoding="UTF-8" standalone="yes"?>
<Relationships xmlns="http://schemas.openxmlformats.org/package/2006/relationships"><Relationship Id="rId8" Type="http://schemas.openxmlformats.org/officeDocument/2006/relationships/oleObject" Target="../embeddings/oleObject115.bin"/><Relationship Id="rId3" Type="http://schemas.openxmlformats.org/officeDocument/2006/relationships/image" Target="../media/image121.wmf"/><Relationship Id="rId7" Type="http://schemas.openxmlformats.org/officeDocument/2006/relationships/image" Target="../media/image123.wmf"/><Relationship Id="rId2" Type="http://schemas.openxmlformats.org/officeDocument/2006/relationships/oleObject" Target="../embeddings/oleObject112.bin"/><Relationship Id="rId1" Type="http://schemas.openxmlformats.org/officeDocument/2006/relationships/slideLayout" Target="../slideLayouts/slideLayout32.xml"/><Relationship Id="rId6" Type="http://schemas.openxmlformats.org/officeDocument/2006/relationships/oleObject" Target="../embeddings/oleObject114.bin"/><Relationship Id="rId5" Type="http://schemas.openxmlformats.org/officeDocument/2006/relationships/image" Target="../media/image122.wmf"/><Relationship Id="rId4" Type="http://schemas.openxmlformats.org/officeDocument/2006/relationships/oleObject" Target="../embeddings/oleObject113.bin"/><Relationship Id="rId9" Type="http://schemas.openxmlformats.org/officeDocument/2006/relationships/image" Target="../media/image124.wmf"/></Relationships>
</file>

<file path=ppt/slides/_rels/slide5.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5.png"/><Relationship Id="rId7" Type="http://schemas.openxmlformats.org/officeDocument/2006/relationships/oleObject" Target="../embeddings/oleObject2.bin"/><Relationship Id="rId2" Type="http://schemas.openxmlformats.org/officeDocument/2006/relationships/notesSlide" Target="../notesSlides/notesSlide1.xml"/><Relationship Id="rId1" Type="http://schemas.openxmlformats.org/officeDocument/2006/relationships/slideLayout" Target="../slideLayouts/slideLayout25.xml"/><Relationship Id="rId6" Type="http://schemas.openxmlformats.org/officeDocument/2006/relationships/image" Target="../media/image7.wmf"/><Relationship Id="rId5" Type="http://schemas.openxmlformats.org/officeDocument/2006/relationships/oleObject" Target="../embeddings/oleObject1.bin"/><Relationship Id="rId10" Type="http://schemas.openxmlformats.org/officeDocument/2006/relationships/image" Target="../media/image9.wmf"/><Relationship Id="rId4" Type="http://schemas.openxmlformats.org/officeDocument/2006/relationships/image" Target="../media/image6.jpeg"/><Relationship Id="rId9" Type="http://schemas.openxmlformats.org/officeDocument/2006/relationships/oleObject" Target="../embeddings/oleObject3.bin"/></Relationships>
</file>

<file path=ppt/slides/_rels/slide50.xml.rels><?xml version="1.0" encoding="UTF-8" standalone="yes"?>
<Relationships xmlns="http://schemas.openxmlformats.org/package/2006/relationships"><Relationship Id="rId3" Type="http://schemas.openxmlformats.org/officeDocument/2006/relationships/image" Target="../media/image125.wmf"/><Relationship Id="rId7" Type="http://schemas.openxmlformats.org/officeDocument/2006/relationships/image" Target="../media/image127.wmf"/><Relationship Id="rId2" Type="http://schemas.openxmlformats.org/officeDocument/2006/relationships/oleObject" Target="../embeddings/oleObject116.bin"/><Relationship Id="rId1" Type="http://schemas.openxmlformats.org/officeDocument/2006/relationships/slideLayout" Target="../slideLayouts/slideLayout29.xml"/><Relationship Id="rId6" Type="http://schemas.openxmlformats.org/officeDocument/2006/relationships/oleObject" Target="../embeddings/oleObject118.bin"/><Relationship Id="rId5" Type="http://schemas.openxmlformats.org/officeDocument/2006/relationships/image" Target="../media/image126.wmf"/><Relationship Id="rId4" Type="http://schemas.openxmlformats.org/officeDocument/2006/relationships/oleObject" Target="../embeddings/oleObject117.bin"/></Relationships>
</file>

<file path=ppt/slides/_rels/slide51.xml.rels><?xml version="1.0" encoding="UTF-8" standalone="yes"?>
<Relationships xmlns="http://schemas.openxmlformats.org/package/2006/relationships"><Relationship Id="rId3" Type="http://schemas.openxmlformats.org/officeDocument/2006/relationships/image" Target="../media/image128.wmf"/><Relationship Id="rId7" Type="http://schemas.openxmlformats.org/officeDocument/2006/relationships/image" Target="../media/image130.wmf"/><Relationship Id="rId2" Type="http://schemas.openxmlformats.org/officeDocument/2006/relationships/oleObject" Target="../embeddings/oleObject119.bin"/><Relationship Id="rId1" Type="http://schemas.openxmlformats.org/officeDocument/2006/relationships/slideLayout" Target="../slideLayouts/slideLayout25.xml"/><Relationship Id="rId6" Type="http://schemas.openxmlformats.org/officeDocument/2006/relationships/oleObject" Target="../embeddings/oleObject121.bin"/><Relationship Id="rId5" Type="http://schemas.openxmlformats.org/officeDocument/2006/relationships/image" Target="../media/image129.wmf"/><Relationship Id="rId4" Type="http://schemas.openxmlformats.org/officeDocument/2006/relationships/oleObject" Target="../embeddings/oleObject120.bin"/></Relationships>
</file>

<file path=ppt/slides/_rels/slide52.xml.rels><?xml version="1.0" encoding="UTF-8" standalone="yes"?>
<Relationships xmlns="http://schemas.openxmlformats.org/package/2006/relationships"><Relationship Id="rId3" Type="http://schemas.openxmlformats.org/officeDocument/2006/relationships/image" Target="../media/image131.wmf"/><Relationship Id="rId7" Type="http://schemas.openxmlformats.org/officeDocument/2006/relationships/image" Target="../media/image133.wmf"/><Relationship Id="rId2" Type="http://schemas.openxmlformats.org/officeDocument/2006/relationships/oleObject" Target="../embeddings/oleObject122.bin"/><Relationship Id="rId1" Type="http://schemas.openxmlformats.org/officeDocument/2006/relationships/slideLayout" Target="../slideLayouts/slideLayout29.xml"/><Relationship Id="rId6" Type="http://schemas.openxmlformats.org/officeDocument/2006/relationships/oleObject" Target="../embeddings/oleObject124.bin"/><Relationship Id="rId5" Type="http://schemas.openxmlformats.org/officeDocument/2006/relationships/image" Target="../media/image132.wmf"/><Relationship Id="rId4" Type="http://schemas.openxmlformats.org/officeDocument/2006/relationships/oleObject" Target="../embeddings/oleObject123.bin"/></Relationships>
</file>

<file path=ppt/slides/_rels/slide53.xml.rels><?xml version="1.0" encoding="UTF-8" standalone="yes"?>
<Relationships xmlns="http://schemas.openxmlformats.org/package/2006/relationships"><Relationship Id="rId3" Type="http://schemas.openxmlformats.org/officeDocument/2006/relationships/image" Target="../media/image134.wmf"/><Relationship Id="rId2" Type="http://schemas.openxmlformats.org/officeDocument/2006/relationships/oleObject" Target="../embeddings/oleObject125.bin"/><Relationship Id="rId1" Type="http://schemas.openxmlformats.org/officeDocument/2006/relationships/slideLayout" Target="../slideLayouts/slideLayout29.xml"/><Relationship Id="rId5" Type="http://schemas.openxmlformats.org/officeDocument/2006/relationships/image" Target="../media/image135.wmf"/><Relationship Id="rId4" Type="http://schemas.openxmlformats.org/officeDocument/2006/relationships/oleObject" Target="../embeddings/oleObject126.bin"/></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6.xml.rels><?xml version="1.0" encoding="UTF-8" standalone="yes"?>
<Relationships xmlns="http://schemas.openxmlformats.org/package/2006/relationships"><Relationship Id="rId3" Type="http://schemas.openxmlformats.org/officeDocument/2006/relationships/image" Target="../media/image136.wmf"/><Relationship Id="rId2" Type="http://schemas.openxmlformats.org/officeDocument/2006/relationships/oleObject" Target="../embeddings/oleObject127.bin"/><Relationship Id="rId1" Type="http://schemas.openxmlformats.org/officeDocument/2006/relationships/slideLayout" Target="../slideLayouts/slideLayout29.xml"/><Relationship Id="rId5" Type="http://schemas.openxmlformats.org/officeDocument/2006/relationships/image" Target="../media/image137.wmf"/><Relationship Id="rId4" Type="http://schemas.openxmlformats.org/officeDocument/2006/relationships/oleObject" Target="../embeddings/oleObject128.bin"/></Relationships>
</file>

<file path=ppt/slides/_rels/slide57.xml.rels><?xml version="1.0" encoding="UTF-8" standalone="yes"?>
<Relationships xmlns="http://schemas.openxmlformats.org/package/2006/relationships"><Relationship Id="rId3" Type="http://schemas.openxmlformats.org/officeDocument/2006/relationships/image" Target="../media/image138.wmf"/><Relationship Id="rId2" Type="http://schemas.openxmlformats.org/officeDocument/2006/relationships/oleObject" Target="../embeddings/oleObject129.bin"/><Relationship Id="rId1" Type="http://schemas.openxmlformats.org/officeDocument/2006/relationships/slideLayout" Target="../slideLayouts/slideLayout29.xml"/><Relationship Id="rId5" Type="http://schemas.openxmlformats.org/officeDocument/2006/relationships/image" Target="../media/image139.wmf"/><Relationship Id="rId4" Type="http://schemas.openxmlformats.org/officeDocument/2006/relationships/oleObject" Target="../embeddings/oleObject130.bin"/></Relationships>
</file>

<file path=ppt/slides/_rels/slide58.xml.rels><?xml version="1.0" encoding="UTF-8" standalone="yes"?>
<Relationships xmlns="http://schemas.openxmlformats.org/package/2006/relationships"><Relationship Id="rId3" Type="http://schemas.openxmlformats.org/officeDocument/2006/relationships/image" Target="../media/image140.wmf"/><Relationship Id="rId2" Type="http://schemas.openxmlformats.org/officeDocument/2006/relationships/oleObject" Target="../embeddings/oleObject131.bin"/><Relationship Id="rId1" Type="http://schemas.openxmlformats.org/officeDocument/2006/relationships/slideLayout" Target="../slideLayouts/slideLayout25.xml"/><Relationship Id="rId5" Type="http://schemas.openxmlformats.org/officeDocument/2006/relationships/image" Target="../media/image141.wmf"/><Relationship Id="rId4" Type="http://schemas.openxmlformats.org/officeDocument/2006/relationships/oleObject" Target="../embeddings/oleObject132.bin"/></Relationships>
</file>

<file path=ppt/slides/_rels/slide59.xml.rels><?xml version="1.0" encoding="UTF-8" standalone="yes"?>
<Relationships xmlns="http://schemas.openxmlformats.org/package/2006/relationships"><Relationship Id="rId3" Type="http://schemas.openxmlformats.org/officeDocument/2006/relationships/image" Target="../media/image142.wmf"/><Relationship Id="rId2" Type="http://schemas.openxmlformats.org/officeDocument/2006/relationships/oleObject" Target="../embeddings/oleObject133.bin"/><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oleObject" Target="../embeddings/oleObject4.bin"/><Relationship Id="rId1" Type="http://schemas.openxmlformats.org/officeDocument/2006/relationships/slideLayout" Target="../slideLayouts/slideLayout25.xml"/></Relationships>
</file>

<file path=ppt/slides/_rels/slide60.xml.rels><?xml version="1.0" encoding="UTF-8" standalone="yes"?>
<Relationships xmlns="http://schemas.openxmlformats.org/package/2006/relationships"><Relationship Id="rId3" Type="http://schemas.openxmlformats.org/officeDocument/2006/relationships/image" Target="../media/image143.wmf"/><Relationship Id="rId2" Type="http://schemas.openxmlformats.org/officeDocument/2006/relationships/oleObject" Target="../embeddings/oleObject134.bin"/><Relationship Id="rId1" Type="http://schemas.openxmlformats.org/officeDocument/2006/relationships/slideLayout" Target="../slideLayouts/slideLayout25.xml"/><Relationship Id="rId5" Type="http://schemas.openxmlformats.org/officeDocument/2006/relationships/image" Target="../media/image144.wmf"/><Relationship Id="rId4" Type="http://schemas.openxmlformats.org/officeDocument/2006/relationships/oleObject" Target="../embeddings/oleObject135.bin"/></Relationships>
</file>

<file path=ppt/slides/_rels/slide61.xml.rels><?xml version="1.0" encoding="UTF-8" standalone="yes"?>
<Relationships xmlns="http://schemas.openxmlformats.org/package/2006/relationships"><Relationship Id="rId8" Type="http://schemas.openxmlformats.org/officeDocument/2006/relationships/oleObject" Target="../embeddings/oleObject139.bin"/><Relationship Id="rId3" Type="http://schemas.openxmlformats.org/officeDocument/2006/relationships/image" Target="../media/image145.wmf"/><Relationship Id="rId7" Type="http://schemas.openxmlformats.org/officeDocument/2006/relationships/image" Target="../media/image147.wmf"/><Relationship Id="rId2" Type="http://schemas.openxmlformats.org/officeDocument/2006/relationships/oleObject" Target="../embeddings/oleObject136.bin"/><Relationship Id="rId1" Type="http://schemas.openxmlformats.org/officeDocument/2006/relationships/slideLayout" Target="../slideLayouts/slideLayout25.xml"/><Relationship Id="rId6" Type="http://schemas.openxmlformats.org/officeDocument/2006/relationships/oleObject" Target="../embeddings/oleObject138.bin"/><Relationship Id="rId11" Type="http://schemas.openxmlformats.org/officeDocument/2006/relationships/image" Target="../media/image149.wmf"/><Relationship Id="rId5" Type="http://schemas.openxmlformats.org/officeDocument/2006/relationships/image" Target="../media/image146.wmf"/><Relationship Id="rId10" Type="http://schemas.openxmlformats.org/officeDocument/2006/relationships/oleObject" Target="../embeddings/oleObject140.bin"/><Relationship Id="rId4" Type="http://schemas.openxmlformats.org/officeDocument/2006/relationships/oleObject" Target="../embeddings/oleObject137.bin"/><Relationship Id="rId9" Type="http://schemas.openxmlformats.org/officeDocument/2006/relationships/image" Target="../media/image148.wmf"/></Relationships>
</file>

<file path=ppt/slides/_rels/slide62.xml.rels><?xml version="1.0" encoding="UTF-8" standalone="yes"?>
<Relationships xmlns="http://schemas.openxmlformats.org/package/2006/relationships"><Relationship Id="rId8" Type="http://schemas.openxmlformats.org/officeDocument/2006/relationships/image" Target="../media/image152.wmf"/><Relationship Id="rId13" Type="http://schemas.openxmlformats.org/officeDocument/2006/relationships/oleObject" Target="../embeddings/oleObject146.bin"/><Relationship Id="rId18" Type="http://schemas.openxmlformats.org/officeDocument/2006/relationships/image" Target="../media/image157.wmf"/><Relationship Id="rId3" Type="http://schemas.openxmlformats.org/officeDocument/2006/relationships/oleObject" Target="../embeddings/oleObject141.bin"/><Relationship Id="rId7" Type="http://schemas.openxmlformats.org/officeDocument/2006/relationships/oleObject" Target="../embeddings/oleObject143.bin"/><Relationship Id="rId12" Type="http://schemas.openxmlformats.org/officeDocument/2006/relationships/image" Target="../media/image154.wmf"/><Relationship Id="rId17" Type="http://schemas.openxmlformats.org/officeDocument/2006/relationships/oleObject" Target="../embeddings/oleObject148.bin"/><Relationship Id="rId2" Type="http://schemas.openxmlformats.org/officeDocument/2006/relationships/notesSlide" Target="../notesSlides/notesSlide5.xml"/><Relationship Id="rId16" Type="http://schemas.openxmlformats.org/officeDocument/2006/relationships/image" Target="../media/image156.wmf"/><Relationship Id="rId20" Type="http://schemas.openxmlformats.org/officeDocument/2006/relationships/image" Target="../media/image158.wmf"/><Relationship Id="rId1" Type="http://schemas.openxmlformats.org/officeDocument/2006/relationships/slideLayout" Target="../slideLayouts/slideLayout26.xml"/><Relationship Id="rId6" Type="http://schemas.openxmlformats.org/officeDocument/2006/relationships/image" Target="../media/image151.wmf"/><Relationship Id="rId11" Type="http://schemas.openxmlformats.org/officeDocument/2006/relationships/oleObject" Target="../embeddings/oleObject145.bin"/><Relationship Id="rId5" Type="http://schemas.openxmlformats.org/officeDocument/2006/relationships/oleObject" Target="../embeddings/oleObject142.bin"/><Relationship Id="rId15" Type="http://schemas.openxmlformats.org/officeDocument/2006/relationships/oleObject" Target="../embeddings/oleObject147.bin"/><Relationship Id="rId10" Type="http://schemas.openxmlformats.org/officeDocument/2006/relationships/image" Target="../media/image153.wmf"/><Relationship Id="rId19" Type="http://schemas.openxmlformats.org/officeDocument/2006/relationships/oleObject" Target="../embeddings/oleObject149.bin"/><Relationship Id="rId4" Type="http://schemas.openxmlformats.org/officeDocument/2006/relationships/image" Target="../media/image150.wmf"/><Relationship Id="rId9" Type="http://schemas.openxmlformats.org/officeDocument/2006/relationships/oleObject" Target="../embeddings/oleObject144.bin"/><Relationship Id="rId14" Type="http://schemas.openxmlformats.org/officeDocument/2006/relationships/image" Target="../media/image155.wmf"/></Relationships>
</file>

<file path=ppt/slides/_rels/slide63.xml.rels><?xml version="1.0" encoding="UTF-8" standalone="yes"?>
<Relationships xmlns="http://schemas.openxmlformats.org/package/2006/relationships"><Relationship Id="rId8" Type="http://schemas.openxmlformats.org/officeDocument/2006/relationships/oleObject" Target="../embeddings/oleObject153.bin"/><Relationship Id="rId13" Type="http://schemas.openxmlformats.org/officeDocument/2006/relationships/image" Target="../media/image164.wmf"/><Relationship Id="rId3" Type="http://schemas.openxmlformats.org/officeDocument/2006/relationships/image" Target="../media/image159.wmf"/><Relationship Id="rId7" Type="http://schemas.openxmlformats.org/officeDocument/2006/relationships/image" Target="../media/image161.wmf"/><Relationship Id="rId12" Type="http://schemas.openxmlformats.org/officeDocument/2006/relationships/oleObject" Target="../embeddings/oleObject155.bin"/><Relationship Id="rId2" Type="http://schemas.openxmlformats.org/officeDocument/2006/relationships/oleObject" Target="../embeddings/oleObject150.bin"/><Relationship Id="rId1" Type="http://schemas.openxmlformats.org/officeDocument/2006/relationships/slideLayout" Target="../slideLayouts/slideLayout25.xml"/><Relationship Id="rId6" Type="http://schemas.openxmlformats.org/officeDocument/2006/relationships/oleObject" Target="../embeddings/oleObject152.bin"/><Relationship Id="rId11" Type="http://schemas.openxmlformats.org/officeDocument/2006/relationships/image" Target="../media/image163.wmf"/><Relationship Id="rId5" Type="http://schemas.openxmlformats.org/officeDocument/2006/relationships/image" Target="../media/image160.wmf"/><Relationship Id="rId10" Type="http://schemas.openxmlformats.org/officeDocument/2006/relationships/oleObject" Target="../embeddings/oleObject154.bin"/><Relationship Id="rId4" Type="http://schemas.openxmlformats.org/officeDocument/2006/relationships/oleObject" Target="../embeddings/oleObject151.bin"/><Relationship Id="rId9" Type="http://schemas.openxmlformats.org/officeDocument/2006/relationships/image" Target="../media/image162.wmf"/></Relationships>
</file>

<file path=ppt/slides/_rels/slide64.xml.rels><?xml version="1.0" encoding="UTF-8" standalone="yes"?>
<Relationships xmlns="http://schemas.openxmlformats.org/package/2006/relationships"><Relationship Id="rId8" Type="http://schemas.openxmlformats.org/officeDocument/2006/relationships/oleObject" Target="../embeddings/oleObject159.bin"/><Relationship Id="rId13" Type="http://schemas.openxmlformats.org/officeDocument/2006/relationships/image" Target="../media/image170.wmf"/><Relationship Id="rId3" Type="http://schemas.openxmlformats.org/officeDocument/2006/relationships/image" Target="../media/image165.wmf"/><Relationship Id="rId7" Type="http://schemas.openxmlformats.org/officeDocument/2006/relationships/image" Target="../media/image167.wmf"/><Relationship Id="rId12" Type="http://schemas.openxmlformats.org/officeDocument/2006/relationships/oleObject" Target="../embeddings/oleObject161.bin"/><Relationship Id="rId2" Type="http://schemas.openxmlformats.org/officeDocument/2006/relationships/oleObject" Target="../embeddings/oleObject156.bin"/><Relationship Id="rId1" Type="http://schemas.openxmlformats.org/officeDocument/2006/relationships/slideLayout" Target="../slideLayouts/slideLayout25.xml"/><Relationship Id="rId6" Type="http://schemas.openxmlformats.org/officeDocument/2006/relationships/oleObject" Target="../embeddings/oleObject158.bin"/><Relationship Id="rId11" Type="http://schemas.openxmlformats.org/officeDocument/2006/relationships/image" Target="../media/image169.wmf"/><Relationship Id="rId5" Type="http://schemas.openxmlformats.org/officeDocument/2006/relationships/image" Target="../media/image166.wmf"/><Relationship Id="rId10" Type="http://schemas.openxmlformats.org/officeDocument/2006/relationships/oleObject" Target="../embeddings/oleObject160.bin"/><Relationship Id="rId4" Type="http://schemas.openxmlformats.org/officeDocument/2006/relationships/oleObject" Target="../embeddings/oleObject157.bin"/><Relationship Id="rId9" Type="http://schemas.openxmlformats.org/officeDocument/2006/relationships/image" Target="../media/image168.wmf"/></Relationships>
</file>

<file path=ppt/slides/_rels/slide65.xml.rels><?xml version="1.0" encoding="UTF-8" standalone="yes"?>
<Relationships xmlns="http://schemas.openxmlformats.org/package/2006/relationships"><Relationship Id="rId8" Type="http://schemas.openxmlformats.org/officeDocument/2006/relationships/oleObject" Target="../embeddings/oleObject165.bin"/><Relationship Id="rId3" Type="http://schemas.openxmlformats.org/officeDocument/2006/relationships/image" Target="../media/image171.wmf"/><Relationship Id="rId7" Type="http://schemas.openxmlformats.org/officeDocument/2006/relationships/image" Target="../media/image173.wmf"/><Relationship Id="rId2" Type="http://schemas.openxmlformats.org/officeDocument/2006/relationships/oleObject" Target="../embeddings/oleObject162.bin"/><Relationship Id="rId1" Type="http://schemas.openxmlformats.org/officeDocument/2006/relationships/slideLayout" Target="../slideLayouts/slideLayout25.xml"/><Relationship Id="rId6" Type="http://schemas.openxmlformats.org/officeDocument/2006/relationships/oleObject" Target="../embeddings/oleObject164.bin"/><Relationship Id="rId5" Type="http://schemas.openxmlformats.org/officeDocument/2006/relationships/image" Target="../media/image172.wmf"/><Relationship Id="rId4" Type="http://schemas.openxmlformats.org/officeDocument/2006/relationships/oleObject" Target="../embeddings/oleObject163.bin"/><Relationship Id="rId9" Type="http://schemas.openxmlformats.org/officeDocument/2006/relationships/image" Target="../media/image174.wmf"/></Relationships>
</file>

<file path=ppt/slides/_rels/slide66.xml.rels><?xml version="1.0" encoding="UTF-8" standalone="yes"?>
<Relationships xmlns="http://schemas.openxmlformats.org/package/2006/relationships"><Relationship Id="rId8" Type="http://schemas.openxmlformats.org/officeDocument/2006/relationships/oleObject" Target="../embeddings/oleObject169.bin"/><Relationship Id="rId13" Type="http://schemas.openxmlformats.org/officeDocument/2006/relationships/image" Target="../media/image180.wmf"/><Relationship Id="rId18" Type="http://schemas.openxmlformats.org/officeDocument/2006/relationships/oleObject" Target="../embeddings/oleObject174.bin"/><Relationship Id="rId3" Type="http://schemas.openxmlformats.org/officeDocument/2006/relationships/image" Target="../media/image175.wmf"/><Relationship Id="rId21" Type="http://schemas.openxmlformats.org/officeDocument/2006/relationships/image" Target="../media/image184.wmf"/><Relationship Id="rId7" Type="http://schemas.openxmlformats.org/officeDocument/2006/relationships/image" Target="../media/image177.wmf"/><Relationship Id="rId12" Type="http://schemas.openxmlformats.org/officeDocument/2006/relationships/oleObject" Target="../embeddings/oleObject171.bin"/><Relationship Id="rId17" Type="http://schemas.openxmlformats.org/officeDocument/2006/relationships/image" Target="../media/image182.wmf"/><Relationship Id="rId2" Type="http://schemas.openxmlformats.org/officeDocument/2006/relationships/oleObject" Target="../embeddings/oleObject166.bin"/><Relationship Id="rId16" Type="http://schemas.openxmlformats.org/officeDocument/2006/relationships/oleObject" Target="../embeddings/oleObject173.bin"/><Relationship Id="rId20" Type="http://schemas.openxmlformats.org/officeDocument/2006/relationships/oleObject" Target="../embeddings/oleObject175.bin"/><Relationship Id="rId1" Type="http://schemas.openxmlformats.org/officeDocument/2006/relationships/slideLayout" Target="../slideLayouts/slideLayout25.xml"/><Relationship Id="rId6" Type="http://schemas.openxmlformats.org/officeDocument/2006/relationships/oleObject" Target="../embeddings/oleObject168.bin"/><Relationship Id="rId11" Type="http://schemas.openxmlformats.org/officeDocument/2006/relationships/image" Target="../media/image179.wmf"/><Relationship Id="rId5" Type="http://schemas.openxmlformats.org/officeDocument/2006/relationships/image" Target="../media/image176.wmf"/><Relationship Id="rId15" Type="http://schemas.openxmlformats.org/officeDocument/2006/relationships/image" Target="../media/image181.wmf"/><Relationship Id="rId10" Type="http://schemas.openxmlformats.org/officeDocument/2006/relationships/oleObject" Target="../embeddings/oleObject170.bin"/><Relationship Id="rId19" Type="http://schemas.openxmlformats.org/officeDocument/2006/relationships/image" Target="../media/image183.wmf"/><Relationship Id="rId4" Type="http://schemas.openxmlformats.org/officeDocument/2006/relationships/oleObject" Target="../embeddings/oleObject167.bin"/><Relationship Id="rId9" Type="http://schemas.openxmlformats.org/officeDocument/2006/relationships/image" Target="../media/image178.wmf"/><Relationship Id="rId14" Type="http://schemas.openxmlformats.org/officeDocument/2006/relationships/oleObject" Target="../embeddings/oleObject172.bin"/></Relationships>
</file>

<file path=ppt/slides/_rels/slide67.xml.rels><?xml version="1.0" encoding="UTF-8" standalone="yes"?>
<Relationships xmlns="http://schemas.openxmlformats.org/package/2006/relationships"><Relationship Id="rId8" Type="http://schemas.openxmlformats.org/officeDocument/2006/relationships/image" Target="../media/image187.wmf"/><Relationship Id="rId13" Type="http://schemas.openxmlformats.org/officeDocument/2006/relationships/oleObject" Target="../embeddings/oleObject181.bin"/><Relationship Id="rId18" Type="http://schemas.openxmlformats.org/officeDocument/2006/relationships/image" Target="../media/image192.wmf"/><Relationship Id="rId3" Type="http://schemas.openxmlformats.org/officeDocument/2006/relationships/oleObject" Target="../embeddings/oleObject176.bin"/><Relationship Id="rId21" Type="http://schemas.openxmlformats.org/officeDocument/2006/relationships/oleObject" Target="../embeddings/oleObject185.bin"/><Relationship Id="rId7" Type="http://schemas.openxmlformats.org/officeDocument/2006/relationships/oleObject" Target="../embeddings/oleObject178.bin"/><Relationship Id="rId12" Type="http://schemas.openxmlformats.org/officeDocument/2006/relationships/image" Target="../media/image189.wmf"/><Relationship Id="rId17" Type="http://schemas.openxmlformats.org/officeDocument/2006/relationships/oleObject" Target="../embeddings/oleObject183.bin"/><Relationship Id="rId2" Type="http://schemas.openxmlformats.org/officeDocument/2006/relationships/notesSlide" Target="../notesSlides/notesSlide6.xml"/><Relationship Id="rId16" Type="http://schemas.openxmlformats.org/officeDocument/2006/relationships/image" Target="../media/image191.wmf"/><Relationship Id="rId20" Type="http://schemas.openxmlformats.org/officeDocument/2006/relationships/image" Target="../media/image193.wmf"/><Relationship Id="rId1" Type="http://schemas.openxmlformats.org/officeDocument/2006/relationships/slideLayout" Target="../slideLayouts/slideLayout26.xml"/><Relationship Id="rId6" Type="http://schemas.openxmlformats.org/officeDocument/2006/relationships/image" Target="../media/image186.wmf"/><Relationship Id="rId11" Type="http://schemas.openxmlformats.org/officeDocument/2006/relationships/oleObject" Target="../embeddings/oleObject180.bin"/><Relationship Id="rId24" Type="http://schemas.openxmlformats.org/officeDocument/2006/relationships/image" Target="../media/image195.wmf"/><Relationship Id="rId5" Type="http://schemas.openxmlformats.org/officeDocument/2006/relationships/oleObject" Target="../embeddings/oleObject177.bin"/><Relationship Id="rId15" Type="http://schemas.openxmlformats.org/officeDocument/2006/relationships/oleObject" Target="../embeddings/oleObject182.bin"/><Relationship Id="rId23" Type="http://schemas.openxmlformats.org/officeDocument/2006/relationships/oleObject" Target="../embeddings/oleObject186.bin"/><Relationship Id="rId10" Type="http://schemas.openxmlformats.org/officeDocument/2006/relationships/image" Target="../media/image188.wmf"/><Relationship Id="rId19" Type="http://schemas.openxmlformats.org/officeDocument/2006/relationships/oleObject" Target="../embeddings/oleObject184.bin"/><Relationship Id="rId4" Type="http://schemas.openxmlformats.org/officeDocument/2006/relationships/image" Target="../media/image185.wmf"/><Relationship Id="rId9" Type="http://schemas.openxmlformats.org/officeDocument/2006/relationships/oleObject" Target="../embeddings/oleObject179.bin"/><Relationship Id="rId14" Type="http://schemas.openxmlformats.org/officeDocument/2006/relationships/image" Target="../media/image190.wmf"/><Relationship Id="rId22" Type="http://schemas.openxmlformats.org/officeDocument/2006/relationships/image" Target="../media/image194.wmf"/></Relationships>
</file>

<file path=ppt/slides/_rels/slide68.xml.rels><?xml version="1.0" encoding="UTF-8" standalone="yes"?>
<Relationships xmlns="http://schemas.openxmlformats.org/package/2006/relationships"><Relationship Id="rId3" Type="http://schemas.openxmlformats.org/officeDocument/2006/relationships/image" Target="../media/image196.wmf"/><Relationship Id="rId7" Type="http://schemas.openxmlformats.org/officeDocument/2006/relationships/image" Target="../media/image198.wmf"/><Relationship Id="rId2" Type="http://schemas.openxmlformats.org/officeDocument/2006/relationships/oleObject" Target="../embeddings/oleObject187.bin"/><Relationship Id="rId1" Type="http://schemas.openxmlformats.org/officeDocument/2006/relationships/slideLayout" Target="../slideLayouts/slideLayout25.xml"/><Relationship Id="rId6" Type="http://schemas.openxmlformats.org/officeDocument/2006/relationships/oleObject" Target="../embeddings/oleObject189.bin"/><Relationship Id="rId5" Type="http://schemas.openxmlformats.org/officeDocument/2006/relationships/image" Target="../media/image197.wmf"/><Relationship Id="rId4" Type="http://schemas.openxmlformats.org/officeDocument/2006/relationships/oleObject" Target="../embeddings/oleObject188.bin"/></Relationships>
</file>

<file path=ppt/slides/_rels/slide69.xml.rels><?xml version="1.0" encoding="UTF-8" standalone="yes"?>
<Relationships xmlns="http://schemas.openxmlformats.org/package/2006/relationships"><Relationship Id="rId3" Type="http://schemas.openxmlformats.org/officeDocument/2006/relationships/image" Target="../media/image199.wmf"/><Relationship Id="rId2" Type="http://schemas.openxmlformats.org/officeDocument/2006/relationships/oleObject" Target="../embeddings/oleObject190.bin"/><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3" Type="http://schemas.openxmlformats.org/officeDocument/2006/relationships/image" Target="../media/image11.wmf"/><Relationship Id="rId7" Type="http://schemas.openxmlformats.org/officeDocument/2006/relationships/image" Target="../media/image13.wmf"/><Relationship Id="rId2" Type="http://schemas.openxmlformats.org/officeDocument/2006/relationships/oleObject" Target="../embeddings/oleObject5.bin"/><Relationship Id="rId1" Type="http://schemas.openxmlformats.org/officeDocument/2006/relationships/slideLayout" Target="../slideLayouts/slideLayout25.xml"/><Relationship Id="rId6" Type="http://schemas.openxmlformats.org/officeDocument/2006/relationships/oleObject" Target="../embeddings/oleObject7.bin"/><Relationship Id="rId5" Type="http://schemas.openxmlformats.org/officeDocument/2006/relationships/image" Target="../media/image12.wmf"/><Relationship Id="rId4" Type="http://schemas.openxmlformats.org/officeDocument/2006/relationships/oleObject" Target="../embeddings/oleObject6.bin"/></Relationships>
</file>

<file path=ppt/slides/_rels/slide70.xml.rels><?xml version="1.0" encoding="UTF-8" standalone="yes"?>
<Relationships xmlns="http://schemas.openxmlformats.org/package/2006/relationships"><Relationship Id="rId3" Type="http://schemas.openxmlformats.org/officeDocument/2006/relationships/image" Target="../media/image200.wmf"/><Relationship Id="rId2" Type="http://schemas.openxmlformats.org/officeDocument/2006/relationships/oleObject" Target="../embeddings/oleObject191.bin"/><Relationship Id="rId1" Type="http://schemas.openxmlformats.org/officeDocument/2006/relationships/slideLayout" Target="../slideLayouts/slideLayout25.xml"/><Relationship Id="rId5" Type="http://schemas.openxmlformats.org/officeDocument/2006/relationships/image" Target="../media/image201.wmf"/><Relationship Id="rId4" Type="http://schemas.openxmlformats.org/officeDocument/2006/relationships/oleObject" Target="../embeddings/oleObject192.bin"/></Relationships>
</file>

<file path=ppt/slides/_rels/slide71.xml.rels><?xml version="1.0" encoding="UTF-8" standalone="yes"?>
<Relationships xmlns="http://schemas.openxmlformats.org/package/2006/relationships"><Relationship Id="rId8" Type="http://schemas.openxmlformats.org/officeDocument/2006/relationships/oleObject" Target="../embeddings/oleObject196.bin"/><Relationship Id="rId3" Type="http://schemas.openxmlformats.org/officeDocument/2006/relationships/image" Target="../media/image202.wmf"/><Relationship Id="rId7" Type="http://schemas.openxmlformats.org/officeDocument/2006/relationships/image" Target="../media/image204.wmf"/><Relationship Id="rId2" Type="http://schemas.openxmlformats.org/officeDocument/2006/relationships/oleObject" Target="../embeddings/oleObject193.bin"/><Relationship Id="rId1" Type="http://schemas.openxmlformats.org/officeDocument/2006/relationships/slideLayout" Target="../slideLayouts/slideLayout33.xml"/><Relationship Id="rId6" Type="http://schemas.openxmlformats.org/officeDocument/2006/relationships/oleObject" Target="../embeddings/oleObject195.bin"/><Relationship Id="rId5" Type="http://schemas.openxmlformats.org/officeDocument/2006/relationships/image" Target="../media/image203.wmf"/><Relationship Id="rId4" Type="http://schemas.openxmlformats.org/officeDocument/2006/relationships/oleObject" Target="../embeddings/oleObject194.bin"/><Relationship Id="rId9" Type="http://schemas.openxmlformats.org/officeDocument/2006/relationships/image" Target="../media/image205.wmf"/></Relationships>
</file>

<file path=ppt/slides/_rels/slide72.xml.rels><?xml version="1.0" encoding="UTF-8" standalone="yes"?>
<Relationships xmlns="http://schemas.openxmlformats.org/package/2006/relationships"><Relationship Id="rId8" Type="http://schemas.openxmlformats.org/officeDocument/2006/relationships/oleObject" Target="../embeddings/oleObject200.bin"/><Relationship Id="rId13" Type="http://schemas.openxmlformats.org/officeDocument/2006/relationships/image" Target="../media/image211.wmf"/><Relationship Id="rId3" Type="http://schemas.openxmlformats.org/officeDocument/2006/relationships/image" Target="../media/image206.wmf"/><Relationship Id="rId7" Type="http://schemas.openxmlformats.org/officeDocument/2006/relationships/image" Target="../media/image208.wmf"/><Relationship Id="rId12" Type="http://schemas.openxmlformats.org/officeDocument/2006/relationships/oleObject" Target="../embeddings/oleObject202.bin"/><Relationship Id="rId2" Type="http://schemas.openxmlformats.org/officeDocument/2006/relationships/oleObject" Target="../embeddings/oleObject197.bin"/><Relationship Id="rId1" Type="http://schemas.openxmlformats.org/officeDocument/2006/relationships/slideLayout" Target="../slideLayouts/slideLayout25.xml"/><Relationship Id="rId6" Type="http://schemas.openxmlformats.org/officeDocument/2006/relationships/oleObject" Target="../embeddings/oleObject199.bin"/><Relationship Id="rId11" Type="http://schemas.openxmlformats.org/officeDocument/2006/relationships/image" Target="../media/image210.wmf"/><Relationship Id="rId5" Type="http://schemas.openxmlformats.org/officeDocument/2006/relationships/image" Target="../media/image207.wmf"/><Relationship Id="rId10" Type="http://schemas.openxmlformats.org/officeDocument/2006/relationships/oleObject" Target="../embeddings/oleObject201.bin"/><Relationship Id="rId4" Type="http://schemas.openxmlformats.org/officeDocument/2006/relationships/oleObject" Target="../embeddings/oleObject198.bin"/><Relationship Id="rId9" Type="http://schemas.openxmlformats.org/officeDocument/2006/relationships/image" Target="../media/image209.wmf"/></Relationships>
</file>

<file path=ppt/slides/_rels/slide73.xml.rels><?xml version="1.0" encoding="UTF-8" standalone="yes"?>
<Relationships xmlns="http://schemas.openxmlformats.org/package/2006/relationships"><Relationship Id="rId8" Type="http://schemas.openxmlformats.org/officeDocument/2006/relationships/image" Target="../media/image215.wmf"/><Relationship Id="rId13" Type="http://schemas.openxmlformats.org/officeDocument/2006/relationships/oleObject" Target="../embeddings/oleObject208.bin"/><Relationship Id="rId18" Type="http://schemas.openxmlformats.org/officeDocument/2006/relationships/image" Target="../media/image220.wmf"/><Relationship Id="rId3" Type="http://schemas.openxmlformats.org/officeDocument/2006/relationships/oleObject" Target="../embeddings/oleObject203.bin"/><Relationship Id="rId7" Type="http://schemas.openxmlformats.org/officeDocument/2006/relationships/oleObject" Target="../embeddings/oleObject205.bin"/><Relationship Id="rId12" Type="http://schemas.openxmlformats.org/officeDocument/2006/relationships/image" Target="../media/image217.wmf"/><Relationship Id="rId17" Type="http://schemas.openxmlformats.org/officeDocument/2006/relationships/oleObject" Target="../embeddings/oleObject210.bin"/><Relationship Id="rId2" Type="http://schemas.openxmlformats.org/officeDocument/2006/relationships/image" Target="../media/image212.jpg"/><Relationship Id="rId16" Type="http://schemas.openxmlformats.org/officeDocument/2006/relationships/image" Target="../media/image219.wmf"/><Relationship Id="rId20" Type="http://schemas.openxmlformats.org/officeDocument/2006/relationships/image" Target="../media/image221.wmf"/><Relationship Id="rId1" Type="http://schemas.openxmlformats.org/officeDocument/2006/relationships/slideLayout" Target="../slideLayouts/slideLayout26.xml"/><Relationship Id="rId6" Type="http://schemas.openxmlformats.org/officeDocument/2006/relationships/image" Target="../media/image214.wmf"/><Relationship Id="rId11" Type="http://schemas.openxmlformats.org/officeDocument/2006/relationships/oleObject" Target="../embeddings/oleObject207.bin"/><Relationship Id="rId5" Type="http://schemas.openxmlformats.org/officeDocument/2006/relationships/oleObject" Target="../embeddings/oleObject204.bin"/><Relationship Id="rId15" Type="http://schemas.openxmlformats.org/officeDocument/2006/relationships/oleObject" Target="../embeddings/oleObject209.bin"/><Relationship Id="rId10" Type="http://schemas.openxmlformats.org/officeDocument/2006/relationships/image" Target="../media/image216.wmf"/><Relationship Id="rId19" Type="http://schemas.openxmlformats.org/officeDocument/2006/relationships/oleObject" Target="../embeddings/oleObject211.bin"/><Relationship Id="rId4" Type="http://schemas.openxmlformats.org/officeDocument/2006/relationships/image" Target="../media/image213.wmf"/><Relationship Id="rId9" Type="http://schemas.openxmlformats.org/officeDocument/2006/relationships/oleObject" Target="../embeddings/oleObject206.bin"/><Relationship Id="rId14" Type="http://schemas.openxmlformats.org/officeDocument/2006/relationships/image" Target="../media/image218.wmf"/></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212.bin"/><Relationship Id="rId2" Type="http://schemas.openxmlformats.org/officeDocument/2006/relationships/image" Target="../media/image222.jpg"/><Relationship Id="rId1" Type="http://schemas.openxmlformats.org/officeDocument/2006/relationships/slideLayout" Target="../slideLayouts/slideLayout32.xml"/><Relationship Id="rId6" Type="http://schemas.openxmlformats.org/officeDocument/2006/relationships/image" Target="../media/image224.wmf"/><Relationship Id="rId5" Type="http://schemas.openxmlformats.org/officeDocument/2006/relationships/oleObject" Target="../embeddings/oleObject213.bin"/><Relationship Id="rId4" Type="http://schemas.openxmlformats.org/officeDocument/2006/relationships/image" Target="../media/image223.wmf"/></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9.xml"/></Relationships>
</file>

<file path=ppt/slides/_rels/slide8.xml.rels><?xml version="1.0" encoding="UTF-8" standalone="yes"?>
<Relationships xmlns="http://schemas.openxmlformats.org/package/2006/relationships"><Relationship Id="rId3" Type="http://schemas.openxmlformats.org/officeDocument/2006/relationships/image" Target="../media/image14.wmf"/><Relationship Id="rId7" Type="http://schemas.openxmlformats.org/officeDocument/2006/relationships/image" Target="../media/image16.wmf"/><Relationship Id="rId2" Type="http://schemas.openxmlformats.org/officeDocument/2006/relationships/oleObject" Target="../embeddings/oleObject8.bin"/><Relationship Id="rId1" Type="http://schemas.openxmlformats.org/officeDocument/2006/relationships/slideLayout" Target="../slideLayouts/slideLayout25.xml"/><Relationship Id="rId6" Type="http://schemas.openxmlformats.org/officeDocument/2006/relationships/oleObject" Target="../embeddings/oleObject10.bin"/><Relationship Id="rId5" Type="http://schemas.openxmlformats.org/officeDocument/2006/relationships/image" Target="../media/image15.wmf"/><Relationship Id="rId4"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image" Target="../media/image17.wmf"/><Relationship Id="rId7" Type="http://schemas.openxmlformats.org/officeDocument/2006/relationships/image" Target="../media/image19.wmf"/><Relationship Id="rId2" Type="http://schemas.openxmlformats.org/officeDocument/2006/relationships/oleObject" Target="../embeddings/oleObject11.bin"/><Relationship Id="rId1" Type="http://schemas.openxmlformats.org/officeDocument/2006/relationships/slideLayout" Target="../slideLayouts/slideLayout25.xml"/><Relationship Id="rId6" Type="http://schemas.openxmlformats.org/officeDocument/2006/relationships/oleObject" Target="../embeddings/oleObject13.bin"/><Relationship Id="rId5" Type="http://schemas.openxmlformats.org/officeDocument/2006/relationships/image" Target="../media/image18.wmf"/><Relationship Id="rId4" Type="http://schemas.openxmlformats.org/officeDocument/2006/relationships/oleObject" Target="../embeddings/oleObject12.bin"/><Relationship Id="rId9" Type="http://schemas.openxmlformats.org/officeDocument/2006/relationships/image" Target="../media/image2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p:txBody>
          <a:bodyPr/>
          <a:lstStyle/>
          <a:p>
            <a:r>
              <a:rPr lang="en-US" dirty="0">
                <a:latin typeface="+mj-lt"/>
              </a:rPr>
              <a:t>Discrete Probability</a:t>
            </a:r>
          </a:p>
        </p:txBody>
      </p:sp>
      <p:sp>
        <p:nvSpPr>
          <p:cNvPr id="6" name="Subtitle 2"/>
          <p:cNvSpPr>
            <a:spLocks noGrp="1"/>
          </p:cNvSpPr>
          <p:nvPr>
            <p:ph type="subTitle" idx="1"/>
          </p:nvPr>
        </p:nvSpPr>
        <p:spPr/>
        <p:txBody>
          <a:bodyPr/>
          <a:lstStyle/>
          <a:p>
            <a:r>
              <a:rPr lang="fr-FR" dirty="0" err="1"/>
              <a:t>Chapter</a:t>
            </a:r>
            <a:r>
              <a:rPr lang="fr-FR" dirty="0"/>
              <a:t> 7</a:t>
            </a:r>
          </a:p>
        </p:txBody>
      </p:sp>
      <p:sp>
        <p:nvSpPr>
          <p:cNvPr id="9" name="Content Placeholder 3"/>
          <p:cNvSpPr>
            <a:spLocks noGrp="1"/>
          </p:cNvSpPr>
          <p:nvPr>
            <p:ph sz="quarter" idx="12"/>
          </p:nvPr>
        </p:nvSpPr>
        <p:spPr/>
        <p:txBody>
          <a:bodyPr/>
          <a:lstStyle/>
          <a:p>
            <a:r>
              <a:rPr lang="en-US" dirty="0"/>
              <a:t>With Question/Answer Animations</a:t>
            </a:r>
          </a:p>
        </p:txBody>
      </p:sp>
      <p:sp>
        <p:nvSpPr>
          <p:cNvPr id="7" name="Text Placeholder 15">
            <a:extLst>
              <a:ext uri="{FF2B5EF4-FFF2-40B4-BE49-F238E27FC236}">
                <a16:creationId xmlns:a16="http://schemas.microsoft.com/office/drawing/2014/main" id="{CA164C28-40D6-4096-9DB9-E0E26F33F201}"/>
              </a:ext>
            </a:extLst>
          </p:cNvPr>
          <p:cNvSpPr txBox="1">
            <a:spLocks/>
          </p:cNvSpPr>
          <p:nvPr/>
        </p:nvSpPr>
        <p:spPr>
          <a:xfrm>
            <a:off x="0" y="6248400"/>
            <a:ext cx="9144000" cy="502920"/>
          </a:xfrm>
          <a:prstGeom prst="rect">
            <a:avLst/>
          </a:prstGeom>
        </p:spPr>
        <p:txBody>
          <a:bodyPr anchor="ctr"/>
          <a:lstStyle>
            <a:lvl1pPr marL="0" marR="0" indent="0" algn="ctr" defTabSz="914400" rtl="0" eaLnBrk="1" fontAlgn="auto" latinLnBrk="0" hangingPunct="1">
              <a:lnSpc>
                <a:spcPct val="100000"/>
              </a:lnSpc>
              <a:spcBef>
                <a:spcPts val="0"/>
              </a:spcBef>
              <a:spcAft>
                <a:spcPts val="0"/>
              </a:spcAft>
              <a:buClrTx/>
              <a:buSzTx/>
              <a:buFontTx/>
              <a:buNone/>
              <a:tabLst/>
              <a:defRPr sz="800" kern="1200">
                <a:solidFill>
                  <a:schemeClr val="bg1"/>
                </a:solidFill>
                <a:latin typeface="+mn-lt"/>
                <a:ea typeface="+mn-ea"/>
                <a:cs typeface="+mn-cs"/>
              </a:defRPr>
            </a:lvl1pPr>
            <a:lvl2pPr marL="742950" indent="-285750" algn="ctr"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ctr"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ctr"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ctr"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latin typeface="Calibri (Body)"/>
              </a:rPr>
              <a:t>© McGraw Hill LLC. All rights reserved. No reproduction or distribution without the prior written consent of McGraw Hill LLC.</a:t>
            </a:r>
          </a:p>
        </p:txBody>
      </p:sp>
    </p:spTree>
    <p:extLst>
      <p:ext uri="{BB962C8B-B14F-4D97-AF65-F5344CB8AC3E}">
        <p14:creationId xmlns:p14="http://schemas.microsoft.com/office/powerpoint/2010/main" val="3414768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EF3F-518B-483A-81D9-22A195E9D58A}"/>
              </a:ext>
            </a:extLst>
          </p:cNvPr>
          <p:cNvSpPr>
            <a:spLocks noGrp="1"/>
          </p:cNvSpPr>
          <p:nvPr>
            <p:ph type="title"/>
          </p:nvPr>
        </p:nvSpPr>
        <p:spPr/>
        <p:txBody>
          <a:bodyPr/>
          <a:lstStyle/>
          <a:p>
            <a:r>
              <a:rPr lang="en-US" dirty="0">
                <a:latin typeface="+mj-lt"/>
              </a:rPr>
              <a:t>The Probability of Complements and Unions of Events</a:t>
            </a:r>
            <a:r>
              <a:rPr lang="en-US" sz="1500" dirty="0">
                <a:latin typeface="+mj-lt"/>
              </a:rPr>
              <a:t> 1</a:t>
            </a:r>
            <a:endParaRPr lang="en-US" dirty="0"/>
          </a:p>
        </p:txBody>
      </p:sp>
      <p:sp>
        <p:nvSpPr>
          <p:cNvPr id="3" name="Content Placeholder 2">
            <a:extLst>
              <a:ext uri="{FF2B5EF4-FFF2-40B4-BE49-F238E27FC236}">
                <a16:creationId xmlns:a16="http://schemas.microsoft.com/office/drawing/2014/main" id="{21C9AC09-7E43-4B43-8D32-661F4D0A3BB2}"/>
              </a:ext>
            </a:extLst>
          </p:cNvPr>
          <p:cNvSpPr>
            <a:spLocks noGrp="1"/>
          </p:cNvSpPr>
          <p:nvPr>
            <p:ph idx="1"/>
          </p:nvPr>
        </p:nvSpPr>
        <p:spPr>
          <a:xfrm>
            <a:off x="457200" y="1295400"/>
            <a:ext cx="8305800" cy="16764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Theorem </a:t>
            </a:r>
            <a:r>
              <a:rPr kumimoji="0" lang="en-US" sz="32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an event in sample space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probability of the event</a:t>
            </a:r>
          </a:p>
        </p:txBody>
      </p:sp>
      <p:graphicFrame>
        <p:nvGraphicFramePr>
          <p:cNvPr id="16" name="Object 3">
            <a:extLst>
              <a:ext uri="{FF2B5EF4-FFF2-40B4-BE49-F238E27FC236}">
                <a16:creationId xmlns:a16="http://schemas.microsoft.com/office/drawing/2014/main" id="{D84FC03F-0F54-40DE-8FE3-CE8E8B135C6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375619721"/>
              </p:ext>
            </p:extLst>
          </p:nvPr>
        </p:nvGraphicFramePr>
        <p:xfrm>
          <a:off x="5227638" y="1795463"/>
          <a:ext cx="317500" cy="508000"/>
        </p:xfrm>
        <a:graphic>
          <a:graphicData uri="http://schemas.openxmlformats.org/presentationml/2006/ole">
            <mc:AlternateContent xmlns:mc="http://schemas.openxmlformats.org/markup-compatibility/2006">
              <mc:Choice xmlns:v="urn:schemas-microsoft-com:vml" Requires="v">
                <p:oleObj name="Equation" r:id="rId2" imgW="126720" imgH="203040" progId="Equation.DSMT4">
                  <p:embed/>
                </p:oleObj>
              </mc:Choice>
              <mc:Fallback>
                <p:oleObj name="Equation" r:id="rId2" imgW="126720" imgH="203040" progId="Equation.DSMT4">
                  <p:embed/>
                  <p:pic>
                    <p:nvPicPr>
                      <p:cNvPr id="18" name="Object 3">
                        <a:extLst>
                          <a:ext uri="{C183D7F6-B498-43B3-948B-1728B52AA6E4}">
                            <adec:decorative xmlns:adec="http://schemas.microsoft.com/office/drawing/2017/decorative" val="1"/>
                          </a:ext>
                        </a:extLst>
                      </p:cNvPr>
                      <p:cNvPicPr/>
                      <p:nvPr/>
                    </p:nvPicPr>
                    <p:blipFill>
                      <a:blip r:embed="rId3"/>
                      <a:stretch>
                        <a:fillRect/>
                      </a:stretch>
                    </p:blipFill>
                    <p:spPr>
                      <a:xfrm>
                        <a:off x="5227638" y="1795463"/>
                        <a:ext cx="317500" cy="5080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AE56E130-D79E-4EF6-89D8-F93C5A2B0DB1}"/>
              </a:ext>
            </a:extLst>
          </p:cNvPr>
          <p:cNvSpPr>
            <a:spLocks noGrp="1"/>
          </p:cNvSpPr>
          <p:nvPr>
            <p:ph idx="10"/>
          </p:nvPr>
        </p:nvSpPr>
        <p:spPr>
          <a:xfrm>
            <a:off x="5495544" y="1801368"/>
            <a:ext cx="2057400" cy="544862"/>
          </a:xfrm>
        </p:spPr>
        <p:txBody>
          <a:bodyPr/>
          <a:lstStyle/>
          <a:p>
            <a:r>
              <a:rPr kumimoji="0" lang="en-US" sz="3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S − E</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a:t>
            </a:r>
            <a:endParaRPr lang="en-US" dirty="0"/>
          </a:p>
        </p:txBody>
      </p:sp>
      <p:sp>
        <p:nvSpPr>
          <p:cNvPr id="5" name="Content Placeholder 4">
            <a:extLst>
              <a:ext uri="{FF2B5EF4-FFF2-40B4-BE49-F238E27FC236}">
                <a16:creationId xmlns:a16="http://schemas.microsoft.com/office/drawing/2014/main" id="{83AB6A6B-B05E-4246-907B-7A8D64C2FCD4}"/>
              </a:ext>
            </a:extLst>
          </p:cNvPr>
          <p:cNvSpPr>
            <a:spLocks noGrp="1"/>
          </p:cNvSpPr>
          <p:nvPr>
            <p:ph idx="11"/>
          </p:nvPr>
        </p:nvSpPr>
        <p:spPr>
          <a:xfrm>
            <a:off x="457200" y="2274888"/>
            <a:ext cx="6575425" cy="573628"/>
          </a:xfrm>
        </p:spPr>
        <p:txBody>
          <a:bodyPr/>
          <a:lstStyle/>
          <a:p>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complementary event of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given by</a:t>
            </a:r>
            <a:endParaRPr lang="en-US" dirty="0"/>
          </a:p>
        </p:txBody>
      </p:sp>
      <p:graphicFrame>
        <p:nvGraphicFramePr>
          <p:cNvPr id="17" name="Object 4">
            <a:extLst>
              <a:ext uri="{FF2B5EF4-FFF2-40B4-BE49-F238E27FC236}">
                <a16:creationId xmlns:a16="http://schemas.microsoft.com/office/drawing/2014/main" id="{67688D54-C8E8-473B-8AC9-4E3BD4262DF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402699071"/>
              </p:ext>
            </p:extLst>
          </p:nvPr>
        </p:nvGraphicFramePr>
        <p:xfrm>
          <a:off x="3051175" y="2927350"/>
          <a:ext cx="2540000" cy="760413"/>
        </p:xfrm>
        <a:graphic>
          <a:graphicData uri="http://schemas.openxmlformats.org/presentationml/2006/ole">
            <mc:AlternateContent xmlns:mc="http://schemas.openxmlformats.org/markup-compatibility/2006">
              <mc:Choice xmlns:v="urn:schemas-microsoft-com:vml" Requires="v">
                <p:oleObj name="Equation" r:id="rId4" imgW="1015920" imgH="304560" progId="Equation.DSMT4">
                  <p:embed/>
                </p:oleObj>
              </mc:Choice>
              <mc:Fallback>
                <p:oleObj name="Equation" r:id="rId4" imgW="1015920" imgH="304560" progId="Equation.DSMT4">
                  <p:embed/>
                  <p:pic>
                    <p:nvPicPr>
                      <p:cNvPr id="3" name="Object 4">
                        <a:extLst>
                          <a:ext uri="{C183D7F6-B498-43B3-948B-1728B52AA6E4}">
                            <adec:decorative xmlns:adec="http://schemas.microsoft.com/office/drawing/2017/decorative" val="1"/>
                          </a:ext>
                        </a:extLst>
                      </p:cNvPr>
                      <p:cNvPicPr/>
                      <p:nvPr/>
                    </p:nvPicPr>
                    <p:blipFill>
                      <a:blip r:embed="rId5"/>
                      <a:stretch>
                        <a:fillRect/>
                      </a:stretch>
                    </p:blipFill>
                    <p:spPr>
                      <a:xfrm>
                        <a:off x="3051175" y="2927350"/>
                        <a:ext cx="2540000" cy="760413"/>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66C71A02-D2C8-484A-8149-8BB85F8371E2}"/>
              </a:ext>
            </a:extLst>
          </p:cNvPr>
          <p:cNvSpPr>
            <a:spLocks noGrp="1"/>
          </p:cNvSpPr>
          <p:nvPr>
            <p:ph idx="12"/>
          </p:nvPr>
        </p:nvSpPr>
        <p:spPr>
          <a:xfrm>
            <a:off x="457200" y="3727569"/>
            <a:ext cx="4648200" cy="539631"/>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Proof</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Using the fact that</a:t>
            </a:r>
            <a:endParaRPr kumimoji="0" lang="en-US" sz="3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endParaRPr>
          </a:p>
        </p:txBody>
      </p:sp>
      <p:graphicFrame>
        <p:nvGraphicFramePr>
          <p:cNvPr id="18" name="Object 6">
            <a:extLst>
              <a:ext uri="{FF2B5EF4-FFF2-40B4-BE49-F238E27FC236}">
                <a16:creationId xmlns:a16="http://schemas.microsoft.com/office/drawing/2014/main" id="{E4386C21-B109-46C6-9B01-A0CB8BC4B13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56930818"/>
              </p:ext>
            </p:extLst>
          </p:nvPr>
        </p:nvGraphicFramePr>
        <p:xfrm>
          <a:off x="4791456" y="3684715"/>
          <a:ext cx="2284412" cy="762000"/>
        </p:xfrm>
        <a:graphic>
          <a:graphicData uri="http://schemas.openxmlformats.org/presentationml/2006/ole">
            <mc:AlternateContent xmlns:mc="http://schemas.openxmlformats.org/markup-compatibility/2006">
              <mc:Choice xmlns:v="urn:schemas-microsoft-com:vml" Requires="v">
                <p:oleObj name="Equation" r:id="rId6" imgW="914400" imgH="304560" progId="Equation.DSMT4">
                  <p:embed/>
                </p:oleObj>
              </mc:Choice>
              <mc:Fallback>
                <p:oleObj name="Equation" r:id="rId6" imgW="914400" imgH="304560" progId="Equation.DSMT4">
                  <p:embed/>
                  <p:pic>
                    <p:nvPicPr>
                      <p:cNvPr id="17" name="Object 6">
                        <a:extLst>
                          <a:ext uri="{C183D7F6-B498-43B3-948B-1728B52AA6E4}">
                            <adec:decorative xmlns:adec="http://schemas.microsoft.com/office/drawing/2017/decorative" val="1"/>
                          </a:ext>
                        </a:extLst>
                      </p:cNvPr>
                      <p:cNvPicPr/>
                      <p:nvPr/>
                    </p:nvPicPr>
                    <p:blipFill>
                      <a:blip r:embed="rId7"/>
                      <a:stretch>
                        <a:fillRect/>
                      </a:stretch>
                    </p:blipFill>
                    <p:spPr>
                      <a:xfrm>
                        <a:off x="4791456" y="3684715"/>
                        <a:ext cx="2284412" cy="762000"/>
                      </a:xfrm>
                      <a:prstGeom prst="rect">
                        <a:avLst/>
                      </a:prstGeom>
                    </p:spPr>
                  </p:pic>
                </p:oleObj>
              </mc:Fallback>
            </mc:AlternateContent>
          </a:graphicData>
        </a:graphic>
      </p:graphicFrame>
      <p:graphicFrame>
        <p:nvGraphicFramePr>
          <p:cNvPr id="19" name="Object 7">
            <a:extLst>
              <a:ext uri="{FF2B5EF4-FFF2-40B4-BE49-F238E27FC236}">
                <a16:creationId xmlns:a16="http://schemas.microsoft.com/office/drawing/2014/main" id="{7F34F270-AB62-494D-90B1-2D23E827597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16342557"/>
              </p:ext>
            </p:extLst>
          </p:nvPr>
        </p:nvGraphicFramePr>
        <p:xfrm>
          <a:off x="1558925" y="4508500"/>
          <a:ext cx="5524500" cy="1174750"/>
        </p:xfrm>
        <a:graphic>
          <a:graphicData uri="http://schemas.openxmlformats.org/presentationml/2006/ole">
            <mc:AlternateContent xmlns:mc="http://schemas.openxmlformats.org/markup-compatibility/2006">
              <mc:Choice xmlns:v="urn:schemas-microsoft-com:vml" Requires="v">
                <p:oleObj name="Equation" r:id="rId8" imgW="2209680" imgH="469800" progId="Equation.DSMT4">
                  <p:embed/>
                </p:oleObj>
              </mc:Choice>
              <mc:Fallback>
                <p:oleObj name="Equation" r:id="rId8" imgW="2209680" imgH="469800" progId="Equation.DSMT4">
                  <p:embed/>
                  <p:pic>
                    <p:nvPicPr>
                      <p:cNvPr id="15" name="Object 7">
                        <a:extLst>
                          <a:ext uri="{C183D7F6-B498-43B3-948B-1728B52AA6E4}">
                            <adec:decorative xmlns:adec="http://schemas.microsoft.com/office/drawing/2017/decorative" val="1"/>
                          </a:ext>
                        </a:extLst>
                      </p:cNvPr>
                      <p:cNvPicPr/>
                      <p:nvPr/>
                    </p:nvPicPr>
                    <p:blipFill>
                      <a:blip r:embed="rId9"/>
                      <a:stretch>
                        <a:fillRect/>
                      </a:stretch>
                    </p:blipFill>
                    <p:spPr>
                      <a:xfrm>
                        <a:off x="1558925" y="4508500"/>
                        <a:ext cx="5524500" cy="1174750"/>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C7922932-1022-4064-8647-B696CCE6F6A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10</a:t>
            </a:fld>
            <a:endParaRPr lang="en-US" dirty="0">
              <a:solidFill>
                <a:schemeClr val="bg1"/>
              </a:solidFill>
              <a:latin typeface="Calibri (Body)"/>
            </a:endParaRPr>
          </a:p>
        </p:txBody>
      </p:sp>
    </p:spTree>
    <p:extLst>
      <p:ext uri="{BB962C8B-B14F-4D97-AF65-F5344CB8AC3E}">
        <p14:creationId xmlns:p14="http://schemas.microsoft.com/office/powerpoint/2010/main" val="1825728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EF3F-518B-483A-81D9-22A195E9D58A}"/>
              </a:ext>
            </a:extLst>
          </p:cNvPr>
          <p:cNvSpPr>
            <a:spLocks noGrp="1"/>
          </p:cNvSpPr>
          <p:nvPr>
            <p:ph type="title"/>
          </p:nvPr>
        </p:nvSpPr>
        <p:spPr/>
        <p:txBody>
          <a:bodyPr/>
          <a:lstStyle/>
          <a:p>
            <a:r>
              <a:rPr lang="en-US" dirty="0">
                <a:latin typeface="+mj-lt"/>
              </a:rPr>
              <a:t>The Probability of Complements and Unions of Events</a:t>
            </a:r>
            <a:r>
              <a:rPr lang="en-US" sz="1500" dirty="0">
                <a:latin typeface="+mj-lt"/>
              </a:rPr>
              <a:t> 2</a:t>
            </a:r>
            <a:endParaRPr lang="en-US" dirty="0"/>
          </a:p>
        </p:txBody>
      </p:sp>
      <p:sp>
        <p:nvSpPr>
          <p:cNvPr id="3" name="Content Placeholder 2">
            <a:extLst>
              <a:ext uri="{FF2B5EF4-FFF2-40B4-BE49-F238E27FC236}">
                <a16:creationId xmlns:a16="http://schemas.microsoft.com/office/drawing/2014/main" id="{21C9AC09-7E43-4B43-8D32-661F4D0A3BB2}"/>
              </a:ext>
            </a:extLst>
          </p:cNvPr>
          <p:cNvSpPr>
            <a:spLocks noGrp="1"/>
          </p:cNvSpPr>
          <p:nvPr>
            <p:ph idx="1"/>
          </p:nvPr>
        </p:nvSpPr>
        <p:spPr>
          <a:xfrm>
            <a:off x="457200" y="1295400"/>
            <a:ext cx="8305800" cy="32766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sequence of </a:t>
            </a:r>
            <a:r>
              <a:rPr kumimoji="0" lang="en-US" sz="3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10</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bits is chosen randomly. What is the probability that at least one of these bits is </a:t>
            </a:r>
            <a:r>
              <a:rPr kumimoji="0" lang="en-US" sz="3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the event that at least one of the 10 bits is </a:t>
            </a:r>
            <a:r>
              <a:rPr kumimoji="0" lang="en-US" sz="3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a:t>
            </a:r>
            <a:r>
              <a:rPr kumimoji="0" lang="en-US" sz="3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is the event that all of the bits are </a:t>
            </a:r>
            <a:r>
              <a:rPr kumimoji="0" lang="en-US" sz="3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3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s. The size of the sample space </a:t>
            </a:r>
            <a:r>
              <a:rPr kumimoji="0" lang="en-US" sz="3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S</a:t>
            </a:r>
            <a:r>
              <a:rPr kumimoji="0" lang="en-US" sz="3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is</a:t>
            </a:r>
          </a:p>
        </p:txBody>
      </p:sp>
      <p:graphicFrame>
        <p:nvGraphicFramePr>
          <p:cNvPr id="12" name="Object 11">
            <a:extLst>
              <a:ext uri="{FF2B5EF4-FFF2-40B4-BE49-F238E27FC236}">
                <a16:creationId xmlns:a16="http://schemas.microsoft.com/office/drawing/2014/main" id="{C0391E6D-2647-4FB3-BA2A-97BF887960E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175320571"/>
              </p:ext>
            </p:extLst>
          </p:nvPr>
        </p:nvGraphicFramePr>
        <p:xfrm>
          <a:off x="7818120" y="3968179"/>
          <a:ext cx="613867" cy="484632"/>
        </p:xfrm>
        <a:graphic>
          <a:graphicData uri="http://schemas.openxmlformats.org/presentationml/2006/ole">
            <mc:AlternateContent xmlns:mc="http://schemas.openxmlformats.org/markup-compatibility/2006">
              <mc:Choice xmlns:v="urn:schemas-microsoft-com:vml" Requires="v">
                <p:oleObj name="Equation" r:id="rId2" imgW="241200" imgH="190440" progId="Equation.DSMT4">
                  <p:embed/>
                </p:oleObj>
              </mc:Choice>
              <mc:Fallback>
                <p:oleObj name="Equation" r:id="rId2" imgW="241200" imgH="190440" progId="Equation.DSMT4">
                  <p:embed/>
                  <p:pic>
                    <p:nvPicPr>
                      <p:cNvPr id="0" name=""/>
                      <p:cNvPicPr/>
                      <p:nvPr/>
                    </p:nvPicPr>
                    <p:blipFill>
                      <a:blip r:embed="rId3"/>
                      <a:stretch>
                        <a:fillRect/>
                      </a:stretch>
                    </p:blipFill>
                    <p:spPr>
                      <a:xfrm>
                        <a:off x="7818120" y="3968179"/>
                        <a:ext cx="613867" cy="484632"/>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66C71A02-D2C8-484A-8149-8BB85F8371E2}"/>
              </a:ext>
            </a:extLst>
          </p:cNvPr>
          <p:cNvSpPr>
            <a:spLocks noGrp="1"/>
          </p:cNvSpPr>
          <p:nvPr>
            <p:ph idx="12"/>
          </p:nvPr>
        </p:nvSpPr>
        <p:spPr>
          <a:xfrm>
            <a:off x="457200" y="4452811"/>
            <a:ext cx="1371600" cy="539631"/>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Hence,</a:t>
            </a:r>
            <a:endParaRPr kumimoji="0" lang="en-US" sz="3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endParaRPr>
          </a:p>
        </p:txBody>
      </p:sp>
      <p:graphicFrame>
        <p:nvGraphicFramePr>
          <p:cNvPr id="20" name="Object 3">
            <a:extLst>
              <a:ext uri="{FF2B5EF4-FFF2-40B4-BE49-F238E27FC236}">
                <a16:creationId xmlns:a16="http://schemas.microsoft.com/office/drawing/2014/main" id="{BE791863-5A70-451E-A4FA-26EFCBAE45B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230686139"/>
              </p:ext>
            </p:extLst>
          </p:nvPr>
        </p:nvGraphicFramePr>
        <p:xfrm>
          <a:off x="1244600" y="5029200"/>
          <a:ext cx="6451600" cy="1066800"/>
        </p:xfrm>
        <a:graphic>
          <a:graphicData uri="http://schemas.openxmlformats.org/presentationml/2006/ole">
            <mc:AlternateContent xmlns:mc="http://schemas.openxmlformats.org/markup-compatibility/2006">
              <mc:Choice xmlns:v="urn:schemas-microsoft-com:vml" Requires="v">
                <p:oleObj name="Equation" r:id="rId4" imgW="3225600" imgH="533160" progId="Equation.DSMT4">
                  <p:embed/>
                </p:oleObj>
              </mc:Choice>
              <mc:Fallback>
                <p:oleObj name="Equation" r:id="rId4" imgW="3225600" imgH="533160" progId="Equation.DSMT4">
                  <p:embed/>
                  <p:pic>
                    <p:nvPicPr>
                      <p:cNvPr id="6" name="Object 3">
                        <a:extLst>
                          <a:ext uri="{C183D7F6-B498-43B3-948B-1728B52AA6E4}">
                            <adec:decorative xmlns:adec="http://schemas.microsoft.com/office/drawing/2017/decorative" val="1"/>
                          </a:ext>
                        </a:extLst>
                      </p:cNvPr>
                      <p:cNvPicPr/>
                      <p:nvPr/>
                    </p:nvPicPr>
                    <p:blipFill>
                      <a:blip r:embed="rId5"/>
                      <a:stretch>
                        <a:fillRect/>
                      </a:stretch>
                    </p:blipFill>
                    <p:spPr>
                      <a:xfrm>
                        <a:off x="1244600" y="5029200"/>
                        <a:ext cx="6451600" cy="1066800"/>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C7922932-1022-4064-8647-B696CCE6F6A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11</a:t>
            </a:fld>
            <a:endParaRPr lang="en-US" dirty="0">
              <a:solidFill>
                <a:schemeClr val="bg1"/>
              </a:solidFill>
              <a:latin typeface="Calibri (Body)"/>
            </a:endParaRPr>
          </a:p>
        </p:txBody>
      </p:sp>
    </p:spTree>
    <p:extLst>
      <p:ext uri="{BB962C8B-B14F-4D97-AF65-F5344CB8AC3E}">
        <p14:creationId xmlns:p14="http://schemas.microsoft.com/office/powerpoint/2010/main" val="1384121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054CA-C11D-44C3-8E17-2024D31275B6}"/>
              </a:ext>
            </a:extLst>
          </p:cNvPr>
          <p:cNvSpPr>
            <a:spLocks noGrp="1"/>
          </p:cNvSpPr>
          <p:nvPr>
            <p:ph type="title"/>
          </p:nvPr>
        </p:nvSpPr>
        <p:spPr/>
        <p:txBody>
          <a:bodyPr/>
          <a:lstStyle/>
          <a:p>
            <a:r>
              <a:rPr lang="en-US" dirty="0">
                <a:latin typeface="+mj-lt"/>
              </a:rPr>
              <a:t>The Probability of Complements and Unions of Events</a:t>
            </a:r>
            <a:r>
              <a:rPr lang="en-US" sz="1500" dirty="0">
                <a:latin typeface="+mj-lt"/>
              </a:rPr>
              <a:t> 3</a:t>
            </a:r>
            <a:endParaRPr lang="en-US" dirty="0"/>
          </a:p>
        </p:txBody>
      </p:sp>
      <p:sp>
        <p:nvSpPr>
          <p:cNvPr id="3" name="Content Placeholder 2">
            <a:extLst>
              <a:ext uri="{FF2B5EF4-FFF2-40B4-BE49-F238E27FC236}">
                <a16:creationId xmlns:a16="http://schemas.microsoft.com/office/drawing/2014/main" id="{E5CB9D58-1154-48F0-8BB8-A6019C6F3E17}"/>
              </a:ext>
            </a:extLst>
          </p:cNvPr>
          <p:cNvSpPr>
            <a:spLocks noGrp="1"/>
          </p:cNvSpPr>
          <p:nvPr>
            <p:ph idx="1"/>
          </p:nvPr>
        </p:nvSpPr>
        <p:spPr>
          <a:xfrm>
            <a:off x="457200" y="1295400"/>
            <a:ext cx="2590800" cy="507937"/>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Theorem </a:t>
            </a:r>
            <a:r>
              <a:rPr kumimoji="0" lang="en-US" sz="28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a:t>
            </a:r>
          </a:p>
        </p:txBody>
      </p:sp>
      <p:graphicFrame>
        <p:nvGraphicFramePr>
          <p:cNvPr id="19" name="Object 18">
            <a:extLst>
              <a:ext uri="{FF2B5EF4-FFF2-40B4-BE49-F238E27FC236}">
                <a16:creationId xmlns:a16="http://schemas.microsoft.com/office/drawing/2014/main" id="{E92B1954-6DC0-4A64-BE08-B0E21AEEE85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46269441"/>
              </p:ext>
            </p:extLst>
          </p:nvPr>
        </p:nvGraphicFramePr>
        <p:xfrm>
          <a:off x="2790507" y="1316736"/>
          <a:ext cx="1325880" cy="530352"/>
        </p:xfrm>
        <a:graphic>
          <a:graphicData uri="http://schemas.openxmlformats.org/presentationml/2006/ole">
            <mc:AlternateContent xmlns:mc="http://schemas.openxmlformats.org/markup-compatibility/2006">
              <mc:Choice xmlns:v="urn:schemas-microsoft-com:vml" Requires="v">
                <p:oleObj name="Equation" r:id="rId2" imgW="571320" imgH="228600" progId="Equation.DSMT4">
                  <p:embed/>
                </p:oleObj>
              </mc:Choice>
              <mc:Fallback>
                <p:oleObj name="Equation" r:id="rId2" imgW="571320" imgH="228600" progId="Equation.DSMT4">
                  <p:embed/>
                  <p:pic>
                    <p:nvPicPr>
                      <p:cNvPr id="0" name=""/>
                      <p:cNvPicPr/>
                      <p:nvPr/>
                    </p:nvPicPr>
                    <p:blipFill>
                      <a:blip r:embed="rId3"/>
                      <a:stretch>
                        <a:fillRect/>
                      </a:stretch>
                    </p:blipFill>
                    <p:spPr>
                      <a:xfrm>
                        <a:off x="2790507" y="1316736"/>
                        <a:ext cx="1325880" cy="530352"/>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E27865AE-F142-443B-817A-F4546C8A2844}"/>
              </a:ext>
            </a:extLst>
          </p:cNvPr>
          <p:cNvSpPr>
            <a:spLocks noGrp="1"/>
          </p:cNvSpPr>
          <p:nvPr>
            <p:ph idx="10"/>
          </p:nvPr>
        </p:nvSpPr>
        <p:spPr>
          <a:xfrm>
            <a:off x="4038600" y="1304544"/>
            <a:ext cx="3886200" cy="507999"/>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 events in the  sample</a:t>
            </a:r>
            <a:endParaRPr lang="en-US" dirty="0"/>
          </a:p>
        </p:txBody>
      </p:sp>
      <p:sp>
        <p:nvSpPr>
          <p:cNvPr id="5" name="Content Placeholder 4">
            <a:extLst>
              <a:ext uri="{FF2B5EF4-FFF2-40B4-BE49-F238E27FC236}">
                <a16:creationId xmlns:a16="http://schemas.microsoft.com/office/drawing/2014/main" id="{EE50B35B-9A53-48BD-BBFB-CBC69C00FF5C}"/>
              </a:ext>
            </a:extLst>
          </p:cNvPr>
          <p:cNvSpPr>
            <a:spLocks noGrp="1"/>
          </p:cNvSpPr>
          <p:nvPr>
            <p:ph idx="11"/>
          </p:nvPr>
        </p:nvSpPr>
        <p:spPr>
          <a:xfrm>
            <a:off x="457200" y="1719072"/>
            <a:ext cx="2286000" cy="507999"/>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space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a:t>
            </a:r>
            <a:endParaRPr lang="en-US" dirty="0"/>
          </a:p>
        </p:txBody>
      </p:sp>
      <p:graphicFrame>
        <p:nvGraphicFramePr>
          <p:cNvPr id="16" name="Object 3">
            <a:extLst>
              <a:ext uri="{FF2B5EF4-FFF2-40B4-BE49-F238E27FC236}">
                <a16:creationId xmlns:a16="http://schemas.microsoft.com/office/drawing/2014/main" id="{86F7C442-DB48-453F-BE98-468FE45E854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96266437"/>
              </p:ext>
            </p:extLst>
          </p:nvPr>
        </p:nvGraphicFramePr>
        <p:xfrm>
          <a:off x="1983830" y="2352103"/>
          <a:ext cx="5394870" cy="567881"/>
        </p:xfrm>
        <a:graphic>
          <a:graphicData uri="http://schemas.openxmlformats.org/presentationml/2006/ole">
            <mc:AlternateContent xmlns:mc="http://schemas.openxmlformats.org/markup-compatibility/2006">
              <mc:Choice xmlns:v="urn:schemas-microsoft-com:vml" Requires="v">
                <p:oleObj name="Equation" r:id="rId4" imgW="2412720" imgH="253800" progId="Equation.DSMT4">
                  <p:embed/>
                </p:oleObj>
              </mc:Choice>
              <mc:Fallback>
                <p:oleObj name="Equation" r:id="rId4" imgW="2412720" imgH="253800" progId="Equation.DSMT4">
                  <p:embed/>
                  <p:pic>
                    <p:nvPicPr>
                      <p:cNvPr id="11" name="Object 3">
                        <a:extLst>
                          <a:ext uri="{C183D7F6-B498-43B3-948B-1728B52AA6E4}">
                            <adec:decorative xmlns:adec="http://schemas.microsoft.com/office/drawing/2017/decorative" val="1"/>
                          </a:ext>
                        </a:extLst>
                      </p:cNvPr>
                      <p:cNvPicPr/>
                      <p:nvPr/>
                    </p:nvPicPr>
                    <p:blipFill>
                      <a:blip r:embed="rId5"/>
                      <a:stretch>
                        <a:fillRect/>
                      </a:stretch>
                    </p:blipFill>
                    <p:spPr>
                      <a:xfrm>
                        <a:off x="1983830" y="2352103"/>
                        <a:ext cx="5394870" cy="567881"/>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19C2764A-6F71-4FEE-95B3-68CADE9630E8}"/>
              </a:ext>
            </a:extLst>
          </p:cNvPr>
          <p:cNvSpPr>
            <a:spLocks noGrp="1"/>
          </p:cNvSpPr>
          <p:nvPr>
            <p:ph idx="12"/>
          </p:nvPr>
        </p:nvSpPr>
        <p:spPr>
          <a:xfrm>
            <a:off x="457200" y="3048000"/>
            <a:ext cx="7924800" cy="9144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Proof</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Given the inclusion-exclusion formula from Section </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2.2</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endParaRPr>
          </a:p>
        </p:txBody>
      </p:sp>
      <p:graphicFrame>
        <p:nvGraphicFramePr>
          <p:cNvPr id="17" name="Object 5">
            <a:extLst>
              <a:ext uri="{FF2B5EF4-FFF2-40B4-BE49-F238E27FC236}">
                <a16:creationId xmlns:a16="http://schemas.microsoft.com/office/drawing/2014/main" id="{C82FE046-68EE-4762-B4CE-89EC3BA62E2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71770270"/>
              </p:ext>
            </p:extLst>
          </p:nvPr>
        </p:nvGraphicFramePr>
        <p:xfrm>
          <a:off x="2286000" y="3505200"/>
          <a:ext cx="3559175" cy="515938"/>
        </p:xfrm>
        <a:graphic>
          <a:graphicData uri="http://schemas.openxmlformats.org/presentationml/2006/ole">
            <mc:AlternateContent xmlns:mc="http://schemas.openxmlformats.org/markup-compatibility/2006">
              <mc:Choice xmlns:v="urn:schemas-microsoft-com:vml" Requires="v">
                <p:oleObj name="Equation" r:id="rId6" imgW="1752480" imgH="253800" progId="Equation.DSMT4">
                  <p:embed/>
                </p:oleObj>
              </mc:Choice>
              <mc:Fallback>
                <p:oleObj name="Equation" r:id="rId6" imgW="1752480" imgH="253800" progId="Equation.DSMT4">
                  <p:embed/>
                  <p:pic>
                    <p:nvPicPr>
                      <p:cNvPr id="18" name="Object 5">
                        <a:extLst>
                          <a:ext uri="{C183D7F6-B498-43B3-948B-1728B52AA6E4}">
                            <adec:decorative xmlns:adec="http://schemas.microsoft.com/office/drawing/2017/decorative" val="1"/>
                          </a:ext>
                        </a:extLst>
                      </p:cNvPr>
                      <p:cNvPicPr/>
                      <p:nvPr/>
                    </p:nvPicPr>
                    <p:blipFill>
                      <a:blip r:embed="rId7"/>
                      <a:stretch>
                        <a:fillRect/>
                      </a:stretch>
                    </p:blipFill>
                    <p:spPr>
                      <a:xfrm>
                        <a:off x="2286000" y="3505200"/>
                        <a:ext cx="3559175" cy="515938"/>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0752003A-80B7-455E-B371-5BECABA87A89}"/>
              </a:ext>
            </a:extLst>
          </p:cNvPr>
          <p:cNvSpPr>
            <a:spLocks noGrp="1"/>
          </p:cNvSpPr>
          <p:nvPr>
            <p:ph idx="13"/>
          </p:nvPr>
        </p:nvSpPr>
        <p:spPr>
          <a:xfrm>
            <a:off x="5794375" y="3456432"/>
            <a:ext cx="2511425" cy="541708"/>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it follows that</a:t>
            </a:r>
            <a:endParaRPr kumimoji="0" lang="en-IN"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8" name="Object 17">
            <a:extLst>
              <a:ext uri="{FF2B5EF4-FFF2-40B4-BE49-F238E27FC236}">
                <a16:creationId xmlns:a16="http://schemas.microsoft.com/office/drawing/2014/main" id="{96F94198-327D-4F91-91CC-407790C2F42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329905652"/>
              </p:ext>
            </p:extLst>
          </p:nvPr>
        </p:nvGraphicFramePr>
        <p:xfrm>
          <a:off x="1689100" y="4292600"/>
          <a:ext cx="5765800" cy="2209800"/>
        </p:xfrm>
        <a:graphic>
          <a:graphicData uri="http://schemas.openxmlformats.org/presentationml/2006/ole">
            <mc:AlternateContent xmlns:mc="http://schemas.openxmlformats.org/markup-compatibility/2006">
              <mc:Choice xmlns:v="urn:schemas-microsoft-com:vml" Requires="v">
                <p:oleObj name="Equation" r:id="rId8" imgW="2882880" imgH="1104840" progId="Equation.DSMT4">
                  <p:embed/>
                </p:oleObj>
              </mc:Choice>
              <mc:Fallback>
                <p:oleObj name="Equation" r:id="rId8" imgW="2882880" imgH="1104840" progId="Equation.DSMT4">
                  <p:embed/>
                  <p:pic>
                    <p:nvPicPr>
                      <p:cNvPr id="5" name="Object 4">
                        <a:extLst>
                          <a:ext uri="{FF2B5EF4-FFF2-40B4-BE49-F238E27FC236}">
                            <a16:creationId xmlns:a16="http://schemas.microsoft.com/office/drawing/2014/main" id="{5FCD2065-4AC9-418D-AC2E-C86DB9A55FCC}"/>
                          </a:ext>
                        </a:extLst>
                      </p:cNvPr>
                      <p:cNvPicPr/>
                      <p:nvPr/>
                    </p:nvPicPr>
                    <p:blipFill>
                      <a:blip r:embed="rId9"/>
                      <a:stretch>
                        <a:fillRect/>
                      </a:stretch>
                    </p:blipFill>
                    <p:spPr>
                      <a:xfrm>
                        <a:off x="1689100" y="4292600"/>
                        <a:ext cx="5765800" cy="2209800"/>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AF374FB6-9902-480F-90CF-4E60E227459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12</a:t>
            </a:fld>
            <a:endParaRPr lang="en-US" dirty="0">
              <a:solidFill>
                <a:schemeClr val="bg1"/>
              </a:solidFill>
              <a:latin typeface="Calibri (Body)"/>
            </a:endParaRPr>
          </a:p>
        </p:txBody>
      </p:sp>
    </p:spTree>
    <p:extLst>
      <p:ext uri="{BB962C8B-B14F-4D97-AF65-F5344CB8AC3E}">
        <p14:creationId xmlns:p14="http://schemas.microsoft.com/office/powerpoint/2010/main" val="1406466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ABE10-D21F-494F-8937-CAFC0B901B99}"/>
              </a:ext>
            </a:extLst>
          </p:cNvPr>
          <p:cNvSpPr>
            <a:spLocks noGrp="1"/>
          </p:cNvSpPr>
          <p:nvPr>
            <p:ph type="title"/>
          </p:nvPr>
        </p:nvSpPr>
        <p:spPr/>
        <p:txBody>
          <a:bodyPr/>
          <a:lstStyle/>
          <a:p>
            <a:r>
              <a:rPr lang="en-US" dirty="0">
                <a:latin typeface="+mj-lt"/>
              </a:rPr>
              <a:t>The Probability of Complements and Unions of Events</a:t>
            </a:r>
            <a:r>
              <a:rPr lang="en-US" sz="1500" dirty="0">
                <a:latin typeface="+mj-lt"/>
              </a:rPr>
              <a:t> 4</a:t>
            </a:r>
            <a:endParaRPr lang="en-US" dirty="0"/>
          </a:p>
        </p:txBody>
      </p:sp>
      <p:sp>
        <p:nvSpPr>
          <p:cNvPr id="3" name="Content Placeholder 2">
            <a:extLst>
              <a:ext uri="{FF2B5EF4-FFF2-40B4-BE49-F238E27FC236}">
                <a16:creationId xmlns:a16="http://schemas.microsoft.com/office/drawing/2014/main" id="{D1A2C440-FB12-4795-8CD5-13850C12012B}"/>
              </a:ext>
            </a:extLst>
          </p:cNvPr>
          <p:cNvSpPr>
            <a:spLocks noGrp="1"/>
          </p:cNvSpPr>
          <p:nvPr>
            <p:ph idx="1"/>
          </p:nvPr>
        </p:nvSpPr>
        <p:spPr>
          <a:xfrm>
            <a:off x="457200" y="1295400"/>
            <a:ext cx="8229600" cy="35052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rPr>
              <a:t>Example</a:t>
            </a:r>
            <a:r>
              <a:rPr kumimoji="0" lang="en-US" sz="2400" b="0" i="0" u="none" strike="noStrike" kern="1200" cap="none" spc="0" normalizeH="0" baseline="0" noProof="0" dirty="0">
                <a:ln>
                  <a:noFill/>
                </a:ln>
                <a:solidFill>
                  <a:prstClr val="black"/>
                </a:solidFill>
                <a:effectLst/>
                <a:uLnTx/>
                <a:uFillTx/>
                <a:latin typeface="Calibri (Body)"/>
              </a:rPr>
              <a:t>: What is the probability that a positive integer selected at random from the set of positive integers not exceeding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rPr>
              <a:t>100</a:t>
            </a:r>
            <a:r>
              <a:rPr kumimoji="0" lang="en-US" sz="2400" b="0" i="0" u="none" strike="noStrike" kern="1200" cap="none" spc="0" normalizeH="0" baseline="0" noProof="0" dirty="0">
                <a:ln>
                  <a:noFill/>
                </a:ln>
                <a:solidFill>
                  <a:prstClr val="black"/>
                </a:solidFill>
                <a:effectLst/>
                <a:uLnTx/>
                <a:uFillTx/>
                <a:latin typeface="Calibri (Body)"/>
              </a:rPr>
              <a:t> is divisible by either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rPr>
              <a:t>2 </a:t>
            </a:r>
            <a:r>
              <a:rPr kumimoji="0" lang="en-US" sz="2400" b="0" i="0" u="none" strike="noStrike" kern="1200" cap="none" spc="0" normalizeH="0" baseline="0" noProof="0" dirty="0">
                <a:ln>
                  <a:noFill/>
                </a:ln>
                <a:solidFill>
                  <a:prstClr val="black"/>
                </a:solidFill>
                <a:effectLst/>
                <a:uLnTx/>
                <a:uFillTx/>
                <a:latin typeface="Calibri (Body)"/>
              </a:rPr>
              <a:t>or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rPr>
              <a:t>5</a:t>
            </a:r>
            <a:r>
              <a:rPr kumimoji="0" lang="en-US" sz="2400" b="0" i="0" u="none" strike="noStrike" kern="1200" cap="none" spc="0" normalizeH="0" baseline="0" noProof="0" dirty="0">
                <a:ln>
                  <a:noFill/>
                </a:ln>
                <a:solidFill>
                  <a:prstClr val="black"/>
                </a:solidFill>
                <a:effectLst/>
                <a:uLnTx/>
                <a:uFillTx/>
                <a:latin typeface="Calibri (Body)"/>
              </a:rPr>
              <a:t>?</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rPr>
              <a:t>Solution</a:t>
            </a:r>
            <a:r>
              <a:rPr kumimoji="0" lang="en-US" sz="2400" b="0" i="0" u="none" strike="noStrike" kern="1200" cap="none" spc="0" normalizeH="0" baseline="0" noProof="0" dirty="0">
                <a:ln>
                  <a:noFill/>
                </a:ln>
                <a:solidFill>
                  <a:prstClr val="black"/>
                </a:solidFill>
                <a:effectLst/>
                <a:uLnTx/>
                <a:uFillTx/>
                <a:latin typeface="Calibri (Body)"/>
              </a:rPr>
              <a:t>: Let</a:t>
            </a:r>
          </a:p>
        </p:txBody>
      </p:sp>
      <p:graphicFrame>
        <p:nvGraphicFramePr>
          <p:cNvPr id="17" name="Object 16">
            <a:extLst>
              <a:ext uri="{FF2B5EF4-FFF2-40B4-BE49-F238E27FC236}">
                <a16:creationId xmlns:a16="http://schemas.microsoft.com/office/drawing/2014/main" id="{2EF031F3-7F87-4B7D-BC03-84C829900C9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37287223"/>
              </p:ext>
            </p:extLst>
          </p:nvPr>
        </p:nvGraphicFramePr>
        <p:xfrm>
          <a:off x="2157984" y="2651760"/>
          <a:ext cx="323596" cy="448056"/>
        </p:xfrm>
        <a:graphic>
          <a:graphicData uri="http://schemas.openxmlformats.org/presentationml/2006/ole">
            <mc:AlternateContent xmlns:mc="http://schemas.openxmlformats.org/markup-compatibility/2006">
              <mc:Choice xmlns:v="urn:schemas-microsoft-com:vml" Requires="v">
                <p:oleObj name="Equation" r:id="rId2" imgW="164880" imgH="228600" progId="Equation.DSMT4">
                  <p:embed/>
                </p:oleObj>
              </mc:Choice>
              <mc:Fallback>
                <p:oleObj name="Equation" r:id="rId2" imgW="164880" imgH="228600" progId="Equation.DSMT4">
                  <p:embed/>
                  <p:pic>
                    <p:nvPicPr>
                      <p:cNvPr id="0" name=""/>
                      <p:cNvPicPr/>
                      <p:nvPr/>
                    </p:nvPicPr>
                    <p:blipFill>
                      <a:blip r:embed="rId3"/>
                      <a:stretch>
                        <a:fillRect/>
                      </a:stretch>
                    </p:blipFill>
                    <p:spPr>
                      <a:xfrm>
                        <a:off x="2157984" y="2651760"/>
                        <a:ext cx="323596" cy="448056"/>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EB2CA8EC-AD1D-4BA3-BBDF-51A2A95CB1F3}"/>
              </a:ext>
            </a:extLst>
          </p:cNvPr>
          <p:cNvSpPr>
            <a:spLocks noGrp="1"/>
          </p:cNvSpPr>
          <p:nvPr>
            <p:ph idx="10"/>
          </p:nvPr>
        </p:nvSpPr>
        <p:spPr>
          <a:xfrm>
            <a:off x="2322576" y="2622250"/>
            <a:ext cx="5943600" cy="448055"/>
          </a:xfrm>
        </p:spPr>
        <p:txBody>
          <a:bodyPr/>
          <a:lstStyle/>
          <a:p>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 the event that  the integer is divisible by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 </a:t>
            </a:r>
            <a:endParaRPr lang="en-US" dirty="0"/>
          </a:p>
        </p:txBody>
      </p:sp>
      <p:sp>
        <p:nvSpPr>
          <p:cNvPr id="5" name="Content Placeholder 4">
            <a:extLst>
              <a:ext uri="{FF2B5EF4-FFF2-40B4-BE49-F238E27FC236}">
                <a16:creationId xmlns:a16="http://schemas.microsoft.com/office/drawing/2014/main" id="{7A79B4B6-13B9-4069-879A-F347AE166797}"/>
              </a:ext>
            </a:extLst>
          </p:cNvPr>
          <p:cNvSpPr>
            <a:spLocks noGrp="1"/>
          </p:cNvSpPr>
          <p:nvPr>
            <p:ph idx="11"/>
          </p:nvPr>
        </p:nvSpPr>
        <p:spPr>
          <a:xfrm>
            <a:off x="457200" y="2980945"/>
            <a:ext cx="685800" cy="448055"/>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endParaRPr lang="en-US" dirty="0"/>
          </a:p>
        </p:txBody>
      </p:sp>
      <p:graphicFrame>
        <p:nvGraphicFramePr>
          <p:cNvPr id="18" name="Object 17">
            <a:extLst>
              <a:ext uri="{FF2B5EF4-FFF2-40B4-BE49-F238E27FC236}">
                <a16:creationId xmlns:a16="http://schemas.microsoft.com/office/drawing/2014/main" id="{3430E541-7F47-499F-847B-5A74054AB0D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58315105"/>
              </p:ext>
            </p:extLst>
          </p:nvPr>
        </p:nvGraphicFramePr>
        <p:xfrm>
          <a:off x="1042416" y="3008376"/>
          <a:ext cx="323596" cy="448056"/>
        </p:xfrm>
        <a:graphic>
          <a:graphicData uri="http://schemas.openxmlformats.org/presentationml/2006/ole">
            <mc:AlternateContent xmlns:mc="http://schemas.openxmlformats.org/markup-compatibility/2006">
              <mc:Choice xmlns:v="urn:schemas-microsoft-com:vml" Requires="v">
                <p:oleObj name="Equation" r:id="rId4" imgW="164880" imgH="228600" progId="Equation.DSMT4">
                  <p:embed/>
                </p:oleObj>
              </mc:Choice>
              <mc:Fallback>
                <p:oleObj name="Equation" r:id="rId4" imgW="164880" imgH="228600" progId="Equation.DSMT4">
                  <p:embed/>
                  <p:pic>
                    <p:nvPicPr>
                      <p:cNvPr id="0" name=""/>
                      <p:cNvPicPr/>
                      <p:nvPr/>
                    </p:nvPicPr>
                    <p:blipFill>
                      <a:blip r:embed="rId5"/>
                      <a:stretch>
                        <a:fillRect/>
                      </a:stretch>
                    </p:blipFill>
                    <p:spPr>
                      <a:xfrm>
                        <a:off x="1042416" y="3008376"/>
                        <a:ext cx="323596" cy="448056"/>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4C4F4B90-BDC9-4206-855A-6EEA1EDB1EFB}"/>
              </a:ext>
            </a:extLst>
          </p:cNvPr>
          <p:cNvSpPr>
            <a:spLocks noGrp="1"/>
          </p:cNvSpPr>
          <p:nvPr>
            <p:ph idx="12"/>
          </p:nvPr>
        </p:nvSpPr>
        <p:spPr>
          <a:xfrm>
            <a:off x="1295400" y="2990089"/>
            <a:ext cx="7335520" cy="448055"/>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 the event that it is divisible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5</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the event that the</a:t>
            </a:r>
            <a:endParaRPr lang="en-US" dirty="0"/>
          </a:p>
        </p:txBody>
      </p:sp>
      <p:sp>
        <p:nvSpPr>
          <p:cNvPr id="7" name="Content Placeholder 6">
            <a:extLst>
              <a:ext uri="{FF2B5EF4-FFF2-40B4-BE49-F238E27FC236}">
                <a16:creationId xmlns:a16="http://schemas.microsoft.com/office/drawing/2014/main" id="{0891803E-336F-4A4D-ACE5-CBEC23828240}"/>
              </a:ext>
            </a:extLst>
          </p:cNvPr>
          <p:cNvSpPr>
            <a:spLocks noGrp="1"/>
          </p:cNvSpPr>
          <p:nvPr>
            <p:ph idx="13"/>
          </p:nvPr>
        </p:nvSpPr>
        <p:spPr>
          <a:xfrm>
            <a:off x="457200" y="3357929"/>
            <a:ext cx="3812794" cy="448054"/>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integer is divisible by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or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5 is</a:t>
            </a:r>
            <a:endParaRPr lang="en-US" dirty="0"/>
          </a:p>
        </p:txBody>
      </p:sp>
      <p:graphicFrame>
        <p:nvGraphicFramePr>
          <p:cNvPr id="19" name="Object 18">
            <a:extLst>
              <a:ext uri="{FF2B5EF4-FFF2-40B4-BE49-F238E27FC236}">
                <a16:creationId xmlns:a16="http://schemas.microsoft.com/office/drawing/2014/main" id="{9F633901-1626-4B31-AF2F-274FF1AB8C7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39737946"/>
              </p:ext>
            </p:extLst>
          </p:nvPr>
        </p:nvGraphicFramePr>
        <p:xfrm>
          <a:off x="4206240" y="3401568"/>
          <a:ext cx="838200" cy="419100"/>
        </p:xfrm>
        <a:graphic>
          <a:graphicData uri="http://schemas.openxmlformats.org/presentationml/2006/ole">
            <mc:AlternateContent xmlns:mc="http://schemas.openxmlformats.org/markup-compatibility/2006">
              <mc:Choice xmlns:v="urn:schemas-microsoft-com:vml" Requires="v">
                <p:oleObj name="Equation" r:id="rId6" imgW="457200" imgH="228600" progId="Equation.DSMT4">
                  <p:embed/>
                </p:oleObj>
              </mc:Choice>
              <mc:Fallback>
                <p:oleObj name="Equation" r:id="rId6" imgW="457200" imgH="228600" progId="Equation.DSMT4">
                  <p:embed/>
                  <p:pic>
                    <p:nvPicPr>
                      <p:cNvPr id="0" name=""/>
                      <p:cNvPicPr/>
                      <p:nvPr/>
                    </p:nvPicPr>
                    <p:blipFill>
                      <a:blip r:embed="rId7"/>
                      <a:stretch>
                        <a:fillRect/>
                      </a:stretch>
                    </p:blipFill>
                    <p:spPr>
                      <a:xfrm>
                        <a:off x="4206240" y="3401568"/>
                        <a:ext cx="838200" cy="41910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699A289B-4516-40B8-9C9E-41ADCB62CB5C}"/>
              </a:ext>
            </a:extLst>
          </p:cNvPr>
          <p:cNvSpPr>
            <a:spLocks noGrp="1"/>
          </p:cNvSpPr>
          <p:nvPr>
            <p:ph idx="14"/>
          </p:nvPr>
        </p:nvSpPr>
        <p:spPr>
          <a:xfrm>
            <a:off x="5001768" y="3366799"/>
            <a:ext cx="685800" cy="448053"/>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endParaRPr lang="en-US" dirty="0"/>
          </a:p>
        </p:txBody>
      </p:sp>
      <p:graphicFrame>
        <p:nvGraphicFramePr>
          <p:cNvPr id="20" name="Object 19">
            <a:extLst>
              <a:ext uri="{FF2B5EF4-FFF2-40B4-BE49-F238E27FC236}">
                <a16:creationId xmlns:a16="http://schemas.microsoft.com/office/drawing/2014/main" id="{D29B7CEC-CAB7-491B-83E4-FF280386407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564175781"/>
              </p:ext>
            </p:extLst>
          </p:nvPr>
        </p:nvGraphicFramePr>
        <p:xfrm>
          <a:off x="5608320" y="3392424"/>
          <a:ext cx="877824" cy="438912"/>
        </p:xfrm>
        <a:graphic>
          <a:graphicData uri="http://schemas.openxmlformats.org/presentationml/2006/ole">
            <mc:AlternateContent xmlns:mc="http://schemas.openxmlformats.org/markup-compatibility/2006">
              <mc:Choice xmlns:v="urn:schemas-microsoft-com:vml" Requires="v">
                <p:oleObj name="Equation" r:id="rId8" imgW="457200" imgH="228600" progId="Equation.DSMT4">
                  <p:embed/>
                </p:oleObj>
              </mc:Choice>
              <mc:Fallback>
                <p:oleObj name="Equation" r:id="rId8" imgW="457200" imgH="228600" progId="Equation.DSMT4">
                  <p:embed/>
                  <p:pic>
                    <p:nvPicPr>
                      <p:cNvPr id="0" name=""/>
                      <p:cNvPicPr/>
                      <p:nvPr/>
                    </p:nvPicPr>
                    <p:blipFill>
                      <a:blip r:embed="rId9"/>
                      <a:stretch>
                        <a:fillRect/>
                      </a:stretch>
                    </p:blipFill>
                    <p:spPr>
                      <a:xfrm>
                        <a:off x="5608320" y="3392424"/>
                        <a:ext cx="877824" cy="438912"/>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9B2A8658-EDA4-44D8-896B-CB4FEAFDC131}"/>
              </a:ext>
            </a:extLst>
          </p:cNvPr>
          <p:cNvSpPr>
            <a:spLocks noGrp="1"/>
          </p:cNvSpPr>
          <p:nvPr>
            <p:ph idx="15"/>
          </p:nvPr>
        </p:nvSpPr>
        <p:spPr>
          <a:xfrm>
            <a:off x="6419088" y="3358626"/>
            <a:ext cx="1700784" cy="448053"/>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the  event</a:t>
            </a:r>
            <a:endParaRPr lang="en-US" dirty="0"/>
          </a:p>
        </p:txBody>
      </p:sp>
      <p:sp>
        <p:nvSpPr>
          <p:cNvPr id="10" name="Content Placeholder 9">
            <a:extLst>
              <a:ext uri="{FF2B5EF4-FFF2-40B4-BE49-F238E27FC236}">
                <a16:creationId xmlns:a16="http://schemas.microsoft.com/office/drawing/2014/main" id="{863D0B08-3B9F-4DAE-97FB-263F3B1C9F56}"/>
              </a:ext>
            </a:extLst>
          </p:cNvPr>
          <p:cNvSpPr>
            <a:spLocks noGrp="1"/>
          </p:cNvSpPr>
          <p:nvPr>
            <p:ph idx="16"/>
          </p:nvPr>
        </p:nvSpPr>
        <p:spPr>
          <a:xfrm>
            <a:off x="452247" y="3715243"/>
            <a:ext cx="3749040" cy="1112789"/>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that it is divisible by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5.</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It follows that:</a:t>
            </a:r>
          </a:p>
        </p:txBody>
      </p:sp>
      <p:graphicFrame>
        <p:nvGraphicFramePr>
          <p:cNvPr id="15" name="Object 14">
            <a:extLst>
              <a:ext uri="{FF2B5EF4-FFF2-40B4-BE49-F238E27FC236}">
                <a16:creationId xmlns:a16="http://schemas.microsoft.com/office/drawing/2014/main" id="{46DFEEDB-AA51-44A4-8E0F-95361188FB5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43074508"/>
              </p:ext>
            </p:extLst>
          </p:nvPr>
        </p:nvGraphicFramePr>
        <p:xfrm>
          <a:off x="1589024" y="4876800"/>
          <a:ext cx="5930900" cy="911225"/>
        </p:xfrm>
        <a:graphic>
          <a:graphicData uri="http://schemas.openxmlformats.org/presentationml/2006/ole">
            <mc:AlternateContent xmlns:mc="http://schemas.openxmlformats.org/markup-compatibility/2006">
              <mc:Choice xmlns:v="urn:schemas-microsoft-com:vml" Requires="v">
                <p:oleObj name="Equation" r:id="rId10" imgW="2971800" imgH="457200" progId="Equation.DSMT4">
                  <p:embed/>
                </p:oleObj>
              </mc:Choice>
              <mc:Fallback>
                <p:oleObj name="Equation" r:id="rId10" imgW="2971800" imgH="457200" progId="Equation.DSMT4">
                  <p:embed/>
                  <p:pic>
                    <p:nvPicPr>
                      <p:cNvPr id="3" name="Object 2">
                        <a:extLst>
                          <a:ext uri="{FF2B5EF4-FFF2-40B4-BE49-F238E27FC236}">
                            <a16:creationId xmlns:a16="http://schemas.microsoft.com/office/drawing/2014/main" id="{7F068948-0E8B-4F96-B875-A412DA32AC0C}"/>
                          </a:ext>
                        </a:extLst>
                      </p:cNvPr>
                      <p:cNvPicPr/>
                      <p:nvPr/>
                    </p:nvPicPr>
                    <p:blipFill>
                      <a:blip r:embed="rId11"/>
                      <a:stretch>
                        <a:fillRect/>
                      </a:stretch>
                    </p:blipFill>
                    <p:spPr>
                      <a:xfrm>
                        <a:off x="1589024" y="4876800"/>
                        <a:ext cx="5930900" cy="911225"/>
                      </a:xfrm>
                      <a:prstGeom prst="rect">
                        <a:avLst/>
                      </a:prstGeom>
                    </p:spPr>
                  </p:pic>
                </p:oleObj>
              </mc:Fallback>
            </mc:AlternateContent>
          </a:graphicData>
        </a:graphic>
      </p:graphicFrame>
      <p:sp>
        <p:nvSpPr>
          <p:cNvPr id="16" name="Slide Number Placeholder 5">
            <a:extLst>
              <a:ext uri="{FF2B5EF4-FFF2-40B4-BE49-F238E27FC236}">
                <a16:creationId xmlns:a16="http://schemas.microsoft.com/office/drawing/2014/main" id="{4F1AA667-329B-4834-B22A-24D86F9ED351}"/>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13</a:t>
            </a:fld>
            <a:endParaRPr lang="en-US" dirty="0">
              <a:solidFill>
                <a:schemeClr val="bg1"/>
              </a:solidFill>
              <a:latin typeface="Calibri (Body)"/>
            </a:endParaRPr>
          </a:p>
        </p:txBody>
      </p:sp>
    </p:spTree>
    <p:extLst>
      <p:ext uri="{BB962C8B-B14F-4D97-AF65-F5344CB8AC3E}">
        <p14:creationId xmlns:p14="http://schemas.microsoft.com/office/powerpoint/2010/main" val="2066704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latin typeface="+mj-lt"/>
              </a:rPr>
              <a:t>Monty Hall Puzzle</a:t>
            </a:r>
            <a:endParaRPr lang="en-IN" dirty="0">
              <a:latin typeface="+mj-lt"/>
            </a:endParaRPr>
          </a:p>
        </p:txBody>
      </p:sp>
      <p:pic>
        <p:nvPicPr>
          <p:cNvPr id="10" name="Picture 2" descr="Three doors are marked as 1, 2, and 3.">
            <a:extLst>
              <a:ext uri="{FF2B5EF4-FFF2-40B4-BE49-F238E27FC236}">
                <a16:creationId xmlns:a16="http://schemas.microsoft.com/office/drawing/2014/main" id="{33B9165C-59F2-49CF-B1ED-F598B5C079C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67946" y="189481"/>
            <a:ext cx="2232035" cy="856537"/>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3"/>
          <p:cNvSpPr>
            <a:spLocks noGrp="1"/>
          </p:cNvSpPr>
          <p:nvPr>
            <p:ph idx="13"/>
          </p:nvPr>
        </p:nvSpPr>
        <p:spPr>
          <a:xfrm>
            <a:off x="457200" y="1295400"/>
            <a:ext cx="8229600" cy="2209800"/>
          </a:xfrm>
        </p:spPr>
        <p:txBody>
          <a:bodyPr/>
          <a:lstStyle/>
          <a:p>
            <a:pPr lvl="0"/>
            <a:r>
              <a:rPr lang="en-US" sz="2200" b="1" dirty="0">
                <a:solidFill>
                  <a:prstClr val="black"/>
                </a:solidFill>
              </a:rPr>
              <a:t>Example</a:t>
            </a:r>
            <a:r>
              <a:rPr lang="en-US" sz="2200" dirty="0">
                <a:solidFill>
                  <a:prstClr val="black"/>
                </a:solidFill>
              </a:rPr>
              <a:t>: You are asked to select one of the three doors to open. There is a large prize behind one of the doors and if you select that door, you win the prize. After you select a door, the game show host opens one of the other doors (which he knows is not the winning door). The prize is not behind the door and he gives you the opportunity to switch your selection. Should you switch? </a:t>
            </a:r>
          </a:p>
        </p:txBody>
      </p:sp>
      <p:sp>
        <p:nvSpPr>
          <p:cNvPr id="14" name="Content Placeholder 4"/>
          <p:cNvSpPr>
            <a:spLocks noGrp="1"/>
          </p:cNvSpPr>
          <p:nvPr>
            <p:ph idx="14"/>
          </p:nvPr>
        </p:nvSpPr>
        <p:spPr>
          <a:xfrm>
            <a:off x="457200" y="3581400"/>
            <a:ext cx="8229600" cy="685800"/>
          </a:xfrm>
        </p:spPr>
        <p:txBody>
          <a:bodyPr/>
          <a:lstStyle/>
          <a:p>
            <a:r>
              <a:rPr lang="en-US" sz="1800" dirty="0">
                <a:solidFill>
                  <a:prstClr val="black"/>
                </a:solidFill>
              </a:rPr>
              <a:t>(</a:t>
            </a:r>
            <a:r>
              <a:rPr lang="en-US" sz="1800" i="1" dirty="0">
                <a:solidFill>
                  <a:prstClr val="black"/>
                </a:solidFill>
              </a:rPr>
              <a:t>This is a notoriously confusing problem that has been the subject of much discussion. Do a web search to see why!)</a:t>
            </a:r>
            <a:endParaRPr lang="en-IN" dirty="0"/>
          </a:p>
        </p:txBody>
      </p:sp>
      <p:sp>
        <p:nvSpPr>
          <p:cNvPr id="15" name="Content Placeholder 5"/>
          <p:cNvSpPr>
            <a:spLocks noGrp="1"/>
          </p:cNvSpPr>
          <p:nvPr>
            <p:ph idx="15"/>
          </p:nvPr>
        </p:nvSpPr>
        <p:spPr>
          <a:xfrm>
            <a:off x="457200" y="4419600"/>
            <a:ext cx="8229600" cy="2133600"/>
          </a:xfrm>
        </p:spPr>
        <p:txBody>
          <a:bodyPr/>
          <a:lstStyle/>
          <a:p>
            <a:pPr lvl="0">
              <a:spcBef>
                <a:spcPts val="0"/>
              </a:spcBef>
            </a:pPr>
            <a:r>
              <a:rPr lang="en-US" sz="2200" b="1" dirty="0">
                <a:solidFill>
                  <a:prstClr val="black"/>
                </a:solidFill>
              </a:rPr>
              <a:t>Solution</a:t>
            </a:r>
            <a:r>
              <a:rPr lang="en-US" sz="2200" dirty="0">
                <a:solidFill>
                  <a:prstClr val="black"/>
                </a:solidFill>
              </a:rPr>
              <a:t>: You should switch. The probability that your initial pick is correct is </a:t>
            </a:r>
            <a:r>
              <a:rPr lang="en-US" sz="2200" dirty="0">
                <a:solidFill>
                  <a:prstClr val="black"/>
                </a:solidFill>
                <a:ea typeface="Cambria Math" pitchFamily="18" charset="0"/>
              </a:rPr>
              <a:t>1</a:t>
            </a:r>
            <a:r>
              <a:rPr lang="en-US" sz="2200" dirty="0">
                <a:solidFill>
                  <a:prstClr val="black"/>
                </a:solidFill>
              </a:rPr>
              <a:t>/</a:t>
            </a:r>
            <a:r>
              <a:rPr lang="en-US" sz="2200" dirty="0">
                <a:solidFill>
                  <a:prstClr val="black"/>
                </a:solidFill>
                <a:ea typeface="Cambria Math" pitchFamily="18" charset="0"/>
              </a:rPr>
              <a:t>3</a:t>
            </a:r>
            <a:r>
              <a:rPr lang="en-US" sz="2200" dirty="0">
                <a:solidFill>
                  <a:prstClr val="black"/>
                </a:solidFill>
              </a:rPr>
              <a:t>. This is the same whether or not you switch doors. But since the game show host always opens a door that does not have the prize, if you switch the probability of winning will be </a:t>
            </a:r>
            <a:r>
              <a:rPr lang="en-US" sz="2200" dirty="0">
                <a:solidFill>
                  <a:prstClr val="black"/>
                </a:solidFill>
                <a:ea typeface="Cambria Math" pitchFamily="18" charset="0"/>
              </a:rPr>
              <a:t>2/3</a:t>
            </a:r>
            <a:r>
              <a:rPr lang="en-US" sz="2200" dirty="0">
                <a:solidFill>
                  <a:prstClr val="black"/>
                </a:solidFill>
              </a:rPr>
              <a:t>, because you win if your initial pick was not the correct door and the probability your initial pick was wrong is </a:t>
            </a:r>
            <a:r>
              <a:rPr lang="en-US" sz="2200" dirty="0">
                <a:solidFill>
                  <a:prstClr val="black"/>
                </a:solidFill>
                <a:ea typeface="Cambria Math" pitchFamily="18" charset="0"/>
              </a:rPr>
              <a:t>2/3</a:t>
            </a:r>
            <a:r>
              <a:rPr lang="en-US" sz="2200" dirty="0">
                <a:solidFill>
                  <a:prstClr val="black"/>
                </a:solidFill>
              </a:rPr>
              <a:t>.</a:t>
            </a:r>
          </a:p>
        </p:txBody>
      </p:sp>
      <p:sp>
        <p:nvSpPr>
          <p:cNvPr id="8" name="Slide Number Placeholder 5">
            <a:extLst>
              <a:ext uri="{FF2B5EF4-FFF2-40B4-BE49-F238E27FC236}">
                <a16:creationId xmlns:a16="http://schemas.microsoft.com/office/drawing/2014/main" id="{67561E8A-BCB2-4F65-894D-3A2EC61951CD}"/>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14</a:t>
            </a:fld>
            <a:endParaRPr lang="en-US" dirty="0">
              <a:solidFill>
                <a:schemeClr val="bg1"/>
              </a:solidFill>
              <a:latin typeface="Calibri (Body)"/>
            </a:endParaRPr>
          </a:p>
        </p:txBody>
      </p:sp>
    </p:spTree>
    <p:extLst>
      <p:ext uri="{BB962C8B-B14F-4D97-AF65-F5344CB8AC3E}">
        <p14:creationId xmlns:p14="http://schemas.microsoft.com/office/powerpoint/2010/main" val="470858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lstStyle/>
          <a:p>
            <a:r>
              <a:rPr lang="en-US" sz="6000" b="1" dirty="0">
                <a:latin typeface="+mj-lt"/>
              </a:rPr>
              <a:t> Probability Theory</a:t>
            </a:r>
          </a:p>
        </p:txBody>
      </p:sp>
      <p:sp>
        <p:nvSpPr>
          <p:cNvPr id="3" name="Content Placeholder 2"/>
          <p:cNvSpPr>
            <a:spLocks noGrp="1"/>
          </p:cNvSpPr>
          <p:nvPr>
            <p:ph idx="1"/>
          </p:nvPr>
        </p:nvSpPr>
        <p:spPr>
          <a:xfrm>
            <a:off x="3200400" y="3810000"/>
            <a:ext cx="2743200" cy="640080"/>
          </a:xfrm>
        </p:spPr>
        <p:txBody>
          <a:bodyPr/>
          <a:lstStyle/>
          <a:p>
            <a:pPr algn="ctr"/>
            <a:r>
              <a:rPr lang="en-US" dirty="0">
                <a:latin typeface="+mj-lt"/>
              </a:rPr>
              <a:t>Section 7.2</a:t>
            </a:r>
          </a:p>
        </p:txBody>
      </p:sp>
      <p:sp>
        <p:nvSpPr>
          <p:cNvPr id="4" name="Slide Number Placeholder 5">
            <a:extLst>
              <a:ext uri="{FF2B5EF4-FFF2-40B4-BE49-F238E27FC236}">
                <a16:creationId xmlns:a16="http://schemas.microsoft.com/office/drawing/2014/main" id="{3EFCCF2C-6108-42ED-9C7D-EFAB597118FD}"/>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15</a:t>
            </a:fld>
            <a:endParaRPr lang="en-US" dirty="0">
              <a:solidFill>
                <a:schemeClr val="bg1"/>
              </a:solidFill>
              <a:latin typeface="Calibri (Body)"/>
            </a:endParaRPr>
          </a:p>
        </p:txBody>
      </p:sp>
    </p:spTree>
    <p:extLst>
      <p:ext uri="{BB962C8B-B14F-4D97-AF65-F5344CB8AC3E}">
        <p14:creationId xmlns:p14="http://schemas.microsoft.com/office/powerpoint/2010/main" val="200480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Section Summary</a:t>
            </a:r>
            <a:r>
              <a:rPr lang="en-US" sz="1500" dirty="0">
                <a:latin typeface="+mj-lt"/>
              </a:rPr>
              <a:t> 2</a:t>
            </a:r>
          </a:p>
        </p:txBody>
      </p:sp>
      <p:sp>
        <p:nvSpPr>
          <p:cNvPr id="3" name="Content Placeholder 2"/>
          <p:cNvSpPr>
            <a:spLocks noGrp="1"/>
          </p:cNvSpPr>
          <p:nvPr>
            <p:ph idx="1"/>
          </p:nvPr>
        </p:nvSpPr>
        <p:spPr>
          <a:xfrm>
            <a:off x="457200" y="1295400"/>
            <a:ext cx="8321040" cy="5257800"/>
          </a:xfrm>
        </p:spPr>
        <p:txBody>
          <a:bodyPr/>
          <a:lstStyle/>
          <a:p>
            <a:pPr>
              <a:spcBef>
                <a:spcPts val="600"/>
              </a:spcBef>
            </a:pPr>
            <a:r>
              <a:rPr lang="en-US" sz="2600" dirty="0"/>
              <a:t>Assigning Probabilities.</a:t>
            </a:r>
          </a:p>
          <a:p>
            <a:pPr>
              <a:spcBef>
                <a:spcPts val="600"/>
              </a:spcBef>
            </a:pPr>
            <a:r>
              <a:rPr lang="en-US" sz="2600" dirty="0"/>
              <a:t>Probabilities of Complements and Unions of Events.</a:t>
            </a:r>
          </a:p>
          <a:p>
            <a:pPr>
              <a:spcBef>
                <a:spcPts val="600"/>
              </a:spcBef>
            </a:pPr>
            <a:r>
              <a:rPr lang="en-US" sz="2600" dirty="0"/>
              <a:t>Conditional Probability.</a:t>
            </a:r>
          </a:p>
          <a:p>
            <a:pPr>
              <a:spcBef>
                <a:spcPts val="600"/>
              </a:spcBef>
            </a:pPr>
            <a:r>
              <a:rPr lang="en-US" sz="2600" dirty="0"/>
              <a:t>Independence.</a:t>
            </a:r>
          </a:p>
          <a:p>
            <a:pPr>
              <a:spcBef>
                <a:spcPts val="600"/>
              </a:spcBef>
            </a:pPr>
            <a:r>
              <a:rPr lang="en-US" sz="2600" dirty="0"/>
              <a:t>Bernoulli Trials and the Binomial Distribution.</a:t>
            </a:r>
          </a:p>
          <a:p>
            <a:pPr>
              <a:spcBef>
                <a:spcPts val="600"/>
              </a:spcBef>
            </a:pPr>
            <a:r>
              <a:rPr lang="en-US" sz="2600" dirty="0"/>
              <a:t>Random Variables.</a:t>
            </a:r>
          </a:p>
          <a:p>
            <a:pPr>
              <a:spcBef>
                <a:spcPts val="600"/>
              </a:spcBef>
            </a:pPr>
            <a:r>
              <a:rPr lang="en-US" sz="2600" dirty="0"/>
              <a:t>The Birthday Problem.</a:t>
            </a:r>
          </a:p>
          <a:p>
            <a:pPr>
              <a:spcBef>
                <a:spcPts val="600"/>
              </a:spcBef>
            </a:pPr>
            <a:r>
              <a:rPr lang="en-US" sz="2600" dirty="0"/>
              <a:t>Monte Carlo Algorithms.</a:t>
            </a:r>
          </a:p>
          <a:p>
            <a:pPr>
              <a:spcBef>
                <a:spcPts val="600"/>
              </a:spcBef>
            </a:pPr>
            <a:r>
              <a:rPr lang="en-US" sz="2600" dirty="0"/>
              <a:t>The Probabilistic Method (</a:t>
            </a:r>
            <a:r>
              <a:rPr lang="en-US" sz="2600" i="1" dirty="0"/>
              <a:t>not currently included in the overheads</a:t>
            </a:r>
            <a:r>
              <a:rPr lang="en-US" sz="2600" dirty="0"/>
              <a:t>).</a:t>
            </a:r>
          </a:p>
        </p:txBody>
      </p:sp>
      <p:sp>
        <p:nvSpPr>
          <p:cNvPr id="4" name="Slide Number Placeholder 5">
            <a:extLst>
              <a:ext uri="{FF2B5EF4-FFF2-40B4-BE49-F238E27FC236}">
                <a16:creationId xmlns:a16="http://schemas.microsoft.com/office/drawing/2014/main" id="{8381F46A-FD6B-4CBD-A380-C26B67E0222B}"/>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16</a:t>
            </a:fld>
            <a:endParaRPr lang="en-US" dirty="0">
              <a:solidFill>
                <a:schemeClr val="bg1"/>
              </a:solidFill>
              <a:latin typeface="Calibri (Body)"/>
            </a:endParaRPr>
          </a:p>
        </p:txBody>
      </p:sp>
    </p:spTree>
    <p:extLst>
      <p:ext uri="{BB962C8B-B14F-4D97-AF65-F5344CB8AC3E}">
        <p14:creationId xmlns:p14="http://schemas.microsoft.com/office/powerpoint/2010/main" val="2492985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Assigning Probabilities</a:t>
            </a:r>
            <a:r>
              <a:rPr lang="en-US" sz="1500" dirty="0">
                <a:latin typeface="+mj-lt"/>
              </a:rPr>
              <a:t> 1</a:t>
            </a:r>
          </a:p>
        </p:txBody>
      </p:sp>
      <p:sp>
        <p:nvSpPr>
          <p:cNvPr id="3" name="Content Placeholder 2"/>
          <p:cNvSpPr>
            <a:spLocks noGrp="1"/>
          </p:cNvSpPr>
          <p:nvPr>
            <p:ph idx="1"/>
          </p:nvPr>
        </p:nvSpPr>
        <p:spPr>
          <a:xfrm>
            <a:off x="457200" y="1295400"/>
            <a:ext cx="8229600" cy="1981200"/>
          </a:xfrm>
        </p:spPr>
        <p:txBody>
          <a:bodyPr/>
          <a:lstStyle/>
          <a:p>
            <a:r>
              <a:rPr lang="en-US" sz="2000" dirty="0"/>
              <a:t>Laplace’s definition from the previous section, assumes that all outcomes are equally likely. Now we introduce a more general definition of probabilities that avoids this restriction.</a:t>
            </a:r>
          </a:p>
          <a:p>
            <a:r>
              <a:rPr lang="en-US" sz="2000" dirty="0"/>
              <a:t>Let </a:t>
            </a:r>
            <a:r>
              <a:rPr lang="en-US" sz="2000" i="1" dirty="0"/>
              <a:t>S</a:t>
            </a:r>
            <a:r>
              <a:rPr lang="en-US" sz="2000" dirty="0"/>
              <a:t> be a sample space of an experiment with a finite number of outcomes. We assign a probability </a:t>
            </a:r>
            <a:r>
              <a:rPr lang="en-US" sz="2000" i="1" dirty="0"/>
              <a:t>p</a:t>
            </a:r>
            <a:r>
              <a:rPr lang="en-US" sz="2000" dirty="0"/>
              <a:t>(</a:t>
            </a:r>
            <a:r>
              <a:rPr lang="en-US" sz="2000" i="1" dirty="0"/>
              <a:t>s</a:t>
            </a:r>
            <a:r>
              <a:rPr lang="en-US" sz="2000" dirty="0"/>
              <a:t>) to each outcome </a:t>
            </a:r>
            <a:r>
              <a:rPr lang="en-US" sz="2000" i="1" dirty="0"/>
              <a:t>s</a:t>
            </a:r>
            <a:r>
              <a:rPr lang="en-US" sz="2000" dirty="0"/>
              <a:t>, so that:</a:t>
            </a:r>
          </a:p>
        </p:txBody>
      </p:sp>
      <p:graphicFrame>
        <p:nvGraphicFramePr>
          <p:cNvPr id="5" name="Object 4">
            <a:extLst>
              <a:ext uri="{FF2B5EF4-FFF2-40B4-BE49-F238E27FC236}">
                <a16:creationId xmlns:a16="http://schemas.microsoft.com/office/drawing/2014/main" id="{21B0D697-73BA-4C7E-AD93-5CF947EBF93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928451457"/>
              </p:ext>
            </p:extLst>
          </p:nvPr>
        </p:nvGraphicFramePr>
        <p:xfrm>
          <a:off x="533400" y="3352800"/>
          <a:ext cx="3890963" cy="1339850"/>
        </p:xfrm>
        <a:graphic>
          <a:graphicData uri="http://schemas.openxmlformats.org/presentationml/2006/ole">
            <mc:AlternateContent xmlns:mc="http://schemas.openxmlformats.org/markup-compatibility/2006">
              <mc:Choice xmlns:v="urn:schemas-microsoft-com:vml" Requires="v">
                <p:oleObj name="Equation" r:id="rId2" imgW="1917360" imgH="660240" progId="Equation.DSMT4">
                  <p:embed/>
                </p:oleObj>
              </mc:Choice>
              <mc:Fallback>
                <p:oleObj name="Equation" r:id="rId2" imgW="1917360" imgH="660240" progId="Equation.DSMT4">
                  <p:embed/>
                  <p:pic>
                    <p:nvPicPr>
                      <p:cNvPr id="0" name=""/>
                      <p:cNvPicPr/>
                      <p:nvPr/>
                    </p:nvPicPr>
                    <p:blipFill>
                      <a:blip r:embed="rId3"/>
                      <a:stretch>
                        <a:fillRect/>
                      </a:stretch>
                    </p:blipFill>
                    <p:spPr>
                      <a:xfrm>
                        <a:off x="533400" y="3352800"/>
                        <a:ext cx="3890963" cy="1339850"/>
                      </a:xfrm>
                      <a:prstGeom prst="rect">
                        <a:avLst/>
                      </a:prstGeom>
                    </p:spPr>
                  </p:pic>
                </p:oleObj>
              </mc:Fallback>
            </mc:AlternateContent>
          </a:graphicData>
        </a:graphic>
      </p:graphicFrame>
      <p:sp>
        <p:nvSpPr>
          <p:cNvPr id="4" name="Content Placeholder 4"/>
          <p:cNvSpPr>
            <a:spLocks noGrp="1"/>
          </p:cNvSpPr>
          <p:nvPr>
            <p:ph idx="13"/>
          </p:nvPr>
        </p:nvSpPr>
        <p:spPr>
          <a:xfrm>
            <a:off x="457200" y="4749165"/>
            <a:ext cx="8229600" cy="737235"/>
          </a:xfrm>
        </p:spPr>
        <p:txBody>
          <a:bodyPr/>
          <a:lstStyle/>
          <a:p>
            <a:pPr lvl="0"/>
            <a:r>
              <a:rPr lang="en-US" sz="2000" dirty="0">
                <a:solidFill>
                  <a:prstClr val="black"/>
                </a:solidFill>
              </a:rPr>
              <a:t>The function </a:t>
            </a:r>
            <a:r>
              <a:rPr lang="en-US" sz="2000" i="1" dirty="0">
                <a:solidFill>
                  <a:prstClr val="black"/>
                </a:solidFill>
              </a:rPr>
              <a:t>p</a:t>
            </a:r>
            <a:r>
              <a:rPr lang="en-US" sz="2000" dirty="0">
                <a:solidFill>
                  <a:prstClr val="black"/>
                </a:solidFill>
              </a:rPr>
              <a:t> from the set of all outcomes of the sample space </a:t>
            </a:r>
            <a:r>
              <a:rPr lang="en-US" sz="2000" i="1" dirty="0">
                <a:solidFill>
                  <a:prstClr val="black"/>
                </a:solidFill>
              </a:rPr>
              <a:t>S</a:t>
            </a:r>
            <a:r>
              <a:rPr lang="en-US" sz="2000" dirty="0">
                <a:solidFill>
                  <a:prstClr val="black"/>
                </a:solidFill>
              </a:rPr>
              <a:t> is called a </a:t>
            </a:r>
            <a:r>
              <a:rPr lang="en-US" sz="2000" i="1" dirty="0">
                <a:solidFill>
                  <a:prstClr val="black"/>
                </a:solidFill>
              </a:rPr>
              <a:t>probability distribution</a:t>
            </a:r>
            <a:r>
              <a:rPr lang="en-US" sz="2000" dirty="0">
                <a:solidFill>
                  <a:prstClr val="black"/>
                </a:solidFill>
              </a:rPr>
              <a:t>.</a:t>
            </a:r>
            <a:endParaRPr lang="en-US" sz="2000" i="1" dirty="0">
              <a:solidFill>
                <a:prstClr val="black"/>
              </a:solidFill>
            </a:endParaRPr>
          </a:p>
        </p:txBody>
      </p:sp>
      <p:sp>
        <p:nvSpPr>
          <p:cNvPr id="6" name="Slide Number Placeholder 5">
            <a:extLst>
              <a:ext uri="{FF2B5EF4-FFF2-40B4-BE49-F238E27FC236}">
                <a16:creationId xmlns:a16="http://schemas.microsoft.com/office/drawing/2014/main" id="{738C2D51-730A-4650-B770-020EFB47678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17</a:t>
            </a:fld>
            <a:endParaRPr lang="en-US" dirty="0">
              <a:solidFill>
                <a:schemeClr val="bg1"/>
              </a:solidFill>
              <a:latin typeface="Calibri (Body)"/>
            </a:endParaRPr>
          </a:p>
        </p:txBody>
      </p:sp>
    </p:spTree>
    <p:extLst>
      <p:ext uri="{BB962C8B-B14F-4D97-AF65-F5344CB8AC3E}">
        <p14:creationId xmlns:p14="http://schemas.microsoft.com/office/powerpoint/2010/main" val="1051392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5F752-BC9C-423B-8BF6-6F552625C7F3}"/>
              </a:ext>
            </a:extLst>
          </p:cNvPr>
          <p:cNvSpPr>
            <a:spLocks noGrp="1"/>
          </p:cNvSpPr>
          <p:nvPr>
            <p:ph type="title"/>
          </p:nvPr>
        </p:nvSpPr>
        <p:spPr/>
        <p:txBody>
          <a:bodyPr/>
          <a:lstStyle/>
          <a:p>
            <a:r>
              <a:rPr lang="en-US" dirty="0">
                <a:latin typeface="+mj-lt"/>
              </a:rPr>
              <a:t>Assigning Probabilities</a:t>
            </a:r>
            <a:r>
              <a:rPr lang="en-US" sz="1500" dirty="0">
                <a:latin typeface="+mj-lt"/>
              </a:rPr>
              <a:t> 2</a:t>
            </a:r>
            <a:endParaRPr lang="en-US" dirty="0"/>
          </a:p>
        </p:txBody>
      </p:sp>
      <p:sp>
        <p:nvSpPr>
          <p:cNvPr id="3" name="Content Placeholder 2">
            <a:extLst>
              <a:ext uri="{FF2B5EF4-FFF2-40B4-BE49-F238E27FC236}">
                <a16:creationId xmlns:a16="http://schemas.microsoft.com/office/drawing/2014/main" id="{DF74005D-A548-42B4-9166-8680FA46EAE3}"/>
              </a:ext>
            </a:extLst>
          </p:cNvPr>
          <p:cNvSpPr>
            <a:spLocks noGrp="1"/>
          </p:cNvSpPr>
          <p:nvPr>
            <p:ph idx="1"/>
          </p:nvPr>
        </p:nvSpPr>
        <p:spPr>
          <a:xfrm>
            <a:off x="457200" y="1295400"/>
            <a:ext cx="8001000" cy="50292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6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What probabilities should we assign to the outcomes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(heads) and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(tails) when a fair coin is flipped? What probabilities should be assigned to these outcomes when the coin is biased so that heads comes up twice as often as tails?</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6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For a fair coin, we have</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½.</a:t>
            </a:r>
            <a:endPar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 a biased coin, we have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Because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it follows that</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2</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3</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Hence,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1/3 and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2/3</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15" name="Slide Number Placeholder 5">
            <a:extLst>
              <a:ext uri="{FF2B5EF4-FFF2-40B4-BE49-F238E27FC236}">
                <a16:creationId xmlns:a16="http://schemas.microsoft.com/office/drawing/2014/main" id="{7DB743CA-80AE-46D8-BD0E-D36A402BD65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18</a:t>
            </a:fld>
            <a:endParaRPr lang="en-US" dirty="0">
              <a:solidFill>
                <a:schemeClr val="bg1"/>
              </a:solidFill>
              <a:latin typeface="Calibri (Body)"/>
            </a:endParaRPr>
          </a:p>
        </p:txBody>
      </p:sp>
    </p:spTree>
    <p:extLst>
      <p:ext uri="{BB962C8B-B14F-4D97-AF65-F5344CB8AC3E}">
        <p14:creationId xmlns:p14="http://schemas.microsoft.com/office/powerpoint/2010/main" val="3265485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Uniform Distribution</a:t>
            </a:r>
          </a:p>
        </p:txBody>
      </p:sp>
      <p:sp>
        <p:nvSpPr>
          <p:cNvPr id="5" name="Content Placeholder 2"/>
          <p:cNvSpPr>
            <a:spLocks noGrp="1"/>
          </p:cNvSpPr>
          <p:nvPr>
            <p:ph idx="1"/>
          </p:nvPr>
        </p:nvSpPr>
        <p:spPr>
          <a:xfrm>
            <a:off x="457200" y="1295400"/>
            <a:ext cx="8229600" cy="4191000"/>
          </a:xfrm>
        </p:spPr>
        <p:txBody>
          <a:bodyPr/>
          <a:lstStyle/>
          <a:p>
            <a:r>
              <a:rPr lang="en-US" b="1" dirty="0"/>
              <a:t>Definition</a:t>
            </a:r>
            <a:r>
              <a:rPr lang="en-US" dirty="0"/>
              <a:t>: Suppose that </a:t>
            </a:r>
            <a:r>
              <a:rPr lang="en-US" i="1" dirty="0"/>
              <a:t>S</a:t>
            </a:r>
            <a:r>
              <a:rPr lang="en-US" dirty="0"/>
              <a:t> is a set with </a:t>
            </a:r>
            <a:r>
              <a:rPr lang="en-US" i="1" dirty="0"/>
              <a:t>n</a:t>
            </a:r>
            <a:r>
              <a:rPr lang="en-US" dirty="0"/>
              <a:t> elements. The </a:t>
            </a:r>
            <a:r>
              <a:rPr lang="en-US" i="1" dirty="0"/>
              <a:t>uniform distribution </a:t>
            </a:r>
            <a:r>
              <a:rPr lang="en-US" dirty="0"/>
              <a:t>assigns the probability </a:t>
            </a:r>
            <a:r>
              <a:rPr lang="en-US" dirty="0">
                <a:ea typeface="Cambria Math" pitchFamily="18" charset="0"/>
              </a:rPr>
              <a:t>1</a:t>
            </a:r>
            <a:r>
              <a:rPr lang="en-US" i="1" dirty="0"/>
              <a:t>/n</a:t>
            </a:r>
            <a:r>
              <a:rPr lang="en-US" dirty="0"/>
              <a:t> to each element of </a:t>
            </a:r>
            <a:r>
              <a:rPr lang="en-US" i="1" dirty="0"/>
              <a:t>S</a:t>
            </a:r>
            <a:r>
              <a:rPr lang="en-US" dirty="0"/>
              <a:t>. (Note that we could have used Laplace’s definition here.)</a:t>
            </a:r>
          </a:p>
          <a:p>
            <a:r>
              <a:rPr lang="en-US" b="1" dirty="0"/>
              <a:t>Example</a:t>
            </a:r>
            <a:r>
              <a:rPr lang="en-US" dirty="0"/>
              <a:t>: Consider again the coin flipping example, but with a fair coin.</a:t>
            </a:r>
            <a:br>
              <a:rPr lang="en-US" dirty="0"/>
            </a:br>
            <a:r>
              <a:rPr lang="en-US" dirty="0"/>
              <a:t>Now </a:t>
            </a:r>
            <a:r>
              <a:rPr lang="en-US" i="1" dirty="0"/>
              <a:t>p</a:t>
            </a:r>
            <a:r>
              <a:rPr lang="en-US" dirty="0"/>
              <a:t>(</a:t>
            </a:r>
            <a:r>
              <a:rPr lang="en-US" i="1" dirty="0"/>
              <a:t>H</a:t>
            </a:r>
            <a:r>
              <a:rPr lang="en-US" dirty="0"/>
              <a:t>) = </a:t>
            </a:r>
            <a:r>
              <a:rPr lang="en-US" i="1" dirty="0"/>
              <a:t>p</a:t>
            </a:r>
            <a:r>
              <a:rPr lang="en-US" dirty="0"/>
              <a:t>(</a:t>
            </a:r>
            <a:r>
              <a:rPr lang="en-US" i="1" dirty="0"/>
              <a:t>T</a:t>
            </a:r>
            <a:r>
              <a:rPr lang="en-US" dirty="0"/>
              <a:t>) = </a:t>
            </a:r>
            <a:r>
              <a:rPr lang="en-US" dirty="0">
                <a:ea typeface="Cambria Math" pitchFamily="18" charset="0"/>
              </a:rPr>
              <a:t>1/2</a:t>
            </a:r>
            <a:r>
              <a:rPr lang="en-US" dirty="0"/>
              <a:t>.</a:t>
            </a:r>
          </a:p>
        </p:txBody>
      </p:sp>
      <p:sp>
        <p:nvSpPr>
          <p:cNvPr id="4" name="Slide Number Placeholder 5">
            <a:extLst>
              <a:ext uri="{FF2B5EF4-FFF2-40B4-BE49-F238E27FC236}">
                <a16:creationId xmlns:a16="http://schemas.microsoft.com/office/drawing/2014/main" id="{22E8F624-9D81-4540-8759-FF86282B526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19</a:t>
            </a:fld>
            <a:endParaRPr lang="en-US" dirty="0">
              <a:solidFill>
                <a:schemeClr val="bg1"/>
              </a:solidFill>
              <a:latin typeface="Calibri (Body)"/>
            </a:endParaRPr>
          </a:p>
        </p:txBody>
      </p:sp>
    </p:spTree>
    <p:extLst>
      <p:ext uri="{BB962C8B-B14F-4D97-AF65-F5344CB8AC3E}">
        <p14:creationId xmlns:p14="http://schemas.microsoft.com/office/powerpoint/2010/main" val="318065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Chapter Summary</a:t>
            </a:r>
          </a:p>
        </p:txBody>
      </p:sp>
      <p:sp>
        <p:nvSpPr>
          <p:cNvPr id="3" name="Content Placeholder 2"/>
          <p:cNvSpPr>
            <a:spLocks noGrp="1"/>
          </p:cNvSpPr>
          <p:nvPr>
            <p:ph idx="1"/>
          </p:nvPr>
        </p:nvSpPr>
        <p:spPr/>
        <p:txBody>
          <a:bodyPr/>
          <a:lstStyle/>
          <a:p>
            <a:pPr>
              <a:spcBef>
                <a:spcPts val="600"/>
              </a:spcBef>
            </a:pPr>
            <a:r>
              <a:rPr lang="en-US" sz="2800" dirty="0"/>
              <a:t>Introduction to Discrete Probability.</a:t>
            </a:r>
          </a:p>
          <a:p>
            <a:pPr>
              <a:spcBef>
                <a:spcPts val="600"/>
              </a:spcBef>
            </a:pPr>
            <a:r>
              <a:rPr lang="en-US" sz="2800" dirty="0"/>
              <a:t>Probability Theory.</a:t>
            </a:r>
          </a:p>
          <a:p>
            <a:pPr>
              <a:spcBef>
                <a:spcPts val="600"/>
              </a:spcBef>
            </a:pPr>
            <a:r>
              <a:rPr lang="en-US" sz="2800" dirty="0"/>
              <a:t>Bayes’ Theorem.</a:t>
            </a:r>
          </a:p>
          <a:p>
            <a:pPr>
              <a:spcBef>
                <a:spcPts val="600"/>
              </a:spcBef>
            </a:pPr>
            <a:r>
              <a:rPr lang="en-US" sz="2800" dirty="0"/>
              <a:t>Expected Value and Variance.</a:t>
            </a:r>
          </a:p>
        </p:txBody>
      </p:sp>
      <p:sp>
        <p:nvSpPr>
          <p:cNvPr id="4" name="Slide Number Placeholder 5">
            <a:extLst>
              <a:ext uri="{FF2B5EF4-FFF2-40B4-BE49-F238E27FC236}">
                <a16:creationId xmlns:a16="http://schemas.microsoft.com/office/drawing/2014/main" id="{AE8E1833-3DCD-4494-A565-8D90D62726E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a:t>
            </a:fld>
            <a:endParaRPr lang="en-US" dirty="0">
              <a:solidFill>
                <a:schemeClr val="bg1"/>
              </a:solidFill>
              <a:latin typeface="Calibri (Body)"/>
            </a:endParaRPr>
          </a:p>
        </p:txBody>
      </p:sp>
    </p:spTree>
    <p:extLst>
      <p:ext uri="{BB962C8B-B14F-4D97-AF65-F5344CB8AC3E}">
        <p14:creationId xmlns:p14="http://schemas.microsoft.com/office/powerpoint/2010/main" val="766881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Probability of an Event</a:t>
            </a:r>
            <a:r>
              <a:rPr lang="en-US" sz="1500" dirty="0">
                <a:latin typeface="+mj-lt"/>
              </a:rPr>
              <a:t> 2</a:t>
            </a:r>
          </a:p>
        </p:txBody>
      </p:sp>
      <p:sp>
        <p:nvSpPr>
          <p:cNvPr id="3" name="Content Placeholder 2"/>
          <p:cNvSpPr>
            <a:spLocks noGrp="1"/>
          </p:cNvSpPr>
          <p:nvPr>
            <p:ph idx="1"/>
          </p:nvPr>
        </p:nvSpPr>
        <p:spPr>
          <a:xfrm>
            <a:off x="457200" y="1295400"/>
            <a:ext cx="8229600" cy="990600"/>
          </a:xfrm>
        </p:spPr>
        <p:txBody>
          <a:bodyPr/>
          <a:lstStyle/>
          <a:p>
            <a:r>
              <a:rPr lang="en-US" sz="2800" b="1" dirty="0"/>
              <a:t>Definition</a:t>
            </a:r>
            <a:r>
              <a:rPr lang="en-US" sz="2800" dirty="0"/>
              <a:t>: The probability of the event </a:t>
            </a:r>
            <a:r>
              <a:rPr lang="en-US" sz="2800" i="1" dirty="0"/>
              <a:t>E</a:t>
            </a:r>
            <a:r>
              <a:rPr lang="en-US" sz="2800" dirty="0"/>
              <a:t> is the sum of the probabilities of the outcomes in </a:t>
            </a:r>
            <a:r>
              <a:rPr lang="en-US" sz="2800" i="1" dirty="0"/>
              <a:t>E</a:t>
            </a:r>
            <a:r>
              <a:rPr lang="en-US" sz="2800" dirty="0"/>
              <a:t>.</a:t>
            </a:r>
          </a:p>
        </p:txBody>
      </p:sp>
      <p:graphicFrame>
        <p:nvGraphicFramePr>
          <p:cNvPr id="8"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80312000"/>
              </p:ext>
            </p:extLst>
          </p:nvPr>
        </p:nvGraphicFramePr>
        <p:xfrm>
          <a:off x="2198688" y="2606675"/>
          <a:ext cx="2349500" cy="857250"/>
        </p:xfrm>
        <a:graphic>
          <a:graphicData uri="http://schemas.openxmlformats.org/presentationml/2006/ole">
            <mc:AlternateContent xmlns:mc="http://schemas.openxmlformats.org/markup-compatibility/2006">
              <mc:Choice xmlns:v="urn:schemas-microsoft-com:vml" Requires="v">
                <p:oleObj name="Equation" r:id="rId2" imgW="939600" imgH="342720" progId="Equation.DSMT4">
                  <p:embed/>
                </p:oleObj>
              </mc:Choice>
              <mc:Fallback>
                <p:oleObj name="Equation" r:id="rId2" imgW="939600" imgH="342720" progId="Equation.DSMT4">
                  <p:embed/>
                  <p:pic>
                    <p:nvPicPr>
                      <p:cNvPr id="8" name="Object 3"/>
                      <p:cNvPicPr/>
                      <p:nvPr/>
                    </p:nvPicPr>
                    <p:blipFill>
                      <a:blip r:embed="rId3"/>
                      <a:stretch>
                        <a:fillRect/>
                      </a:stretch>
                    </p:blipFill>
                    <p:spPr>
                      <a:xfrm>
                        <a:off x="2198688" y="2606675"/>
                        <a:ext cx="2349500" cy="857250"/>
                      </a:xfrm>
                      <a:prstGeom prst="rect">
                        <a:avLst/>
                      </a:prstGeom>
                    </p:spPr>
                  </p:pic>
                </p:oleObj>
              </mc:Fallback>
            </mc:AlternateContent>
          </a:graphicData>
        </a:graphic>
      </p:graphicFrame>
      <p:sp>
        <p:nvSpPr>
          <p:cNvPr id="5" name="Content Placeholder 4"/>
          <p:cNvSpPr>
            <a:spLocks noGrp="1"/>
          </p:cNvSpPr>
          <p:nvPr>
            <p:ph idx="13"/>
          </p:nvPr>
        </p:nvSpPr>
        <p:spPr>
          <a:xfrm>
            <a:off x="457200" y="3886200"/>
            <a:ext cx="8229600" cy="990600"/>
          </a:xfrm>
        </p:spPr>
        <p:txBody>
          <a:bodyPr/>
          <a:lstStyle/>
          <a:p>
            <a:pPr lvl="0"/>
            <a:r>
              <a:rPr lang="en-US" sz="2800" dirty="0">
                <a:solidFill>
                  <a:prstClr val="black"/>
                </a:solidFill>
              </a:rPr>
              <a:t>Note that now no assumption is being made about the distribution.</a:t>
            </a:r>
          </a:p>
        </p:txBody>
      </p:sp>
      <p:sp>
        <p:nvSpPr>
          <p:cNvPr id="6" name="Slide Number Placeholder 5">
            <a:extLst>
              <a:ext uri="{FF2B5EF4-FFF2-40B4-BE49-F238E27FC236}">
                <a16:creationId xmlns:a16="http://schemas.microsoft.com/office/drawing/2014/main" id="{084BC568-181A-4C14-B940-0BC023C1DE7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20</a:t>
            </a:fld>
            <a:endParaRPr lang="en-US" dirty="0">
              <a:solidFill>
                <a:schemeClr val="bg1"/>
              </a:solidFill>
              <a:latin typeface="Calibri (Body)"/>
            </a:endParaRPr>
          </a:p>
        </p:txBody>
      </p:sp>
    </p:spTree>
    <p:extLst>
      <p:ext uri="{BB962C8B-B14F-4D97-AF65-F5344CB8AC3E}">
        <p14:creationId xmlns:p14="http://schemas.microsoft.com/office/powerpoint/2010/main" val="756526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928E4-8E33-4B39-A8B0-4E730CE72209}"/>
              </a:ext>
            </a:extLst>
          </p:cNvPr>
          <p:cNvSpPr>
            <a:spLocks noGrp="1"/>
          </p:cNvSpPr>
          <p:nvPr>
            <p:ph type="title"/>
          </p:nvPr>
        </p:nvSpPr>
        <p:spPr/>
        <p:txBody>
          <a:bodyPr/>
          <a:lstStyle/>
          <a:p>
            <a:r>
              <a:rPr lang="en-US" dirty="0">
                <a:latin typeface="+mj-lt"/>
              </a:rPr>
              <a:t>Example</a:t>
            </a:r>
            <a:endParaRPr lang="en-US" dirty="0"/>
          </a:p>
        </p:txBody>
      </p:sp>
      <p:sp>
        <p:nvSpPr>
          <p:cNvPr id="3" name="Content Placeholder 2">
            <a:extLst>
              <a:ext uri="{FF2B5EF4-FFF2-40B4-BE49-F238E27FC236}">
                <a16:creationId xmlns:a16="http://schemas.microsoft.com/office/drawing/2014/main" id="{C4675AB4-385D-411F-94D0-CF3A4D518DF5}"/>
              </a:ext>
            </a:extLst>
          </p:cNvPr>
          <p:cNvSpPr>
            <a:spLocks noGrp="1"/>
          </p:cNvSpPr>
          <p:nvPr>
            <p:ph idx="1"/>
          </p:nvPr>
        </p:nvSpPr>
        <p:spPr>
          <a:xfrm>
            <a:off x="457200" y="1295400"/>
            <a:ext cx="8382000" cy="51054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Suppose that a die is biased so that </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appears twice as often as each other number, but that the other five outcomes are equally likely. What is the probability that an odd number appears when we roll this die?</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We want the probability of the event</a:t>
            </a:r>
          </a:p>
        </p:txBody>
      </p:sp>
      <p:graphicFrame>
        <p:nvGraphicFramePr>
          <p:cNvPr id="16" name="Object 15">
            <a:extLst>
              <a:ext uri="{FF2B5EF4-FFF2-40B4-BE49-F238E27FC236}">
                <a16:creationId xmlns:a16="http://schemas.microsoft.com/office/drawing/2014/main" id="{1EC719FD-202C-4AAF-BDE8-09540BE7F43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622726073"/>
              </p:ext>
            </p:extLst>
          </p:nvPr>
        </p:nvGraphicFramePr>
        <p:xfrm>
          <a:off x="493776" y="3657600"/>
          <a:ext cx="1746504" cy="592035"/>
        </p:xfrm>
        <a:graphic>
          <a:graphicData uri="http://schemas.openxmlformats.org/presentationml/2006/ole">
            <mc:AlternateContent xmlns:mc="http://schemas.openxmlformats.org/markup-compatibility/2006">
              <mc:Choice xmlns:v="urn:schemas-microsoft-com:vml" Requires="v">
                <p:oleObj name="Equation" r:id="rId2" imgW="749160" imgH="253800" progId="Equation.DSMT4">
                  <p:embed/>
                </p:oleObj>
              </mc:Choice>
              <mc:Fallback>
                <p:oleObj name="Equation" r:id="rId2" imgW="749160" imgH="253800" progId="Equation.DSMT4">
                  <p:embed/>
                  <p:pic>
                    <p:nvPicPr>
                      <p:cNvPr id="0" name=""/>
                      <p:cNvPicPr/>
                      <p:nvPr/>
                    </p:nvPicPr>
                    <p:blipFill>
                      <a:blip r:embed="rId3"/>
                      <a:stretch>
                        <a:fillRect/>
                      </a:stretch>
                    </p:blipFill>
                    <p:spPr>
                      <a:xfrm>
                        <a:off x="493776" y="3657600"/>
                        <a:ext cx="1746504" cy="592035"/>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0C529AC6-171D-461E-92A6-0854B5E2D300}"/>
              </a:ext>
            </a:extLst>
          </p:cNvPr>
          <p:cNvSpPr>
            <a:spLocks noGrp="1"/>
          </p:cNvSpPr>
          <p:nvPr>
            <p:ph idx="10"/>
          </p:nvPr>
        </p:nvSpPr>
        <p:spPr>
          <a:xfrm>
            <a:off x="2133600" y="3666744"/>
            <a:ext cx="2362200" cy="459277"/>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We have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 =</a:t>
            </a:r>
            <a:endParaRPr lang="en-US" dirty="0"/>
          </a:p>
        </p:txBody>
      </p:sp>
      <p:graphicFrame>
        <p:nvGraphicFramePr>
          <p:cNvPr id="17" name="Object 16">
            <a:extLst>
              <a:ext uri="{FF2B5EF4-FFF2-40B4-BE49-F238E27FC236}">
                <a16:creationId xmlns:a16="http://schemas.microsoft.com/office/drawing/2014/main" id="{A4B153D9-24D5-40B7-9E37-69B1F25E257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737383129"/>
              </p:ext>
            </p:extLst>
          </p:nvPr>
        </p:nvGraphicFramePr>
        <p:xfrm>
          <a:off x="4418076" y="3730752"/>
          <a:ext cx="573024" cy="429768"/>
        </p:xfrm>
        <a:graphic>
          <a:graphicData uri="http://schemas.openxmlformats.org/presentationml/2006/ole">
            <mc:AlternateContent xmlns:mc="http://schemas.openxmlformats.org/markup-compatibility/2006">
              <mc:Choice xmlns:v="urn:schemas-microsoft-com:vml" Requires="v">
                <p:oleObj name="Equation" r:id="rId4" imgW="253800" imgH="190440" progId="Equation.DSMT4">
                  <p:embed/>
                </p:oleObj>
              </mc:Choice>
              <mc:Fallback>
                <p:oleObj name="Equation" r:id="rId4" imgW="253800" imgH="190440" progId="Equation.DSMT4">
                  <p:embed/>
                  <p:pic>
                    <p:nvPicPr>
                      <p:cNvPr id="0" name=""/>
                      <p:cNvPicPr/>
                      <p:nvPr/>
                    </p:nvPicPr>
                    <p:blipFill>
                      <a:blip r:embed="rId5"/>
                      <a:stretch>
                        <a:fillRect/>
                      </a:stretch>
                    </p:blipFill>
                    <p:spPr>
                      <a:xfrm>
                        <a:off x="4418076" y="3730752"/>
                        <a:ext cx="573024" cy="429768"/>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8566911A-51C5-40CE-A700-1277C09E31C2}"/>
              </a:ext>
            </a:extLst>
          </p:cNvPr>
          <p:cNvSpPr>
            <a:spLocks noGrp="1"/>
          </p:cNvSpPr>
          <p:nvPr>
            <p:ph idx="11"/>
          </p:nvPr>
        </p:nvSpPr>
        <p:spPr>
          <a:xfrm>
            <a:off x="4914900" y="3666744"/>
            <a:ext cx="838200" cy="537554"/>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and</a:t>
            </a:r>
            <a:endPar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6" name="Content Placeholder 5">
            <a:extLst>
              <a:ext uri="{FF2B5EF4-FFF2-40B4-BE49-F238E27FC236}">
                <a16:creationId xmlns:a16="http://schemas.microsoft.com/office/drawing/2014/main" id="{50808A2C-094E-470B-BC1E-5CCA531434C9}"/>
              </a:ext>
            </a:extLst>
          </p:cNvPr>
          <p:cNvSpPr>
            <a:spLocks noGrp="1"/>
          </p:cNvSpPr>
          <p:nvPr>
            <p:ph idx="12"/>
          </p:nvPr>
        </p:nvSpPr>
        <p:spPr>
          <a:xfrm>
            <a:off x="914400" y="4310978"/>
            <a:ext cx="4724400" cy="589808"/>
          </a:xfrm>
        </p:spPr>
        <p:txBody>
          <a:bodyPr/>
          <a:lstStyle/>
          <a:p>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4)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5)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6) =</a:t>
            </a:r>
            <a:endParaRPr lang="en-US" dirty="0"/>
          </a:p>
        </p:txBody>
      </p:sp>
      <p:graphicFrame>
        <p:nvGraphicFramePr>
          <p:cNvPr id="18" name="Object 17">
            <a:extLst>
              <a:ext uri="{FF2B5EF4-FFF2-40B4-BE49-F238E27FC236}">
                <a16:creationId xmlns:a16="http://schemas.microsoft.com/office/drawing/2014/main" id="{238F1D26-BFA4-4448-BB37-DA4233272B7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221226529"/>
              </p:ext>
            </p:extLst>
          </p:nvPr>
        </p:nvGraphicFramePr>
        <p:xfrm>
          <a:off x="5568696" y="4370832"/>
          <a:ext cx="630326" cy="429768"/>
        </p:xfrm>
        <a:graphic>
          <a:graphicData uri="http://schemas.openxmlformats.org/presentationml/2006/ole">
            <mc:AlternateContent xmlns:mc="http://schemas.openxmlformats.org/markup-compatibility/2006">
              <mc:Choice xmlns:v="urn:schemas-microsoft-com:vml" Requires="v">
                <p:oleObj name="Equation" r:id="rId6" imgW="279360" imgH="190440" progId="Equation.DSMT4">
                  <p:embed/>
                </p:oleObj>
              </mc:Choice>
              <mc:Fallback>
                <p:oleObj name="Equation" r:id="rId6" imgW="279360" imgH="190440" progId="Equation.DSMT4">
                  <p:embed/>
                  <p:pic>
                    <p:nvPicPr>
                      <p:cNvPr id="0" name=""/>
                      <p:cNvPicPr/>
                      <p:nvPr/>
                    </p:nvPicPr>
                    <p:blipFill>
                      <a:blip r:embed="rId7"/>
                      <a:stretch>
                        <a:fillRect/>
                      </a:stretch>
                    </p:blipFill>
                    <p:spPr>
                      <a:xfrm>
                        <a:off x="5568696" y="4370832"/>
                        <a:ext cx="630326" cy="429768"/>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90CEF1AE-EE39-4180-89CA-878B071FB2D5}"/>
              </a:ext>
            </a:extLst>
          </p:cNvPr>
          <p:cNvSpPr>
            <a:spLocks noGrp="1"/>
          </p:cNvSpPr>
          <p:nvPr>
            <p:ph idx="13"/>
          </p:nvPr>
        </p:nvSpPr>
        <p:spPr>
          <a:xfrm>
            <a:off x="914400" y="4975171"/>
            <a:ext cx="4953000" cy="537553"/>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Hence, </a:t>
            </a:r>
            <a:r>
              <a:rPr kumimoji="0" lang="en-US" sz="28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p</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a:t>
            </a:r>
            <a:r>
              <a:rPr kumimoji="0" lang="en-US" sz="28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E</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5) =</a:t>
            </a:r>
            <a:endPar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9" name="Object 18">
            <a:extLst>
              <a:ext uri="{FF2B5EF4-FFF2-40B4-BE49-F238E27FC236}">
                <a16:creationId xmlns:a16="http://schemas.microsoft.com/office/drawing/2014/main" id="{9052C950-B71A-4540-9780-757DAA7C278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413205115"/>
              </p:ext>
            </p:extLst>
          </p:nvPr>
        </p:nvGraphicFramePr>
        <p:xfrm>
          <a:off x="3276600" y="5701169"/>
          <a:ext cx="3166260" cy="448056"/>
        </p:xfrm>
        <a:graphic>
          <a:graphicData uri="http://schemas.openxmlformats.org/presentationml/2006/ole">
            <mc:AlternateContent xmlns:mc="http://schemas.openxmlformats.org/markup-compatibility/2006">
              <mc:Choice xmlns:v="urn:schemas-microsoft-com:vml" Requires="v">
                <p:oleObj name="Equation" r:id="rId8" imgW="1346040" imgH="190440" progId="Equation.DSMT4">
                  <p:embed/>
                </p:oleObj>
              </mc:Choice>
              <mc:Fallback>
                <p:oleObj name="Equation" r:id="rId8" imgW="1346040" imgH="190440" progId="Equation.DSMT4">
                  <p:embed/>
                  <p:pic>
                    <p:nvPicPr>
                      <p:cNvPr id="0" name=""/>
                      <p:cNvPicPr/>
                      <p:nvPr/>
                    </p:nvPicPr>
                    <p:blipFill>
                      <a:blip r:embed="rId9"/>
                      <a:stretch>
                        <a:fillRect/>
                      </a:stretch>
                    </p:blipFill>
                    <p:spPr>
                      <a:xfrm>
                        <a:off x="3276600" y="5701169"/>
                        <a:ext cx="3166260" cy="448056"/>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CB5AD148-54FF-45C2-9C7C-E486902F7A0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21</a:t>
            </a:fld>
            <a:endParaRPr lang="en-US" dirty="0">
              <a:solidFill>
                <a:schemeClr val="bg1"/>
              </a:solidFill>
              <a:latin typeface="Calibri (Body)"/>
            </a:endParaRPr>
          </a:p>
        </p:txBody>
      </p:sp>
    </p:spTree>
    <p:extLst>
      <p:ext uri="{BB962C8B-B14F-4D97-AF65-F5344CB8AC3E}">
        <p14:creationId xmlns:p14="http://schemas.microsoft.com/office/powerpoint/2010/main" val="4161322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02634-35CD-42A1-86B9-C34233A13E1F}"/>
              </a:ext>
            </a:extLst>
          </p:cNvPr>
          <p:cNvSpPr>
            <a:spLocks noGrp="1"/>
          </p:cNvSpPr>
          <p:nvPr>
            <p:ph type="title"/>
          </p:nvPr>
        </p:nvSpPr>
        <p:spPr/>
        <p:txBody>
          <a:bodyPr/>
          <a:lstStyle/>
          <a:p>
            <a:r>
              <a:rPr lang="en-US" dirty="0">
                <a:latin typeface="+mj-lt"/>
              </a:rPr>
              <a:t>Probabilities of Complements and Unions  of Events</a:t>
            </a:r>
            <a:endParaRPr lang="en-US" dirty="0"/>
          </a:p>
        </p:txBody>
      </p:sp>
      <p:sp>
        <p:nvSpPr>
          <p:cNvPr id="3" name="Content Placeholder 2">
            <a:extLst>
              <a:ext uri="{FF2B5EF4-FFF2-40B4-BE49-F238E27FC236}">
                <a16:creationId xmlns:a16="http://schemas.microsoft.com/office/drawing/2014/main" id="{86CF5C4C-D0C3-43A4-A3B1-78211D4EA2D0}"/>
              </a:ext>
            </a:extLst>
          </p:cNvPr>
          <p:cNvSpPr>
            <a:spLocks noGrp="1"/>
          </p:cNvSpPr>
          <p:nvPr>
            <p:ph idx="1"/>
          </p:nvPr>
        </p:nvSpPr>
        <p:spPr>
          <a:xfrm>
            <a:off x="457200" y="1295399"/>
            <a:ext cx="2362200" cy="484631"/>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Complements:</a:t>
            </a:r>
            <a:endParaRPr kumimoji="0" lang="en-IN"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5" name="Object 3">
            <a:extLst>
              <a:ext uri="{FF2B5EF4-FFF2-40B4-BE49-F238E27FC236}">
                <a16:creationId xmlns:a16="http://schemas.microsoft.com/office/drawing/2014/main" id="{46F93424-03BC-401B-BE07-8C1CF78A5E1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069509271"/>
              </p:ext>
            </p:extLst>
          </p:nvPr>
        </p:nvGraphicFramePr>
        <p:xfrm>
          <a:off x="2699177" y="1245616"/>
          <a:ext cx="2028825" cy="632875"/>
        </p:xfrm>
        <a:graphic>
          <a:graphicData uri="http://schemas.openxmlformats.org/presentationml/2006/ole">
            <mc:AlternateContent xmlns:mc="http://schemas.openxmlformats.org/markup-compatibility/2006">
              <mc:Choice xmlns:v="urn:schemas-microsoft-com:vml" Requires="v">
                <p:oleObj name="Equation" r:id="rId2" imgW="977760" imgH="304560" progId="Equation.DSMT4">
                  <p:embed/>
                </p:oleObj>
              </mc:Choice>
              <mc:Fallback>
                <p:oleObj name="Equation" r:id="rId2" imgW="977760" imgH="304560" progId="Equation.DSMT4">
                  <p:embed/>
                  <p:pic>
                    <p:nvPicPr>
                      <p:cNvPr id="11" name="Object 3">
                        <a:extLst>
                          <a:ext uri="{C183D7F6-B498-43B3-948B-1728B52AA6E4}">
                            <adec:decorative xmlns:adec="http://schemas.microsoft.com/office/drawing/2017/decorative" val="1"/>
                          </a:ext>
                        </a:extLst>
                      </p:cNvPr>
                      <p:cNvPicPr/>
                      <p:nvPr/>
                    </p:nvPicPr>
                    <p:blipFill>
                      <a:blip r:embed="rId3"/>
                      <a:stretch>
                        <a:fillRect/>
                      </a:stretch>
                    </p:blipFill>
                    <p:spPr>
                      <a:xfrm>
                        <a:off x="2699177" y="1245616"/>
                        <a:ext cx="2028825" cy="632875"/>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37DA6CF0-9C3E-46C3-A319-70DF7185E964}"/>
              </a:ext>
            </a:extLst>
          </p:cNvPr>
          <p:cNvSpPr>
            <a:spLocks noGrp="1"/>
          </p:cNvSpPr>
          <p:nvPr>
            <p:ph idx="10"/>
          </p:nvPr>
        </p:nvSpPr>
        <p:spPr>
          <a:xfrm>
            <a:off x="4636008" y="1295399"/>
            <a:ext cx="3352800" cy="484631"/>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still holds. Since each</a:t>
            </a:r>
            <a:endParaRPr kumimoji="0" lang="en-IN"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5" name="Content Placeholder 4">
            <a:extLst>
              <a:ext uri="{FF2B5EF4-FFF2-40B4-BE49-F238E27FC236}">
                <a16:creationId xmlns:a16="http://schemas.microsoft.com/office/drawing/2014/main" id="{F2E5837E-C9C3-4E0E-B27D-3C995C2DAB4E}"/>
              </a:ext>
            </a:extLst>
          </p:cNvPr>
          <p:cNvSpPr>
            <a:spLocks noGrp="1"/>
          </p:cNvSpPr>
          <p:nvPr>
            <p:ph idx="11"/>
          </p:nvPr>
        </p:nvSpPr>
        <p:spPr>
          <a:xfrm>
            <a:off x="457200" y="1801368"/>
            <a:ext cx="3798466" cy="48463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outcome is in either E or</a:t>
            </a:r>
            <a:endParaRPr kumimoji="0" lang="en-IN"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6" name="Object 6">
            <a:extLst>
              <a:ext uri="{FF2B5EF4-FFF2-40B4-BE49-F238E27FC236}">
                <a16:creationId xmlns:a16="http://schemas.microsoft.com/office/drawing/2014/main" id="{0D41E221-2C99-4019-B31C-DA227D81EE8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219443063"/>
              </p:ext>
            </p:extLst>
          </p:nvPr>
        </p:nvGraphicFramePr>
        <p:xfrm>
          <a:off x="4114800" y="1755491"/>
          <a:ext cx="304083" cy="484632"/>
        </p:xfrm>
        <a:graphic>
          <a:graphicData uri="http://schemas.openxmlformats.org/presentationml/2006/ole">
            <mc:AlternateContent xmlns:mc="http://schemas.openxmlformats.org/markup-compatibility/2006">
              <mc:Choice xmlns:v="urn:schemas-microsoft-com:vml" Requires="v">
                <p:oleObj name="Equation" r:id="rId4" imgW="126720" imgH="203040" progId="Equation.DSMT4">
                  <p:embed/>
                </p:oleObj>
              </mc:Choice>
              <mc:Fallback>
                <p:oleObj name="Equation" r:id="rId4" imgW="126720" imgH="203040" progId="Equation.DSMT4">
                  <p:embed/>
                  <p:pic>
                    <p:nvPicPr>
                      <p:cNvPr id="13" name="Object 6">
                        <a:extLst>
                          <a:ext uri="{C183D7F6-B498-43B3-948B-1728B52AA6E4}">
                            <adec:decorative xmlns:adec="http://schemas.microsoft.com/office/drawing/2017/decorative" val="1"/>
                          </a:ext>
                        </a:extLst>
                      </p:cNvPr>
                      <p:cNvPicPr/>
                      <p:nvPr/>
                    </p:nvPicPr>
                    <p:blipFill>
                      <a:blip r:embed="rId5"/>
                      <a:stretch>
                        <a:fillRect/>
                      </a:stretch>
                    </p:blipFill>
                    <p:spPr>
                      <a:xfrm>
                        <a:off x="4114800" y="1755491"/>
                        <a:ext cx="304083" cy="484632"/>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2B221B29-AEDE-494F-A435-51C9116BE0D1}"/>
              </a:ext>
            </a:extLst>
          </p:cNvPr>
          <p:cNvSpPr>
            <a:spLocks noGrp="1"/>
          </p:cNvSpPr>
          <p:nvPr>
            <p:ph idx="12"/>
          </p:nvPr>
        </p:nvSpPr>
        <p:spPr>
          <a:xfrm>
            <a:off x="4255666" y="1801368"/>
            <a:ext cx="2362200" cy="507999"/>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but not both,</a:t>
            </a:r>
            <a:endParaRPr lang="en-US" dirty="0"/>
          </a:p>
        </p:txBody>
      </p:sp>
      <p:graphicFrame>
        <p:nvGraphicFramePr>
          <p:cNvPr id="17" name="Object 7">
            <a:extLst>
              <a:ext uri="{FF2B5EF4-FFF2-40B4-BE49-F238E27FC236}">
                <a16:creationId xmlns:a16="http://schemas.microsoft.com/office/drawing/2014/main" id="{2126C3F7-FA26-45F2-85AA-835CCCF4C14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251480980"/>
              </p:ext>
            </p:extLst>
          </p:nvPr>
        </p:nvGraphicFramePr>
        <p:xfrm>
          <a:off x="1473200" y="2438400"/>
          <a:ext cx="3225800" cy="736600"/>
        </p:xfrm>
        <a:graphic>
          <a:graphicData uri="http://schemas.openxmlformats.org/presentationml/2006/ole">
            <mc:AlternateContent xmlns:mc="http://schemas.openxmlformats.org/markup-compatibility/2006">
              <mc:Choice xmlns:v="urn:schemas-microsoft-com:vml" Requires="v">
                <p:oleObj name="Equation" r:id="rId6" imgW="1612800" imgH="368280" progId="Equation.DSMT4">
                  <p:embed/>
                </p:oleObj>
              </mc:Choice>
              <mc:Fallback>
                <p:oleObj name="Equation" r:id="rId6" imgW="1612800" imgH="368280" progId="Equation.DSMT4">
                  <p:embed/>
                  <p:pic>
                    <p:nvPicPr>
                      <p:cNvPr id="12" name="Object 7">
                        <a:extLst>
                          <a:ext uri="{C183D7F6-B498-43B3-948B-1728B52AA6E4}">
                            <adec:decorative xmlns:adec="http://schemas.microsoft.com/office/drawing/2017/decorative" val="1"/>
                          </a:ext>
                        </a:extLst>
                      </p:cNvPr>
                      <p:cNvPicPr/>
                      <p:nvPr/>
                    </p:nvPicPr>
                    <p:blipFill>
                      <a:blip r:embed="rId7"/>
                      <a:stretch>
                        <a:fillRect/>
                      </a:stretch>
                    </p:blipFill>
                    <p:spPr>
                      <a:xfrm>
                        <a:off x="1473200" y="2438400"/>
                        <a:ext cx="3225800" cy="73660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E6FB31EC-CA35-4B6D-A860-AFBA512107BC}"/>
              </a:ext>
            </a:extLst>
          </p:cNvPr>
          <p:cNvSpPr>
            <a:spLocks noGrp="1"/>
          </p:cNvSpPr>
          <p:nvPr>
            <p:ph idx="14"/>
          </p:nvPr>
        </p:nvSpPr>
        <p:spPr>
          <a:xfrm>
            <a:off x="457200" y="3355848"/>
            <a:ext cx="1371600" cy="484629"/>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Unions:</a:t>
            </a:r>
            <a:endParaRPr kumimoji="0" lang="en-IN"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8" name="Object 9">
            <a:extLst>
              <a:ext uri="{FF2B5EF4-FFF2-40B4-BE49-F238E27FC236}">
                <a16:creationId xmlns:a16="http://schemas.microsoft.com/office/drawing/2014/main" id="{9A39A813-9D0C-483E-ACBF-49C66F1692E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066272101"/>
              </p:ext>
            </p:extLst>
          </p:nvPr>
        </p:nvGraphicFramePr>
        <p:xfrm>
          <a:off x="1696108" y="3387437"/>
          <a:ext cx="5085692" cy="535336"/>
        </p:xfrm>
        <a:graphic>
          <a:graphicData uri="http://schemas.openxmlformats.org/presentationml/2006/ole">
            <mc:AlternateContent xmlns:mc="http://schemas.openxmlformats.org/markup-compatibility/2006">
              <mc:Choice xmlns:v="urn:schemas-microsoft-com:vml" Requires="v">
                <p:oleObj name="Equation" r:id="rId8" imgW="2412720" imgH="253800" progId="Equation.DSMT4">
                  <p:embed/>
                </p:oleObj>
              </mc:Choice>
              <mc:Fallback>
                <p:oleObj name="Equation" r:id="rId8" imgW="2412720" imgH="253800" progId="Equation.DSMT4">
                  <p:embed/>
                  <p:pic>
                    <p:nvPicPr>
                      <p:cNvPr id="14" name="Object 9">
                        <a:extLst>
                          <a:ext uri="{C183D7F6-B498-43B3-948B-1728B52AA6E4}">
                            <adec:decorative xmlns:adec="http://schemas.microsoft.com/office/drawing/2017/decorative" val="1"/>
                          </a:ext>
                        </a:extLst>
                      </p:cNvPr>
                      <p:cNvPicPr/>
                      <p:nvPr/>
                    </p:nvPicPr>
                    <p:blipFill>
                      <a:blip r:embed="rId9"/>
                      <a:stretch>
                        <a:fillRect/>
                      </a:stretch>
                    </p:blipFill>
                    <p:spPr>
                      <a:xfrm>
                        <a:off x="1696108" y="3387437"/>
                        <a:ext cx="5085692" cy="535336"/>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AE36F67C-5A6E-4A5E-BF56-5409FE6C643A}"/>
              </a:ext>
            </a:extLst>
          </p:cNvPr>
          <p:cNvSpPr>
            <a:spLocks noGrp="1"/>
          </p:cNvSpPr>
          <p:nvPr>
            <p:ph idx="15"/>
          </p:nvPr>
        </p:nvSpPr>
        <p:spPr>
          <a:xfrm>
            <a:off x="457200" y="3904488"/>
            <a:ext cx="6019800" cy="5080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also still holds under the new definition.</a:t>
            </a:r>
            <a:endParaRPr kumimoji="0" lang="en-IN"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19" name="Slide Number Placeholder 5">
            <a:extLst>
              <a:ext uri="{FF2B5EF4-FFF2-40B4-BE49-F238E27FC236}">
                <a16:creationId xmlns:a16="http://schemas.microsoft.com/office/drawing/2014/main" id="{78D28B9F-023E-4192-BB15-EA8FA6FA1A0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22</a:t>
            </a:fld>
            <a:endParaRPr lang="en-US" dirty="0">
              <a:solidFill>
                <a:schemeClr val="bg1"/>
              </a:solidFill>
              <a:latin typeface="Calibri (Body)"/>
            </a:endParaRPr>
          </a:p>
        </p:txBody>
      </p:sp>
    </p:spTree>
    <p:extLst>
      <p:ext uri="{BB962C8B-B14F-4D97-AF65-F5344CB8AC3E}">
        <p14:creationId xmlns:p14="http://schemas.microsoft.com/office/powerpoint/2010/main" val="3068434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DE9BB-11CA-4AC8-B2F7-00D8CCCE22E8}"/>
              </a:ext>
            </a:extLst>
          </p:cNvPr>
          <p:cNvSpPr>
            <a:spLocks noGrp="1"/>
          </p:cNvSpPr>
          <p:nvPr>
            <p:ph type="title"/>
          </p:nvPr>
        </p:nvSpPr>
        <p:spPr/>
        <p:txBody>
          <a:bodyPr/>
          <a:lstStyle/>
          <a:p>
            <a:r>
              <a:rPr lang="en-US" dirty="0">
                <a:latin typeface="+mj-lt"/>
              </a:rPr>
              <a:t>Combinations of Events</a:t>
            </a:r>
            <a:endParaRPr lang="en-US" dirty="0"/>
          </a:p>
        </p:txBody>
      </p:sp>
      <p:sp>
        <p:nvSpPr>
          <p:cNvPr id="3" name="Content Placeholder 2">
            <a:extLst>
              <a:ext uri="{FF2B5EF4-FFF2-40B4-BE49-F238E27FC236}">
                <a16:creationId xmlns:a16="http://schemas.microsoft.com/office/drawing/2014/main" id="{ACD70ED6-1614-4EA6-B70D-BB6BDFCBDBE2}"/>
              </a:ext>
            </a:extLst>
          </p:cNvPr>
          <p:cNvSpPr>
            <a:spLocks noGrp="1"/>
          </p:cNvSpPr>
          <p:nvPr>
            <p:ph idx="1"/>
          </p:nvPr>
        </p:nvSpPr>
        <p:spPr>
          <a:xfrm>
            <a:off x="457200" y="1295400"/>
            <a:ext cx="8077200" cy="990600"/>
          </a:xfrm>
        </p:spPr>
        <p:txBody>
          <a:bodyPr/>
          <a:lstStyle/>
          <a:p>
            <a:pPr marL="0" marR="0" lvl="0" indent="0" algn="l" defTabSz="4572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Theorem</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a:t>
            </a:r>
            <a:endPar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7" name="Object 16">
            <a:extLst>
              <a:ext uri="{FF2B5EF4-FFF2-40B4-BE49-F238E27FC236}">
                <a16:creationId xmlns:a16="http://schemas.microsoft.com/office/drawing/2014/main" id="{7D3E0025-5F88-445F-9724-8D398F0D210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02968308"/>
              </p:ext>
            </p:extLst>
          </p:nvPr>
        </p:nvGraphicFramePr>
        <p:xfrm>
          <a:off x="2286000" y="1335024"/>
          <a:ext cx="914400" cy="498764"/>
        </p:xfrm>
        <a:graphic>
          <a:graphicData uri="http://schemas.openxmlformats.org/presentationml/2006/ole">
            <mc:AlternateContent xmlns:mc="http://schemas.openxmlformats.org/markup-compatibility/2006">
              <mc:Choice xmlns:v="urn:schemas-microsoft-com:vml" Requires="v">
                <p:oleObj name="Equation" r:id="rId2" imgW="419040" imgH="228600" progId="Equation.DSMT4">
                  <p:embed/>
                </p:oleObj>
              </mc:Choice>
              <mc:Fallback>
                <p:oleObj name="Equation" r:id="rId2" imgW="419040" imgH="228600" progId="Equation.DSMT4">
                  <p:embed/>
                  <p:pic>
                    <p:nvPicPr>
                      <p:cNvPr id="5" name="Object 4">
                        <a:extLst>
                          <a:ext uri="{FF2B5EF4-FFF2-40B4-BE49-F238E27FC236}">
                            <a16:creationId xmlns:a16="http://schemas.microsoft.com/office/drawing/2014/main" id="{13551B0A-1854-4283-87FF-399DCFB1D9DC}"/>
                          </a:ext>
                        </a:extLst>
                      </p:cNvPr>
                      <p:cNvPicPr/>
                      <p:nvPr/>
                    </p:nvPicPr>
                    <p:blipFill>
                      <a:blip r:embed="rId3"/>
                      <a:stretch>
                        <a:fillRect/>
                      </a:stretch>
                    </p:blipFill>
                    <p:spPr>
                      <a:xfrm>
                        <a:off x="2286000" y="1335024"/>
                        <a:ext cx="914400" cy="498764"/>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305C346E-DCCF-45E6-8AF6-5B71EDF9C570}"/>
              </a:ext>
            </a:extLst>
          </p:cNvPr>
          <p:cNvSpPr>
            <a:spLocks noGrp="1"/>
          </p:cNvSpPr>
          <p:nvPr>
            <p:ph idx="10"/>
          </p:nvPr>
        </p:nvSpPr>
        <p:spPr>
          <a:xfrm>
            <a:off x="3172968" y="1295400"/>
            <a:ext cx="5486402" cy="459277"/>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 sequence of pairwise disjoint</a:t>
            </a:r>
            <a:endParaRPr lang="en-US" dirty="0"/>
          </a:p>
        </p:txBody>
      </p:sp>
      <p:sp>
        <p:nvSpPr>
          <p:cNvPr id="5" name="Content Placeholder 4">
            <a:extLst>
              <a:ext uri="{FF2B5EF4-FFF2-40B4-BE49-F238E27FC236}">
                <a16:creationId xmlns:a16="http://schemas.microsoft.com/office/drawing/2014/main" id="{335C695E-5830-425F-8BA5-002884D0C27C}"/>
              </a:ext>
            </a:extLst>
          </p:cNvPr>
          <p:cNvSpPr>
            <a:spLocks noGrp="1"/>
          </p:cNvSpPr>
          <p:nvPr>
            <p:ph idx="11"/>
          </p:nvPr>
        </p:nvSpPr>
        <p:spPr>
          <a:xfrm>
            <a:off x="457200" y="1748446"/>
            <a:ext cx="5029200" cy="537554"/>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events in a sample space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a:t>
            </a:r>
            <a:endParaRPr lang="en-US" dirty="0"/>
          </a:p>
        </p:txBody>
      </p:sp>
      <p:graphicFrame>
        <p:nvGraphicFramePr>
          <p:cNvPr id="16" name="Object 3">
            <a:extLst>
              <a:ext uri="{FF2B5EF4-FFF2-40B4-BE49-F238E27FC236}">
                <a16:creationId xmlns:a16="http://schemas.microsoft.com/office/drawing/2014/main" id="{7C827813-9861-4004-AFDC-A1515954835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082866696"/>
              </p:ext>
            </p:extLst>
          </p:nvPr>
        </p:nvGraphicFramePr>
        <p:xfrm>
          <a:off x="2527300" y="2667000"/>
          <a:ext cx="3656013" cy="1371600"/>
        </p:xfrm>
        <a:graphic>
          <a:graphicData uri="http://schemas.openxmlformats.org/presentationml/2006/ole">
            <mc:AlternateContent xmlns:mc="http://schemas.openxmlformats.org/markup-compatibility/2006">
              <mc:Choice xmlns:v="urn:schemas-microsoft-com:vml" Requires="v">
                <p:oleObj name="Equation" r:id="rId4" imgW="1218960" imgH="457200" progId="Equation.DSMT4">
                  <p:embed/>
                </p:oleObj>
              </mc:Choice>
              <mc:Fallback>
                <p:oleObj name="Equation" r:id="rId4" imgW="1218960" imgH="457200" progId="Equation.DSMT4">
                  <p:embed/>
                  <p:pic>
                    <p:nvPicPr>
                      <p:cNvPr id="6" name="Object 3">
                        <a:extLst>
                          <a:ext uri="{C183D7F6-B498-43B3-948B-1728B52AA6E4}">
                            <adec:decorative xmlns:adec="http://schemas.microsoft.com/office/drawing/2017/decorative" val="1"/>
                          </a:ext>
                        </a:extLst>
                      </p:cNvPr>
                      <p:cNvPicPr/>
                      <p:nvPr/>
                    </p:nvPicPr>
                    <p:blipFill>
                      <a:blip r:embed="rId5"/>
                      <a:stretch>
                        <a:fillRect/>
                      </a:stretch>
                    </p:blipFill>
                    <p:spPr>
                      <a:xfrm>
                        <a:off x="2527300" y="2667000"/>
                        <a:ext cx="3656013" cy="1371600"/>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5BAF72DA-7670-421D-A63B-7E4DA86E6CAA}"/>
              </a:ext>
            </a:extLst>
          </p:cNvPr>
          <p:cNvSpPr>
            <a:spLocks noGrp="1"/>
          </p:cNvSpPr>
          <p:nvPr>
            <p:ph idx="17"/>
          </p:nvPr>
        </p:nvSpPr>
        <p:spPr>
          <a:xfrm>
            <a:off x="1866900" y="4498848"/>
            <a:ext cx="5410200" cy="454152"/>
          </a:xfrm>
        </p:spPr>
        <p:txBody>
          <a:bodyPr/>
          <a:lstStyle/>
          <a:p>
            <a:pPr marL="0" marR="0" lvl="0" indent="0" algn="ctr"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see Exercises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36</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37</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 the proof</a:t>
            </a:r>
          </a:p>
        </p:txBody>
      </p:sp>
      <p:sp>
        <p:nvSpPr>
          <p:cNvPr id="15" name="Slide Number Placeholder 5">
            <a:extLst>
              <a:ext uri="{FF2B5EF4-FFF2-40B4-BE49-F238E27FC236}">
                <a16:creationId xmlns:a16="http://schemas.microsoft.com/office/drawing/2014/main" id="{9FD6AB26-3261-49FA-838D-A8D37F37E2B5}"/>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23</a:t>
            </a:fld>
            <a:endParaRPr lang="en-US" dirty="0">
              <a:solidFill>
                <a:schemeClr val="bg1"/>
              </a:solidFill>
              <a:latin typeface="Calibri (Body)"/>
            </a:endParaRPr>
          </a:p>
        </p:txBody>
      </p:sp>
    </p:spTree>
    <p:extLst>
      <p:ext uri="{BB962C8B-B14F-4D97-AF65-F5344CB8AC3E}">
        <p14:creationId xmlns:p14="http://schemas.microsoft.com/office/powerpoint/2010/main" val="48511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B17C-60CF-45DF-8E5F-54E66257929A}"/>
              </a:ext>
            </a:extLst>
          </p:cNvPr>
          <p:cNvSpPr>
            <a:spLocks noGrp="1"/>
          </p:cNvSpPr>
          <p:nvPr>
            <p:ph type="title"/>
          </p:nvPr>
        </p:nvSpPr>
        <p:spPr/>
        <p:txBody>
          <a:bodyPr/>
          <a:lstStyle/>
          <a:p>
            <a:r>
              <a:rPr lang="en-US" dirty="0">
                <a:latin typeface="+mj-lt"/>
              </a:rPr>
              <a:t>Conditional Probability</a:t>
            </a:r>
            <a:r>
              <a:rPr lang="en-US" sz="1500" dirty="0">
                <a:latin typeface="+mj-lt"/>
              </a:rPr>
              <a:t> 1</a:t>
            </a:r>
            <a:endParaRPr lang="en-US" dirty="0"/>
          </a:p>
        </p:txBody>
      </p:sp>
      <p:sp>
        <p:nvSpPr>
          <p:cNvPr id="3" name="Content Placeholder 2">
            <a:extLst>
              <a:ext uri="{FF2B5EF4-FFF2-40B4-BE49-F238E27FC236}">
                <a16:creationId xmlns:a16="http://schemas.microsoft.com/office/drawing/2014/main" id="{C662D742-2B07-4DCD-9EB5-8B3FEDE25644}"/>
              </a:ext>
            </a:extLst>
          </p:cNvPr>
          <p:cNvSpPr>
            <a:spLocks noGrp="1"/>
          </p:cNvSpPr>
          <p:nvPr>
            <p:ph idx="1"/>
          </p:nvPr>
        </p:nvSpPr>
        <p:spPr>
          <a:xfrm>
            <a:off x="457200" y="1295400"/>
            <a:ext cx="8305800" cy="8382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events with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p(F) &gt;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conditional probability of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given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denoted by</a:t>
            </a:r>
          </a:p>
        </p:txBody>
      </p:sp>
      <p:graphicFrame>
        <p:nvGraphicFramePr>
          <p:cNvPr id="18" name="Object 17">
            <a:extLst>
              <a:ext uri="{FF2B5EF4-FFF2-40B4-BE49-F238E27FC236}">
                <a16:creationId xmlns:a16="http://schemas.microsoft.com/office/drawing/2014/main" id="{624F0D6E-0FE1-429D-97B2-D14F9C90180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81388195"/>
              </p:ext>
            </p:extLst>
          </p:nvPr>
        </p:nvGraphicFramePr>
        <p:xfrm>
          <a:off x="2590800" y="1606423"/>
          <a:ext cx="877739" cy="409702"/>
        </p:xfrm>
        <a:graphic>
          <a:graphicData uri="http://schemas.openxmlformats.org/presentationml/2006/ole">
            <mc:AlternateContent xmlns:mc="http://schemas.openxmlformats.org/markup-compatibility/2006">
              <mc:Choice xmlns:v="urn:schemas-microsoft-com:vml" Requires="v">
                <p:oleObj name="Equation" r:id="rId2" imgW="545760" imgH="253800" progId="Equation.DSMT4">
                  <p:embed/>
                </p:oleObj>
              </mc:Choice>
              <mc:Fallback>
                <p:oleObj name="Equation" r:id="rId2" imgW="545760" imgH="253800" progId="Equation.DSMT4">
                  <p:embed/>
                  <p:pic>
                    <p:nvPicPr>
                      <p:cNvPr id="0" name=""/>
                      <p:cNvPicPr/>
                      <p:nvPr/>
                    </p:nvPicPr>
                    <p:blipFill>
                      <a:blip r:embed="rId3"/>
                      <a:stretch>
                        <a:fillRect/>
                      </a:stretch>
                    </p:blipFill>
                    <p:spPr>
                      <a:xfrm>
                        <a:off x="2590800" y="1606423"/>
                        <a:ext cx="877739" cy="409702"/>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5005581B-E397-49AF-A0C8-CEE3E05B8156}"/>
              </a:ext>
            </a:extLst>
          </p:cNvPr>
          <p:cNvSpPr>
            <a:spLocks noGrp="1"/>
          </p:cNvSpPr>
          <p:nvPr>
            <p:ph idx="12"/>
          </p:nvPr>
        </p:nvSpPr>
        <p:spPr>
          <a:xfrm>
            <a:off x="3392424" y="1599855"/>
            <a:ext cx="1676400" cy="384048"/>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defined as:</a:t>
            </a:r>
            <a:endParaRPr lang="en-US" dirty="0"/>
          </a:p>
        </p:txBody>
      </p:sp>
      <p:graphicFrame>
        <p:nvGraphicFramePr>
          <p:cNvPr id="16" name="Object 3">
            <a:extLst>
              <a:ext uri="{FF2B5EF4-FFF2-40B4-BE49-F238E27FC236}">
                <a16:creationId xmlns:a16="http://schemas.microsoft.com/office/drawing/2014/main" id="{7B5253BD-E34E-4CAA-A490-FA27569D911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233303582"/>
              </p:ext>
            </p:extLst>
          </p:nvPr>
        </p:nvGraphicFramePr>
        <p:xfrm>
          <a:off x="2806700" y="2016125"/>
          <a:ext cx="2387600" cy="939800"/>
        </p:xfrm>
        <a:graphic>
          <a:graphicData uri="http://schemas.openxmlformats.org/presentationml/2006/ole">
            <mc:AlternateContent xmlns:mc="http://schemas.openxmlformats.org/markup-compatibility/2006">
              <mc:Choice xmlns:v="urn:schemas-microsoft-com:vml" Requires="v">
                <p:oleObj name="Equation" r:id="rId4" imgW="1193760" imgH="469800" progId="Equation.DSMT4">
                  <p:embed/>
                </p:oleObj>
              </mc:Choice>
              <mc:Fallback>
                <p:oleObj name="Equation" r:id="rId4" imgW="1193760" imgH="469800" progId="Equation.DSMT4">
                  <p:embed/>
                  <p:pic>
                    <p:nvPicPr>
                      <p:cNvPr id="7" name="Object 3">
                        <a:extLst>
                          <a:ext uri="{C183D7F6-B498-43B3-948B-1728B52AA6E4}">
                            <adec:decorative xmlns:adec="http://schemas.microsoft.com/office/drawing/2017/decorative" val="1"/>
                          </a:ext>
                        </a:extLst>
                      </p:cNvPr>
                      <p:cNvPicPr/>
                      <p:nvPr/>
                    </p:nvPicPr>
                    <p:blipFill>
                      <a:blip r:embed="rId5"/>
                      <a:stretch>
                        <a:fillRect/>
                      </a:stretch>
                    </p:blipFill>
                    <p:spPr>
                      <a:xfrm>
                        <a:off x="2806700" y="2016125"/>
                        <a:ext cx="2387600" cy="93980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487A93DD-9BBC-4EFC-9AF3-26EC673C15EE}"/>
              </a:ext>
            </a:extLst>
          </p:cNvPr>
          <p:cNvSpPr>
            <a:spLocks noGrp="1"/>
          </p:cNvSpPr>
          <p:nvPr>
            <p:ph idx="13"/>
          </p:nvPr>
        </p:nvSpPr>
        <p:spPr>
          <a:xfrm>
            <a:off x="457200" y="2895601"/>
            <a:ext cx="8229600" cy="2259736"/>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bit string of length four is generated at random so that each of the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16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bit strings of length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4</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equally likely. What is the probability that it contains at least two consecutive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 given that its first bit is a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the event that the bit string contains at least two consecutive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 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the event that the first bit is a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457200"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Since</a:t>
            </a:r>
          </a:p>
        </p:txBody>
      </p:sp>
      <p:graphicFrame>
        <p:nvGraphicFramePr>
          <p:cNvPr id="19" name="Object 18">
            <a:extLst>
              <a:ext uri="{FF2B5EF4-FFF2-40B4-BE49-F238E27FC236}">
                <a16:creationId xmlns:a16="http://schemas.microsoft.com/office/drawing/2014/main" id="{6620038C-4E36-4E71-888D-A0EBB7A9867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303425826"/>
              </p:ext>
            </p:extLst>
          </p:nvPr>
        </p:nvGraphicFramePr>
        <p:xfrm>
          <a:off x="1524000" y="4727575"/>
          <a:ext cx="5507037" cy="390525"/>
        </p:xfrm>
        <a:graphic>
          <a:graphicData uri="http://schemas.openxmlformats.org/presentationml/2006/ole">
            <mc:AlternateContent xmlns:mc="http://schemas.openxmlformats.org/markup-compatibility/2006">
              <mc:Choice xmlns:v="urn:schemas-microsoft-com:vml" Requires="v">
                <p:oleObj name="Equation" r:id="rId6" imgW="3581280" imgH="253800" progId="Equation.DSMT4">
                  <p:embed/>
                </p:oleObj>
              </mc:Choice>
              <mc:Fallback>
                <p:oleObj name="Equation" r:id="rId6" imgW="3581280" imgH="253800" progId="Equation.DSMT4">
                  <p:embed/>
                  <p:pic>
                    <p:nvPicPr>
                      <p:cNvPr id="0" name=""/>
                      <p:cNvPicPr/>
                      <p:nvPr/>
                    </p:nvPicPr>
                    <p:blipFill>
                      <a:blip r:embed="rId7"/>
                      <a:stretch>
                        <a:fillRect/>
                      </a:stretch>
                    </p:blipFill>
                    <p:spPr>
                      <a:xfrm>
                        <a:off x="1524000" y="4727575"/>
                        <a:ext cx="5507037" cy="390525"/>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EFF6A80F-1CC0-4F43-943F-130A70AF60E7}"/>
              </a:ext>
            </a:extLst>
          </p:cNvPr>
          <p:cNvSpPr>
            <a:spLocks noGrp="1"/>
          </p:cNvSpPr>
          <p:nvPr>
            <p:ph idx="14"/>
          </p:nvPr>
        </p:nvSpPr>
        <p:spPr>
          <a:xfrm>
            <a:off x="457200" y="5064248"/>
            <a:ext cx="6096000" cy="408350"/>
          </a:xfrm>
        </p:spPr>
        <p:txBody>
          <a:bodyPr/>
          <a:lstStyle/>
          <a:p>
            <a:pPr marL="457200"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Because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8</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bit strings of length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4</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start with a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p(F) =</a:t>
            </a:r>
          </a:p>
        </p:txBody>
      </p:sp>
      <p:graphicFrame>
        <p:nvGraphicFramePr>
          <p:cNvPr id="20" name="Object 19">
            <a:extLst>
              <a:ext uri="{FF2B5EF4-FFF2-40B4-BE49-F238E27FC236}">
                <a16:creationId xmlns:a16="http://schemas.microsoft.com/office/drawing/2014/main" id="{70903B9E-0802-4370-AD22-076E642318E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285618570"/>
              </p:ext>
            </p:extLst>
          </p:nvPr>
        </p:nvGraphicFramePr>
        <p:xfrm>
          <a:off x="5888736" y="5093208"/>
          <a:ext cx="998709" cy="312097"/>
        </p:xfrm>
        <a:graphic>
          <a:graphicData uri="http://schemas.openxmlformats.org/presentationml/2006/ole">
            <mc:AlternateContent xmlns:mc="http://schemas.openxmlformats.org/markup-compatibility/2006">
              <mc:Choice xmlns:v="urn:schemas-microsoft-com:vml" Requires="v">
                <p:oleObj name="Equation" r:id="rId8" imgW="609480" imgH="190440" progId="Equation.DSMT4">
                  <p:embed/>
                </p:oleObj>
              </mc:Choice>
              <mc:Fallback>
                <p:oleObj name="Equation" r:id="rId8" imgW="609480" imgH="190440" progId="Equation.DSMT4">
                  <p:embed/>
                  <p:pic>
                    <p:nvPicPr>
                      <p:cNvPr id="0" name=""/>
                      <p:cNvPicPr/>
                      <p:nvPr/>
                    </p:nvPicPr>
                    <p:blipFill>
                      <a:blip r:embed="rId9"/>
                      <a:stretch>
                        <a:fillRect/>
                      </a:stretch>
                    </p:blipFill>
                    <p:spPr>
                      <a:xfrm>
                        <a:off x="5888736" y="5093208"/>
                        <a:ext cx="998709" cy="312097"/>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72B2AFEF-8C63-498A-B468-1BDD4478CB1F}"/>
              </a:ext>
            </a:extLst>
          </p:cNvPr>
          <p:cNvSpPr>
            <a:spLocks noGrp="1"/>
          </p:cNvSpPr>
          <p:nvPr>
            <p:ph idx="15"/>
          </p:nvPr>
        </p:nvSpPr>
        <p:spPr>
          <a:xfrm>
            <a:off x="912876" y="5412272"/>
            <a:ext cx="838200" cy="317262"/>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Hence,</a:t>
            </a:r>
            <a:endParaRPr lang="en-US" dirty="0"/>
          </a:p>
        </p:txBody>
      </p:sp>
      <p:graphicFrame>
        <p:nvGraphicFramePr>
          <p:cNvPr id="17" name="Object 5">
            <a:extLst>
              <a:ext uri="{FF2B5EF4-FFF2-40B4-BE49-F238E27FC236}">
                <a16:creationId xmlns:a16="http://schemas.microsoft.com/office/drawing/2014/main" id="{0336DCC7-2A54-4A2C-8ADE-E44AC537797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65999075"/>
              </p:ext>
            </p:extLst>
          </p:nvPr>
        </p:nvGraphicFramePr>
        <p:xfrm>
          <a:off x="2019300" y="5562600"/>
          <a:ext cx="3962400" cy="939800"/>
        </p:xfrm>
        <a:graphic>
          <a:graphicData uri="http://schemas.openxmlformats.org/presentationml/2006/ole">
            <mc:AlternateContent xmlns:mc="http://schemas.openxmlformats.org/markup-compatibility/2006">
              <mc:Choice xmlns:v="urn:schemas-microsoft-com:vml" Requires="v">
                <p:oleObj name="Equation" r:id="rId10" imgW="1981080" imgH="469800" progId="Equation.DSMT4">
                  <p:embed/>
                </p:oleObj>
              </mc:Choice>
              <mc:Fallback>
                <p:oleObj name="Equation" r:id="rId10" imgW="1981080" imgH="469800" progId="Equation.DSMT4">
                  <p:embed/>
                  <p:pic>
                    <p:nvPicPr>
                      <p:cNvPr id="8" name="Object 5">
                        <a:extLst>
                          <a:ext uri="{C183D7F6-B498-43B3-948B-1728B52AA6E4}">
                            <adec:decorative xmlns:adec="http://schemas.microsoft.com/office/drawing/2017/decorative" val="1"/>
                          </a:ext>
                        </a:extLst>
                      </p:cNvPr>
                      <p:cNvPicPr/>
                      <p:nvPr/>
                    </p:nvPicPr>
                    <p:blipFill>
                      <a:blip r:embed="rId11"/>
                      <a:stretch>
                        <a:fillRect/>
                      </a:stretch>
                    </p:blipFill>
                    <p:spPr>
                      <a:xfrm>
                        <a:off x="2019300" y="5562600"/>
                        <a:ext cx="3962400" cy="939800"/>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B926CBF2-AD08-4156-9AE5-53C8FA046A00}"/>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24</a:t>
            </a:fld>
            <a:endParaRPr lang="en-US" dirty="0">
              <a:solidFill>
                <a:schemeClr val="bg1"/>
              </a:solidFill>
              <a:latin typeface="Calibri (Body)"/>
            </a:endParaRPr>
          </a:p>
        </p:txBody>
      </p:sp>
    </p:spTree>
    <p:extLst>
      <p:ext uri="{BB962C8B-B14F-4D97-AF65-F5344CB8AC3E}">
        <p14:creationId xmlns:p14="http://schemas.microsoft.com/office/powerpoint/2010/main" val="100172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D0B3B-5AB0-469E-8A05-207E5B6AF998}"/>
              </a:ext>
            </a:extLst>
          </p:cNvPr>
          <p:cNvSpPr>
            <a:spLocks noGrp="1"/>
          </p:cNvSpPr>
          <p:nvPr>
            <p:ph type="title"/>
          </p:nvPr>
        </p:nvSpPr>
        <p:spPr/>
        <p:txBody>
          <a:bodyPr/>
          <a:lstStyle/>
          <a:p>
            <a:r>
              <a:rPr lang="en-US" dirty="0">
                <a:latin typeface="+mj-lt"/>
              </a:rPr>
              <a:t>Conditional Probability</a:t>
            </a:r>
            <a:r>
              <a:rPr lang="en-US" sz="1500" dirty="0">
                <a:latin typeface="+mj-lt"/>
              </a:rPr>
              <a:t> 2</a:t>
            </a:r>
            <a:endParaRPr lang="en-US" dirty="0"/>
          </a:p>
        </p:txBody>
      </p:sp>
      <p:sp>
        <p:nvSpPr>
          <p:cNvPr id="3" name="Content Placeholder 2">
            <a:extLst>
              <a:ext uri="{FF2B5EF4-FFF2-40B4-BE49-F238E27FC236}">
                <a16:creationId xmlns:a16="http://schemas.microsoft.com/office/drawing/2014/main" id="{71115B2F-1614-42EA-92C6-3EEE2EDA667A}"/>
              </a:ext>
            </a:extLst>
          </p:cNvPr>
          <p:cNvSpPr>
            <a:spLocks noGrp="1"/>
          </p:cNvSpPr>
          <p:nvPr>
            <p:ph idx="1"/>
          </p:nvPr>
        </p:nvSpPr>
        <p:spPr>
          <a:xfrm>
            <a:off x="457200" y="1295400"/>
            <a:ext cx="8430768" cy="256032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What is the conditional probability that a family with two children has two boys, given that they have at least one boy. Assume that each of the possibilities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BG</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GB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GG</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equally likely where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represents a boy and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G</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represents a girl.</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the event that the family has two boys and let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the event that the family has at least one boy. Then</a:t>
            </a:r>
          </a:p>
        </p:txBody>
      </p:sp>
      <p:graphicFrame>
        <p:nvGraphicFramePr>
          <p:cNvPr id="16" name="Object 15">
            <a:extLst>
              <a:ext uri="{FF2B5EF4-FFF2-40B4-BE49-F238E27FC236}">
                <a16:creationId xmlns:a16="http://schemas.microsoft.com/office/drawing/2014/main" id="{D7DFEAA4-96D7-4C83-8B22-E934ABBEC02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94612824"/>
              </p:ext>
            </p:extLst>
          </p:nvPr>
        </p:nvGraphicFramePr>
        <p:xfrm>
          <a:off x="7296912" y="3352800"/>
          <a:ext cx="1433322" cy="502920"/>
        </p:xfrm>
        <a:graphic>
          <a:graphicData uri="http://schemas.openxmlformats.org/presentationml/2006/ole">
            <mc:AlternateContent xmlns:mc="http://schemas.openxmlformats.org/markup-compatibility/2006">
              <mc:Choice xmlns:v="urn:schemas-microsoft-com:vml" Requires="v">
                <p:oleObj name="Equation" r:id="rId2" imgW="723600" imgH="253800" progId="Equation.DSMT4">
                  <p:embed/>
                </p:oleObj>
              </mc:Choice>
              <mc:Fallback>
                <p:oleObj name="Equation" r:id="rId2" imgW="723600" imgH="253800" progId="Equation.DSMT4">
                  <p:embed/>
                  <p:pic>
                    <p:nvPicPr>
                      <p:cNvPr id="0" name=""/>
                      <p:cNvPicPr/>
                      <p:nvPr/>
                    </p:nvPicPr>
                    <p:blipFill>
                      <a:blip r:embed="rId3"/>
                      <a:stretch>
                        <a:fillRect/>
                      </a:stretch>
                    </p:blipFill>
                    <p:spPr>
                      <a:xfrm>
                        <a:off x="7296912" y="3352800"/>
                        <a:ext cx="1433322" cy="502920"/>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8B41ED44-ACE1-41B1-B81E-1794B23E3EF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75378088"/>
              </p:ext>
            </p:extLst>
          </p:nvPr>
        </p:nvGraphicFramePr>
        <p:xfrm>
          <a:off x="512763" y="3733800"/>
          <a:ext cx="4048125" cy="503238"/>
        </p:xfrm>
        <a:graphic>
          <a:graphicData uri="http://schemas.openxmlformats.org/presentationml/2006/ole">
            <mc:AlternateContent xmlns:mc="http://schemas.openxmlformats.org/markup-compatibility/2006">
              <mc:Choice xmlns:v="urn:schemas-microsoft-com:vml" Requires="v">
                <p:oleObj name="Equation" r:id="rId4" imgW="2044440" imgH="253800" progId="Equation.DSMT4">
                  <p:embed/>
                </p:oleObj>
              </mc:Choice>
              <mc:Fallback>
                <p:oleObj name="Equation" r:id="rId4" imgW="2044440" imgH="253800" progId="Equation.DSMT4">
                  <p:embed/>
                  <p:pic>
                    <p:nvPicPr>
                      <p:cNvPr id="0" name=""/>
                      <p:cNvPicPr/>
                      <p:nvPr/>
                    </p:nvPicPr>
                    <p:blipFill>
                      <a:blip r:embed="rId5"/>
                      <a:stretch>
                        <a:fillRect/>
                      </a:stretch>
                    </p:blipFill>
                    <p:spPr>
                      <a:xfrm>
                        <a:off x="512763" y="3733800"/>
                        <a:ext cx="4048125" cy="503238"/>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BA0ED596-685F-4619-92B5-3EFFE99F0045}"/>
              </a:ext>
            </a:extLst>
          </p:cNvPr>
          <p:cNvSpPr>
            <a:spLocks noGrp="1"/>
          </p:cNvSpPr>
          <p:nvPr>
            <p:ph idx="10"/>
          </p:nvPr>
        </p:nvSpPr>
        <p:spPr>
          <a:xfrm>
            <a:off x="457200" y="4323035"/>
            <a:ext cx="2971800" cy="493777"/>
          </a:xfrm>
        </p:spPr>
        <p:txBody>
          <a:bodyPr/>
          <a:lstStyle/>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It follows that</a:t>
            </a:r>
          </a:p>
        </p:txBody>
      </p:sp>
      <p:graphicFrame>
        <p:nvGraphicFramePr>
          <p:cNvPr id="18" name="Object 17">
            <a:extLst>
              <a:ext uri="{FF2B5EF4-FFF2-40B4-BE49-F238E27FC236}">
                <a16:creationId xmlns:a16="http://schemas.microsoft.com/office/drawing/2014/main" id="{2E759532-814F-4612-B4F7-0DB64D222B1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84656797"/>
              </p:ext>
            </p:extLst>
          </p:nvPr>
        </p:nvGraphicFramePr>
        <p:xfrm>
          <a:off x="2648105" y="4325112"/>
          <a:ext cx="3752695" cy="493776"/>
        </p:xfrm>
        <a:graphic>
          <a:graphicData uri="http://schemas.openxmlformats.org/presentationml/2006/ole">
            <mc:AlternateContent xmlns:mc="http://schemas.openxmlformats.org/markup-compatibility/2006">
              <mc:Choice xmlns:v="urn:schemas-microsoft-com:vml" Requires="v">
                <p:oleObj name="Equation" r:id="rId6" imgW="1930320" imgH="253800" progId="Equation.DSMT4">
                  <p:embed/>
                </p:oleObj>
              </mc:Choice>
              <mc:Fallback>
                <p:oleObj name="Equation" r:id="rId6" imgW="1930320" imgH="253800" progId="Equation.DSMT4">
                  <p:embed/>
                  <p:pic>
                    <p:nvPicPr>
                      <p:cNvPr id="0" name=""/>
                      <p:cNvPicPr/>
                      <p:nvPr/>
                    </p:nvPicPr>
                    <p:blipFill>
                      <a:blip r:embed="rId7"/>
                      <a:stretch>
                        <a:fillRect/>
                      </a:stretch>
                    </p:blipFill>
                    <p:spPr>
                      <a:xfrm>
                        <a:off x="2648105" y="4325112"/>
                        <a:ext cx="3752695" cy="493776"/>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1E5B77F8-3F8E-4779-BEDD-C5DCE84789B4}"/>
              </a:ext>
            </a:extLst>
          </p:cNvPr>
          <p:cNvSpPr>
            <a:spLocks noGrp="1"/>
          </p:cNvSpPr>
          <p:nvPr>
            <p:ph idx="11"/>
          </p:nvPr>
        </p:nvSpPr>
        <p:spPr>
          <a:xfrm>
            <a:off x="457200" y="4898046"/>
            <a:ext cx="1752600" cy="512154"/>
          </a:xfrm>
        </p:spPr>
        <p:txBody>
          <a:bodyPr/>
          <a:lstStyle/>
          <a:p>
            <a:pPr marL="347472"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Hence,</a:t>
            </a:r>
          </a:p>
        </p:txBody>
      </p:sp>
      <p:graphicFrame>
        <p:nvGraphicFramePr>
          <p:cNvPr id="15" name="Object 14">
            <a:extLst>
              <a:ext uri="{FF2B5EF4-FFF2-40B4-BE49-F238E27FC236}">
                <a16:creationId xmlns:a16="http://schemas.microsoft.com/office/drawing/2014/main" id="{5C96EB15-84BF-4156-AAB3-F7AC9FBE74C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26416065"/>
              </p:ext>
            </p:extLst>
          </p:nvPr>
        </p:nvGraphicFramePr>
        <p:xfrm>
          <a:off x="2076295" y="5376672"/>
          <a:ext cx="3810000" cy="939800"/>
        </p:xfrm>
        <a:graphic>
          <a:graphicData uri="http://schemas.openxmlformats.org/presentationml/2006/ole">
            <mc:AlternateContent xmlns:mc="http://schemas.openxmlformats.org/markup-compatibility/2006">
              <mc:Choice xmlns:v="urn:schemas-microsoft-com:vml" Requires="v">
                <p:oleObj name="Equation" r:id="rId8" imgW="1904760" imgH="469800" progId="Equation.DSMT4">
                  <p:embed/>
                </p:oleObj>
              </mc:Choice>
              <mc:Fallback>
                <p:oleObj name="Equation" r:id="rId8" imgW="1904760" imgH="469800" progId="Equation.DSMT4">
                  <p:embed/>
                  <p:pic>
                    <p:nvPicPr>
                      <p:cNvPr id="0" name=""/>
                      <p:cNvPicPr/>
                      <p:nvPr/>
                    </p:nvPicPr>
                    <p:blipFill>
                      <a:blip r:embed="rId9"/>
                      <a:stretch>
                        <a:fillRect/>
                      </a:stretch>
                    </p:blipFill>
                    <p:spPr>
                      <a:xfrm>
                        <a:off x="2076295" y="5376672"/>
                        <a:ext cx="3810000" cy="939800"/>
                      </a:xfrm>
                      <a:prstGeom prst="rect">
                        <a:avLst/>
                      </a:prstGeom>
                    </p:spPr>
                  </p:pic>
                </p:oleObj>
              </mc:Fallback>
            </mc:AlternateContent>
          </a:graphicData>
        </a:graphic>
      </p:graphicFrame>
      <p:sp>
        <p:nvSpPr>
          <p:cNvPr id="19" name="Slide Number Placeholder 5">
            <a:extLst>
              <a:ext uri="{FF2B5EF4-FFF2-40B4-BE49-F238E27FC236}">
                <a16:creationId xmlns:a16="http://schemas.microsoft.com/office/drawing/2014/main" id="{6591F870-3CFC-4D95-8292-D487417BA83B}"/>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25</a:t>
            </a:fld>
            <a:endParaRPr lang="en-US" dirty="0">
              <a:solidFill>
                <a:schemeClr val="bg1"/>
              </a:solidFill>
              <a:latin typeface="Calibri (Body)"/>
            </a:endParaRPr>
          </a:p>
        </p:txBody>
      </p:sp>
    </p:spTree>
    <p:extLst>
      <p:ext uri="{BB962C8B-B14F-4D97-AF65-F5344CB8AC3E}">
        <p14:creationId xmlns:p14="http://schemas.microsoft.com/office/powerpoint/2010/main" val="3459257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FA3D-6FDF-4E7A-A084-176F6BFFC9BA}"/>
              </a:ext>
            </a:extLst>
          </p:cNvPr>
          <p:cNvSpPr>
            <a:spLocks noGrp="1"/>
          </p:cNvSpPr>
          <p:nvPr>
            <p:ph type="title"/>
          </p:nvPr>
        </p:nvSpPr>
        <p:spPr/>
        <p:txBody>
          <a:bodyPr/>
          <a:lstStyle/>
          <a:p>
            <a:r>
              <a:rPr lang="en-US" dirty="0">
                <a:latin typeface="+mj-lt"/>
              </a:rPr>
              <a:t>Independence</a:t>
            </a:r>
            <a:r>
              <a:rPr lang="en-US" sz="1500" dirty="0">
                <a:latin typeface="+mj-lt"/>
              </a:rPr>
              <a:t> 1</a:t>
            </a:r>
            <a:endParaRPr lang="en-US" dirty="0"/>
          </a:p>
        </p:txBody>
      </p:sp>
      <p:sp>
        <p:nvSpPr>
          <p:cNvPr id="3" name="Content Placeholder 2">
            <a:extLst>
              <a:ext uri="{FF2B5EF4-FFF2-40B4-BE49-F238E27FC236}">
                <a16:creationId xmlns:a16="http://schemas.microsoft.com/office/drawing/2014/main" id="{890848B5-5724-4013-B25B-4666BFAF0164}"/>
              </a:ext>
            </a:extLst>
          </p:cNvPr>
          <p:cNvSpPr>
            <a:spLocks noGrp="1"/>
          </p:cNvSpPr>
          <p:nvPr>
            <p:ph idx="1"/>
          </p:nvPr>
        </p:nvSpPr>
        <p:spPr>
          <a:xfrm>
            <a:off x="457200" y="1295399"/>
            <a:ext cx="7924800" cy="447675"/>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events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independent if and only if</a:t>
            </a:r>
          </a:p>
        </p:txBody>
      </p:sp>
      <p:graphicFrame>
        <p:nvGraphicFramePr>
          <p:cNvPr id="16" name="Object 3">
            <a:extLst>
              <a:ext uri="{FF2B5EF4-FFF2-40B4-BE49-F238E27FC236}">
                <a16:creationId xmlns:a16="http://schemas.microsoft.com/office/drawing/2014/main" id="{FC718AE0-F671-436C-A59F-E6179F01BD1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167067690"/>
              </p:ext>
            </p:extLst>
          </p:nvPr>
        </p:nvGraphicFramePr>
        <p:xfrm>
          <a:off x="3048000" y="1724025"/>
          <a:ext cx="2395061" cy="447675"/>
        </p:xfrm>
        <a:graphic>
          <a:graphicData uri="http://schemas.openxmlformats.org/presentationml/2006/ole">
            <mc:AlternateContent xmlns:mc="http://schemas.openxmlformats.org/markup-compatibility/2006">
              <mc:Choice xmlns:v="urn:schemas-microsoft-com:vml" Requires="v">
                <p:oleObj name="Equation" r:id="rId2" imgW="1358640" imgH="253800" progId="Equation.DSMT4">
                  <p:embed/>
                </p:oleObj>
              </mc:Choice>
              <mc:Fallback>
                <p:oleObj name="Equation" r:id="rId2" imgW="1358640" imgH="253800" progId="Equation.DSMT4">
                  <p:embed/>
                  <p:pic>
                    <p:nvPicPr>
                      <p:cNvPr id="9" name="Object 3">
                        <a:extLst>
                          <a:ext uri="{C183D7F6-B498-43B3-948B-1728B52AA6E4}">
                            <adec:decorative xmlns:adec="http://schemas.microsoft.com/office/drawing/2017/decorative" val="1"/>
                          </a:ext>
                        </a:extLst>
                      </p:cNvPr>
                      <p:cNvPicPr/>
                      <p:nvPr/>
                    </p:nvPicPr>
                    <p:blipFill>
                      <a:blip r:embed="rId3"/>
                      <a:stretch>
                        <a:fillRect/>
                      </a:stretch>
                    </p:blipFill>
                    <p:spPr>
                      <a:xfrm>
                        <a:off x="3048000" y="1724025"/>
                        <a:ext cx="2395061" cy="447675"/>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DD805956-8EEA-4F41-997B-0CE76DB7DC99}"/>
              </a:ext>
            </a:extLst>
          </p:cNvPr>
          <p:cNvSpPr>
            <a:spLocks noGrp="1"/>
          </p:cNvSpPr>
          <p:nvPr>
            <p:ph idx="10"/>
          </p:nvPr>
        </p:nvSpPr>
        <p:spPr>
          <a:xfrm>
            <a:off x="457200" y="2212847"/>
            <a:ext cx="8229600" cy="2473453"/>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Suppose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event that a randomly generated bit string of length four begins with a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event that this bit string contains an even number of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 Are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independent if the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16</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bit strings of length four are equally likely? </a:t>
            </a:r>
          </a:p>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There are eight bit strings of length four that begin with a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 eight bit strings of length four that contain an even number of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p>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Since the number of bit strings of length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4</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16,</a:t>
            </a:r>
          </a:p>
        </p:txBody>
      </p:sp>
      <p:graphicFrame>
        <p:nvGraphicFramePr>
          <p:cNvPr id="17" name="Object 5">
            <a:extLst>
              <a:ext uri="{FF2B5EF4-FFF2-40B4-BE49-F238E27FC236}">
                <a16:creationId xmlns:a16="http://schemas.microsoft.com/office/drawing/2014/main" id="{4DA5E6EC-5125-4381-8C46-AF8E0E830E3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587549997"/>
              </p:ext>
            </p:extLst>
          </p:nvPr>
        </p:nvGraphicFramePr>
        <p:xfrm>
          <a:off x="2656046" y="4759325"/>
          <a:ext cx="2787015" cy="422275"/>
        </p:xfrm>
        <a:graphic>
          <a:graphicData uri="http://schemas.openxmlformats.org/presentationml/2006/ole">
            <mc:AlternateContent xmlns:mc="http://schemas.openxmlformats.org/markup-compatibility/2006">
              <mc:Choice xmlns:v="urn:schemas-microsoft-com:vml" Requires="v">
                <p:oleObj name="Equation" r:id="rId4" imgW="1676160" imgH="253800" progId="Equation.DSMT4">
                  <p:embed/>
                </p:oleObj>
              </mc:Choice>
              <mc:Fallback>
                <p:oleObj name="Equation" r:id="rId4" imgW="1676160" imgH="253800" progId="Equation.DSMT4">
                  <p:embed/>
                  <p:pic>
                    <p:nvPicPr>
                      <p:cNvPr id="10" name="Object 5">
                        <a:extLst>
                          <a:ext uri="{C183D7F6-B498-43B3-948B-1728B52AA6E4}">
                            <adec:decorative xmlns:adec="http://schemas.microsoft.com/office/drawing/2017/decorative" val="1"/>
                          </a:ext>
                        </a:extLst>
                      </p:cNvPr>
                      <p:cNvPicPr/>
                      <p:nvPr/>
                    </p:nvPicPr>
                    <p:blipFill>
                      <a:blip r:embed="rId5"/>
                      <a:stretch>
                        <a:fillRect/>
                      </a:stretch>
                    </p:blipFill>
                    <p:spPr>
                      <a:xfrm>
                        <a:off x="2656046" y="4759325"/>
                        <a:ext cx="2787015" cy="422275"/>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DF6218CF-5F9B-4EC8-8A77-E8D8847FFD65}"/>
              </a:ext>
            </a:extLst>
          </p:cNvPr>
          <p:cNvSpPr>
            <a:spLocks noGrp="1"/>
          </p:cNvSpPr>
          <p:nvPr>
            <p:ph idx="11"/>
          </p:nvPr>
        </p:nvSpPr>
        <p:spPr>
          <a:xfrm>
            <a:off x="457200" y="5257800"/>
            <a:ext cx="1219200" cy="381000"/>
          </a:xfrm>
        </p:spPr>
        <p:txBody>
          <a:bodyPr/>
          <a:lstStyle/>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Since</a:t>
            </a:r>
            <a:endPar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endParaRPr>
          </a:p>
        </p:txBody>
      </p:sp>
      <p:graphicFrame>
        <p:nvGraphicFramePr>
          <p:cNvPr id="19" name="Object 18">
            <a:extLst>
              <a:ext uri="{FF2B5EF4-FFF2-40B4-BE49-F238E27FC236}">
                <a16:creationId xmlns:a16="http://schemas.microsoft.com/office/drawing/2014/main" id="{F6482432-6B60-4874-8FDC-93C39F00995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83992975"/>
              </p:ext>
            </p:extLst>
          </p:nvPr>
        </p:nvGraphicFramePr>
        <p:xfrm>
          <a:off x="1408176" y="5276850"/>
          <a:ext cx="5029200" cy="365125"/>
        </p:xfrm>
        <a:graphic>
          <a:graphicData uri="http://schemas.openxmlformats.org/presentationml/2006/ole">
            <mc:AlternateContent xmlns:mc="http://schemas.openxmlformats.org/markup-compatibility/2006">
              <mc:Choice xmlns:v="urn:schemas-microsoft-com:vml" Requires="v">
                <p:oleObj name="Equation" r:id="rId6" imgW="3492360" imgH="253800" progId="Equation.DSMT4">
                  <p:embed/>
                </p:oleObj>
              </mc:Choice>
              <mc:Fallback>
                <p:oleObj name="Equation" r:id="rId6" imgW="3492360" imgH="253800" progId="Equation.DSMT4">
                  <p:embed/>
                  <p:pic>
                    <p:nvPicPr>
                      <p:cNvPr id="0" name=""/>
                      <p:cNvPicPr/>
                      <p:nvPr/>
                    </p:nvPicPr>
                    <p:blipFill>
                      <a:blip r:embed="rId7"/>
                      <a:stretch>
                        <a:fillRect/>
                      </a:stretch>
                    </p:blipFill>
                    <p:spPr>
                      <a:xfrm>
                        <a:off x="1408176" y="5276850"/>
                        <a:ext cx="5029200" cy="365125"/>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93789019-15EA-412A-8BFE-04F4E0686F8D}"/>
              </a:ext>
            </a:extLst>
          </p:cNvPr>
          <p:cNvSpPr>
            <a:spLocks noGrp="1"/>
          </p:cNvSpPr>
          <p:nvPr>
            <p:ph idx="12"/>
          </p:nvPr>
        </p:nvSpPr>
        <p:spPr>
          <a:xfrm>
            <a:off x="804672" y="5541129"/>
            <a:ext cx="5638800" cy="387231"/>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We conclude that E and F are independent, because</a:t>
            </a:r>
            <a:endParaRPr lang="en-US" dirty="0"/>
          </a:p>
        </p:txBody>
      </p:sp>
      <p:graphicFrame>
        <p:nvGraphicFramePr>
          <p:cNvPr id="18" name="Object 7">
            <a:extLst>
              <a:ext uri="{FF2B5EF4-FFF2-40B4-BE49-F238E27FC236}">
                <a16:creationId xmlns:a16="http://schemas.microsoft.com/office/drawing/2014/main" id="{51D10827-8918-4C85-926B-4F26DB8D6FD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77223212"/>
              </p:ext>
            </p:extLst>
          </p:nvPr>
        </p:nvGraphicFramePr>
        <p:xfrm>
          <a:off x="2047874" y="6019800"/>
          <a:ext cx="4263231" cy="415925"/>
        </p:xfrm>
        <a:graphic>
          <a:graphicData uri="http://schemas.openxmlformats.org/presentationml/2006/ole">
            <mc:AlternateContent xmlns:mc="http://schemas.openxmlformats.org/markup-compatibility/2006">
              <mc:Choice xmlns:v="urn:schemas-microsoft-com:vml" Requires="v">
                <p:oleObj name="Equation" r:id="rId8" imgW="2603160" imgH="253800" progId="Equation.DSMT4">
                  <p:embed/>
                </p:oleObj>
              </mc:Choice>
              <mc:Fallback>
                <p:oleObj name="Equation" r:id="rId8" imgW="2603160" imgH="253800" progId="Equation.DSMT4">
                  <p:embed/>
                  <p:pic>
                    <p:nvPicPr>
                      <p:cNvPr id="11" name="Object 7">
                        <a:extLst>
                          <a:ext uri="{C183D7F6-B498-43B3-948B-1728B52AA6E4}">
                            <adec:decorative xmlns:adec="http://schemas.microsoft.com/office/drawing/2017/decorative" val="1"/>
                          </a:ext>
                        </a:extLst>
                      </p:cNvPr>
                      <p:cNvPicPr/>
                      <p:nvPr/>
                    </p:nvPicPr>
                    <p:blipFill>
                      <a:blip r:embed="rId9"/>
                      <a:stretch>
                        <a:fillRect/>
                      </a:stretch>
                    </p:blipFill>
                    <p:spPr>
                      <a:xfrm>
                        <a:off x="2047874" y="6019800"/>
                        <a:ext cx="4263231" cy="415925"/>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19732862-6A66-478D-8988-B5488FB7BCE5}"/>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26</a:t>
            </a:fld>
            <a:endParaRPr lang="en-US" dirty="0">
              <a:solidFill>
                <a:schemeClr val="bg1"/>
              </a:solidFill>
              <a:latin typeface="Calibri (Body)"/>
            </a:endParaRPr>
          </a:p>
        </p:txBody>
      </p:sp>
    </p:spTree>
    <p:extLst>
      <p:ext uri="{BB962C8B-B14F-4D97-AF65-F5344CB8AC3E}">
        <p14:creationId xmlns:p14="http://schemas.microsoft.com/office/powerpoint/2010/main" val="1305250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6A4BC-2A4D-4834-9C70-C5170BB06FD8}"/>
              </a:ext>
            </a:extLst>
          </p:cNvPr>
          <p:cNvSpPr>
            <a:spLocks noGrp="1"/>
          </p:cNvSpPr>
          <p:nvPr>
            <p:ph type="title"/>
          </p:nvPr>
        </p:nvSpPr>
        <p:spPr/>
        <p:txBody>
          <a:bodyPr/>
          <a:lstStyle/>
          <a:p>
            <a:r>
              <a:rPr lang="en-US" dirty="0">
                <a:latin typeface="+mj-lt"/>
              </a:rPr>
              <a:t>Independence</a:t>
            </a:r>
            <a:r>
              <a:rPr lang="en-US" sz="1500" dirty="0">
                <a:latin typeface="+mj-lt"/>
              </a:rPr>
              <a:t> 2</a:t>
            </a:r>
            <a:endParaRPr lang="en-US" dirty="0"/>
          </a:p>
        </p:txBody>
      </p:sp>
      <p:sp>
        <p:nvSpPr>
          <p:cNvPr id="3" name="Content Placeholder 2">
            <a:extLst>
              <a:ext uri="{FF2B5EF4-FFF2-40B4-BE49-F238E27FC236}">
                <a16:creationId xmlns:a16="http://schemas.microsoft.com/office/drawing/2014/main" id="{2F0D7BBB-7853-4A51-8EF2-52C5ADA8E9B2}"/>
              </a:ext>
            </a:extLst>
          </p:cNvPr>
          <p:cNvSpPr>
            <a:spLocks noGrp="1"/>
          </p:cNvSpPr>
          <p:nvPr>
            <p:ph idx="1"/>
          </p:nvPr>
        </p:nvSpPr>
        <p:spPr>
          <a:xfrm>
            <a:off x="457200" y="1295400"/>
            <a:ext cx="8077200" cy="44196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Assume (as in the previous example) that each of the four ways a family can have two children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BB</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GG</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BG</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GB</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equally likely. Are the events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that a family with two children has two boys, and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that a family with two children has at least one boy, independent?</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Because</a:t>
            </a:r>
          </a:p>
        </p:txBody>
      </p:sp>
      <p:graphicFrame>
        <p:nvGraphicFramePr>
          <p:cNvPr id="17" name="Object 16">
            <a:extLst>
              <a:ext uri="{FF2B5EF4-FFF2-40B4-BE49-F238E27FC236}">
                <a16:creationId xmlns:a16="http://schemas.microsoft.com/office/drawing/2014/main" id="{91BE82B5-DF25-402C-BEA5-2DAB43FD579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8987341"/>
              </p:ext>
            </p:extLst>
          </p:nvPr>
        </p:nvGraphicFramePr>
        <p:xfrm>
          <a:off x="3182112" y="4105656"/>
          <a:ext cx="2859328" cy="539496"/>
        </p:xfrm>
        <a:graphic>
          <a:graphicData uri="http://schemas.openxmlformats.org/presentationml/2006/ole">
            <mc:AlternateContent xmlns:mc="http://schemas.openxmlformats.org/markup-compatibility/2006">
              <mc:Choice xmlns:v="urn:schemas-microsoft-com:vml" Requires="v">
                <p:oleObj name="Equation" r:id="rId2" imgW="1346040" imgH="253800" progId="Equation.DSMT4">
                  <p:embed/>
                </p:oleObj>
              </mc:Choice>
              <mc:Fallback>
                <p:oleObj name="Equation" r:id="rId2" imgW="1346040" imgH="253800" progId="Equation.DSMT4">
                  <p:embed/>
                  <p:pic>
                    <p:nvPicPr>
                      <p:cNvPr id="0" name=""/>
                      <p:cNvPicPr/>
                      <p:nvPr/>
                    </p:nvPicPr>
                    <p:blipFill>
                      <a:blip r:embed="rId3"/>
                      <a:stretch>
                        <a:fillRect/>
                      </a:stretch>
                    </p:blipFill>
                    <p:spPr>
                      <a:xfrm>
                        <a:off x="3182112" y="4105656"/>
                        <a:ext cx="2859328" cy="539496"/>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AB31791B-4238-4BDF-A353-48865DD6E098}"/>
              </a:ext>
            </a:extLst>
          </p:cNvPr>
          <p:cNvSpPr>
            <a:spLocks noGrp="1"/>
          </p:cNvSpPr>
          <p:nvPr>
            <p:ph idx="10"/>
          </p:nvPr>
        </p:nvSpPr>
        <p:spPr>
          <a:xfrm>
            <a:off x="5943600" y="4096131"/>
            <a:ext cx="1371600" cy="459277"/>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We saw</a:t>
            </a:r>
            <a:endParaRPr lang="en-US" dirty="0"/>
          </a:p>
        </p:txBody>
      </p:sp>
      <p:sp>
        <p:nvSpPr>
          <p:cNvPr id="5" name="Content Placeholder 4">
            <a:extLst>
              <a:ext uri="{FF2B5EF4-FFF2-40B4-BE49-F238E27FC236}">
                <a16:creationId xmlns:a16="http://schemas.microsoft.com/office/drawing/2014/main" id="{2D19213B-E621-4B93-9C5F-A185090EAE6B}"/>
              </a:ext>
            </a:extLst>
          </p:cNvPr>
          <p:cNvSpPr>
            <a:spLocks noGrp="1"/>
          </p:cNvSpPr>
          <p:nvPr>
            <p:ph idx="11"/>
          </p:nvPr>
        </p:nvSpPr>
        <p:spPr>
          <a:xfrm>
            <a:off x="451104" y="4511929"/>
            <a:ext cx="2520696" cy="566928"/>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previously that</a:t>
            </a:r>
            <a:endParaRPr lang="en-US" dirty="0"/>
          </a:p>
        </p:txBody>
      </p:sp>
      <p:graphicFrame>
        <p:nvGraphicFramePr>
          <p:cNvPr id="18" name="Object 17">
            <a:extLst>
              <a:ext uri="{FF2B5EF4-FFF2-40B4-BE49-F238E27FC236}">
                <a16:creationId xmlns:a16="http://schemas.microsoft.com/office/drawing/2014/main" id="{F78EFB66-41DB-4668-9883-1BA3151C01A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42459228"/>
              </p:ext>
            </p:extLst>
          </p:nvPr>
        </p:nvGraphicFramePr>
        <p:xfrm>
          <a:off x="2724572" y="4521073"/>
          <a:ext cx="4209628" cy="557784"/>
        </p:xfrm>
        <a:graphic>
          <a:graphicData uri="http://schemas.openxmlformats.org/presentationml/2006/ole">
            <mc:AlternateContent xmlns:mc="http://schemas.openxmlformats.org/markup-compatibility/2006">
              <mc:Choice xmlns:v="urn:schemas-microsoft-com:vml" Requires="v">
                <p:oleObj name="Equation" r:id="rId4" imgW="1917360" imgH="253800" progId="Equation.DSMT4">
                  <p:embed/>
                </p:oleObj>
              </mc:Choice>
              <mc:Fallback>
                <p:oleObj name="Equation" r:id="rId4" imgW="1917360" imgH="253800" progId="Equation.DSMT4">
                  <p:embed/>
                  <p:pic>
                    <p:nvPicPr>
                      <p:cNvPr id="0" name=""/>
                      <p:cNvPicPr/>
                      <p:nvPr/>
                    </p:nvPicPr>
                    <p:blipFill>
                      <a:blip r:embed="rId5"/>
                      <a:stretch>
                        <a:fillRect/>
                      </a:stretch>
                    </p:blipFill>
                    <p:spPr>
                      <a:xfrm>
                        <a:off x="2724572" y="4521073"/>
                        <a:ext cx="4209628" cy="557784"/>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B241AA90-5B88-4187-A8C8-D7FF2D472E50}"/>
              </a:ext>
            </a:extLst>
          </p:cNvPr>
          <p:cNvSpPr>
            <a:spLocks noGrp="1"/>
          </p:cNvSpPr>
          <p:nvPr>
            <p:ph idx="12"/>
          </p:nvPr>
        </p:nvSpPr>
        <p:spPr>
          <a:xfrm>
            <a:off x="6821424" y="4507992"/>
            <a:ext cx="1828800" cy="463431"/>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events</a:t>
            </a:r>
            <a:endParaRPr lang="en-US" dirty="0"/>
          </a:p>
        </p:txBody>
      </p:sp>
      <p:sp>
        <p:nvSpPr>
          <p:cNvPr id="11" name="Content Placeholder 10">
            <a:extLst>
              <a:ext uri="{FF2B5EF4-FFF2-40B4-BE49-F238E27FC236}">
                <a16:creationId xmlns:a16="http://schemas.microsoft.com/office/drawing/2014/main" id="{3FC703BB-0FF8-4F6A-9206-7CBB2DA5F419}"/>
              </a:ext>
            </a:extLst>
          </p:cNvPr>
          <p:cNvSpPr>
            <a:spLocks noGrp="1"/>
          </p:cNvSpPr>
          <p:nvPr>
            <p:ph idx="17"/>
          </p:nvPr>
        </p:nvSpPr>
        <p:spPr>
          <a:xfrm>
            <a:off x="451104" y="4962748"/>
            <a:ext cx="5257800" cy="566146"/>
          </a:xfrm>
        </p:spPr>
        <p:txBody>
          <a:bodyPr/>
          <a:lstStyle/>
          <a:p>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not independent since</a:t>
            </a:r>
            <a:endParaRPr lang="en-US" dirty="0"/>
          </a:p>
        </p:txBody>
      </p:sp>
      <p:graphicFrame>
        <p:nvGraphicFramePr>
          <p:cNvPr id="16" name="Object 15">
            <a:extLst>
              <a:ext uri="{FF2B5EF4-FFF2-40B4-BE49-F238E27FC236}">
                <a16:creationId xmlns:a16="http://schemas.microsoft.com/office/drawing/2014/main" id="{83382762-EF82-4329-BF36-100A95B1B92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250213004"/>
              </p:ext>
            </p:extLst>
          </p:nvPr>
        </p:nvGraphicFramePr>
        <p:xfrm>
          <a:off x="1714500" y="5652009"/>
          <a:ext cx="5715000" cy="649432"/>
        </p:xfrm>
        <a:graphic>
          <a:graphicData uri="http://schemas.openxmlformats.org/presentationml/2006/ole">
            <mc:AlternateContent xmlns:mc="http://schemas.openxmlformats.org/markup-compatibility/2006">
              <mc:Choice xmlns:v="urn:schemas-microsoft-com:vml" Requires="v">
                <p:oleObj name="Equation" r:id="rId6" imgW="2234880" imgH="253800" progId="Equation.DSMT4">
                  <p:embed/>
                </p:oleObj>
              </mc:Choice>
              <mc:Fallback>
                <p:oleObj name="Equation" r:id="rId6" imgW="2234880" imgH="253800" progId="Equation.DSMT4">
                  <p:embed/>
                  <p:pic>
                    <p:nvPicPr>
                      <p:cNvPr id="0" name=""/>
                      <p:cNvPicPr/>
                      <p:nvPr/>
                    </p:nvPicPr>
                    <p:blipFill>
                      <a:blip r:embed="rId7"/>
                      <a:stretch>
                        <a:fillRect/>
                      </a:stretch>
                    </p:blipFill>
                    <p:spPr>
                      <a:xfrm>
                        <a:off x="1714500" y="5652009"/>
                        <a:ext cx="5715000" cy="649432"/>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CBD276E8-52AA-44F5-A0F1-BB20D89DA38D}"/>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27</a:t>
            </a:fld>
            <a:endParaRPr lang="en-US" dirty="0">
              <a:solidFill>
                <a:schemeClr val="bg1"/>
              </a:solidFill>
              <a:latin typeface="Calibri (Body)"/>
            </a:endParaRPr>
          </a:p>
        </p:txBody>
      </p:sp>
    </p:spTree>
    <p:extLst>
      <p:ext uri="{BB962C8B-B14F-4D97-AF65-F5344CB8AC3E}">
        <p14:creationId xmlns:p14="http://schemas.microsoft.com/office/powerpoint/2010/main" val="18641474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3AD70-B969-465E-87E4-B2D3EF05D0B6}"/>
              </a:ext>
            </a:extLst>
          </p:cNvPr>
          <p:cNvSpPr>
            <a:spLocks noGrp="1"/>
          </p:cNvSpPr>
          <p:nvPr>
            <p:ph type="title"/>
          </p:nvPr>
        </p:nvSpPr>
        <p:spPr/>
        <p:txBody>
          <a:bodyPr/>
          <a:lstStyle/>
          <a:p>
            <a:r>
              <a:rPr lang="en-US" dirty="0">
                <a:latin typeface="+mj-lt"/>
              </a:rPr>
              <a:t>Pairwise and Mutual Independence</a:t>
            </a:r>
            <a:endParaRPr lang="en-US" dirty="0"/>
          </a:p>
        </p:txBody>
      </p:sp>
      <p:sp>
        <p:nvSpPr>
          <p:cNvPr id="3" name="Content Placeholder 2">
            <a:extLst>
              <a:ext uri="{FF2B5EF4-FFF2-40B4-BE49-F238E27FC236}">
                <a16:creationId xmlns:a16="http://schemas.microsoft.com/office/drawing/2014/main" id="{05D51CF9-61E3-4E1D-BF6F-EAFD0BE1B5A3}"/>
              </a:ext>
            </a:extLst>
          </p:cNvPr>
          <p:cNvSpPr>
            <a:spLocks noGrp="1"/>
          </p:cNvSpPr>
          <p:nvPr>
            <p:ph idx="1"/>
          </p:nvPr>
        </p:nvSpPr>
        <p:spPr>
          <a:xfrm>
            <a:off x="457200" y="1295400"/>
            <a:ext cx="7924800" cy="22098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events</a:t>
            </a:r>
          </a:p>
        </p:txBody>
      </p:sp>
      <p:graphicFrame>
        <p:nvGraphicFramePr>
          <p:cNvPr id="19" name="Object 18">
            <a:extLst>
              <a:ext uri="{FF2B5EF4-FFF2-40B4-BE49-F238E27FC236}">
                <a16:creationId xmlns:a16="http://schemas.microsoft.com/office/drawing/2014/main" id="{B003C4BF-FC55-464A-9F67-EBA0FAC433C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891131931"/>
              </p:ext>
            </p:extLst>
          </p:nvPr>
        </p:nvGraphicFramePr>
        <p:xfrm>
          <a:off x="3810000" y="1316736"/>
          <a:ext cx="1778000" cy="533400"/>
        </p:xfrm>
        <a:graphic>
          <a:graphicData uri="http://schemas.openxmlformats.org/presentationml/2006/ole">
            <mc:AlternateContent xmlns:mc="http://schemas.openxmlformats.org/markup-compatibility/2006">
              <mc:Choice xmlns:v="urn:schemas-microsoft-com:vml" Requires="v">
                <p:oleObj name="Equation" r:id="rId2" imgW="761760" imgH="228600" progId="Equation.DSMT4">
                  <p:embed/>
                </p:oleObj>
              </mc:Choice>
              <mc:Fallback>
                <p:oleObj name="Equation" r:id="rId2" imgW="761760" imgH="228600" progId="Equation.DSMT4">
                  <p:embed/>
                  <p:pic>
                    <p:nvPicPr>
                      <p:cNvPr id="0" name=""/>
                      <p:cNvPicPr/>
                      <p:nvPr/>
                    </p:nvPicPr>
                    <p:blipFill>
                      <a:blip r:embed="rId3"/>
                      <a:stretch>
                        <a:fillRect/>
                      </a:stretch>
                    </p:blipFill>
                    <p:spPr>
                      <a:xfrm>
                        <a:off x="3810000" y="1316736"/>
                        <a:ext cx="1778000" cy="5334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96AACAA6-30F0-42BE-AD12-71F103B4339E}"/>
              </a:ext>
            </a:extLst>
          </p:cNvPr>
          <p:cNvSpPr>
            <a:spLocks noGrp="1"/>
          </p:cNvSpPr>
          <p:nvPr>
            <p:ph idx="10"/>
          </p:nvPr>
        </p:nvSpPr>
        <p:spPr>
          <a:xfrm>
            <a:off x="5486400" y="1305655"/>
            <a:ext cx="1981200" cy="480332"/>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are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pairwise</a:t>
            </a:r>
            <a:endParaRPr lang="en-US" dirty="0"/>
          </a:p>
        </p:txBody>
      </p:sp>
      <p:sp>
        <p:nvSpPr>
          <p:cNvPr id="5" name="Content Placeholder 4">
            <a:extLst>
              <a:ext uri="{FF2B5EF4-FFF2-40B4-BE49-F238E27FC236}">
                <a16:creationId xmlns:a16="http://schemas.microsoft.com/office/drawing/2014/main" id="{527FB522-6D1C-4780-8B53-483BC62A73A4}"/>
              </a:ext>
            </a:extLst>
          </p:cNvPr>
          <p:cNvSpPr>
            <a:spLocks noGrp="1"/>
          </p:cNvSpPr>
          <p:nvPr>
            <p:ph idx="11"/>
          </p:nvPr>
        </p:nvSpPr>
        <p:spPr>
          <a:xfrm>
            <a:off x="457200" y="1712694"/>
            <a:ext cx="3962400" cy="573306"/>
          </a:xfrm>
        </p:spPr>
        <p:txBody>
          <a:bodyPr/>
          <a:lstStyle/>
          <a:p>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independent</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and only if </a:t>
            </a:r>
            <a:endParaRPr lang="en-US" dirty="0"/>
          </a:p>
        </p:txBody>
      </p:sp>
      <p:graphicFrame>
        <p:nvGraphicFramePr>
          <p:cNvPr id="20" name="Object 19">
            <a:extLst>
              <a:ext uri="{FF2B5EF4-FFF2-40B4-BE49-F238E27FC236}">
                <a16:creationId xmlns:a16="http://schemas.microsoft.com/office/drawing/2014/main" id="{5D5A4CCB-61B1-44BF-8126-83898D47EFB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839471157"/>
              </p:ext>
            </p:extLst>
          </p:nvPr>
        </p:nvGraphicFramePr>
        <p:xfrm>
          <a:off x="4230321" y="1746504"/>
          <a:ext cx="3153189" cy="573307"/>
        </p:xfrm>
        <a:graphic>
          <a:graphicData uri="http://schemas.openxmlformats.org/presentationml/2006/ole">
            <mc:AlternateContent xmlns:mc="http://schemas.openxmlformats.org/markup-compatibility/2006">
              <mc:Choice xmlns:v="urn:schemas-microsoft-com:vml" Requires="v">
                <p:oleObj name="Equation" r:id="rId4" imgW="1536480" imgH="279360" progId="Equation.DSMT4">
                  <p:embed/>
                </p:oleObj>
              </mc:Choice>
              <mc:Fallback>
                <p:oleObj name="Equation" r:id="rId4" imgW="1536480" imgH="279360" progId="Equation.DSMT4">
                  <p:embed/>
                  <p:pic>
                    <p:nvPicPr>
                      <p:cNvPr id="0" name=""/>
                      <p:cNvPicPr/>
                      <p:nvPr/>
                    </p:nvPicPr>
                    <p:blipFill>
                      <a:blip r:embed="rId5"/>
                      <a:stretch>
                        <a:fillRect/>
                      </a:stretch>
                    </p:blipFill>
                    <p:spPr>
                      <a:xfrm>
                        <a:off x="4230321" y="1746504"/>
                        <a:ext cx="3153189" cy="573307"/>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69D951CF-EA5F-45EC-99D0-4982A1B1B3B5}"/>
              </a:ext>
            </a:extLst>
          </p:cNvPr>
          <p:cNvSpPr>
            <a:spLocks noGrp="1"/>
          </p:cNvSpPr>
          <p:nvPr>
            <p:ph idx="12"/>
          </p:nvPr>
        </p:nvSpPr>
        <p:spPr>
          <a:xfrm>
            <a:off x="7315200" y="1733139"/>
            <a:ext cx="1066800" cy="514966"/>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 all</a:t>
            </a:r>
            <a:endParaRPr lang="en-US" dirty="0"/>
          </a:p>
        </p:txBody>
      </p:sp>
      <p:sp>
        <p:nvSpPr>
          <p:cNvPr id="7" name="Content Placeholder 6">
            <a:extLst>
              <a:ext uri="{FF2B5EF4-FFF2-40B4-BE49-F238E27FC236}">
                <a16:creationId xmlns:a16="http://schemas.microsoft.com/office/drawing/2014/main" id="{8DA7D960-F6F2-4F41-A00F-F806299C773F}"/>
              </a:ext>
            </a:extLst>
          </p:cNvPr>
          <p:cNvSpPr>
            <a:spLocks noGrp="1"/>
          </p:cNvSpPr>
          <p:nvPr>
            <p:ph idx="13"/>
          </p:nvPr>
        </p:nvSpPr>
        <p:spPr>
          <a:xfrm>
            <a:off x="457200" y="2156187"/>
            <a:ext cx="7924800" cy="1190796"/>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pairs </a:t>
            </a:r>
            <a:r>
              <a:rPr kumimoji="0" lang="en-US" sz="2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j</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with </a:t>
            </a:r>
            <a:r>
              <a:rPr kumimoji="0" lang="en-US" sz="2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j </a:t>
            </a:r>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0" marR="0" lvl="0" indent="0" algn="l" defTabSz="457200" rtl="0" eaLnBrk="1" fontAlgn="auto" latinLnBrk="0" hangingPunct="1">
              <a:lnSpc>
                <a:spcPct val="100000"/>
              </a:lnSpc>
              <a:spcBef>
                <a:spcPts val="18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events are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mutually independent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a:t>
            </a:r>
          </a:p>
        </p:txBody>
      </p:sp>
      <p:graphicFrame>
        <p:nvGraphicFramePr>
          <p:cNvPr id="17" name="Object 3">
            <a:extLst>
              <a:ext uri="{FF2B5EF4-FFF2-40B4-BE49-F238E27FC236}">
                <a16:creationId xmlns:a16="http://schemas.microsoft.com/office/drawing/2014/main" id="{5DB9A7E1-2353-40CA-81F6-5CB03B5434D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034846392"/>
              </p:ext>
            </p:extLst>
          </p:nvPr>
        </p:nvGraphicFramePr>
        <p:xfrm>
          <a:off x="609600" y="3429000"/>
          <a:ext cx="5947410" cy="533400"/>
        </p:xfrm>
        <a:graphic>
          <a:graphicData uri="http://schemas.openxmlformats.org/presentationml/2006/ole">
            <mc:AlternateContent xmlns:mc="http://schemas.openxmlformats.org/markup-compatibility/2006">
              <mc:Choice xmlns:v="urn:schemas-microsoft-com:vml" Requires="v">
                <p:oleObj name="Equation" r:id="rId6" imgW="2831760" imgH="253800" progId="Equation.DSMT4">
                  <p:embed/>
                </p:oleObj>
              </mc:Choice>
              <mc:Fallback>
                <p:oleObj name="Equation" r:id="rId6" imgW="2831760" imgH="253800" progId="Equation.DSMT4">
                  <p:embed/>
                  <p:pic>
                    <p:nvPicPr>
                      <p:cNvPr id="16" name="Object 3">
                        <a:extLst>
                          <a:ext uri="{FF2B5EF4-FFF2-40B4-BE49-F238E27FC236}">
                            <a16:creationId xmlns:a16="http://schemas.microsoft.com/office/drawing/2014/main" id="{D48F7B11-2C80-494F-8EE1-4F1DBAAF26DE}"/>
                          </a:ext>
                          <a:ext uri="{C183D7F6-B498-43B3-948B-1728B52AA6E4}">
                            <adec:decorative xmlns:adec="http://schemas.microsoft.com/office/drawing/2017/decorative" val="1"/>
                          </a:ext>
                        </a:extLst>
                      </p:cNvPr>
                      <p:cNvPicPr/>
                      <p:nvPr/>
                    </p:nvPicPr>
                    <p:blipFill>
                      <a:blip r:embed="rId7"/>
                      <a:stretch>
                        <a:fillRect/>
                      </a:stretch>
                    </p:blipFill>
                    <p:spPr>
                      <a:xfrm>
                        <a:off x="609600" y="3429000"/>
                        <a:ext cx="5947410" cy="53340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EA91140E-C00E-4C36-88F3-859AE492EFDE}"/>
              </a:ext>
            </a:extLst>
          </p:cNvPr>
          <p:cNvSpPr>
            <a:spLocks noGrp="1"/>
          </p:cNvSpPr>
          <p:nvPr>
            <p:ph idx="14"/>
          </p:nvPr>
        </p:nvSpPr>
        <p:spPr>
          <a:xfrm>
            <a:off x="457200" y="3952015"/>
            <a:ext cx="2514600" cy="592364"/>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whenever</a:t>
            </a:r>
            <a:endParaRPr kumimoji="0" lang="en-US" sz="2800" b="0" i="0" u="none" strike="noStrike" kern="1200" cap="none" spc="0" normalizeH="0" baseline="-2500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21" name="Object 20">
            <a:extLst>
              <a:ext uri="{FF2B5EF4-FFF2-40B4-BE49-F238E27FC236}">
                <a16:creationId xmlns:a16="http://schemas.microsoft.com/office/drawing/2014/main" id="{BA09386B-D10D-4EB0-BF3D-ECF687CC069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238977562"/>
              </p:ext>
            </p:extLst>
          </p:nvPr>
        </p:nvGraphicFramePr>
        <p:xfrm>
          <a:off x="2039112" y="3977640"/>
          <a:ext cx="2327275" cy="566738"/>
        </p:xfrm>
        <a:graphic>
          <a:graphicData uri="http://schemas.openxmlformats.org/presentationml/2006/ole">
            <mc:AlternateContent xmlns:mc="http://schemas.openxmlformats.org/markup-compatibility/2006">
              <mc:Choice xmlns:v="urn:schemas-microsoft-com:vml" Requires="v">
                <p:oleObj name="Equation" r:id="rId8" imgW="990360" imgH="241200" progId="Equation.DSMT4">
                  <p:embed/>
                </p:oleObj>
              </mc:Choice>
              <mc:Fallback>
                <p:oleObj name="Equation" r:id="rId8" imgW="990360" imgH="241200" progId="Equation.DSMT4">
                  <p:embed/>
                  <p:pic>
                    <p:nvPicPr>
                      <p:cNvPr id="0" name=""/>
                      <p:cNvPicPr/>
                      <p:nvPr/>
                    </p:nvPicPr>
                    <p:blipFill>
                      <a:blip r:embed="rId9"/>
                      <a:stretch>
                        <a:fillRect/>
                      </a:stretch>
                    </p:blipFill>
                    <p:spPr>
                      <a:xfrm>
                        <a:off x="2039112" y="3977640"/>
                        <a:ext cx="2327275" cy="566738"/>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6DF68C32-19DF-46AD-95B9-C4C872EE5D7E}"/>
              </a:ext>
            </a:extLst>
          </p:cNvPr>
          <p:cNvSpPr>
            <a:spLocks noGrp="1"/>
          </p:cNvSpPr>
          <p:nvPr>
            <p:ph idx="15"/>
          </p:nvPr>
        </p:nvSpPr>
        <p:spPr>
          <a:xfrm>
            <a:off x="4267200" y="3948693"/>
            <a:ext cx="2743200" cy="533400"/>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are integers with</a:t>
            </a:r>
            <a:endParaRPr lang="en-US" dirty="0"/>
          </a:p>
        </p:txBody>
      </p:sp>
      <p:graphicFrame>
        <p:nvGraphicFramePr>
          <p:cNvPr id="22" name="Object 21">
            <a:extLst>
              <a:ext uri="{FF2B5EF4-FFF2-40B4-BE49-F238E27FC236}">
                <a16:creationId xmlns:a16="http://schemas.microsoft.com/office/drawing/2014/main" id="{72D94338-CF96-4F35-9E97-CFC7954CCD5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60991857"/>
              </p:ext>
            </p:extLst>
          </p:nvPr>
        </p:nvGraphicFramePr>
        <p:xfrm>
          <a:off x="1447800" y="4617438"/>
          <a:ext cx="5007855" cy="566927"/>
        </p:xfrm>
        <a:graphic>
          <a:graphicData uri="http://schemas.openxmlformats.org/presentationml/2006/ole">
            <mc:AlternateContent xmlns:mc="http://schemas.openxmlformats.org/markup-compatibility/2006">
              <mc:Choice xmlns:v="urn:schemas-microsoft-com:vml" Requires="v">
                <p:oleObj name="Equation" r:id="rId10" imgW="2019240" imgH="228600" progId="Equation.DSMT4">
                  <p:embed/>
                </p:oleObj>
              </mc:Choice>
              <mc:Fallback>
                <p:oleObj name="Equation" r:id="rId10" imgW="2019240" imgH="228600" progId="Equation.DSMT4">
                  <p:embed/>
                  <p:pic>
                    <p:nvPicPr>
                      <p:cNvPr id="0" name=""/>
                      <p:cNvPicPr/>
                      <p:nvPr/>
                    </p:nvPicPr>
                    <p:blipFill>
                      <a:blip r:embed="rId11"/>
                      <a:stretch>
                        <a:fillRect/>
                      </a:stretch>
                    </p:blipFill>
                    <p:spPr>
                      <a:xfrm>
                        <a:off x="1447800" y="4617438"/>
                        <a:ext cx="5007855" cy="566927"/>
                      </a:xfrm>
                      <a:prstGeom prst="rect">
                        <a:avLst/>
                      </a:prstGeom>
                    </p:spPr>
                  </p:pic>
                </p:oleObj>
              </mc:Fallback>
            </mc:AlternateContent>
          </a:graphicData>
        </a:graphic>
      </p:graphicFrame>
      <p:sp>
        <p:nvSpPr>
          <p:cNvPr id="18" name="Slide Number Placeholder 5">
            <a:extLst>
              <a:ext uri="{FF2B5EF4-FFF2-40B4-BE49-F238E27FC236}">
                <a16:creationId xmlns:a16="http://schemas.microsoft.com/office/drawing/2014/main" id="{D388AF0C-E060-4126-B4C8-243559D3EB7B}"/>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28</a:t>
            </a:fld>
            <a:endParaRPr lang="en-US" dirty="0">
              <a:solidFill>
                <a:schemeClr val="bg1"/>
              </a:solidFill>
              <a:latin typeface="Calibri (Body)"/>
            </a:endParaRPr>
          </a:p>
        </p:txBody>
      </p:sp>
    </p:spTree>
    <p:extLst>
      <p:ext uri="{BB962C8B-B14F-4D97-AF65-F5344CB8AC3E}">
        <p14:creationId xmlns:p14="http://schemas.microsoft.com/office/powerpoint/2010/main" val="3368270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Bernoulli Trials</a:t>
            </a:r>
            <a:r>
              <a:rPr lang="en-US" sz="1500" dirty="0">
                <a:latin typeface="+mj-lt"/>
              </a:rPr>
              <a:t> 1</a:t>
            </a:r>
            <a:r>
              <a:rPr lang="en-US" dirty="0">
                <a:latin typeface="+mj-lt"/>
              </a:rPr>
              <a:t> </a:t>
            </a:r>
          </a:p>
        </p:txBody>
      </p:sp>
      <p:sp>
        <p:nvSpPr>
          <p:cNvPr id="3" name="Content Placeholder 2"/>
          <p:cNvSpPr>
            <a:spLocks noGrp="1"/>
          </p:cNvSpPr>
          <p:nvPr>
            <p:ph idx="1"/>
          </p:nvPr>
        </p:nvSpPr>
        <p:spPr>
          <a:xfrm>
            <a:off x="6400800" y="457200"/>
            <a:ext cx="1524000" cy="685800"/>
          </a:xfrm>
        </p:spPr>
        <p:txBody>
          <a:bodyPr/>
          <a:lstStyle/>
          <a:p>
            <a:pPr>
              <a:spcBef>
                <a:spcPts val="0"/>
              </a:spcBef>
            </a:pPr>
            <a:r>
              <a:rPr lang="en-US" sz="1600" dirty="0"/>
              <a:t>James Bernoulli</a:t>
            </a:r>
          </a:p>
          <a:p>
            <a:pPr>
              <a:spcBef>
                <a:spcPts val="0"/>
              </a:spcBef>
            </a:pPr>
            <a:r>
              <a:rPr lang="en-US" sz="1600" dirty="0"/>
              <a:t>(</a:t>
            </a:r>
            <a:r>
              <a:rPr lang="en-US" sz="1600" dirty="0">
                <a:ea typeface="Cambria Math" pitchFamily="18" charset="0"/>
              </a:rPr>
              <a:t>1854 </a:t>
            </a:r>
            <a:r>
              <a:rPr lang="en-US" sz="1600" dirty="0"/>
              <a:t>– </a:t>
            </a:r>
            <a:r>
              <a:rPr lang="en-US" sz="1600" dirty="0">
                <a:ea typeface="Cambria Math" pitchFamily="18" charset="0"/>
              </a:rPr>
              <a:t>1705</a:t>
            </a:r>
            <a:r>
              <a:rPr lang="en-US" sz="1600" dirty="0"/>
              <a:t>)</a:t>
            </a:r>
          </a:p>
        </p:txBody>
      </p:sp>
      <p:pic>
        <p:nvPicPr>
          <p:cNvPr id="9" name="Picture 3" descr="A portrait of James Bernoulli.">
            <a:extLst>
              <a:ext uri="{FF2B5EF4-FFF2-40B4-BE49-F238E27FC236}">
                <a16:creationId xmlns:a16="http://schemas.microsoft.com/office/drawing/2014/main" id="{6D74E0C4-8969-4560-846F-ACD40B13BD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5385" y="228600"/>
            <a:ext cx="927927" cy="106680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457200" y="1295400"/>
            <a:ext cx="8229600" cy="5105400"/>
          </a:xfrm>
        </p:spPr>
        <p:txBody>
          <a:bodyPr/>
          <a:lstStyle/>
          <a:p>
            <a:r>
              <a:rPr lang="en-US" sz="2400" b="1" dirty="0"/>
              <a:t>Definition</a:t>
            </a:r>
            <a:r>
              <a:rPr lang="en-US" sz="2400" dirty="0"/>
              <a:t>: Suppose an experiment can have only two possible outcomes, </a:t>
            </a:r>
            <a:r>
              <a:rPr lang="en-US" sz="2400" i="1" dirty="0"/>
              <a:t>e</a:t>
            </a:r>
            <a:r>
              <a:rPr lang="en-US" sz="2400" dirty="0"/>
              <a:t>.</a:t>
            </a:r>
            <a:r>
              <a:rPr lang="en-US" sz="2400" i="1" dirty="0"/>
              <a:t>g</a:t>
            </a:r>
            <a:r>
              <a:rPr lang="en-US" sz="2400" dirty="0"/>
              <a:t>., the flipping of a coin or the random generation of a bit. </a:t>
            </a:r>
          </a:p>
          <a:p>
            <a:pPr marL="347472" lvl="1">
              <a:spcBef>
                <a:spcPts val="0"/>
              </a:spcBef>
            </a:pPr>
            <a:r>
              <a:rPr lang="en-US" sz="2200" dirty="0"/>
              <a:t>Each performance of the experiment is called a </a:t>
            </a:r>
            <a:r>
              <a:rPr lang="en-US" sz="2200" i="1" dirty="0"/>
              <a:t>Bernoulli trial</a:t>
            </a:r>
            <a:r>
              <a:rPr lang="en-US" sz="2200" dirty="0"/>
              <a:t>. </a:t>
            </a:r>
          </a:p>
          <a:p>
            <a:pPr marL="347472" lvl="1">
              <a:spcBef>
                <a:spcPts val="0"/>
              </a:spcBef>
            </a:pPr>
            <a:r>
              <a:rPr lang="en-US" sz="2200" dirty="0"/>
              <a:t>One outcome is called a </a:t>
            </a:r>
            <a:r>
              <a:rPr lang="en-US" sz="2200" i="1" dirty="0"/>
              <a:t>success</a:t>
            </a:r>
            <a:r>
              <a:rPr lang="en-US" sz="2200" dirty="0"/>
              <a:t> and the other a </a:t>
            </a:r>
            <a:r>
              <a:rPr lang="en-US" sz="2200" i="1" dirty="0"/>
              <a:t>failure</a:t>
            </a:r>
            <a:r>
              <a:rPr lang="en-US" sz="2200" dirty="0"/>
              <a:t>. </a:t>
            </a:r>
          </a:p>
          <a:p>
            <a:pPr marL="347472" lvl="1">
              <a:spcBef>
                <a:spcPts val="0"/>
              </a:spcBef>
            </a:pPr>
            <a:r>
              <a:rPr lang="en-US" sz="2200" dirty="0"/>
              <a:t>If </a:t>
            </a:r>
            <a:r>
              <a:rPr lang="en-US" sz="2200" i="1" dirty="0"/>
              <a:t>p</a:t>
            </a:r>
            <a:r>
              <a:rPr lang="en-US" sz="2200" dirty="0"/>
              <a:t> is the probability of success and </a:t>
            </a:r>
            <a:r>
              <a:rPr lang="en-US" sz="2200" i="1" dirty="0"/>
              <a:t>q </a:t>
            </a:r>
            <a:r>
              <a:rPr lang="en-US" sz="2200" dirty="0"/>
              <a:t>the probability of failure, then </a:t>
            </a:r>
            <a:r>
              <a:rPr lang="en-US" sz="2200" i="1" dirty="0"/>
              <a:t>p</a:t>
            </a:r>
            <a:r>
              <a:rPr lang="en-US" sz="2200" dirty="0"/>
              <a:t> + </a:t>
            </a:r>
            <a:r>
              <a:rPr lang="en-US" sz="2200" i="1" dirty="0"/>
              <a:t>q</a:t>
            </a:r>
            <a:r>
              <a:rPr lang="en-US" sz="2200" dirty="0"/>
              <a:t> = </a:t>
            </a:r>
            <a:r>
              <a:rPr lang="en-US" sz="2200" dirty="0">
                <a:ea typeface="Cambria Math" pitchFamily="18" charset="0"/>
              </a:rPr>
              <a:t>1</a:t>
            </a:r>
            <a:r>
              <a:rPr lang="en-US" sz="2200" dirty="0"/>
              <a:t>. </a:t>
            </a:r>
          </a:p>
          <a:p>
            <a:r>
              <a:rPr lang="en-US" sz="2400" dirty="0"/>
              <a:t>Many problems involve determining the probability of </a:t>
            </a:r>
            <a:r>
              <a:rPr lang="en-US" sz="2400" i="1" dirty="0"/>
              <a:t>k</a:t>
            </a:r>
            <a:r>
              <a:rPr lang="en-US" sz="2400" dirty="0"/>
              <a:t> successes when an experiment consists of </a:t>
            </a:r>
            <a:r>
              <a:rPr lang="en-US" sz="2400" i="1" dirty="0"/>
              <a:t>n</a:t>
            </a:r>
            <a:r>
              <a:rPr lang="en-US" sz="2400" dirty="0"/>
              <a:t> mutually independent Bernoulli trials.</a:t>
            </a:r>
          </a:p>
          <a:p>
            <a:endParaRPr lang="en-US" dirty="0"/>
          </a:p>
        </p:txBody>
      </p:sp>
      <p:sp>
        <p:nvSpPr>
          <p:cNvPr id="6" name="Slide Number Placeholder 5">
            <a:extLst>
              <a:ext uri="{FF2B5EF4-FFF2-40B4-BE49-F238E27FC236}">
                <a16:creationId xmlns:a16="http://schemas.microsoft.com/office/drawing/2014/main" id="{BFE27252-26BC-406B-A97C-C0E31B7BEBE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29</a:t>
            </a:fld>
            <a:endParaRPr lang="en-US" dirty="0">
              <a:solidFill>
                <a:schemeClr val="bg1"/>
              </a:solidFill>
              <a:latin typeface="Calibri (Body)"/>
            </a:endParaRPr>
          </a:p>
        </p:txBody>
      </p:sp>
    </p:spTree>
    <p:extLst>
      <p:ext uri="{BB962C8B-B14F-4D97-AF65-F5344CB8AC3E}">
        <p14:creationId xmlns:p14="http://schemas.microsoft.com/office/powerpoint/2010/main" val="1251291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lstStyle/>
          <a:p>
            <a:r>
              <a:rPr lang="en-US" sz="6000" b="1" dirty="0">
                <a:latin typeface="+mj-lt"/>
              </a:rPr>
              <a:t>An Introduction to Discrete Probability</a:t>
            </a:r>
          </a:p>
        </p:txBody>
      </p:sp>
      <p:sp>
        <p:nvSpPr>
          <p:cNvPr id="3" name="Content Placeholder 2"/>
          <p:cNvSpPr>
            <a:spLocks noGrp="1"/>
          </p:cNvSpPr>
          <p:nvPr>
            <p:ph idx="1"/>
          </p:nvPr>
        </p:nvSpPr>
        <p:spPr>
          <a:xfrm>
            <a:off x="3200400" y="3810000"/>
            <a:ext cx="2743200" cy="640080"/>
          </a:xfrm>
        </p:spPr>
        <p:txBody>
          <a:bodyPr/>
          <a:lstStyle/>
          <a:p>
            <a:pPr algn="ctr"/>
            <a:r>
              <a:rPr lang="en-US" dirty="0">
                <a:latin typeface="+mj-lt"/>
              </a:rPr>
              <a:t>Section 7.1</a:t>
            </a:r>
          </a:p>
        </p:txBody>
      </p:sp>
      <p:sp>
        <p:nvSpPr>
          <p:cNvPr id="4" name="Slide Number Placeholder 5">
            <a:extLst>
              <a:ext uri="{FF2B5EF4-FFF2-40B4-BE49-F238E27FC236}">
                <a16:creationId xmlns:a16="http://schemas.microsoft.com/office/drawing/2014/main" id="{55663732-7D72-40FA-B32A-02E8AD98C56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a:t>
            </a:fld>
            <a:endParaRPr lang="en-US" dirty="0">
              <a:solidFill>
                <a:schemeClr val="bg1"/>
              </a:solidFill>
              <a:latin typeface="Calibri (Body)"/>
            </a:endParaRPr>
          </a:p>
        </p:txBody>
      </p:sp>
    </p:spTree>
    <p:extLst>
      <p:ext uri="{BB962C8B-B14F-4D97-AF65-F5344CB8AC3E}">
        <p14:creationId xmlns:p14="http://schemas.microsoft.com/office/powerpoint/2010/main" val="11910404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93357-A2BD-43F5-8FC0-032BEAB156F0}"/>
              </a:ext>
            </a:extLst>
          </p:cNvPr>
          <p:cNvSpPr>
            <a:spLocks noGrp="1"/>
          </p:cNvSpPr>
          <p:nvPr>
            <p:ph type="title"/>
          </p:nvPr>
        </p:nvSpPr>
        <p:spPr/>
        <p:txBody>
          <a:bodyPr/>
          <a:lstStyle/>
          <a:p>
            <a:r>
              <a:rPr lang="en-US" dirty="0">
                <a:latin typeface="+mj-lt"/>
              </a:rPr>
              <a:t>Bernoulli Trials</a:t>
            </a:r>
            <a:r>
              <a:rPr lang="en-US" sz="1500" dirty="0">
                <a:latin typeface="+mj-lt"/>
              </a:rPr>
              <a:t> 2</a:t>
            </a:r>
            <a:r>
              <a:rPr lang="en-US" dirty="0">
                <a:latin typeface="+mj-lt"/>
              </a:rPr>
              <a:t> </a:t>
            </a:r>
            <a:endParaRPr lang="en-US" dirty="0"/>
          </a:p>
        </p:txBody>
      </p:sp>
      <p:sp>
        <p:nvSpPr>
          <p:cNvPr id="3" name="Content Placeholder 2">
            <a:extLst>
              <a:ext uri="{FF2B5EF4-FFF2-40B4-BE49-F238E27FC236}">
                <a16:creationId xmlns:a16="http://schemas.microsoft.com/office/drawing/2014/main" id="{6E159BA2-68E3-4C3D-AE1C-CA0A53EA88FC}"/>
              </a:ext>
            </a:extLst>
          </p:cNvPr>
          <p:cNvSpPr>
            <a:spLocks noGrp="1"/>
          </p:cNvSpPr>
          <p:nvPr>
            <p:ph idx="1"/>
          </p:nvPr>
        </p:nvSpPr>
        <p:spPr>
          <a:xfrm>
            <a:off x="457200" y="1295400"/>
            <a:ext cx="8229600" cy="43434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coin is biased so that the probability of heads is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What is the probability that exactly four heads occur when the coin is flipped seven times?</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There are</a:t>
            </a:r>
          </a:p>
        </p:txBody>
      </p:sp>
      <p:graphicFrame>
        <p:nvGraphicFramePr>
          <p:cNvPr id="16" name="Object 15">
            <a:extLst>
              <a:ext uri="{FF2B5EF4-FFF2-40B4-BE49-F238E27FC236}">
                <a16:creationId xmlns:a16="http://schemas.microsoft.com/office/drawing/2014/main" id="{09F59867-898D-4426-A8C3-C53311E2524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61405794"/>
              </p:ext>
            </p:extLst>
          </p:nvPr>
        </p:nvGraphicFramePr>
        <p:xfrm>
          <a:off x="2971799" y="2624328"/>
          <a:ext cx="1106424" cy="402336"/>
        </p:xfrm>
        <a:graphic>
          <a:graphicData uri="http://schemas.openxmlformats.org/presentationml/2006/ole">
            <mc:AlternateContent xmlns:mc="http://schemas.openxmlformats.org/markup-compatibility/2006">
              <mc:Choice xmlns:v="urn:schemas-microsoft-com:vml" Requires="v">
                <p:oleObj name="Equation" r:id="rId2" imgW="558720" imgH="203040" progId="Equation.DSMT4">
                  <p:embed/>
                </p:oleObj>
              </mc:Choice>
              <mc:Fallback>
                <p:oleObj name="Equation" r:id="rId2" imgW="558720" imgH="203040" progId="Equation.DSMT4">
                  <p:embed/>
                  <p:pic>
                    <p:nvPicPr>
                      <p:cNvPr id="0" name=""/>
                      <p:cNvPicPr/>
                      <p:nvPr/>
                    </p:nvPicPr>
                    <p:blipFill>
                      <a:blip r:embed="rId3"/>
                      <a:stretch>
                        <a:fillRect/>
                      </a:stretch>
                    </p:blipFill>
                    <p:spPr>
                      <a:xfrm>
                        <a:off x="2971799" y="2624328"/>
                        <a:ext cx="1106424" cy="402336"/>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1A5BC379-4E13-4091-8462-8518FB8702C4}"/>
              </a:ext>
            </a:extLst>
          </p:cNvPr>
          <p:cNvSpPr>
            <a:spLocks noGrp="1"/>
          </p:cNvSpPr>
          <p:nvPr>
            <p:ph idx="11"/>
          </p:nvPr>
        </p:nvSpPr>
        <p:spPr>
          <a:xfrm>
            <a:off x="4005072" y="2624328"/>
            <a:ext cx="4572000" cy="443066"/>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possible outcomes. The number of</a:t>
            </a:r>
            <a:endParaRPr lang="en-US" dirty="0"/>
          </a:p>
        </p:txBody>
      </p:sp>
      <p:sp>
        <p:nvSpPr>
          <p:cNvPr id="6" name="Content Placeholder 5">
            <a:extLst>
              <a:ext uri="{FF2B5EF4-FFF2-40B4-BE49-F238E27FC236}">
                <a16:creationId xmlns:a16="http://schemas.microsoft.com/office/drawing/2014/main" id="{99347656-5E8B-427A-B0F0-A12C1FDB4892}"/>
              </a:ext>
            </a:extLst>
          </p:cNvPr>
          <p:cNvSpPr>
            <a:spLocks noGrp="1"/>
          </p:cNvSpPr>
          <p:nvPr>
            <p:ph idx="12"/>
          </p:nvPr>
        </p:nvSpPr>
        <p:spPr>
          <a:xfrm>
            <a:off x="457200" y="2996184"/>
            <a:ext cx="7924800" cy="813816"/>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ways four of the seven flips can be heads is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7</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4</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probability of each of the outcomes is</a:t>
            </a:r>
            <a:endParaRPr lang="en-US" dirty="0"/>
          </a:p>
        </p:txBody>
      </p:sp>
      <p:graphicFrame>
        <p:nvGraphicFramePr>
          <p:cNvPr id="17" name="Object 16">
            <a:extLst>
              <a:ext uri="{FF2B5EF4-FFF2-40B4-BE49-F238E27FC236}">
                <a16:creationId xmlns:a16="http://schemas.microsoft.com/office/drawing/2014/main" id="{978D2C2C-7292-47BF-8A5D-657A2800AD3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20749169"/>
              </p:ext>
            </p:extLst>
          </p:nvPr>
        </p:nvGraphicFramePr>
        <p:xfrm>
          <a:off x="5230368" y="3328416"/>
          <a:ext cx="1551709" cy="533400"/>
        </p:xfrm>
        <a:graphic>
          <a:graphicData uri="http://schemas.openxmlformats.org/presentationml/2006/ole">
            <mc:AlternateContent xmlns:mc="http://schemas.openxmlformats.org/markup-compatibility/2006">
              <mc:Choice xmlns:v="urn:schemas-microsoft-com:vml" Requires="v">
                <p:oleObj name="Equation" r:id="rId4" imgW="812520" imgH="279360" progId="Equation.DSMT4">
                  <p:embed/>
                </p:oleObj>
              </mc:Choice>
              <mc:Fallback>
                <p:oleObj name="Equation" r:id="rId4" imgW="812520" imgH="279360" progId="Equation.DSMT4">
                  <p:embed/>
                  <p:pic>
                    <p:nvPicPr>
                      <p:cNvPr id="0" name=""/>
                      <p:cNvPicPr/>
                      <p:nvPr/>
                    </p:nvPicPr>
                    <p:blipFill>
                      <a:blip r:embed="rId5"/>
                      <a:stretch>
                        <a:fillRect/>
                      </a:stretch>
                    </p:blipFill>
                    <p:spPr>
                      <a:xfrm>
                        <a:off x="5230368" y="3328416"/>
                        <a:ext cx="1551709" cy="53340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83F40693-BD19-4E9E-B711-7312FAE08785}"/>
              </a:ext>
            </a:extLst>
          </p:cNvPr>
          <p:cNvSpPr>
            <a:spLocks noGrp="1"/>
          </p:cNvSpPr>
          <p:nvPr>
            <p:ph idx="13"/>
          </p:nvPr>
        </p:nvSpPr>
        <p:spPr>
          <a:xfrm>
            <a:off x="6688698" y="3363198"/>
            <a:ext cx="1676400" cy="389308"/>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since the</a:t>
            </a:r>
            <a:endParaRPr lang="en-US" dirty="0"/>
          </a:p>
        </p:txBody>
      </p:sp>
      <p:sp>
        <p:nvSpPr>
          <p:cNvPr id="8" name="Content Placeholder 7">
            <a:extLst>
              <a:ext uri="{FF2B5EF4-FFF2-40B4-BE49-F238E27FC236}">
                <a16:creationId xmlns:a16="http://schemas.microsoft.com/office/drawing/2014/main" id="{92D9037C-F057-43DB-BE05-3ED4962AC3A1}"/>
              </a:ext>
            </a:extLst>
          </p:cNvPr>
          <p:cNvSpPr>
            <a:spLocks noGrp="1"/>
          </p:cNvSpPr>
          <p:nvPr>
            <p:ph idx="14"/>
          </p:nvPr>
        </p:nvSpPr>
        <p:spPr>
          <a:xfrm>
            <a:off x="457200" y="3725074"/>
            <a:ext cx="8118486" cy="813816"/>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seven flips are independent. Hence, the probability that exactly four heads occur is   </a:t>
            </a:r>
          </a:p>
        </p:txBody>
      </p:sp>
      <p:graphicFrame>
        <p:nvGraphicFramePr>
          <p:cNvPr id="18" name="Object 17">
            <a:extLst>
              <a:ext uri="{FF2B5EF4-FFF2-40B4-BE49-F238E27FC236}">
                <a16:creationId xmlns:a16="http://schemas.microsoft.com/office/drawing/2014/main" id="{B6C36EF9-84A2-4C74-9D78-03DC9DAABB6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653524936"/>
              </p:ext>
            </p:extLst>
          </p:nvPr>
        </p:nvGraphicFramePr>
        <p:xfrm>
          <a:off x="1447800" y="4645570"/>
          <a:ext cx="5553075" cy="533400"/>
        </p:xfrm>
        <a:graphic>
          <a:graphicData uri="http://schemas.openxmlformats.org/presentationml/2006/ole">
            <mc:AlternateContent xmlns:mc="http://schemas.openxmlformats.org/markup-compatibility/2006">
              <mc:Choice xmlns:v="urn:schemas-microsoft-com:vml" Requires="v">
                <p:oleObj name="Equation" r:id="rId6" imgW="2908080" imgH="279360" progId="Equation.DSMT4">
                  <p:embed/>
                </p:oleObj>
              </mc:Choice>
              <mc:Fallback>
                <p:oleObj name="Equation" r:id="rId6" imgW="2908080" imgH="279360" progId="Equation.DSMT4">
                  <p:embed/>
                  <p:pic>
                    <p:nvPicPr>
                      <p:cNvPr id="0" name=""/>
                      <p:cNvPicPr/>
                      <p:nvPr/>
                    </p:nvPicPr>
                    <p:blipFill>
                      <a:blip r:embed="rId7"/>
                      <a:stretch>
                        <a:fillRect/>
                      </a:stretch>
                    </p:blipFill>
                    <p:spPr>
                      <a:xfrm>
                        <a:off x="1447800" y="4645570"/>
                        <a:ext cx="5553075" cy="533400"/>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8B47DB09-85EA-4151-B55D-C4706AC30D3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30</a:t>
            </a:fld>
            <a:endParaRPr lang="en-US" dirty="0">
              <a:solidFill>
                <a:schemeClr val="bg1"/>
              </a:solidFill>
              <a:latin typeface="Calibri (Body)"/>
            </a:endParaRPr>
          </a:p>
        </p:txBody>
      </p:sp>
    </p:spTree>
    <p:extLst>
      <p:ext uri="{BB962C8B-B14F-4D97-AF65-F5344CB8AC3E}">
        <p14:creationId xmlns:p14="http://schemas.microsoft.com/office/powerpoint/2010/main" val="27252505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33CCA-F2C4-49E1-A2E5-1866EE38511D}"/>
              </a:ext>
            </a:extLst>
          </p:cNvPr>
          <p:cNvSpPr>
            <a:spLocks noGrp="1"/>
          </p:cNvSpPr>
          <p:nvPr>
            <p:ph type="title"/>
          </p:nvPr>
        </p:nvSpPr>
        <p:spPr/>
        <p:txBody>
          <a:bodyPr/>
          <a:lstStyle/>
          <a:p>
            <a:r>
              <a:rPr lang="en-US" dirty="0">
                <a:latin typeface="+mj-lt"/>
              </a:rPr>
              <a:t>Probability of </a:t>
            </a:r>
            <a:r>
              <a:rPr lang="en-US" i="1" dirty="0">
                <a:latin typeface="+mj-lt"/>
              </a:rPr>
              <a:t>k</a:t>
            </a:r>
            <a:r>
              <a:rPr lang="en-US" dirty="0">
                <a:latin typeface="+mj-lt"/>
              </a:rPr>
              <a:t> Successes in </a:t>
            </a:r>
            <a:r>
              <a:rPr lang="en-US" i="1" dirty="0">
                <a:latin typeface="+mj-lt"/>
              </a:rPr>
              <a:t>n</a:t>
            </a:r>
            <a:r>
              <a:rPr lang="en-US" i="1" dirty="0"/>
              <a:t> </a:t>
            </a:r>
            <a:r>
              <a:rPr lang="en-US" dirty="0">
                <a:latin typeface="+mj-lt"/>
              </a:rPr>
              <a:t>Independent Bernoulli Trials.</a:t>
            </a:r>
            <a:endParaRPr lang="en-US" dirty="0"/>
          </a:p>
        </p:txBody>
      </p:sp>
      <p:sp>
        <p:nvSpPr>
          <p:cNvPr id="3" name="Content Placeholder 2">
            <a:extLst>
              <a:ext uri="{FF2B5EF4-FFF2-40B4-BE49-F238E27FC236}">
                <a16:creationId xmlns:a16="http://schemas.microsoft.com/office/drawing/2014/main" id="{B7C2B03E-A7F1-4F95-A8B3-BFF7DA894502}"/>
              </a:ext>
            </a:extLst>
          </p:cNvPr>
          <p:cNvSpPr>
            <a:spLocks noGrp="1"/>
          </p:cNvSpPr>
          <p:nvPr>
            <p:ph idx="1"/>
          </p:nvPr>
        </p:nvSpPr>
        <p:spPr>
          <a:xfrm>
            <a:off x="457200" y="1295400"/>
            <a:ext cx="8305800" cy="1094934"/>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Theorem </a:t>
            </a:r>
            <a:r>
              <a:rPr kumimoji="0" lang="en-US" sz="22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probability of exactly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successes in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independent Bernoulli trials, with probability of success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probability of failure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q</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a:t>
            </a:r>
          </a:p>
        </p:txBody>
      </p:sp>
      <p:graphicFrame>
        <p:nvGraphicFramePr>
          <p:cNvPr id="16" name="Object 15">
            <a:extLst>
              <a:ext uri="{FF2B5EF4-FFF2-40B4-BE49-F238E27FC236}">
                <a16:creationId xmlns:a16="http://schemas.microsoft.com/office/drawing/2014/main" id="{F51BC20C-437A-4220-ACD5-C7B1901778A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61165745"/>
              </p:ext>
            </p:extLst>
          </p:nvPr>
        </p:nvGraphicFramePr>
        <p:xfrm>
          <a:off x="1920239" y="2387262"/>
          <a:ext cx="1600201" cy="457200"/>
        </p:xfrm>
        <a:graphic>
          <a:graphicData uri="http://schemas.openxmlformats.org/presentationml/2006/ole">
            <mc:AlternateContent xmlns:mc="http://schemas.openxmlformats.org/markup-compatibility/2006">
              <mc:Choice xmlns:v="urn:schemas-microsoft-com:vml" Requires="v">
                <p:oleObj name="Equation" r:id="rId2" imgW="888840" imgH="253800" progId="Equation.DSMT4">
                  <p:embed/>
                </p:oleObj>
              </mc:Choice>
              <mc:Fallback>
                <p:oleObj name="Equation" r:id="rId2" imgW="888840" imgH="253800" progId="Equation.DSMT4">
                  <p:embed/>
                  <p:pic>
                    <p:nvPicPr>
                      <p:cNvPr id="0" name=""/>
                      <p:cNvPicPr/>
                      <p:nvPr/>
                    </p:nvPicPr>
                    <p:blipFill>
                      <a:blip r:embed="rId3"/>
                      <a:stretch>
                        <a:fillRect/>
                      </a:stretch>
                    </p:blipFill>
                    <p:spPr>
                      <a:xfrm>
                        <a:off x="1920239" y="2387262"/>
                        <a:ext cx="1600201" cy="4572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1DE2D43E-9799-43EB-B755-2A8A4FBB6016}"/>
              </a:ext>
            </a:extLst>
          </p:cNvPr>
          <p:cNvSpPr>
            <a:spLocks noGrp="1"/>
          </p:cNvSpPr>
          <p:nvPr>
            <p:ph idx="10"/>
          </p:nvPr>
        </p:nvSpPr>
        <p:spPr>
          <a:xfrm>
            <a:off x="457200" y="2932178"/>
            <a:ext cx="6248400" cy="420622"/>
          </a:xfrm>
        </p:spPr>
        <p:txBody>
          <a:bodyPr/>
          <a:lstStyle/>
          <a:p>
            <a:r>
              <a:rPr kumimoji="0" lang="en-US" sz="2200" b="1"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Proof</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outcome of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Bernoulli trials is an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-tuple</a:t>
            </a:r>
            <a:endParaRPr lang="en-US" dirty="0"/>
          </a:p>
        </p:txBody>
      </p:sp>
      <p:graphicFrame>
        <p:nvGraphicFramePr>
          <p:cNvPr id="17" name="Object 16">
            <a:extLst>
              <a:ext uri="{FF2B5EF4-FFF2-40B4-BE49-F238E27FC236}">
                <a16:creationId xmlns:a16="http://schemas.microsoft.com/office/drawing/2014/main" id="{5E2BA6B6-6545-4DA9-85E4-A5AD4CF8CD5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682433113"/>
              </p:ext>
            </p:extLst>
          </p:nvPr>
        </p:nvGraphicFramePr>
        <p:xfrm>
          <a:off x="6501384" y="2944813"/>
          <a:ext cx="1454150" cy="468312"/>
        </p:xfrm>
        <a:graphic>
          <a:graphicData uri="http://schemas.openxmlformats.org/presentationml/2006/ole">
            <mc:AlternateContent xmlns:mc="http://schemas.openxmlformats.org/markup-compatibility/2006">
              <mc:Choice xmlns:v="urn:schemas-microsoft-com:vml" Requires="v">
                <p:oleObj name="Equation" r:id="rId4" imgW="787320" imgH="253800" progId="Equation.DSMT4">
                  <p:embed/>
                </p:oleObj>
              </mc:Choice>
              <mc:Fallback>
                <p:oleObj name="Equation" r:id="rId4" imgW="787320" imgH="253800" progId="Equation.DSMT4">
                  <p:embed/>
                  <p:pic>
                    <p:nvPicPr>
                      <p:cNvPr id="0" name=""/>
                      <p:cNvPicPr/>
                      <p:nvPr/>
                    </p:nvPicPr>
                    <p:blipFill>
                      <a:blip r:embed="rId5"/>
                      <a:stretch>
                        <a:fillRect/>
                      </a:stretch>
                    </p:blipFill>
                    <p:spPr>
                      <a:xfrm>
                        <a:off x="6501384" y="2944813"/>
                        <a:ext cx="1454150" cy="468312"/>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D5C2A010-2959-4E62-8E13-69843E0FE73F}"/>
              </a:ext>
            </a:extLst>
          </p:cNvPr>
          <p:cNvSpPr>
            <a:spLocks noGrp="1"/>
          </p:cNvSpPr>
          <p:nvPr>
            <p:ph idx="11"/>
          </p:nvPr>
        </p:nvSpPr>
        <p:spPr>
          <a:xfrm>
            <a:off x="7848600" y="2951545"/>
            <a:ext cx="1042416" cy="457200"/>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where</a:t>
            </a:r>
            <a:endParaRPr lang="en-US" dirty="0"/>
          </a:p>
        </p:txBody>
      </p:sp>
      <p:sp>
        <p:nvSpPr>
          <p:cNvPr id="6" name="Content Placeholder 5">
            <a:extLst>
              <a:ext uri="{FF2B5EF4-FFF2-40B4-BE49-F238E27FC236}">
                <a16:creationId xmlns:a16="http://schemas.microsoft.com/office/drawing/2014/main" id="{B7A43492-F834-4A7A-90E8-5783D9366C04}"/>
              </a:ext>
            </a:extLst>
          </p:cNvPr>
          <p:cNvSpPr>
            <a:spLocks noGrp="1"/>
          </p:cNvSpPr>
          <p:nvPr>
            <p:ph idx="12"/>
          </p:nvPr>
        </p:nvSpPr>
        <p:spPr>
          <a:xfrm>
            <a:off x="457200" y="3264728"/>
            <a:ext cx="1057656" cy="420621"/>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each is</a:t>
            </a:r>
            <a:endParaRPr lang="en-US" dirty="0"/>
          </a:p>
        </p:txBody>
      </p:sp>
      <p:graphicFrame>
        <p:nvGraphicFramePr>
          <p:cNvPr id="18" name="Object 17">
            <a:extLst>
              <a:ext uri="{FF2B5EF4-FFF2-40B4-BE49-F238E27FC236}">
                <a16:creationId xmlns:a16="http://schemas.microsoft.com/office/drawing/2014/main" id="{BC0EDB06-DF9C-4481-B788-2DE9ADE25B6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53864842"/>
              </p:ext>
            </p:extLst>
          </p:nvPr>
        </p:nvGraphicFramePr>
        <p:xfrm>
          <a:off x="1335024" y="3300984"/>
          <a:ext cx="257048" cy="420624"/>
        </p:xfrm>
        <a:graphic>
          <a:graphicData uri="http://schemas.openxmlformats.org/presentationml/2006/ole">
            <mc:AlternateContent xmlns:mc="http://schemas.openxmlformats.org/markup-compatibility/2006">
              <mc:Choice xmlns:v="urn:schemas-microsoft-com:vml" Requires="v">
                <p:oleObj name="Equation" r:id="rId6" imgW="139680" imgH="228600" progId="Equation.DSMT4">
                  <p:embed/>
                </p:oleObj>
              </mc:Choice>
              <mc:Fallback>
                <p:oleObj name="Equation" r:id="rId6" imgW="139680" imgH="228600" progId="Equation.DSMT4">
                  <p:embed/>
                  <p:pic>
                    <p:nvPicPr>
                      <p:cNvPr id="0" name=""/>
                      <p:cNvPicPr/>
                      <p:nvPr/>
                    </p:nvPicPr>
                    <p:blipFill>
                      <a:blip r:embed="rId7"/>
                      <a:stretch>
                        <a:fillRect/>
                      </a:stretch>
                    </p:blipFill>
                    <p:spPr>
                      <a:xfrm>
                        <a:off x="1335024" y="3300984"/>
                        <a:ext cx="257048" cy="420624"/>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5040E371-F33B-4FEE-9F6F-A1C1B548C76C}"/>
              </a:ext>
            </a:extLst>
          </p:cNvPr>
          <p:cNvSpPr>
            <a:spLocks noGrp="1"/>
          </p:cNvSpPr>
          <p:nvPr>
            <p:ph idx="13"/>
          </p:nvPr>
        </p:nvSpPr>
        <p:spPr>
          <a:xfrm>
            <a:off x="1499616" y="3275177"/>
            <a:ext cx="6475984" cy="468312"/>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either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(success) or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(failure). The probability of each</a:t>
            </a:r>
            <a:endParaRPr lang="en-US" dirty="0"/>
          </a:p>
        </p:txBody>
      </p:sp>
      <p:sp>
        <p:nvSpPr>
          <p:cNvPr id="8" name="Content Placeholder 7">
            <a:extLst>
              <a:ext uri="{FF2B5EF4-FFF2-40B4-BE49-F238E27FC236}">
                <a16:creationId xmlns:a16="http://schemas.microsoft.com/office/drawing/2014/main" id="{6C6C761A-27FC-4C63-942C-272A74059CCA}"/>
              </a:ext>
            </a:extLst>
          </p:cNvPr>
          <p:cNvSpPr>
            <a:spLocks noGrp="1"/>
          </p:cNvSpPr>
          <p:nvPr>
            <p:ph idx="14"/>
          </p:nvPr>
        </p:nvSpPr>
        <p:spPr>
          <a:xfrm>
            <a:off x="457200" y="3619755"/>
            <a:ext cx="8077200" cy="747424"/>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outcome of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 </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trials consisting of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successes and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failures (in any order) is</a:t>
            </a:r>
            <a:endParaRPr lang="en-US" dirty="0"/>
          </a:p>
        </p:txBody>
      </p:sp>
      <p:graphicFrame>
        <p:nvGraphicFramePr>
          <p:cNvPr id="19" name="Object 18">
            <a:extLst>
              <a:ext uri="{FF2B5EF4-FFF2-40B4-BE49-F238E27FC236}">
                <a16:creationId xmlns:a16="http://schemas.microsoft.com/office/drawing/2014/main" id="{B9DFCF16-630A-455D-9AD2-2FD5CF7A9FE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98660813"/>
              </p:ext>
            </p:extLst>
          </p:nvPr>
        </p:nvGraphicFramePr>
        <p:xfrm>
          <a:off x="1499616" y="3968496"/>
          <a:ext cx="841246" cy="420623"/>
        </p:xfrm>
        <a:graphic>
          <a:graphicData uri="http://schemas.openxmlformats.org/presentationml/2006/ole">
            <mc:AlternateContent xmlns:mc="http://schemas.openxmlformats.org/markup-compatibility/2006">
              <mc:Choice xmlns:v="urn:schemas-microsoft-com:vml" Requires="v">
                <p:oleObj name="Equation" r:id="rId8" imgW="457200" imgH="228600" progId="Equation.DSMT4">
                  <p:embed/>
                </p:oleObj>
              </mc:Choice>
              <mc:Fallback>
                <p:oleObj name="Equation" r:id="rId8" imgW="457200" imgH="228600" progId="Equation.DSMT4">
                  <p:embed/>
                  <p:pic>
                    <p:nvPicPr>
                      <p:cNvPr id="0" name=""/>
                      <p:cNvPicPr/>
                      <p:nvPr/>
                    </p:nvPicPr>
                    <p:blipFill>
                      <a:blip r:embed="rId9"/>
                      <a:stretch>
                        <a:fillRect/>
                      </a:stretch>
                    </p:blipFill>
                    <p:spPr>
                      <a:xfrm>
                        <a:off x="1499616" y="3968496"/>
                        <a:ext cx="841246" cy="420623"/>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B609D8D8-7053-468C-9B52-7D0C578DCF8C}"/>
              </a:ext>
            </a:extLst>
          </p:cNvPr>
          <p:cNvSpPr>
            <a:spLocks noGrp="1"/>
          </p:cNvSpPr>
          <p:nvPr>
            <p:ph idx="15"/>
          </p:nvPr>
        </p:nvSpPr>
        <p:spPr>
          <a:xfrm>
            <a:off x="2234501" y="3958404"/>
            <a:ext cx="5992051" cy="381000"/>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Because there are </a:t>
            </a:r>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C</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Cambria Math"/>
                <a:cs typeface="Arial" panose="020B0604020202020204" pitchFamily="34" charset="0"/>
              </a:rPr>
              <a:t>n</a:t>
            </a:r>
            <a:r>
              <a:rPr kumimoji="0" lang="en-US" sz="2200" b="0" i="0" u="none" strike="noStrike" kern="1200" cap="none" spc="0" normalizeH="0" baseline="0" noProof="0" dirty="0" err="1">
                <a:ln>
                  <a:noFill/>
                </a:ln>
                <a:solidFill>
                  <a:prstClr val="black"/>
                </a:solidFill>
                <a:effectLst/>
                <a:uLnTx/>
                <a:uFillTx/>
                <a:latin typeface="Calibri (Body)"/>
                <a:ea typeface="Cambria Math"/>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Cambria Math"/>
                <a:cs typeface="Arial" panose="020B0604020202020204" pitchFamily="34" charset="0"/>
              </a:rPr>
              <a:t>k</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a:t>
            </a:r>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n</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-tuples of </a:t>
            </a:r>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S</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s and </a:t>
            </a:r>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F</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s that</a:t>
            </a:r>
            <a:endParaRPr lang="en-US" dirty="0"/>
          </a:p>
        </p:txBody>
      </p:sp>
      <p:sp>
        <p:nvSpPr>
          <p:cNvPr id="10" name="Content Placeholder 9">
            <a:extLst>
              <a:ext uri="{FF2B5EF4-FFF2-40B4-BE49-F238E27FC236}">
                <a16:creationId xmlns:a16="http://schemas.microsoft.com/office/drawing/2014/main" id="{ADB4893E-DE28-4B15-B649-E2304D7614DF}"/>
              </a:ext>
            </a:extLst>
          </p:cNvPr>
          <p:cNvSpPr>
            <a:spLocks noGrp="1"/>
          </p:cNvSpPr>
          <p:nvPr>
            <p:ph idx="16"/>
          </p:nvPr>
        </p:nvSpPr>
        <p:spPr>
          <a:xfrm>
            <a:off x="457200" y="4282819"/>
            <a:ext cx="6096000" cy="441200"/>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contain exactly </a:t>
            </a:r>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k S</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s, the probability of </a:t>
            </a:r>
            <a:r>
              <a:rPr kumimoji="0" lang="en-US" sz="2200" b="0" i="1"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k</a:t>
            </a:r>
            <a:r>
              <a:rPr kumimoji="0" lang="en-US" sz="22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 successes is</a:t>
            </a:r>
            <a:endParaRPr lang="en-US" dirty="0"/>
          </a:p>
        </p:txBody>
      </p:sp>
      <p:graphicFrame>
        <p:nvGraphicFramePr>
          <p:cNvPr id="20" name="Object 19">
            <a:extLst>
              <a:ext uri="{FF2B5EF4-FFF2-40B4-BE49-F238E27FC236}">
                <a16:creationId xmlns:a16="http://schemas.microsoft.com/office/drawing/2014/main" id="{43137410-6686-44A4-8AD8-63A0947BD1F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87820987"/>
              </p:ext>
            </p:extLst>
          </p:nvPr>
        </p:nvGraphicFramePr>
        <p:xfrm>
          <a:off x="6449251" y="4297680"/>
          <a:ext cx="1568196" cy="448056"/>
        </p:xfrm>
        <a:graphic>
          <a:graphicData uri="http://schemas.openxmlformats.org/presentationml/2006/ole">
            <mc:AlternateContent xmlns:mc="http://schemas.openxmlformats.org/markup-compatibility/2006">
              <mc:Choice xmlns:v="urn:schemas-microsoft-com:vml" Requires="v">
                <p:oleObj name="Equation" r:id="rId10" imgW="888840" imgH="253800" progId="Equation.DSMT4">
                  <p:embed/>
                </p:oleObj>
              </mc:Choice>
              <mc:Fallback>
                <p:oleObj name="Equation" r:id="rId10" imgW="888840" imgH="253800" progId="Equation.DSMT4">
                  <p:embed/>
                  <p:pic>
                    <p:nvPicPr>
                      <p:cNvPr id="0" name=""/>
                      <p:cNvPicPr/>
                      <p:nvPr/>
                    </p:nvPicPr>
                    <p:blipFill>
                      <a:blip r:embed="rId11"/>
                      <a:stretch>
                        <a:fillRect/>
                      </a:stretch>
                    </p:blipFill>
                    <p:spPr>
                      <a:xfrm>
                        <a:off x="6449251" y="4297680"/>
                        <a:ext cx="1568196" cy="448056"/>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57279154-6C4D-4FE3-86D8-CE12DDC24E7D}"/>
              </a:ext>
            </a:extLst>
          </p:cNvPr>
          <p:cNvSpPr>
            <a:spLocks noGrp="1"/>
          </p:cNvSpPr>
          <p:nvPr>
            <p:ph idx="17"/>
          </p:nvPr>
        </p:nvSpPr>
        <p:spPr>
          <a:xfrm>
            <a:off x="457200" y="4830699"/>
            <a:ext cx="8153400" cy="1112901"/>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We denote by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k</a:t>
            </a:r>
            <a:r>
              <a:rPr kumimoji="0" lang="en-US" sz="22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n</a:t>
            </a:r>
            <a:r>
              <a:rPr kumimoji="0" lang="en-US" sz="22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p</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probability of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successes in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independent Bernoulli trials with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probability of success. Viewed as a function of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k</a:t>
            </a:r>
            <a:r>
              <a:rPr kumimoji="0" lang="en-US" sz="22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n</a:t>
            </a:r>
            <a:r>
              <a:rPr kumimoji="0" lang="en-US" sz="22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p</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binomial distribution</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By Theorem </a:t>
            </a:r>
            <a:r>
              <a:rPr kumimoji="0" lang="en-US" sz="2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sp>
        <p:nvSpPr>
          <p:cNvPr id="12" name="Content Placeholder 11">
            <a:extLst>
              <a:ext uri="{FF2B5EF4-FFF2-40B4-BE49-F238E27FC236}">
                <a16:creationId xmlns:a16="http://schemas.microsoft.com/office/drawing/2014/main" id="{77508467-D323-449E-B1FC-38D30739D564}"/>
              </a:ext>
            </a:extLst>
          </p:cNvPr>
          <p:cNvSpPr>
            <a:spLocks noGrp="1"/>
          </p:cNvSpPr>
          <p:nvPr>
            <p:ph idx="18"/>
          </p:nvPr>
        </p:nvSpPr>
        <p:spPr>
          <a:xfrm>
            <a:off x="2125472" y="5924086"/>
            <a:ext cx="1447800" cy="487084"/>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k</a:t>
            </a:r>
            <a:r>
              <a:rPr kumimoji="0" lang="en-US" sz="22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n</a:t>
            </a:r>
            <a:r>
              <a:rPr kumimoji="0" lang="en-US" sz="22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p</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endParaRPr lang="en-US" dirty="0"/>
          </a:p>
        </p:txBody>
      </p:sp>
      <p:graphicFrame>
        <p:nvGraphicFramePr>
          <p:cNvPr id="21" name="Object 20">
            <a:extLst>
              <a:ext uri="{FF2B5EF4-FFF2-40B4-BE49-F238E27FC236}">
                <a16:creationId xmlns:a16="http://schemas.microsoft.com/office/drawing/2014/main" id="{207FAC94-ABC5-4991-AAFB-BFFEF64406E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926538695"/>
              </p:ext>
            </p:extLst>
          </p:nvPr>
        </p:nvGraphicFramePr>
        <p:xfrm>
          <a:off x="3383280" y="5916168"/>
          <a:ext cx="1664208" cy="475488"/>
        </p:xfrm>
        <a:graphic>
          <a:graphicData uri="http://schemas.openxmlformats.org/presentationml/2006/ole">
            <mc:AlternateContent xmlns:mc="http://schemas.openxmlformats.org/markup-compatibility/2006">
              <mc:Choice xmlns:v="urn:schemas-microsoft-com:vml" Requires="v">
                <p:oleObj name="Equation" r:id="rId12" imgW="888840" imgH="253800" progId="Equation.DSMT4">
                  <p:embed/>
                </p:oleObj>
              </mc:Choice>
              <mc:Fallback>
                <p:oleObj name="Equation" r:id="rId12" imgW="888840" imgH="253800" progId="Equation.DSMT4">
                  <p:embed/>
                  <p:pic>
                    <p:nvPicPr>
                      <p:cNvPr id="0" name=""/>
                      <p:cNvPicPr/>
                      <p:nvPr/>
                    </p:nvPicPr>
                    <p:blipFill>
                      <a:blip r:embed="rId13"/>
                      <a:stretch>
                        <a:fillRect/>
                      </a:stretch>
                    </p:blipFill>
                    <p:spPr>
                      <a:xfrm>
                        <a:off x="3383280" y="5916168"/>
                        <a:ext cx="1664208" cy="475488"/>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710EC543-6A21-4DD9-A7D5-14F4A23BD11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31</a:t>
            </a:fld>
            <a:endParaRPr lang="en-US" dirty="0">
              <a:solidFill>
                <a:schemeClr val="bg1"/>
              </a:solidFill>
              <a:latin typeface="Calibri (Body)"/>
            </a:endParaRPr>
          </a:p>
        </p:txBody>
      </p:sp>
    </p:spTree>
    <p:extLst>
      <p:ext uri="{BB962C8B-B14F-4D97-AF65-F5344CB8AC3E}">
        <p14:creationId xmlns:p14="http://schemas.microsoft.com/office/powerpoint/2010/main" val="6182409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Random Variables</a:t>
            </a:r>
            <a:r>
              <a:rPr lang="en-US" sz="1500" dirty="0">
                <a:latin typeface="+mj-lt"/>
              </a:rPr>
              <a:t> 1</a:t>
            </a:r>
          </a:p>
        </p:txBody>
      </p:sp>
      <p:sp>
        <p:nvSpPr>
          <p:cNvPr id="3" name="Content Placeholder 2"/>
          <p:cNvSpPr>
            <a:spLocks noGrp="1"/>
          </p:cNvSpPr>
          <p:nvPr>
            <p:ph idx="1"/>
          </p:nvPr>
        </p:nvSpPr>
        <p:spPr>
          <a:xfrm>
            <a:off x="457200" y="1295400"/>
            <a:ext cx="8321040" cy="4953000"/>
          </a:xfrm>
        </p:spPr>
        <p:txBody>
          <a:bodyPr/>
          <a:lstStyle/>
          <a:p>
            <a:r>
              <a:rPr lang="en-US" sz="2600" b="1" dirty="0"/>
              <a:t>Definition</a:t>
            </a:r>
            <a:r>
              <a:rPr lang="en-US" sz="2600" dirty="0"/>
              <a:t>: A </a:t>
            </a:r>
            <a:r>
              <a:rPr lang="en-US" sz="2600" i="1" dirty="0"/>
              <a:t>random variable</a:t>
            </a:r>
            <a:r>
              <a:rPr lang="en-US" sz="2600" dirty="0"/>
              <a:t> is a function from the sample space of an experiment to the set of real numbers. That is, a random variable assigns a real number to each possible outcome.</a:t>
            </a:r>
          </a:p>
          <a:p>
            <a:pPr>
              <a:spcBef>
                <a:spcPts val="1800"/>
              </a:spcBef>
            </a:pPr>
            <a:r>
              <a:rPr lang="en-US" sz="2600" dirty="0"/>
              <a:t>A random variable is a function. It is not a variable, and it is not random! </a:t>
            </a:r>
          </a:p>
          <a:p>
            <a:pPr>
              <a:spcBef>
                <a:spcPts val="0"/>
              </a:spcBef>
            </a:pPr>
            <a:r>
              <a:rPr lang="en-US" sz="2600" dirty="0"/>
              <a:t>In the late </a:t>
            </a:r>
            <a:r>
              <a:rPr lang="en-US" sz="2600" dirty="0">
                <a:ea typeface="Cambria Math" pitchFamily="18" charset="0"/>
              </a:rPr>
              <a:t>1940</a:t>
            </a:r>
            <a:r>
              <a:rPr lang="en-US" sz="2600" dirty="0"/>
              <a:t>s W. Feller and J.L. </a:t>
            </a:r>
            <a:r>
              <a:rPr lang="en-US" sz="2600" dirty="0" err="1"/>
              <a:t>Doob</a:t>
            </a:r>
            <a:r>
              <a:rPr lang="en-US" sz="2600" dirty="0"/>
              <a:t> flipped a coin to see whether both would use “random variable” or the more fitting “chance variable.” Unfortunately, Feller won and the term “random variable” has been used ever since.</a:t>
            </a:r>
          </a:p>
        </p:txBody>
      </p:sp>
      <p:sp>
        <p:nvSpPr>
          <p:cNvPr id="4" name="Slide Number Placeholder 5">
            <a:extLst>
              <a:ext uri="{FF2B5EF4-FFF2-40B4-BE49-F238E27FC236}">
                <a16:creationId xmlns:a16="http://schemas.microsoft.com/office/drawing/2014/main" id="{AE372C3A-F864-4F0F-8193-7B1DE1A2954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32</a:t>
            </a:fld>
            <a:endParaRPr lang="en-US" dirty="0">
              <a:solidFill>
                <a:schemeClr val="bg1"/>
              </a:solidFill>
              <a:latin typeface="Calibri (Body)"/>
            </a:endParaRPr>
          </a:p>
        </p:txBody>
      </p:sp>
    </p:spTree>
    <p:extLst>
      <p:ext uri="{BB962C8B-B14F-4D97-AF65-F5344CB8AC3E}">
        <p14:creationId xmlns:p14="http://schemas.microsoft.com/office/powerpoint/2010/main" val="4101938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31E31-5AA7-44F6-AC9B-928938D46A44}"/>
              </a:ext>
            </a:extLst>
          </p:cNvPr>
          <p:cNvSpPr>
            <a:spLocks noGrp="1"/>
          </p:cNvSpPr>
          <p:nvPr>
            <p:ph type="title"/>
          </p:nvPr>
        </p:nvSpPr>
        <p:spPr/>
        <p:txBody>
          <a:bodyPr/>
          <a:lstStyle/>
          <a:p>
            <a:r>
              <a:rPr lang="en-US" dirty="0">
                <a:latin typeface="+mj-lt"/>
              </a:rPr>
              <a:t>Random Variables</a:t>
            </a:r>
            <a:r>
              <a:rPr lang="en-US" sz="1500" dirty="0">
                <a:latin typeface="+mj-lt"/>
              </a:rPr>
              <a:t> 2</a:t>
            </a:r>
            <a:endParaRPr lang="en-US" dirty="0"/>
          </a:p>
        </p:txBody>
      </p:sp>
      <p:sp>
        <p:nvSpPr>
          <p:cNvPr id="3" name="Content Placeholder 2">
            <a:extLst>
              <a:ext uri="{FF2B5EF4-FFF2-40B4-BE49-F238E27FC236}">
                <a16:creationId xmlns:a16="http://schemas.microsoft.com/office/drawing/2014/main" id="{878ECA98-C2A8-48A1-951E-7FB280E018BF}"/>
              </a:ext>
            </a:extLst>
          </p:cNvPr>
          <p:cNvSpPr>
            <a:spLocks noGrp="1"/>
          </p:cNvSpPr>
          <p:nvPr>
            <p:ph idx="1"/>
          </p:nvPr>
        </p:nvSpPr>
        <p:spPr>
          <a:xfrm>
            <a:off x="457199" y="1295400"/>
            <a:ext cx="8229601" cy="25146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distribution</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of a random variable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on a sample space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set of pairs</a:t>
            </a:r>
          </a:p>
        </p:txBody>
      </p:sp>
      <p:graphicFrame>
        <p:nvGraphicFramePr>
          <p:cNvPr id="13" name="Object 12">
            <a:extLst>
              <a:ext uri="{FF2B5EF4-FFF2-40B4-BE49-F238E27FC236}">
                <a16:creationId xmlns:a16="http://schemas.microsoft.com/office/drawing/2014/main" id="{4BB3F128-5254-4781-B44D-C7534F3D15B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77396564"/>
              </p:ext>
            </p:extLst>
          </p:nvPr>
        </p:nvGraphicFramePr>
        <p:xfrm>
          <a:off x="2514600" y="1644650"/>
          <a:ext cx="1415376" cy="449326"/>
        </p:xfrm>
        <a:graphic>
          <a:graphicData uri="http://schemas.openxmlformats.org/presentationml/2006/ole">
            <mc:AlternateContent xmlns:mc="http://schemas.openxmlformats.org/markup-compatibility/2006">
              <mc:Choice xmlns:v="urn:schemas-microsoft-com:vml" Requires="v">
                <p:oleObj name="Equation" r:id="rId2" imgW="799920" imgH="253800" progId="Equation.DSMT4">
                  <p:embed/>
                </p:oleObj>
              </mc:Choice>
              <mc:Fallback>
                <p:oleObj name="Equation" r:id="rId2" imgW="799920" imgH="253800" progId="Equation.DSMT4">
                  <p:embed/>
                  <p:pic>
                    <p:nvPicPr>
                      <p:cNvPr id="0" name=""/>
                      <p:cNvPicPr/>
                      <p:nvPr/>
                    </p:nvPicPr>
                    <p:blipFill>
                      <a:blip r:embed="rId3"/>
                      <a:stretch>
                        <a:fillRect/>
                      </a:stretch>
                    </p:blipFill>
                    <p:spPr>
                      <a:xfrm>
                        <a:off x="2514600" y="1644650"/>
                        <a:ext cx="1415376" cy="449326"/>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D6BB13CB-C03C-4583-A314-E786CD6A3817}"/>
              </a:ext>
            </a:extLst>
          </p:cNvPr>
          <p:cNvSpPr>
            <a:spLocks noGrp="1"/>
          </p:cNvSpPr>
          <p:nvPr>
            <p:ph idx="10"/>
          </p:nvPr>
        </p:nvSpPr>
        <p:spPr>
          <a:xfrm>
            <a:off x="3849624" y="1643506"/>
            <a:ext cx="914401" cy="403225"/>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 all</a:t>
            </a:r>
            <a:endParaRPr lang="en-US" dirty="0"/>
          </a:p>
        </p:txBody>
      </p:sp>
      <p:graphicFrame>
        <p:nvGraphicFramePr>
          <p:cNvPr id="14" name="Object 13">
            <a:extLst>
              <a:ext uri="{FF2B5EF4-FFF2-40B4-BE49-F238E27FC236}">
                <a16:creationId xmlns:a16="http://schemas.microsoft.com/office/drawing/2014/main" id="{41FF3B78-67AF-4048-BE13-BD2F1A25D7E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94914826"/>
              </p:ext>
            </p:extLst>
          </p:nvPr>
        </p:nvGraphicFramePr>
        <p:xfrm>
          <a:off x="4636618" y="1655064"/>
          <a:ext cx="1078382" cy="449326"/>
        </p:xfrm>
        <a:graphic>
          <a:graphicData uri="http://schemas.openxmlformats.org/presentationml/2006/ole">
            <mc:AlternateContent xmlns:mc="http://schemas.openxmlformats.org/markup-compatibility/2006">
              <mc:Choice xmlns:v="urn:schemas-microsoft-com:vml" Requires="v">
                <p:oleObj name="Equation" r:id="rId4" imgW="609480" imgH="253800" progId="Equation.DSMT4">
                  <p:embed/>
                </p:oleObj>
              </mc:Choice>
              <mc:Fallback>
                <p:oleObj name="Equation" r:id="rId4" imgW="609480" imgH="253800" progId="Equation.DSMT4">
                  <p:embed/>
                  <p:pic>
                    <p:nvPicPr>
                      <p:cNvPr id="0" name=""/>
                      <p:cNvPicPr/>
                      <p:nvPr/>
                    </p:nvPicPr>
                    <p:blipFill>
                      <a:blip r:embed="rId5"/>
                      <a:stretch>
                        <a:fillRect/>
                      </a:stretch>
                    </p:blipFill>
                    <p:spPr>
                      <a:xfrm>
                        <a:off x="4636618" y="1655064"/>
                        <a:ext cx="1078382" cy="449326"/>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DA1BFD99-DABA-4CD2-A1D2-C66BE0A46D3B}"/>
              </a:ext>
            </a:extLst>
          </p:cNvPr>
          <p:cNvSpPr>
            <a:spLocks noGrp="1"/>
          </p:cNvSpPr>
          <p:nvPr>
            <p:ph idx="11"/>
          </p:nvPr>
        </p:nvSpPr>
        <p:spPr>
          <a:xfrm>
            <a:off x="457198" y="1971564"/>
            <a:ext cx="8229601" cy="1857027"/>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probability that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takes the value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p>
          <a:p>
            <a:pPr marL="0" marR="0" lvl="0" indent="0" algn="l" defTabSz="457200" rtl="0" eaLnBrk="1" fontAlgn="auto" latinLnBrk="0" hangingPunct="1">
              <a:lnSpc>
                <a:spcPct val="100000"/>
              </a:lnSpc>
              <a:spcBef>
                <a:spcPts val="1800"/>
              </a:spcBef>
              <a:spcAft>
                <a:spcPts val="600"/>
              </a:spcAft>
              <a:buClrTx/>
              <a:buSzTx/>
              <a:buFont typeface="Arial" panose="020B0604020202020204" pitchFamily="34" charset="0"/>
              <a:buNone/>
              <a:tabLst/>
              <a:defRPr/>
            </a:pPr>
            <a:r>
              <a:rPr kumimoji="0" lang="en-US" sz="22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Suppose that a coin is flipped three times. Let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the random variable that equals the number of heads that appear when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outcome. Then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takes on the following values:</a:t>
            </a:r>
          </a:p>
        </p:txBody>
      </p:sp>
      <p:graphicFrame>
        <p:nvGraphicFramePr>
          <p:cNvPr id="15" name="Object 14">
            <a:extLst>
              <a:ext uri="{FF2B5EF4-FFF2-40B4-BE49-F238E27FC236}">
                <a16:creationId xmlns:a16="http://schemas.microsoft.com/office/drawing/2014/main" id="{10FA3E43-5F9A-47CA-BF95-021E7BCC6D3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047446303"/>
              </p:ext>
            </p:extLst>
          </p:nvPr>
        </p:nvGraphicFramePr>
        <p:xfrm>
          <a:off x="631825" y="3694113"/>
          <a:ext cx="4176713" cy="1519237"/>
        </p:xfrm>
        <a:graphic>
          <a:graphicData uri="http://schemas.openxmlformats.org/presentationml/2006/ole">
            <mc:AlternateContent xmlns:mc="http://schemas.openxmlformats.org/markup-compatibility/2006">
              <mc:Choice xmlns:v="urn:schemas-microsoft-com:vml" Requires="v">
                <p:oleObj name="Equation" r:id="rId6" imgW="2095200" imgH="761760" progId="Equation.DSMT4">
                  <p:embed/>
                </p:oleObj>
              </mc:Choice>
              <mc:Fallback>
                <p:oleObj name="Equation" r:id="rId6" imgW="2095200" imgH="761760" progId="Equation.DSMT4">
                  <p:embed/>
                  <p:pic>
                    <p:nvPicPr>
                      <p:cNvPr id="5" name="Object 4">
                        <a:extLst>
                          <a:ext uri="{FF2B5EF4-FFF2-40B4-BE49-F238E27FC236}">
                            <a16:creationId xmlns:a16="http://schemas.microsoft.com/office/drawing/2014/main" id="{0AECACF9-A416-49E8-87A0-BA947736649A}"/>
                          </a:ext>
                        </a:extLst>
                      </p:cNvPr>
                      <p:cNvPicPr/>
                      <p:nvPr/>
                    </p:nvPicPr>
                    <p:blipFill>
                      <a:blip r:embed="rId7"/>
                      <a:stretch>
                        <a:fillRect/>
                      </a:stretch>
                    </p:blipFill>
                    <p:spPr>
                      <a:xfrm>
                        <a:off x="631825" y="3694113"/>
                        <a:ext cx="4176713" cy="1519237"/>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632D50F2-7D9E-4CC3-ADB3-6FA65FA96EFF}"/>
              </a:ext>
            </a:extLst>
          </p:cNvPr>
          <p:cNvSpPr>
            <a:spLocks noGrp="1"/>
          </p:cNvSpPr>
          <p:nvPr>
            <p:ph idx="14"/>
          </p:nvPr>
        </p:nvSpPr>
        <p:spPr>
          <a:xfrm>
            <a:off x="457200" y="5184649"/>
            <a:ext cx="6248400" cy="475488"/>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Each of the eight possible outcomes has probability</a:t>
            </a:r>
            <a:endParaRPr kumimoji="0" lang="en-US" sz="2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endParaRPr>
          </a:p>
        </p:txBody>
      </p:sp>
      <p:graphicFrame>
        <p:nvGraphicFramePr>
          <p:cNvPr id="19" name="Object 18">
            <a:extLst>
              <a:ext uri="{FF2B5EF4-FFF2-40B4-BE49-F238E27FC236}">
                <a16:creationId xmlns:a16="http://schemas.microsoft.com/office/drawing/2014/main" id="{5459365F-9387-4181-A494-B5B3A0825F2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05586324"/>
              </p:ext>
            </p:extLst>
          </p:nvPr>
        </p:nvGraphicFramePr>
        <p:xfrm>
          <a:off x="6400800" y="5221224"/>
          <a:ext cx="550312" cy="375213"/>
        </p:xfrm>
        <a:graphic>
          <a:graphicData uri="http://schemas.openxmlformats.org/presentationml/2006/ole">
            <mc:AlternateContent xmlns:mc="http://schemas.openxmlformats.org/markup-compatibility/2006">
              <mc:Choice xmlns:v="urn:schemas-microsoft-com:vml" Requires="v">
                <p:oleObj name="Equation" r:id="rId8" imgW="279360" imgH="190440" progId="Equation.DSMT4">
                  <p:embed/>
                </p:oleObj>
              </mc:Choice>
              <mc:Fallback>
                <p:oleObj name="Equation" r:id="rId8" imgW="279360" imgH="190440" progId="Equation.DSMT4">
                  <p:embed/>
                  <p:pic>
                    <p:nvPicPr>
                      <p:cNvPr id="0" name=""/>
                      <p:cNvPicPr/>
                      <p:nvPr/>
                    </p:nvPicPr>
                    <p:blipFill>
                      <a:blip r:embed="rId9"/>
                      <a:stretch>
                        <a:fillRect/>
                      </a:stretch>
                    </p:blipFill>
                    <p:spPr>
                      <a:xfrm>
                        <a:off x="6400800" y="5221224"/>
                        <a:ext cx="550312" cy="375213"/>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50CB62CF-BFB9-4C64-B28D-30E5A920F585}"/>
              </a:ext>
            </a:extLst>
          </p:cNvPr>
          <p:cNvSpPr>
            <a:spLocks noGrp="1"/>
          </p:cNvSpPr>
          <p:nvPr>
            <p:ph idx="15"/>
          </p:nvPr>
        </p:nvSpPr>
        <p:spPr>
          <a:xfrm>
            <a:off x="6885432" y="5180488"/>
            <a:ext cx="990600" cy="382112"/>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So, the</a:t>
            </a:r>
            <a:endParaRPr lang="en-US" dirty="0"/>
          </a:p>
        </p:txBody>
      </p:sp>
      <p:sp>
        <p:nvSpPr>
          <p:cNvPr id="10" name="Content Placeholder 9">
            <a:extLst>
              <a:ext uri="{FF2B5EF4-FFF2-40B4-BE49-F238E27FC236}">
                <a16:creationId xmlns:a16="http://schemas.microsoft.com/office/drawing/2014/main" id="{74D38AFB-4ADE-4F69-B8AF-D39CD9EA8A78}"/>
              </a:ext>
            </a:extLst>
          </p:cNvPr>
          <p:cNvSpPr>
            <a:spLocks noGrp="1"/>
          </p:cNvSpPr>
          <p:nvPr>
            <p:ph idx="16"/>
          </p:nvPr>
        </p:nvSpPr>
        <p:spPr>
          <a:xfrm>
            <a:off x="457198" y="5520597"/>
            <a:ext cx="2667000" cy="414067"/>
          </a:xfrm>
        </p:spPr>
        <p:txBody>
          <a:bodyPr/>
          <a:lstStyle/>
          <a:p>
            <a:r>
              <a:rPr kumimoji="0" lang="en-US" sz="2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distribution of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is</a:t>
            </a:r>
            <a:endParaRPr lang="en-US" dirty="0"/>
          </a:p>
        </p:txBody>
      </p:sp>
      <p:graphicFrame>
        <p:nvGraphicFramePr>
          <p:cNvPr id="20" name="Object 19">
            <a:extLst>
              <a:ext uri="{FF2B5EF4-FFF2-40B4-BE49-F238E27FC236}">
                <a16:creationId xmlns:a16="http://schemas.microsoft.com/office/drawing/2014/main" id="{00EAFF54-8AEA-41E2-8B53-5CA723C96BC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1472394"/>
              </p:ext>
            </p:extLst>
          </p:nvPr>
        </p:nvGraphicFramePr>
        <p:xfrm>
          <a:off x="2884628" y="5532549"/>
          <a:ext cx="3503980" cy="467197"/>
        </p:xfrm>
        <a:graphic>
          <a:graphicData uri="http://schemas.openxmlformats.org/presentationml/2006/ole">
            <mc:AlternateContent xmlns:mc="http://schemas.openxmlformats.org/markup-compatibility/2006">
              <mc:Choice xmlns:v="urn:schemas-microsoft-com:vml" Requires="v">
                <p:oleObj name="Equation" r:id="rId10" imgW="1904760" imgH="253800" progId="Equation.DSMT4">
                  <p:embed/>
                </p:oleObj>
              </mc:Choice>
              <mc:Fallback>
                <p:oleObj name="Equation" r:id="rId10" imgW="1904760" imgH="253800" progId="Equation.DSMT4">
                  <p:embed/>
                  <p:pic>
                    <p:nvPicPr>
                      <p:cNvPr id="0" name=""/>
                      <p:cNvPicPr/>
                      <p:nvPr/>
                    </p:nvPicPr>
                    <p:blipFill>
                      <a:blip r:embed="rId11"/>
                      <a:stretch>
                        <a:fillRect/>
                      </a:stretch>
                    </p:blipFill>
                    <p:spPr>
                      <a:xfrm>
                        <a:off x="2884628" y="5532549"/>
                        <a:ext cx="3503980" cy="467197"/>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C108CCA4-E082-45C1-B5B8-D33BA088335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31447011"/>
              </p:ext>
            </p:extLst>
          </p:nvPr>
        </p:nvGraphicFramePr>
        <p:xfrm>
          <a:off x="506579" y="5888736"/>
          <a:ext cx="4065419" cy="475488"/>
        </p:xfrm>
        <a:graphic>
          <a:graphicData uri="http://schemas.openxmlformats.org/presentationml/2006/ole">
            <mc:AlternateContent xmlns:mc="http://schemas.openxmlformats.org/markup-compatibility/2006">
              <mc:Choice xmlns:v="urn:schemas-microsoft-com:vml" Requires="v">
                <p:oleObj name="Equation" r:id="rId12" imgW="2171520" imgH="253800" progId="Equation.DSMT4">
                  <p:embed/>
                </p:oleObj>
              </mc:Choice>
              <mc:Fallback>
                <p:oleObj name="Equation" r:id="rId12" imgW="2171520" imgH="253800" progId="Equation.DSMT4">
                  <p:embed/>
                  <p:pic>
                    <p:nvPicPr>
                      <p:cNvPr id="0" name=""/>
                      <p:cNvPicPr/>
                      <p:nvPr/>
                    </p:nvPicPr>
                    <p:blipFill>
                      <a:blip r:embed="rId13"/>
                      <a:stretch>
                        <a:fillRect/>
                      </a:stretch>
                    </p:blipFill>
                    <p:spPr>
                      <a:xfrm>
                        <a:off x="506579" y="5888736"/>
                        <a:ext cx="4065419" cy="475488"/>
                      </a:xfrm>
                      <a:prstGeom prst="rect">
                        <a:avLst/>
                      </a:prstGeom>
                    </p:spPr>
                  </p:pic>
                </p:oleObj>
              </mc:Fallback>
            </mc:AlternateContent>
          </a:graphicData>
        </a:graphic>
      </p:graphicFrame>
      <p:sp>
        <p:nvSpPr>
          <p:cNvPr id="16" name="Slide Number Placeholder 5">
            <a:extLst>
              <a:ext uri="{FF2B5EF4-FFF2-40B4-BE49-F238E27FC236}">
                <a16:creationId xmlns:a16="http://schemas.microsoft.com/office/drawing/2014/main" id="{D17C42A0-4CF9-49A1-B7AF-18DA198CCEE5}"/>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33</a:t>
            </a:fld>
            <a:endParaRPr lang="en-US" dirty="0">
              <a:solidFill>
                <a:schemeClr val="bg1"/>
              </a:solidFill>
              <a:latin typeface="Calibri (Body)"/>
            </a:endParaRPr>
          </a:p>
        </p:txBody>
      </p:sp>
    </p:spTree>
    <p:extLst>
      <p:ext uri="{BB962C8B-B14F-4D97-AF65-F5344CB8AC3E}">
        <p14:creationId xmlns:p14="http://schemas.microsoft.com/office/powerpoint/2010/main" val="7025533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B887C-14B5-4914-A178-1E1D612EF132}"/>
              </a:ext>
            </a:extLst>
          </p:cNvPr>
          <p:cNvSpPr>
            <a:spLocks noGrp="1"/>
          </p:cNvSpPr>
          <p:nvPr>
            <p:ph type="title"/>
          </p:nvPr>
        </p:nvSpPr>
        <p:spPr/>
        <p:txBody>
          <a:bodyPr/>
          <a:lstStyle/>
          <a:p>
            <a:r>
              <a:rPr lang="en-US" dirty="0">
                <a:latin typeface="+mj-lt"/>
              </a:rPr>
              <a:t>The Famous Birthday Problem</a:t>
            </a:r>
            <a:endParaRPr lang="en-US" dirty="0"/>
          </a:p>
        </p:txBody>
      </p:sp>
      <p:sp>
        <p:nvSpPr>
          <p:cNvPr id="3" name="Content Placeholder 2">
            <a:extLst>
              <a:ext uri="{FF2B5EF4-FFF2-40B4-BE49-F238E27FC236}">
                <a16:creationId xmlns:a16="http://schemas.microsoft.com/office/drawing/2014/main" id="{ED20E996-3A6D-4C2D-83D8-9F32C7A06A52}"/>
              </a:ext>
            </a:extLst>
          </p:cNvPr>
          <p:cNvSpPr>
            <a:spLocks noGrp="1"/>
          </p:cNvSpPr>
          <p:nvPr>
            <p:ph idx="1"/>
          </p:nvPr>
        </p:nvSpPr>
        <p:spPr>
          <a:xfrm>
            <a:off x="457200" y="1295400"/>
            <a:ext cx="8284464" cy="51816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puzzle of finding the number of people needed in a room to ensure that the probability of at least two of them having the same birthday is more than ½ has a surprising answer, which we now find.</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6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We assume that all birthdays are equally likely and that there are </a:t>
            </a:r>
            <a:r>
              <a:rPr kumimoji="0" lang="en-US" sz="1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366</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days in the year. First, we find the probability</a:t>
            </a:r>
          </a:p>
        </p:txBody>
      </p:sp>
      <p:graphicFrame>
        <p:nvGraphicFramePr>
          <p:cNvPr id="16" name="Object 15">
            <a:extLst>
              <a:ext uri="{FF2B5EF4-FFF2-40B4-BE49-F238E27FC236}">
                <a16:creationId xmlns:a16="http://schemas.microsoft.com/office/drawing/2014/main" id="{D249078C-5878-40A2-BAA8-2DB0FA68A51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544427717"/>
              </p:ext>
            </p:extLst>
          </p:nvPr>
        </p:nvGraphicFramePr>
        <p:xfrm>
          <a:off x="2889504" y="2526792"/>
          <a:ext cx="234696" cy="301752"/>
        </p:xfrm>
        <a:graphic>
          <a:graphicData uri="http://schemas.openxmlformats.org/presentationml/2006/ole">
            <mc:AlternateContent xmlns:mc="http://schemas.openxmlformats.org/markup-compatibility/2006">
              <mc:Choice xmlns:v="urn:schemas-microsoft-com:vml" Requires="v">
                <p:oleObj name="Equation" r:id="rId3" imgW="177480" imgH="228600" progId="Equation.DSMT4">
                  <p:embed/>
                </p:oleObj>
              </mc:Choice>
              <mc:Fallback>
                <p:oleObj name="Equation" r:id="rId3" imgW="177480" imgH="228600" progId="Equation.DSMT4">
                  <p:embed/>
                  <p:pic>
                    <p:nvPicPr>
                      <p:cNvPr id="0" name=""/>
                      <p:cNvPicPr/>
                      <p:nvPr/>
                    </p:nvPicPr>
                    <p:blipFill>
                      <a:blip r:embed="rId4"/>
                      <a:stretch>
                        <a:fillRect/>
                      </a:stretch>
                    </p:blipFill>
                    <p:spPr>
                      <a:xfrm>
                        <a:off x="2889504" y="2526792"/>
                        <a:ext cx="234696" cy="301752"/>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8FF0C433-E149-4FC9-BF57-B81E7B74926E}"/>
              </a:ext>
            </a:extLst>
          </p:cNvPr>
          <p:cNvSpPr>
            <a:spLocks noGrp="1"/>
          </p:cNvSpPr>
          <p:nvPr>
            <p:ph idx="10"/>
          </p:nvPr>
        </p:nvSpPr>
        <p:spPr>
          <a:xfrm>
            <a:off x="457200" y="2514600"/>
            <a:ext cx="8382000" cy="1033272"/>
          </a:xfrm>
        </p:spPr>
        <p:txBody>
          <a:bodyPr/>
          <a:lstStyle/>
          <a:p>
            <a:pPr marL="2569464"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that at least two of </a:t>
            </a:r>
            <a:r>
              <a:rPr kumimoji="0" lang="en-US" sz="1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people have different birthdays.  </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Now, imagine the people entering the room one by one. The probability that at least two have the same birthday is</a:t>
            </a:r>
            <a:endParaRPr lang="en-US" dirty="0"/>
          </a:p>
        </p:txBody>
      </p:sp>
      <p:graphicFrame>
        <p:nvGraphicFramePr>
          <p:cNvPr id="17" name="Object 16">
            <a:extLst>
              <a:ext uri="{FF2B5EF4-FFF2-40B4-BE49-F238E27FC236}">
                <a16:creationId xmlns:a16="http://schemas.microsoft.com/office/drawing/2014/main" id="{55690B83-252A-4102-B340-29BC7A2B886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82205512"/>
              </p:ext>
            </p:extLst>
          </p:nvPr>
        </p:nvGraphicFramePr>
        <p:xfrm>
          <a:off x="1938528" y="3264408"/>
          <a:ext cx="536448" cy="301752"/>
        </p:xfrm>
        <a:graphic>
          <a:graphicData uri="http://schemas.openxmlformats.org/presentationml/2006/ole">
            <mc:AlternateContent xmlns:mc="http://schemas.openxmlformats.org/markup-compatibility/2006">
              <mc:Choice xmlns:v="urn:schemas-microsoft-com:vml" Requires="v">
                <p:oleObj name="Equation" r:id="rId5" imgW="406080" imgH="228600" progId="Equation.DSMT4">
                  <p:embed/>
                </p:oleObj>
              </mc:Choice>
              <mc:Fallback>
                <p:oleObj name="Equation" r:id="rId5" imgW="406080" imgH="228600" progId="Equation.DSMT4">
                  <p:embed/>
                  <p:pic>
                    <p:nvPicPr>
                      <p:cNvPr id="0" name=""/>
                      <p:cNvPicPr/>
                      <p:nvPr/>
                    </p:nvPicPr>
                    <p:blipFill>
                      <a:blip r:embed="rId6"/>
                      <a:stretch>
                        <a:fillRect/>
                      </a:stretch>
                    </p:blipFill>
                    <p:spPr>
                      <a:xfrm>
                        <a:off x="1938528" y="3264408"/>
                        <a:ext cx="536448" cy="301752"/>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EF89364D-443C-4E40-94C5-7112CDCE19BD}"/>
              </a:ext>
            </a:extLst>
          </p:cNvPr>
          <p:cNvSpPr>
            <a:spLocks noGrp="1"/>
          </p:cNvSpPr>
          <p:nvPr>
            <p:ph idx="13"/>
          </p:nvPr>
        </p:nvSpPr>
        <p:spPr>
          <a:xfrm>
            <a:off x="457200" y="3550920"/>
            <a:ext cx="8229600" cy="1271016"/>
          </a:xfrm>
        </p:spPr>
        <p:txBody>
          <a:bodyPr/>
          <a:lstStyle/>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probability that the birthday of the second person is different from that of the first is </a:t>
            </a:r>
            <a:r>
              <a:rPr kumimoji="0" lang="en-US" sz="1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365/366</a:t>
            </a:r>
            <a:r>
              <a:rPr kumimoji="0" lang="en-US" sz="1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probability that the birthday of the third person is different from the other two, when these have two different birthdays, is </a:t>
            </a:r>
            <a:r>
              <a:rPr kumimoji="0" lang="en-US" sz="1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364/366</a:t>
            </a:r>
            <a:r>
              <a:rPr kumimoji="0" lang="en-US" sz="1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 general, the probability that the </a:t>
            </a:r>
            <a:r>
              <a:rPr kumimoji="0" lang="en-US" sz="14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j</a:t>
            </a:r>
            <a:r>
              <a:rPr kumimoji="0" lang="en-US" sz="14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th</a:t>
            </a:r>
            <a:r>
              <a:rPr kumimoji="0" lang="en-US" sz="1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person has a birthday different from the birthdays of those already in the room, assuming that these people all have different birthdays, is</a:t>
            </a:r>
            <a:endParaRPr lang="en-US" dirty="0"/>
          </a:p>
        </p:txBody>
      </p:sp>
      <p:graphicFrame>
        <p:nvGraphicFramePr>
          <p:cNvPr id="18" name="Object 17">
            <a:extLst>
              <a:ext uri="{FF2B5EF4-FFF2-40B4-BE49-F238E27FC236}">
                <a16:creationId xmlns:a16="http://schemas.microsoft.com/office/drawing/2014/main" id="{AEAEE54F-5429-485C-B854-F048D7FA086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846962038"/>
              </p:ext>
            </p:extLst>
          </p:nvPr>
        </p:nvGraphicFramePr>
        <p:xfrm>
          <a:off x="6019800" y="4572000"/>
          <a:ext cx="2551176" cy="283464"/>
        </p:xfrm>
        <a:graphic>
          <a:graphicData uri="http://schemas.openxmlformats.org/presentationml/2006/ole">
            <mc:AlternateContent xmlns:mc="http://schemas.openxmlformats.org/markup-compatibility/2006">
              <mc:Choice xmlns:v="urn:schemas-microsoft-com:vml" Requires="v">
                <p:oleObj name="Equation" r:id="rId7" imgW="2286000" imgH="253800" progId="Equation.DSMT4">
                  <p:embed/>
                </p:oleObj>
              </mc:Choice>
              <mc:Fallback>
                <p:oleObj name="Equation" r:id="rId7" imgW="2286000" imgH="253800" progId="Equation.DSMT4">
                  <p:embed/>
                  <p:pic>
                    <p:nvPicPr>
                      <p:cNvPr id="0" name=""/>
                      <p:cNvPicPr/>
                      <p:nvPr/>
                    </p:nvPicPr>
                    <p:blipFill>
                      <a:blip r:embed="rId8"/>
                      <a:stretch>
                        <a:fillRect/>
                      </a:stretch>
                    </p:blipFill>
                    <p:spPr>
                      <a:xfrm>
                        <a:off x="6019800" y="4572000"/>
                        <a:ext cx="2551176" cy="283464"/>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A7EA8B7A-F404-4F23-B05F-ABB4DE0EA5C0}"/>
              </a:ext>
            </a:extLst>
          </p:cNvPr>
          <p:cNvSpPr>
            <a:spLocks noGrp="1"/>
          </p:cNvSpPr>
          <p:nvPr>
            <p:ph idx="14"/>
          </p:nvPr>
        </p:nvSpPr>
        <p:spPr>
          <a:xfrm>
            <a:off x="457200" y="4837176"/>
            <a:ext cx="1154176" cy="381000"/>
          </a:xfrm>
        </p:spPr>
        <p:txBody>
          <a:bodyPr/>
          <a:lstStyle/>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Hence,</a:t>
            </a:r>
            <a:endParaRPr lang="en-US" dirty="0"/>
          </a:p>
        </p:txBody>
      </p:sp>
      <p:graphicFrame>
        <p:nvGraphicFramePr>
          <p:cNvPr id="19" name="Object 18">
            <a:extLst>
              <a:ext uri="{FF2B5EF4-FFF2-40B4-BE49-F238E27FC236}">
                <a16:creationId xmlns:a16="http://schemas.microsoft.com/office/drawing/2014/main" id="{47361820-281A-4DB9-BAF2-17B5F72F751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68079160"/>
              </p:ext>
            </p:extLst>
          </p:nvPr>
        </p:nvGraphicFramePr>
        <p:xfrm>
          <a:off x="1408176" y="4870704"/>
          <a:ext cx="2976372" cy="283464"/>
        </p:xfrm>
        <a:graphic>
          <a:graphicData uri="http://schemas.openxmlformats.org/presentationml/2006/ole">
            <mc:AlternateContent xmlns:mc="http://schemas.openxmlformats.org/markup-compatibility/2006">
              <mc:Choice xmlns:v="urn:schemas-microsoft-com:vml" Requires="v">
                <p:oleObj name="Equation" r:id="rId9" imgW="2666880" imgH="253800" progId="Equation.DSMT4">
                  <p:embed/>
                </p:oleObj>
              </mc:Choice>
              <mc:Fallback>
                <p:oleObj name="Equation" r:id="rId9" imgW="2666880" imgH="253800" progId="Equation.DSMT4">
                  <p:embed/>
                  <p:pic>
                    <p:nvPicPr>
                      <p:cNvPr id="0" name=""/>
                      <p:cNvPicPr/>
                      <p:nvPr/>
                    </p:nvPicPr>
                    <p:blipFill>
                      <a:blip r:embed="rId10"/>
                      <a:stretch>
                        <a:fillRect/>
                      </a:stretch>
                    </p:blipFill>
                    <p:spPr>
                      <a:xfrm>
                        <a:off x="1408176" y="4870704"/>
                        <a:ext cx="2976372" cy="283464"/>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A42E9B31-432E-4B03-B328-37BF87C8434B}"/>
              </a:ext>
            </a:extLst>
          </p:cNvPr>
          <p:cNvSpPr>
            <a:spLocks noGrp="1"/>
          </p:cNvSpPr>
          <p:nvPr>
            <p:ph idx="15"/>
          </p:nvPr>
        </p:nvSpPr>
        <p:spPr>
          <a:xfrm>
            <a:off x="457200" y="5129784"/>
            <a:ext cx="1398270" cy="381000"/>
          </a:xfrm>
        </p:spPr>
        <p:txBody>
          <a:bodyPr/>
          <a:lstStyle/>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Therefore, </a:t>
            </a:r>
            <a:endParaRPr lang="en-US" dirty="0"/>
          </a:p>
        </p:txBody>
      </p:sp>
      <p:graphicFrame>
        <p:nvGraphicFramePr>
          <p:cNvPr id="20" name="Object 19">
            <a:extLst>
              <a:ext uri="{FF2B5EF4-FFF2-40B4-BE49-F238E27FC236}">
                <a16:creationId xmlns:a16="http://schemas.microsoft.com/office/drawing/2014/main" id="{F2E6BA0C-296F-459B-9AA0-588A9A9E81A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50255077"/>
              </p:ext>
            </p:extLst>
          </p:nvPr>
        </p:nvGraphicFramePr>
        <p:xfrm>
          <a:off x="1691640" y="5154168"/>
          <a:ext cx="3415741" cy="283464"/>
        </p:xfrm>
        <a:graphic>
          <a:graphicData uri="http://schemas.openxmlformats.org/presentationml/2006/ole">
            <mc:AlternateContent xmlns:mc="http://schemas.openxmlformats.org/markup-compatibility/2006">
              <mc:Choice xmlns:v="urn:schemas-microsoft-com:vml" Requires="v">
                <p:oleObj name="Equation" r:id="rId11" imgW="3060360" imgH="253800" progId="Equation.DSMT4">
                  <p:embed/>
                </p:oleObj>
              </mc:Choice>
              <mc:Fallback>
                <p:oleObj name="Equation" r:id="rId11" imgW="3060360" imgH="253800" progId="Equation.DSMT4">
                  <p:embed/>
                  <p:pic>
                    <p:nvPicPr>
                      <p:cNvPr id="0" name=""/>
                      <p:cNvPicPr/>
                      <p:nvPr/>
                    </p:nvPicPr>
                    <p:blipFill>
                      <a:blip r:embed="rId12"/>
                      <a:stretch>
                        <a:fillRect/>
                      </a:stretch>
                    </p:blipFill>
                    <p:spPr>
                      <a:xfrm>
                        <a:off x="1691640" y="5154168"/>
                        <a:ext cx="3415741" cy="283464"/>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64DADC21-A838-4C4F-AD84-826A06D1799B}"/>
              </a:ext>
            </a:extLst>
          </p:cNvPr>
          <p:cNvSpPr>
            <a:spLocks noGrp="1"/>
          </p:cNvSpPr>
          <p:nvPr>
            <p:ph idx="16"/>
          </p:nvPr>
        </p:nvSpPr>
        <p:spPr>
          <a:xfrm>
            <a:off x="457200" y="5562600"/>
            <a:ext cx="6400800" cy="381000"/>
          </a:xfrm>
        </p:spPr>
        <p:txBody>
          <a:bodyPr/>
          <a:lstStyle/>
          <a:p>
            <a:r>
              <a:rPr kumimoji="0" lang="en-US" sz="1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Checking various values for </a:t>
            </a:r>
            <a:r>
              <a:rPr kumimoji="0" lang="en-US" sz="16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n</a:t>
            </a:r>
            <a:r>
              <a:rPr kumimoji="0" lang="en-US" sz="1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with computation help tells us that for </a:t>
            </a:r>
            <a:r>
              <a:rPr kumimoji="0" lang="en-US" sz="16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n</a:t>
            </a:r>
            <a:r>
              <a:rPr kumimoji="0" lang="en-US" sz="1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 22,</a:t>
            </a:r>
            <a:endParaRPr lang="en-US" dirty="0"/>
          </a:p>
        </p:txBody>
      </p:sp>
      <p:graphicFrame>
        <p:nvGraphicFramePr>
          <p:cNvPr id="21" name="Object 20">
            <a:extLst>
              <a:ext uri="{FF2B5EF4-FFF2-40B4-BE49-F238E27FC236}">
                <a16:creationId xmlns:a16="http://schemas.microsoft.com/office/drawing/2014/main" id="{DCAAFE00-030A-4946-8B3A-EF4CD960521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636104036"/>
              </p:ext>
            </p:extLst>
          </p:nvPr>
        </p:nvGraphicFramePr>
        <p:xfrm>
          <a:off x="6766560" y="5596128"/>
          <a:ext cx="1190244" cy="301752"/>
        </p:xfrm>
        <a:graphic>
          <a:graphicData uri="http://schemas.openxmlformats.org/presentationml/2006/ole">
            <mc:AlternateContent xmlns:mc="http://schemas.openxmlformats.org/markup-compatibility/2006">
              <mc:Choice xmlns:v="urn:schemas-microsoft-com:vml" Requires="v">
                <p:oleObj name="Equation" r:id="rId13" imgW="901440" imgH="228600" progId="Equation.DSMT4">
                  <p:embed/>
                </p:oleObj>
              </mc:Choice>
              <mc:Fallback>
                <p:oleObj name="Equation" r:id="rId13" imgW="901440" imgH="228600" progId="Equation.DSMT4">
                  <p:embed/>
                  <p:pic>
                    <p:nvPicPr>
                      <p:cNvPr id="0" name=""/>
                      <p:cNvPicPr/>
                      <p:nvPr/>
                    </p:nvPicPr>
                    <p:blipFill>
                      <a:blip r:embed="rId14"/>
                      <a:stretch>
                        <a:fillRect/>
                      </a:stretch>
                    </p:blipFill>
                    <p:spPr>
                      <a:xfrm>
                        <a:off x="6766560" y="5596128"/>
                        <a:ext cx="1190244" cy="301752"/>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07B25BD6-42B0-45AD-8804-389940AAE2B7}"/>
              </a:ext>
            </a:extLst>
          </p:cNvPr>
          <p:cNvSpPr>
            <a:spLocks noGrp="1"/>
          </p:cNvSpPr>
          <p:nvPr>
            <p:ph idx="17"/>
          </p:nvPr>
        </p:nvSpPr>
        <p:spPr>
          <a:xfrm>
            <a:off x="457200" y="5562600"/>
            <a:ext cx="8284464" cy="582168"/>
          </a:xfrm>
        </p:spPr>
        <p:txBody>
          <a:bodyPr/>
          <a:lstStyle/>
          <a:p>
            <a:pPr marL="7415784">
              <a:spcBef>
                <a:spcPts val="0"/>
              </a:spcBef>
              <a:spcAft>
                <a:spcPts val="0"/>
              </a:spcAft>
            </a:pPr>
            <a:r>
              <a:rPr kumimoji="0" lang="en-US" sz="1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and for</a:t>
            </a:r>
          </a:p>
          <a:p>
            <a:pPr>
              <a:spcBef>
                <a:spcPts val="0"/>
              </a:spcBef>
              <a:spcAft>
                <a:spcPts val="0"/>
              </a:spcAft>
            </a:pPr>
            <a:r>
              <a:rPr kumimoji="0" lang="en-US" sz="16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n</a:t>
            </a:r>
            <a:r>
              <a:rPr kumimoji="0" lang="en-US" sz="1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 23,</a:t>
            </a:r>
            <a:endParaRPr lang="en-US" dirty="0"/>
          </a:p>
        </p:txBody>
      </p:sp>
      <p:graphicFrame>
        <p:nvGraphicFramePr>
          <p:cNvPr id="22" name="Object 21">
            <a:extLst>
              <a:ext uri="{FF2B5EF4-FFF2-40B4-BE49-F238E27FC236}">
                <a16:creationId xmlns:a16="http://schemas.microsoft.com/office/drawing/2014/main" id="{BE987755-B04D-4292-9080-8BD7B53B36D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261597229"/>
              </p:ext>
            </p:extLst>
          </p:nvPr>
        </p:nvGraphicFramePr>
        <p:xfrm>
          <a:off x="1133856" y="5833872"/>
          <a:ext cx="1190244" cy="301752"/>
        </p:xfrm>
        <a:graphic>
          <a:graphicData uri="http://schemas.openxmlformats.org/presentationml/2006/ole">
            <mc:AlternateContent xmlns:mc="http://schemas.openxmlformats.org/markup-compatibility/2006">
              <mc:Choice xmlns:v="urn:schemas-microsoft-com:vml" Requires="v">
                <p:oleObj name="Equation" r:id="rId15" imgW="901440" imgH="228600" progId="Equation.DSMT4">
                  <p:embed/>
                </p:oleObj>
              </mc:Choice>
              <mc:Fallback>
                <p:oleObj name="Equation" r:id="rId15" imgW="901440" imgH="228600" progId="Equation.DSMT4">
                  <p:embed/>
                  <p:pic>
                    <p:nvPicPr>
                      <p:cNvPr id="0" name=""/>
                      <p:cNvPicPr/>
                      <p:nvPr/>
                    </p:nvPicPr>
                    <p:blipFill>
                      <a:blip r:embed="rId16"/>
                      <a:stretch>
                        <a:fillRect/>
                      </a:stretch>
                    </p:blipFill>
                    <p:spPr>
                      <a:xfrm>
                        <a:off x="1133856" y="5833872"/>
                        <a:ext cx="1190244" cy="301752"/>
                      </a:xfrm>
                      <a:prstGeom prst="rect">
                        <a:avLst/>
                      </a:prstGeom>
                    </p:spPr>
                  </p:pic>
                </p:oleObj>
              </mc:Fallback>
            </mc:AlternateContent>
          </a:graphicData>
        </a:graphic>
      </p:graphicFrame>
      <p:sp>
        <p:nvSpPr>
          <p:cNvPr id="12" name="Content Placeholder 11">
            <a:extLst>
              <a:ext uri="{FF2B5EF4-FFF2-40B4-BE49-F238E27FC236}">
                <a16:creationId xmlns:a16="http://schemas.microsoft.com/office/drawing/2014/main" id="{4CE107CA-148B-4CCD-944A-5EC1DEDAF9AF}"/>
              </a:ext>
            </a:extLst>
          </p:cNvPr>
          <p:cNvSpPr>
            <a:spLocks noGrp="1"/>
          </p:cNvSpPr>
          <p:nvPr>
            <p:ph idx="18"/>
          </p:nvPr>
        </p:nvSpPr>
        <p:spPr>
          <a:xfrm>
            <a:off x="457200" y="5797296"/>
            <a:ext cx="8284464" cy="662940"/>
          </a:xfrm>
        </p:spPr>
        <p:txBody>
          <a:bodyPr/>
          <a:lstStyle/>
          <a:p>
            <a:pPr marL="1792224">
              <a:spcBef>
                <a:spcPts val="0"/>
              </a:spcBef>
              <a:spcAft>
                <a:spcPts val="0"/>
              </a:spcAft>
            </a:pPr>
            <a:r>
              <a:rPr kumimoji="0" lang="en-US" sz="1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Consequently, a minimum number of 23 people are needed so that the </a:t>
            </a:r>
          </a:p>
          <a:p>
            <a:pPr>
              <a:spcBef>
                <a:spcPts val="0"/>
              </a:spcBef>
              <a:spcAft>
                <a:spcPts val="0"/>
              </a:spcAft>
            </a:pPr>
            <a:r>
              <a:rPr kumimoji="0" lang="en-US" sz="1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probability that at least two of them have the same birthday is greater than 1/2.</a:t>
            </a:r>
            <a:endParaRPr lang="en-US" dirty="0"/>
          </a:p>
        </p:txBody>
      </p:sp>
      <p:sp>
        <p:nvSpPr>
          <p:cNvPr id="15" name="Slide Number Placeholder 5">
            <a:extLst>
              <a:ext uri="{FF2B5EF4-FFF2-40B4-BE49-F238E27FC236}">
                <a16:creationId xmlns:a16="http://schemas.microsoft.com/office/drawing/2014/main" id="{7508031E-0744-468F-9292-D1F6B98336D5}"/>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34</a:t>
            </a:fld>
            <a:endParaRPr lang="en-US" dirty="0">
              <a:solidFill>
                <a:schemeClr val="bg1"/>
              </a:solidFill>
              <a:latin typeface="Calibri (Body)"/>
            </a:endParaRPr>
          </a:p>
        </p:txBody>
      </p:sp>
    </p:spTree>
    <p:extLst>
      <p:ext uri="{BB962C8B-B14F-4D97-AF65-F5344CB8AC3E}">
        <p14:creationId xmlns:p14="http://schemas.microsoft.com/office/powerpoint/2010/main" val="10170787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Monte Carlo Algorithms</a:t>
            </a:r>
            <a:endParaRPr lang="en-US" sz="1500" dirty="0">
              <a:latin typeface="+mj-lt"/>
            </a:endParaRPr>
          </a:p>
        </p:txBody>
      </p:sp>
      <p:sp>
        <p:nvSpPr>
          <p:cNvPr id="3" name="Content Placeholder 2"/>
          <p:cNvSpPr>
            <a:spLocks noGrp="1"/>
          </p:cNvSpPr>
          <p:nvPr>
            <p:ph idx="1"/>
          </p:nvPr>
        </p:nvSpPr>
        <p:spPr>
          <a:xfrm>
            <a:off x="457200" y="1295400"/>
            <a:ext cx="8321040" cy="5334000"/>
          </a:xfrm>
        </p:spPr>
        <p:txBody>
          <a:bodyPr/>
          <a:lstStyle/>
          <a:p>
            <a:r>
              <a:rPr lang="en-US" sz="2400" dirty="0"/>
              <a:t>Algorithms that make random choices at one or more steps are called </a:t>
            </a:r>
            <a:r>
              <a:rPr lang="en-US" sz="2400" i="1" dirty="0"/>
              <a:t>probabilistic algorithms</a:t>
            </a:r>
            <a:r>
              <a:rPr lang="en-US" sz="2400" dirty="0"/>
              <a:t>.</a:t>
            </a:r>
          </a:p>
          <a:p>
            <a:r>
              <a:rPr lang="en-US" sz="2400" i="1" dirty="0"/>
              <a:t>Monte Carlo algorithms</a:t>
            </a:r>
            <a:r>
              <a:rPr lang="en-US" sz="2400" dirty="0"/>
              <a:t> are probabilistic algorithms used to answer decision problems, which are problems that either have “true” or “false” as their answer.</a:t>
            </a:r>
          </a:p>
          <a:p>
            <a:pPr marL="347472" lvl="1">
              <a:spcBef>
                <a:spcPts val="300"/>
              </a:spcBef>
            </a:pPr>
            <a:r>
              <a:rPr lang="en-US" sz="2000" dirty="0"/>
              <a:t>A Monte Carlo algorithm consists of a sequence of tests. For each test the algorithm responds “true” or ‘unknown.’</a:t>
            </a:r>
          </a:p>
          <a:p>
            <a:pPr marL="347472" lvl="1">
              <a:spcBef>
                <a:spcPts val="300"/>
              </a:spcBef>
            </a:pPr>
            <a:r>
              <a:rPr lang="en-US" sz="2000" dirty="0"/>
              <a:t>If the response is “true,” the algorithm terminates with the answer is “true.”  </a:t>
            </a:r>
          </a:p>
          <a:p>
            <a:pPr marL="347472" lvl="1">
              <a:spcBef>
                <a:spcPts val="300"/>
              </a:spcBef>
            </a:pPr>
            <a:r>
              <a:rPr lang="en-US" sz="2000" dirty="0"/>
              <a:t>After running a specified sequence of tests where every step yields “unknown”, the algorithm outputs “false.”</a:t>
            </a:r>
          </a:p>
          <a:p>
            <a:pPr marL="347472" lvl="1">
              <a:spcBef>
                <a:spcPts val="300"/>
              </a:spcBef>
            </a:pPr>
            <a:r>
              <a:rPr lang="en-US" sz="2000" dirty="0"/>
              <a:t>The idea is that the probability of the algorithm incorrectly outputting “false” should be very small as long as a sufficient number of tests are performed.</a:t>
            </a:r>
          </a:p>
        </p:txBody>
      </p:sp>
      <p:sp>
        <p:nvSpPr>
          <p:cNvPr id="4" name="Slide Number Placeholder 5">
            <a:extLst>
              <a:ext uri="{FF2B5EF4-FFF2-40B4-BE49-F238E27FC236}">
                <a16:creationId xmlns:a16="http://schemas.microsoft.com/office/drawing/2014/main" id="{0DB19201-2E8B-4B54-B084-A5AA91DE332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35</a:t>
            </a:fld>
            <a:endParaRPr lang="en-US" dirty="0">
              <a:solidFill>
                <a:schemeClr val="bg1"/>
              </a:solidFill>
              <a:latin typeface="Calibri (Body)"/>
            </a:endParaRPr>
          </a:p>
        </p:txBody>
      </p:sp>
    </p:spTree>
    <p:extLst>
      <p:ext uri="{BB962C8B-B14F-4D97-AF65-F5344CB8AC3E}">
        <p14:creationId xmlns:p14="http://schemas.microsoft.com/office/powerpoint/2010/main" val="3019988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3E7CD-9D42-4458-BC60-3A0B6791FB18}"/>
              </a:ext>
            </a:extLst>
          </p:cNvPr>
          <p:cNvSpPr>
            <a:spLocks noGrp="1"/>
          </p:cNvSpPr>
          <p:nvPr>
            <p:ph type="title"/>
          </p:nvPr>
        </p:nvSpPr>
        <p:spPr/>
        <p:txBody>
          <a:bodyPr/>
          <a:lstStyle/>
          <a:p>
            <a:r>
              <a:rPr lang="en-US" dirty="0">
                <a:latin typeface="+mj-lt"/>
              </a:rPr>
              <a:t>Probabilistic Primality Testing</a:t>
            </a:r>
            <a:endParaRPr lang="en-US" dirty="0"/>
          </a:p>
        </p:txBody>
      </p:sp>
      <p:sp>
        <p:nvSpPr>
          <p:cNvPr id="3" name="Content Placeholder 2">
            <a:extLst>
              <a:ext uri="{FF2B5EF4-FFF2-40B4-BE49-F238E27FC236}">
                <a16:creationId xmlns:a16="http://schemas.microsoft.com/office/drawing/2014/main" id="{5F21A9EC-EEC5-46CF-9349-805ED6B697AF}"/>
              </a:ext>
            </a:extLst>
          </p:cNvPr>
          <p:cNvSpPr>
            <a:spLocks noGrp="1"/>
          </p:cNvSpPr>
          <p:nvPr>
            <p:ph idx="1"/>
          </p:nvPr>
        </p:nvSpPr>
        <p:spPr>
          <a:xfrm>
            <a:off x="457200" y="1295400"/>
            <a:ext cx="8229600" cy="4239768"/>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Probabilistic primality testing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see Example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16</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 text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an example of a Monte Carlo algorithm, which is used to  find large primes to generate the encryption keys for RSA cryptography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as discussed in Chapter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4).</a:t>
            </a:r>
          </a:p>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 integer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greater than 1 can be shown to be composite (i.e., not prime) if it fails  a particular test  (Miller’s test), using a random integer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 </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with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 </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as the  base. But if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passes Miller’s test for a particular base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it may either be prime or composite. The probability that a composite integer passes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Miller’s test is for a random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less that ¼.</a:t>
            </a:r>
          </a:p>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 failing the test, is the “true” response in a Monte Carlo algorithm, and passing the test is “unknown.”</a:t>
            </a:r>
          </a:p>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 the test is performed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times (choosing a random integer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each time) and the  number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passes Miller’s test at every iteration, then the probability that it is composite is less than</a:t>
            </a:r>
          </a:p>
        </p:txBody>
      </p:sp>
      <p:graphicFrame>
        <p:nvGraphicFramePr>
          <p:cNvPr id="16" name="Object 15">
            <a:extLst>
              <a:ext uri="{FF2B5EF4-FFF2-40B4-BE49-F238E27FC236}">
                <a16:creationId xmlns:a16="http://schemas.microsoft.com/office/drawing/2014/main" id="{ACA8DF33-745C-46CC-AA03-E692F76F660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665211348"/>
              </p:ext>
            </p:extLst>
          </p:nvPr>
        </p:nvGraphicFramePr>
        <p:xfrm>
          <a:off x="2944368" y="5096256"/>
          <a:ext cx="718219" cy="438912"/>
        </p:xfrm>
        <a:graphic>
          <a:graphicData uri="http://schemas.openxmlformats.org/presentationml/2006/ole">
            <mc:AlternateContent xmlns:mc="http://schemas.openxmlformats.org/markup-compatibility/2006">
              <mc:Choice xmlns:v="urn:schemas-microsoft-com:vml" Requires="v">
                <p:oleObj name="Equation" r:id="rId3" imgW="457200" imgH="279360" progId="Equation.DSMT4">
                  <p:embed/>
                </p:oleObj>
              </mc:Choice>
              <mc:Fallback>
                <p:oleObj name="Equation" r:id="rId3" imgW="457200" imgH="279360" progId="Equation.DSMT4">
                  <p:embed/>
                  <p:pic>
                    <p:nvPicPr>
                      <p:cNvPr id="0" name=""/>
                      <p:cNvPicPr/>
                      <p:nvPr/>
                    </p:nvPicPr>
                    <p:blipFill>
                      <a:blip r:embed="rId4"/>
                      <a:stretch>
                        <a:fillRect/>
                      </a:stretch>
                    </p:blipFill>
                    <p:spPr>
                      <a:xfrm>
                        <a:off x="2944368" y="5096256"/>
                        <a:ext cx="718219" cy="438912"/>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EB79DD6C-D26F-41F7-8531-0B03D3F98AEF}"/>
              </a:ext>
            </a:extLst>
          </p:cNvPr>
          <p:cNvSpPr>
            <a:spLocks noGrp="1"/>
          </p:cNvSpPr>
          <p:nvPr>
            <p:ph idx="10"/>
          </p:nvPr>
        </p:nvSpPr>
        <p:spPr>
          <a:xfrm>
            <a:off x="3566160" y="5138928"/>
            <a:ext cx="5029200" cy="438911"/>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 for a sufficiently, large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probability that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a:t>
            </a:r>
            <a:endParaRPr lang="en-US" dirty="0"/>
          </a:p>
        </p:txBody>
      </p:sp>
      <p:sp>
        <p:nvSpPr>
          <p:cNvPr id="5" name="Content Placeholder 4">
            <a:extLst>
              <a:ext uri="{FF2B5EF4-FFF2-40B4-BE49-F238E27FC236}">
                <a16:creationId xmlns:a16="http://schemas.microsoft.com/office/drawing/2014/main" id="{14F0C4EB-55E1-4B1A-B8B3-1047D71576EA}"/>
              </a:ext>
            </a:extLst>
          </p:cNvPr>
          <p:cNvSpPr>
            <a:spLocks noGrp="1"/>
          </p:cNvSpPr>
          <p:nvPr>
            <p:ph idx="11"/>
          </p:nvPr>
        </p:nvSpPr>
        <p:spPr>
          <a:xfrm>
            <a:off x="813816" y="5413248"/>
            <a:ext cx="7848600" cy="994754"/>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composite even though it has passed all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iterations of Miller’s test is small. For example, with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10</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iterations, the probability that n is composite is less than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in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1,000,000</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sp>
        <p:nvSpPr>
          <p:cNvPr id="15" name="Slide Number Placeholder 5">
            <a:extLst>
              <a:ext uri="{FF2B5EF4-FFF2-40B4-BE49-F238E27FC236}">
                <a16:creationId xmlns:a16="http://schemas.microsoft.com/office/drawing/2014/main" id="{8297A4B0-75B5-4B7E-92CD-38FF64163134}"/>
              </a:ext>
            </a:extLst>
          </p:cNvPr>
          <p:cNvSpPr txBox="1">
            <a:spLocks/>
          </p:cNvSpPr>
          <p:nvPr/>
        </p:nvSpPr>
        <p:spPr>
          <a:xfrm>
            <a:off x="8686800" y="6700887"/>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36</a:t>
            </a:fld>
            <a:endParaRPr lang="en-US" dirty="0">
              <a:solidFill>
                <a:schemeClr val="bg1"/>
              </a:solidFill>
              <a:latin typeface="Calibri (Body)"/>
            </a:endParaRPr>
          </a:p>
        </p:txBody>
      </p:sp>
    </p:spTree>
    <p:extLst>
      <p:ext uri="{BB962C8B-B14F-4D97-AF65-F5344CB8AC3E}">
        <p14:creationId xmlns:p14="http://schemas.microsoft.com/office/powerpoint/2010/main" val="31896494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lstStyle/>
          <a:p>
            <a:r>
              <a:rPr lang="en-US" sz="6000" b="1" dirty="0">
                <a:latin typeface="+mj-lt"/>
              </a:rPr>
              <a:t>Bayes’ Theorem </a:t>
            </a:r>
          </a:p>
        </p:txBody>
      </p:sp>
      <p:sp>
        <p:nvSpPr>
          <p:cNvPr id="3" name="Content Placeholder 2"/>
          <p:cNvSpPr>
            <a:spLocks noGrp="1"/>
          </p:cNvSpPr>
          <p:nvPr>
            <p:ph idx="1"/>
          </p:nvPr>
        </p:nvSpPr>
        <p:spPr>
          <a:xfrm>
            <a:off x="3543300" y="3810000"/>
            <a:ext cx="2057400" cy="640080"/>
          </a:xfrm>
        </p:spPr>
        <p:txBody>
          <a:bodyPr/>
          <a:lstStyle/>
          <a:p>
            <a:r>
              <a:rPr lang="en-US" dirty="0">
                <a:latin typeface="+mj-lt"/>
              </a:rPr>
              <a:t>Section 7.3</a:t>
            </a:r>
          </a:p>
        </p:txBody>
      </p:sp>
      <p:sp>
        <p:nvSpPr>
          <p:cNvPr id="4" name="Slide Number Placeholder 5">
            <a:extLst>
              <a:ext uri="{FF2B5EF4-FFF2-40B4-BE49-F238E27FC236}">
                <a16:creationId xmlns:a16="http://schemas.microsoft.com/office/drawing/2014/main" id="{0D14B503-5586-48B9-967D-72C228931C6D}"/>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37</a:t>
            </a:fld>
            <a:endParaRPr lang="en-US" dirty="0">
              <a:solidFill>
                <a:schemeClr val="bg1"/>
              </a:solidFill>
              <a:latin typeface="Calibri (Body)"/>
            </a:endParaRPr>
          </a:p>
        </p:txBody>
      </p:sp>
    </p:spTree>
    <p:extLst>
      <p:ext uri="{BB962C8B-B14F-4D97-AF65-F5344CB8AC3E}">
        <p14:creationId xmlns:p14="http://schemas.microsoft.com/office/powerpoint/2010/main" val="14123670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Section Summary</a:t>
            </a:r>
            <a:r>
              <a:rPr lang="en-US" sz="1500" dirty="0">
                <a:latin typeface="+mj-lt"/>
              </a:rPr>
              <a:t> 3</a:t>
            </a:r>
          </a:p>
        </p:txBody>
      </p:sp>
      <p:sp>
        <p:nvSpPr>
          <p:cNvPr id="3" name="Content Placeholder 2"/>
          <p:cNvSpPr>
            <a:spLocks noGrp="1"/>
          </p:cNvSpPr>
          <p:nvPr>
            <p:ph idx="1"/>
          </p:nvPr>
        </p:nvSpPr>
        <p:spPr>
          <a:xfrm>
            <a:off x="457200" y="1295400"/>
            <a:ext cx="8321040" cy="5257800"/>
          </a:xfrm>
        </p:spPr>
        <p:txBody>
          <a:bodyPr/>
          <a:lstStyle/>
          <a:p>
            <a:r>
              <a:rPr lang="en-US" sz="2800" dirty="0"/>
              <a:t>Bayes’ Theorem.</a:t>
            </a:r>
          </a:p>
          <a:p>
            <a:r>
              <a:rPr lang="en-US" sz="2800" dirty="0"/>
              <a:t>Generalized Bayes’ Theorem.</a:t>
            </a:r>
          </a:p>
          <a:p>
            <a:r>
              <a:rPr lang="en-US" sz="2800" dirty="0"/>
              <a:t>Bayesian Spam Filters.</a:t>
            </a:r>
          </a:p>
          <a:p>
            <a:r>
              <a:rPr lang="en-US" sz="2800" dirty="0"/>
              <a:t>A.I. Applications (</a:t>
            </a:r>
            <a:r>
              <a:rPr lang="en-US" sz="2800" i="1" dirty="0"/>
              <a:t>optional</a:t>
            </a:r>
            <a:r>
              <a:rPr lang="en-US" sz="2800" dirty="0"/>
              <a:t>, </a:t>
            </a:r>
            <a:r>
              <a:rPr lang="en-US" sz="2800" i="1" dirty="0"/>
              <a:t>not currently included in the overheads</a:t>
            </a:r>
            <a:r>
              <a:rPr lang="en-US" sz="2800" dirty="0"/>
              <a:t>).</a:t>
            </a:r>
          </a:p>
        </p:txBody>
      </p:sp>
      <p:sp>
        <p:nvSpPr>
          <p:cNvPr id="4" name="Slide Number Placeholder 5">
            <a:extLst>
              <a:ext uri="{FF2B5EF4-FFF2-40B4-BE49-F238E27FC236}">
                <a16:creationId xmlns:a16="http://schemas.microsoft.com/office/drawing/2014/main" id="{15E2BEB6-BA21-40E0-8974-279146E60A6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38</a:t>
            </a:fld>
            <a:endParaRPr lang="en-US" dirty="0">
              <a:solidFill>
                <a:schemeClr val="bg1"/>
              </a:solidFill>
              <a:latin typeface="Calibri (Body)"/>
            </a:endParaRPr>
          </a:p>
        </p:txBody>
      </p:sp>
    </p:spTree>
    <p:extLst>
      <p:ext uri="{BB962C8B-B14F-4D97-AF65-F5344CB8AC3E}">
        <p14:creationId xmlns:p14="http://schemas.microsoft.com/office/powerpoint/2010/main" val="10180196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Motivation for Bayes’ Theorem</a:t>
            </a:r>
          </a:p>
        </p:txBody>
      </p:sp>
      <p:sp>
        <p:nvSpPr>
          <p:cNvPr id="3" name="Content Placeholder 2"/>
          <p:cNvSpPr>
            <a:spLocks noGrp="1"/>
          </p:cNvSpPr>
          <p:nvPr>
            <p:ph idx="1"/>
          </p:nvPr>
        </p:nvSpPr>
        <p:spPr>
          <a:xfrm>
            <a:off x="457200" y="1295400"/>
            <a:ext cx="8321040" cy="5257800"/>
          </a:xfrm>
        </p:spPr>
        <p:txBody>
          <a:bodyPr/>
          <a:lstStyle/>
          <a:p>
            <a:r>
              <a:rPr lang="en-US" sz="2800" dirty="0"/>
              <a:t>Bayes’ theorem allows us to use probability to answer questions such as the following:</a:t>
            </a:r>
          </a:p>
          <a:p>
            <a:pPr marL="347472" lvl="1"/>
            <a:r>
              <a:rPr lang="en-US" sz="2600" dirty="0"/>
              <a:t>Given that someone tests positive for having a particular disease, what is the probability that they actually do have the disease?</a:t>
            </a:r>
          </a:p>
          <a:p>
            <a:pPr marL="347472" lvl="1"/>
            <a:r>
              <a:rPr lang="en-US" sz="2600" dirty="0"/>
              <a:t>Given that someone tests negative for the disease, what is the probability, that in fact they do have the disease?</a:t>
            </a:r>
          </a:p>
          <a:p>
            <a:r>
              <a:rPr lang="en-US" sz="2800" dirty="0"/>
              <a:t>Bayes’ theorem has applications to medicine, law, artificial intelligence, engineering, and many diverse other areas.</a:t>
            </a:r>
          </a:p>
        </p:txBody>
      </p:sp>
      <p:sp>
        <p:nvSpPr>
          <p:cNvPr id="4" name="Slide Number Placeholder 5">
            <a:extLst>
              <a:ext uri="{FF2B5EF4-FFF2-40B4-BE49-F238E27FC236}">
                <a16:creationId xmlns:a16="http://schemas.microsoft.com/office/drawing/2014/main" id="{E78F36E8-DCDA-457C-8EF5-BA9A956F852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39</a:t>
            </a:fld>
            <a:endParaRPr lang="en-US" dirty="0">
              <a:solidFill>
                <a:schemeClr val="bg1"/>
              </a:solidFill>
              <a:latin typeface="Calibri (Body)"/>
            </a:endParaRPr>
          </a:p>
        </p:txBody>
      </p:sp>
    </p:spTree>
    <p:extLst>
      <p:ext uri="{BB962C8B-B14F-4D97-AF65-F5344CB8AC3E}">
        <p14:creationId xmlns:p14="http://schemas.microsoft.com/office/powerpoint/2010/main" val="2534862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Section Summary</a:t>
            </a:r>
            <a:r>
              <a:rPr lang="en-US" sz="1500" dirty="0">
                <a:latin typeface="+mj-lt"/>
              </a:rPr>
              <a:t> 1 </a:t>
            </a:r>
          </a:p>
        </p:txBody>
      </p:sp>
      <p:sp>
        <p:nvSpPr>
          <p:cNvPr id="3" name="Content Placeholder 2"/>
          <p:cNvSpPr>
            <a:spLocks noGrp="1"/>
          </p:cNvSpPr>
          <p:nvPr>
            <p:ph idx="1"/>
          </p:nvPr>
        </p:nvSpPr>
        <p:spPr>
          <a:xfrm>
            <a:off x="457200" y="1295400"/>
            <a:ext cx="8321040" cy="5257800"/>
          </a:xfrm>
        </p:spPr>
        <p:txBody>
          <a:bodyPr/>
          <a:lstStyle/>
          <a:p>
            <a:r>
              <a:rPr lang="en-US" dirty="0"/>
              <a:t>Finite Probability.</a:t>
            </a:r>
          </a:p>
          <a:p>
            <a:r>
              <a:rPr lang="en-US" dirty="0"/>
              <a:t>Probabilities of Complements and Unions of Events.</a:t>
            </a:r>
          </a:p>
          <a:p>
            <a:r>
              <a:rPr lang="en-US" dirty="0"/>
              <a:t>Probabilistic Reasoning.</a:t>
            </a:r>
          </a:p>
        </p:txBody>
      </p:sp>
      <p:sp>
        <p:nvSpPr>
          <p:cNvPr id="4" name="Slide Number Placeholder 5">
            <a:extLst>
              <a:ext uri="{FF2B5EF4-FFF2-40B4-BE49-F238E27FC236}">
                <a16:creationId xmlns:a16="http://schemas.microsoft.com/office/drawing/2014/main" id="{DA79D58F-8BE4-4BCC-B7C9-F119A5DE6930}"/>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a:t>
            </a:fld>
            <a:endParaRPr lang="en-US" dirty="0">
              <a:solidFill>
                <a:schemeClr val="bg1"/>
              </a:solidFill>
              <a:latin typeface="Calibri (Body)"/>
            </a:endParaRPr>
          </a:p>
        </p:txBody>
      </p:sp>
    </p:spTree>
    <p:extLst>
      <p:ext uri="{BB962C8B-B14F-4D97-AF65-F5344CB8AC3E}">
        <p14:creationId xmlns:p14="http://schemas.microsoft.com/office/powerpoint/2010/main" val="32311188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Bayes’ Theorem</a:t>
            </a:r>
          </a:p>
        </p:txBody>
      </p:sp>
      <p:sp>
        <p:nvSpPr>
          <p:cNvPr id="7" name="Content Placeholder 2"/>
          <p:cNvSpPr>
            <a:spLocks noGrp="1"/>
          </p:cNvSpPr>
          <p:nvPr>
            <p:ph idx="1"/>
          </p:nvPr>
        </p:nvSpPr>
        <p:spPr>
          <a:xfrm>
            <a:off x="6477000" y="457200"/>
            <a:ext cx="1524000" cy="762000"/>
          </a:xfrm>
        </p:spPr>
        <p:txBody>
          <a:bodyPr/>
          <a:lstStyle/>
          <a:p>
            <a:pPr>
              <a:spcBef>
                <a:spcPts val="0"/>
              </a:spcBef>
            </a:pPr>
            <a:r>
              <a:rPr lang="en-US" sz="1800" dirty="0"/>
              <a:t>Thomas Bayes (</a:t>
            </a:r>
            <a:r>
              <a:rPr lang="en-US" sz="1800" dirty="0">
                <a:ea typeface="Cambria Math" pitchFamily="18" charset="0"/>
              </a:rPr>
              <a:t>1702-1761</a:t>
            </a:r>
            <a:r>
              <a:rPr lang="en-US" sz="1800" dirty="0"/>
              <a:t>)</a:t>
            </a:r>
          </a:p>
        </p:txBody>
      </p:sp>
      <p:pic>
        <p:nvPicPr>
          <p:cNvPr id="14" name="Picture 3" descr="A portrait of Thomas Bayes.">
            <a:extLst>
              <a:ext uri="{FF2B5EF4-FFF2-40B4-BE49-F238E27FC236}">
                <a16:creationId xmlns:a16="http://schemas.microsoft.com/office/drawing/2014/main" id="{3A896E17-5928-4F77-8F66-98F1C4DEB4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256032"/>
            <a:ext cx="908304" cy="963168"/>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4"/>
          <p:cNvSpPr>
            <a:spLocks noGrp="1"/>
          </p:cNvSpPr>
          <p:nvPr>
            <p:ph idx="14"/>
          </p:nvPr>
        </p:nvSpPr>
        <p:spPr>
          <a:xfrm>
            <a:off x="457200" y="1295400"/>
            <a:ext cx="8229600" cy="685800"/>
          </a:xfrm>
        </p:spPr>
        <p:txBody>
          <a:bodyPr/>
          <a:lstStyle/>
          <a:p>
            <a:r>
              <a:rPr lang="en-US" sz="2000" b="1" dirty="0"/>
              <a:t>Bayes’ Theorem</a:t>
            </a:r>
            <a:r>
              <a:rPr lang="en-US" sz="2000" dirty="0"/>
              <a:t>: Suppose that </a:t>
            </a:r>
            <a:r>
              <a:rPr lang="en-US" sz="2000" i="1" dirty="0"/>
              <a:t>E</a:t>
            </a:r>
            <a:r>
              <a:rPr lang="en-US" sz="2000" dirty="0"/>
              <a:t> and </a:t>
            </a:r>
            <a:r>
              <a:rPr lang="en-US" sz="2000" i="1" dirty="0"/>
              <a:t>F</a:t>
            </a:r>
            <a:r>
              <a:rPr lang="en-US" sz="2000" dirty="0"/>
              <a:t> are events from a sample space S such that </a:t>
            </a:r>
            <a:r>
              <a:rPr lang="en-US" sz="2000" i="1" dirty="0"/>
              <a:t>p</a:t>
            </a:r>
            <a:r>
              <a:rPr lang="en-US" sz="2000" dirty="0"/>
              <a:t>(</a:t>
            </a:r>
            <a:r>
              <a:rPr lang="en-US" sz="2000" i="1" dirty="0"/>
              <a:t>E</a:t>
            </a:r>
            <a:r>
              <a:rPr lang="en-US" sz="2000" dirty="0"/>
              <a:t>) </a:t>
            </a:r>
            <a:r>
              <a:rPr lang="en-US" sz="2000" dirty="0">
                <a:ea typeface="Cambria Math"/>
              </a:rPr>
              <a:t>≠</a:t>
            </a:r>
            <a:r>
              <a:rPr lang="en-US" sz="2000" dirty="0"/>
              <a:t> </a:t>
            </a:r>
            <a:r>
              <a:rPr lang="en-US" sz="2000" dirty="0">
                <a:ea typeface="Cambria Math" pitchFamily="18" charset="0"/>
              </a:rPr>
              <a:t>0</a:t>
            </a:r>
            <a:r>
              <a:rPr lang="en-US" sz="2000" dirty="0"/>
              <a:t> and </a:t>
            </a:r>
            <a:r>
              <a:rPr lang="en-US" sz="2000" i="1" dirty="0"/>
              <a:t>p</a:t>
            </a:r>
            <a:r>
              <a:rPr lang="en-US" sz="2000" dirty="0"/>
              <a:t>(</a:t>
            </a:r>
            <a:r>
              <a:rPr lang="en-US" sz="2000" i="1" dirty="0"/>
              <a:t>F</a:t>
            </a:r>
            <a:r>
              <a:rPr lang="en-US" sz="2000" dirty="0"/>
              <a:t>) </a:t>
            </a:r>
            <a:r>
              <a:rPr lang="en-US" sz="2000" dirty="0">
                <a:ea typeface="Cambria Math"/>
              </a:rPr>
              <a:t>≠</a:t>
            </a:r>
            <a:r>
              <a:rPr lang="en-US" sz="2000" dirty="0"/>
              <a:t> </a:t>
            </a:r>
            <a:r>
              <a:rPr lang="en-US" sz="2000" dirty="0">
                <a:ea typeface="Cambria Math" pitchFamily="18" charset="0"/>
              </a:rPr>
              <a:t>0</a:t>
            </a:r>
            <a:r>
              <a:rPr lang="en-US" sz="2000" dirty="0"/>
              <a:t>. Then:</a:t>
            </a:r>
          </a:p>
        </p:txBody>
      </p:sp>
      <p:graphicFrame>
        <p:nvGraphicFramePr>
          <p:cNvPr id="11"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593729042"/>
              </p:ext>
            </p:extLst>
          </p:nvPr>
        </p:nvGraphicFramePr>
        <p:xfrm>
          <a:off x="1295400" y="1996440"/>
          <a:ext cx="4217754" cy="950912"/>
        </p:xfrm>
        <a:graphic>
          <a:graphicData uri="http://schemas.openxmlformats.org/presentationml/2006/ole">
            <mc:AlternateContent xmlns:mc="http://schemas.openxmlformats.org/markup-compatibility/2006">
              <mc:Choice xmlns:v="urn:schemas-microsoft-com:vml" Requires="v">
                <p:oleObj name="Equation" r:id="rId3" imgW="2311200" imgH="520560" progId="Equation.DSMT4">
                  <p:embed/>
                </p:oleObj>
              </mc:Choice>
              <mc:Fallback>
                <p:oleObj name="Equation" r:id="rId3" imgW="2311200" imgH="520560" progId="Equation.DSMT4">
                  <p:embed/>
                  <p:pic>
                    <p:nvPicPr>
                      <p:cNvPr id="7" name="Object 3"/>
                      <p:cNvPicPr/>
                      <p:nvPr/>
                    </p:nvPicPr>
                    <p:blipFill>
                      <a:blip r:embed="rId4"/>
                      <a:stretch>
                        <a:fillRect/>
                      </a:stretch>
                    </p:blipFill>
                    <p:spPr>
                      <a:xfrm>
                        <a:off x="1295400" y="1996440"/>
                        <a:ext cx="4217754" cy="950912"/>
                      </a:xfrm>
                      <a:prstGeom prst="rect">
                        <a:avLst/>
                      </a:prstGeom>
                    </p:spPr>
                  </p:pic>
                </p:oleObj>
              </mc:Fallback>
            </mc:AlternateContent>
          </a:graphicData>
        </a:graphic>
      </p:graphicFrame>
      <p:sp>
        <p:nvSpPr>
          <p:cNvPr id="10" name="Content Placeholder 6"/>
          <p:cNvSpPr>
            <a:spLocks noGrp="1"/>
          </p:cNvSpPr>
          <p:nvPr>
            <p:ph idx="15"/>
          </p:nvPr>
        </p:nvSpPr>
        <p:spPr>
          <a:xfrm>
            <a:off x="457200" y="2971800"/>
            <a:ext cx="8229600" cy="2590800"/>
          </a:xfrm>
        </p:spPr>
        <p:txBody>
          <a:bodyPr/>
          <a:lstStyle/>
          <a:p>
            <a:r>
              <a:rPr lang="en-US" sz="2000" b="1" dirty="0"/>
              <a:t>Example</a:t>
            </a:r>
            <a:r>
              <a:rPr lang="en-US" sz="2000" dirty="0"/>
              <a:t>: We have two boxes. The first box contains two green balls and seven red balls. The second contains four green balls and three red balls.</a:t>
            </a:r>
            <a:br>
              <a:rPr lang="en-US" sz="2000" dirty="0"/>
            </a:br>
            <a:r>
              <a:rPr lang="en-US" sz="2000" dirty="0"/>
              <a:t>Bob selects one of the boxes at random. Then he selects a ball from that box at random. If he has a red ball, what is the probability that he selected a ball from the first box.</a:t>
            </a:r>
          </a:p>
          <a:p>
            <a:pPr marL="347472" lvl="1">
              <a:spcBef>
                <a:spcPts val="0"/>
              </a:spcBef>
            </a:pPr>
            <a:r>
              <a:rPr lang="en-US" sz="1800" dirty="0"/>
              <a:t>Let </a:t>
            </a:r>
            <a:r>
              <a:rPr lang="en-US" sz="1800" i="1" dirty="0"/>
              <a:t>E</a:t>
            </a:r>
            <a:r>
              <a:rPr lang="en-US" sz="1800" dirty="0"/>
              <a:t> be the event that Bob has chosen a red ball and </a:t>
            </a:r>
            <a:r>
              <a:rPr lang="en-US" sz="1800" i="1" dirty="0"/>
              <a:t>F</a:t>
            </a:r>
            <a:r>
              <a:rPr lang="en-US" sz="1800" dirty="0"/>
              <a:t> be the event that Bob has chosen the first box.</a:t>
            </a:r>
          </a:p>
          <a:p>
            <a:pPr marL="347472" lvl="1">
              <a:spcBef>
                <a:spcPts val="0"/>
              </a:spcBef>
            </a:pPr>
            <a:r>
              <a:rPr lang="en-US" sz="1800" dirty="0"/>
              <a:t>By Bayes’ theorem the probability that Bob has picked the first box is:</a:t>
            </a:r>
          </a:p>
        </p:txBody>
      </p:sp>
      <p:graphicFrame>
        <p:nvGraphicFramePr>
          <p:cNvPr id="12" name="Object 7">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216814"/>
              </p:ext>
            </p:extLst>
          </p:nvPr>
        </p:nvGraphicFramePr>
        <p:xfrm>
          <a:off x="1090613" y="5670550"/>
          <a:ext cx="6323012" cy="798513"/>
        </p:xfrm>
        <a:graphic>
          <a:graphicData uri="http://schemas.openxmlformats.org/presentationml/2006/ole">
            <mc:AlternateContent xmlns:mc="http://schemas.openxmlformats.org/markup-compatibility/2006">
              <mc:Choice xmlns:v="urn:schemas-microsoft-com:vml" Requires="v">
                <p:oleObj name="Equation" r:id="rId5" imgW="3720960" imgH="469800" progId="Equation.DSMT4">
                  <p:embed/>
                </p:oleObj>
              </mc:Choice>
              <mc:Fallback>
                <p:oleObj name="Equation" r:id="rId5" imgW="3720960" imgH="469800" progId="Equation.DSMT4">
                  <p:embed/>
                  <p:pic>
                    <p:nvPicPr>
                      <p:cNvPr id="11" name="Object 3"/>
                      <p:cNvPicPr/>
                      <p:nvPr/>
                    </p:nvPicPr>
                    <p:blipFill>
                      <a:blip r:embed="rId6"/>
                      <a:stretch>
                        <a:fillRect/>
                      </a:stretch>
                    </p:blipFill>
                    <p:spPr>
                      <a:xfrm>
                        <a:off x="1090613" y="5670550"/>
                        <a:ext cx="6323012" cy="798513"/>
                      </a:xfrm>
                      <a:prstGeom prst="rect">
                        <a:avLst/>
                      </a:prstGeom>
                    </p:spPr>
                  </p:pic>
                </p:oleObj>
              </mc:Fallback>
            </mc:AlternateContent>
          </a:graphicData>
        </a:graphic>
      </p:graphicFrame>
      <p:sp>
        <p:nvSpPr>
          <p:cNvPr id="13" name="Slide Number Placeholder 5">
            <a:extLst>
              <a:ext uri="{FF2B5EF4-FFF2-40B4-BE49-F238E27FC236}">
                <a16:creationId xmlns:a16="http://schemas.microsoft.com/office/drawing/2014/main" id="{9C78C99F-2EFF-4C94-8596-55B368D3F72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40</a:t>
            </a:fld>
            <a:endParaRPr lang="en-US" dirty="0">
              <a:solidFill>
                <a:schemeClr val="bg1"/>
              </a:solidFill>
              <a:latin typeface="Calibri (Body)"/>
            </a:endParaRPr>
          </a:p>
        </p:txBody>
      </p:sp>
    </p:spTree>
    <p:extLst>
      <p:ext uri="{BB962C8B-B14F-4D97-AF65-F5344CB8AC3E}">
        <p14:creationId xmlns:p14="http://schemas.microsoft.com/office/powerpoint/2010/main" val="34466429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Derivation of Bayes’ Theorem</a:t>
            </a:r>
            <a:r>
              <a:rPr lang="en-US" sz="1500" dirty="0">
                <a:latin typeface="+mj-lt"/>
              </a:rPr>
              <a:t> 1</a:t>
            </a:r>
          </a:p>
        </p:txBody>
      </p:sp>
      <p:sp>
        <p:nvSpPr>
          <p:cNvPr id="6" name="Content Placeholder 2"/>
          <p:cNvSpPr>
            <a:spLocks noGrp="1"/>
          </p:cNvSpPr>
          <p:nvPr>
            <p:ph idx="1"/>
          </p:nvPr>
        </p:nvSpPr>
        <p:spPr>
          <a:xfrm>
            <a:off x="457200" y="1295400"/>
            <a:ext cx="8229600" cy="990600"/>
          </a:xfrm>
        </p:spPr>
        <p:txBody>
          <a:bodyPr/>
          <a:lstStyle/>
          <a:p>
            <a:r>
              <a:rPr lang="en-US" sz="2800" dirty="0"/>
              <a:t>Recall the definition of the conditional probability</a:t>
            </a:r>
          </a:p>
        </p:txBody>
      </p:sp>
      <p:graphicFrame>
        <p:nvGraphicFramePr>
          <p:cNvPr id="3" name="Object 2">
            <a:extLst>
              <a:ext uri="{FF2B5EF4-FFF2-40B4-BE49-F238E27FC236}">
                <a16:creationId xmlns:a16="http://schemas.microsoft.com/office/drawing/2014/main" id="{7BABE75D-2B95-4841-984E-2E3BAFDA536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716833742"/>
              </p:ext>
            </p:extLst>
          </p:nvPr>
        </p:nvGraphicFramePr>
        <p:xfrm>
          <a:off x="493776" y="1714500"/>
          <a:ext cx="1268412" cy="603250"/>
        </p:xfrm>
        <a:graphic>
          <a:graphicData uri="http://schemas.openxmlformats.org/presentationml/2006/ole">
            <mc:AlternateContent xmlns:mc="http://schemas.openxmlformats.org/markup-compatibility/2006">
              <mc:Choice xmlns:v="urn:schemas-microsoft-com:vml" Requires="v">
                <p:oleObj name="Equation" r:id="rId2" imgW="533160" imgH="253800" progId="Equation.DSMT4">
                  <p:embed/>
                </p:oleObj>
              </mc:Choice>
              <mc:Fallback>
                <p:oleObj name="Equation" r:id="rId2" imgW="533160" imgH="253800" progId="Equation.DSMT4">
                  <p:embed/>
                  <p:pic>
                    <p:nvPicPr>
                      <p:cNvPr id="0" name=""/>
                      <p:cNvPicPr/>
                      <p:nvPr/>
                    </p:nvPicPr>
                    <p:blipFill>
                      <a:blip r:embed="rId3"/>
                      <a:stretch>
                        <a:fillRect/>
                      </a:stretch>
                    </p:blipFill>
                    <p:spPr>
                      <a:xfrm>
                        <a:off x="493776" y="1714500"/>
                        <a:ext cx="1268412" cy="603250"/>
                      </a:xfrm>
                      <a:prstGeom prst="rect">
                        <a:avLst/>
                      </a:prstGeom>
                    </p:spPr>
                  </p:pic>
                </p:oleObj>
              </mc:Fallback>
            </mc:AlternateContent>
          </a:graphicData>
        </a:graphic>
      </p:graphicFrame>
      <p:graphicFrame>
        <p:nvGraphicFramePr>
          <p:cNvPr id="9"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10514003"/>
              </p:ext>
            </p:extLst>
          </p:nvPr>
        </p:nvGraphicFramePr>
        <p:xfrm>
          <a:off x="2492374" y="2193925"/>
          <a:ext cx="3146425" cy="1238486"/>
        </p:xfrm>
        <a:graphic>
          <a:graphicData uri="http://schemas.openxmlformats.org/presentationml/2006/ole">
            <mc:AlternateContent xmlns:mc="http://schemas.openxmlformats.org/markup-compatibility/2006">
              <mc:Choice xmlns:v="urn:schemas-microsoft-com:vml" Requires="v">
                <p:oleObj name="Equation" r:id="rId4" imgW="1193760" imgH="469800" progId="Equation.DSMT4">
                  <p:embed/>
                </p:oleObj>
              </mc:Choice>
              <mc:Fallback>
                <p:oleObj name="Equation" r:id="rId4" imgW="1193760" imgH="469800" progId="Equation.DSMT4">
                  <p:embed/>
                  <p:pic>
                    <p:nvPicPr>
                      <p:cNvPr id="12" name="Object 7"/>
                      <p:cNvPicPr/>
                      <p:nvPr/>
                    </p:nvPicPr>
                    <p:blipFill>
                      <a:blip r:embed="rId5"/>
                      <a:stretch>
                        <a:fillRect/>
                      </a:stretch>
                    </p:blipFill>
                    <p:spPr>
                      <a:xfrm>
                        <a:off x="2492374" y="2193925"/>
                        <a:ext cx="3146425" cy="1238486"/>
                      </a:xfrm>
                      <a:prstGeom prst="rect">
                        <a:avLst/>
                      </a:prstGeom>
                    </p:spPr>
                  </p:pic>
                </p:oleObj>
              </mc:Fallback>
            </mc:AlternateContent>
          </a:graphicData>
        </a:graphic>
      </p:graphicFrame>
      <p:sp>
        <p:nvSpPr>
          <p:cNvPr id="7" name="Content Placeholder 4"/>
          <p:cNvSpPr>
            <a:spLocks noGrp="1"/>
          </p:cNvSpPr>
          <p:nvPr>
            <p:ph idx="13"/>
          </p:nvPr>
        </p:nvSpPr>
        <p:spPr>
          <a:xfrm>
            <a:off x="457200" y="3810000"/>
            <a:ext cx="8229600" cy="533400"/>
          </a:xfrm>
        </p:spPr>
        <p:txBody>
          <a:bodyPr/>
          <a:lstStyle/>
          <a:p>
            <a:r>
              <a:rPr lang="en-US" sz="2800" dirty="0"/>
              <a:t>From this definition, it follows that:</a:t>
            </a:r>
          </a:p>
        </p:txBody>
      </p:sp>
      <p:graphicFrame>
        <p:nvGraphicFramePr>
          <p:cNvPr id="16"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935097891"/>
              </p:ext>
            </p:extLst>
          </p:nvPr>
        </p:nvGraphicFramePr>
        <p:xfrm>
          <a:off x="498475" y="4349224"/>
          <a:ext cx="6742840" cy="1235075"/>
        </p:xfrm>
        <a:graphic>
          <a:graphicData uri="http://schemas.openxmlformats.org/presentationml/2006/ole">
            <mc:AlternateContent xmlns:mc="http://schemas.openxmlformats.org/markup-compatibility/2006">
              <mc:Choice xmlns:v="urn:schemas-microsoft-com:vml" Requires="v">
                <p:oleObj name="Equation" r:id="rId6" imgW="2565360" imgH="469800" progId="Equation.DSMT4">
                  <p:embed/>
                </p:oleObj>
              </mc:Choice>
              <mc:Fallback>
                <p:oleObj name="Equation" r:id="rId6" imgW="2565360" imgH="469800" progId="Equation.DSMT4">
                  <p:embed/>
                  <p:pic>
                    <p:nvPicPr>
                      <p:cNvPr id="9" name="Object 7"/>
                      <p:cNvPicPr/>
                      <p:nvPr/>
                    </p:nvPicPr>
                    <p:blipFill>
                      <a:blip r:embed="rId7"/>
                      <a:stretch>
                        <a:fillRect/>
                      </a:stretch>
                    </p:blipFill>
                    <p:spPr>
                      <a:xfrm>
                        <a:off x="498475" y="4349224"/>
                        <a:ext cx="6742840" cy="1235075"/>
                      </a:xfrm>
                      <a:prstGeom prst="rect">
                        <a:avLst/>
                      </a:prstGeom>
                    </p:spPr>
                  </p:pic>
                </p:oleObj>
              </mc:Fallback>
            </mc:AlternateContent>
          </a:graphicData>
        </a:graphic>
      </p:graphicFrame>
      <p:sp>
        <p:nvSpPr>
          <p:cNvPr id="8" name="Slide Number Placeholder 5">
            <a:extLst>
              <a:ext uri="{FF2B5EF4-FFF2-40B4-BE49-F238E27FC236}">
                <a16:creationId xmlns:a16="http://schemas.microsoft.com/office/drawing/2014/main" id="{37A3212D-19E4-4E39-B7D1-4FF2655AAA3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41</a:t>
            </a:fld>
            <a:endParaRPr lang="en-US" dirty="0">
              <a:solidFill>
                <a:schemeClr val="bg1"/>
              </a:solidFill>
              <a:latin typeface="Calibri (Body)"/>
            </a:endParaRPr>
          </a:p>
        </p:txBody>
      </p:sp>
    </p:spTree>
    <p:extLst>
      <p:ext uri="{BB962C8B-B14F-4D97-AF65-F5344CB8AC3E}">
        <p14:creationId xmlns:p14="http://schemas.microsoft.com/office/powerpoint/2010/main" val="1863755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E60C2-C1F0-4681-971C-D119255C58DF}"/>
              </a:ext>
            </a:extLst>
          </p:cNvPr>
          <p:cNvSpPr>
            <a:spLocks noGrp="1"/>
          </p:cNvSpPr>
          <p:nvPr>
            <p:ph type="title"/>
          </p:nvPr>
        </p:nvSpPr>
        <p:spPr/>
        <p:txBody>
          <a:bodyPr/>
          <a:lstStyle/>
          <a:p>
            <a:r>
              <a:rPr lang="en-US" dirty="0">
                <a:latin typeface="+mj-lt"/>
              </a:rPr>
              <a:t>Derivation of Bayes’ Theorem</a:t>
            </a:r>
            <a:r>
              <a:rPr lang="en-US" sz="1500" dirty="0">
                <a:latin typeface="+mj-lt"/>
              </a:rPr>
              <a:t> 2</a:t>
            </a:r>
            <a:endParaRPr lang="en-US" dirty="0"/>
          </a:p>
        </p:txBody>
      </p:sp>
      <p:sp>
        <p:nvSpPr>
          <p:cNvPr id="3" name="Content Placeholder 2">
            <a:extLst>
              <a:ext uri="{FF2B5EF4-FFF2-40B4-BE49-F238E27FC236}">
                <a16:creationId xmlns:a16="http://schemas.microsoft.com/office/drawing/2014/main" id="{CF8313D4-25AB-401D-A1C0-471D24A1C0D8}"/>
              </a:ext>
            </a:extLst>
          </p:cNvPr>
          <p:cNvSpPr>
            <a:spLocks noGrp="1"/>
          </p:cNvSpPr>
          <p:nvPr>
            <p:ph idx="1"/>
          </p:nvPr>
        </p:nvSpPr>
        <p:spPr>
          <a:xfrm>
            <a:off x="457200" y="1295400"/>
            <a:ext cx="5257800" cy="5334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On the last slide we showed that</a:t>
            </a:r>
          </a:p>
        </p:txBody>
      </p:sp>
      <p:graphicFrame>
        <p:nvGraphicFramePr>
          <p:cNvPr id="16" name="Object 3">
            <a:extLst>
              <a:ext uri="{FF2B5EF4-FFF2-40B4-BE49-F238E27FC236}">
                <a16:creationId xmlns:a16="http://schemas.microsoft.com/office/drawing/2014/main" id="{AF0CE893-25D2-4A48-9048-E8626277B9B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212678383"/>
              </p:ext>
            </p:extLst>
          </p:nvPr>
        </p:nvGraphicFramePr>
        <p:xfrm>
          <a:off x="762000" y="2101596"/>
          <a:ext cx="7058025" cy="571500"/>
        </p:xfrm>
        <a:graphic>
          <a:graphicData uri="http://schemas.openxmlformats.org/presentationml/2006/ole">
            <mc:AlternateContent xmlns:mc="http://schemas.openxmlformats.org/markup-compatibility/2006">
              <mc:Choice xmlns:v="urn:schemas-microsoft-com:vml" Requires="v">
                <p:oleObj name="Equation" r:id="rId2" imgW="3136680" imgH="253800" progId="Equation.DSMT4">
                  <p:embed/>
                </p:oleObj>
              </mc:Choice>
              <mc:Fallback>
                <p:oleObj name="Equation" r:id="rId2" imgW="3136680" imgH="253800" progId="Equation.DSMT4">
                  <p:embed/>
                  <p:pic>
                    <p:nvPicPr>
                      <p:cNvPr id="13" name="Object 3">
                        <a:extLst>
                          <a:ext uri="{C183D7F6-B498-43B3-948B-1728B52AA6E4}">
                            <adec:decorative xmlns:adec="http://schemas.microsoft.com/office/drawing/2017/decorative" val="1"/>
                          </a:ext>
                        </a:extLst>
                      </p:cNvPr>
                      <p:cNvPicPr/>
                      <p:nvPr/>
                    </p:nvPicPr>
                    <p:blipFill>
                      <a:blip r:embed="rId3"/>
                      <a:stretch>
                        <a:fillRect/>
                      </a:stretch>
                    </p:blipFill>
                    <p:spPr>
                      <a:xfrm>
                        <a:off x="762000" y="2101596"/>
                        <a:ext cx="7058025" cy="5715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B13EE165-105E-4CE5-AF38-ABD3A71D1743}"/>
              </a:ext>
            </a:extLst>
          </p:cNvPr>
          <p:cNvSpPr>
            <a:spLocks noGrp="1"/>
          </p:cNvSpPr>
          <p:nvPr>
            <p:ph idx="10"/>
          </p:nvPr>
        </p:nvSpPr>
        <p:spPr>
          <a:xfrm>
            <a:off x="457200" y="3045923"/>
            <a:ext cx="4191000" cy="530747"/>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Equating the two formulas</a:t>
            </a:r>
          </a:p>
        </p:txBody>
      </p:sp>
      <p:sp>
        <p:nvSpPr>
          <p:cNvPr id="5" name="Content Placeholder 4">
            <a:extLst>
              <a:ext uri="{FF2B5EF4-FFF2-40B4-BE49-F238E27FC236}">
                <a16:creationId xmlns:a16="http://schemas.microsoft.com/office/drawing/2014/main" id="{73816449-8951-4FAE-8C59-A02DDE6E262D}"/>
              </a:ext>
            </a:extLst>
          </p:cNvPr>
          <p:cNvSpPr>
            <a:spLocks noGrp="1"/>
          </p:cNvSpPr>
          <p:nvPr>
            <p:ph idx="11"/>
          </p:nvPr>
        </p:nvSpPr>
        <p:spPr>
          <a:xfrm>
            <a:off x="457200" y="3505201"/>
            <a:ext cx="762000" cy="533399"/>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a:t>
            </a:r>
            <a:endParaRPr lang="en-US" dirty="0"/>
          </a:p>
        </p:txBody>
      </p:sp>
      <p:graphicFrame>
        <p:nvGraphicFramePr>
          <p:cNvPr id="19" name="Object 18">
            <a:extLst>
              <a:ext uri="{FF2B5EF4-FFF2-40B4-BE49-F238E27FC236}">
                <a16:creationId xmlns:a16="http://schemas.microsoft.com/office/drawing/2014/main" id="{07FE9A66-D846-405C-9956-32D5A389AB2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66831082"/>
              </p:ext>
            </p:extLst>
          </p:nvPr>
        </p:nvGraphicFramePr>
        <p:xfrm>
          <a:off x="1016000" y="3488720"/>
          <a:ext cx="905256" cy="548640"/>
        </p:xfrm>
        <a:graphic>
          <a:graphicData uri="http://schemas.openxmlformats.org/presentationml/2006/ole">
            <mc:AlternateContent xmlns:mc="http://schemas.openxmlformats.org/markup-compatibility/2006">
              <mc:Choice xmlns:v="urn:schemas-microsoft-com:vml" Requires="v">
                <p:oleObj name="Equation" r:id="rId4" imgW="419040" imgH="253800" progId="Equation.DSMT4">
                  <p:embed/>
                </p:oleObj>
              </mc:Choice>
              <mc:Fallback>
                <p:oleObj name="Equation" r:id="rId4" imgW="419040" imgH="253800" progId="Equation.DSMT4">
                  <p:embed/>
                  <p:pic>
                    <p:nvPicPr>
                      <p:cNvPr id="0" name=""/>
                      <p:cNvPicPr/>
                      <p:nvPr/>
                    </p:nvPicPr>
                    <p:blipFill>
                      <a:blip r:embed="rId5"/>
                      <a:stretch>
                        <a:fillRect/>
                      </a:stretch>
                    </p:blipFill>
                    <p:spPr>
                      <a:xfrm>
                        <a:off x="1016000" y="3488720"/>
                        <a:ext cx="905256" cy="54864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E9DD8DBF-398D-4FBC-B1DE-9B5EE328D5D0}"/>
              </a:ext>
            </a:extLst>
          </p:cNvPr>
          <p:cNvSpPr>
            <a:spLocks noGrp="1"/>
          </p:cNvSpPr>
          <p:nvPr>
            <p:ph idx="13"/>
          </p:nvPr>
        </p:nvSpPr>
        <p:spPr>
          <a:xfrm>
            <a:off x="1858264" y="3484147"/>
            <a:ext cx="1828800" cy="530746"/>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shows that</a:t>
            </a:r>
            <a:endParaRPr lang="en-US" dirty="0"/>
          </a:p>
        </p:txBody>
      </p:sp>
      <p:graphicFrame>
        <p:nvGraphicFramePr>
          <p:cNvPr id="17" name="Object 5">
            <a:extLst>
              <a:ext uri="{FF2B5EF4-FFF2-40B4-BE49-F238E27FC236}">
                <a16:creationId xmlns:a16="http://schemas.microsoft.com/office/drawing/2014/main" id="{AEAAF9C4-C232-4DC5-AD51-CA6AA9BC0D7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48559826"/>
              </p:ext>
            </p:extLst>
          </p:nvPr>
        </p:nvGraphicFramePr>
        <p:xfrm>
          <a:off x="4389120" y="3056750"/>
          <a:ext cx="3556000" cy="530746"/>
        </p:xfrm>
        <a:graphic>
          <a:graphicData uri="http://schemas.openxmlformats.org/presentationml/2006/ole">
            <mc:AlternateContent xmlns:mc="http://schemas.openxmlformats.org/markup-compatibility/2006">
              <mc:Choice xmlns:v="urn:schemas-microsoft-com:vml" Requires="v">
                <p:oleObj name="Equation" r:id="rId6" imgW="1701720" imgH="253800" progId="Equation.DSMT4">
                  <p:embed/>
                </p:oleObj>
              </mc:Choice>
              <mc:Fallback>
                <p:oleObj name="Equation" r:id="rId6" imgW="1701720" imgH="253800" progId="Equation.DSMT4">
                  <p:embed/>
                  <p:pic>
                    <p:nvPicPr>
                      <p:cNvPr id="14" name="Object 5">
                        <a:extLst>
                          <a:ext uri="{C183D7F6-B498-43B3-948B-1728B52AA6E4}">
                            <adec:decorative xmlns:adec="http://schemas.microsoft.com/office/drawing/2017/decorative" val="1"/>
                          </a:ext>
                        </a:extLst>
                      </p:cNvPr>
                      <p:cNvPicPr/>
                      <p:nvPr/>
                    </p:nvPicPr>
                    <p:blipFill>
                      <a:blip r:embed="rId7"/>
                      <a:stretch>
                        <a:fillRect/>
                      </a:stretch>
                    </p:blipFill>
                    <p:spPr>
                      <a:xfrm>
                        <a:off x="4389120" y="3056750"/>
                        <a:ext cx="3556000" cy="530746"/>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A72415C3-8231-4BD8-BF8A-845E9E9BC741}"/>
              </a:ext>
            </a:extLst>
          </p:cNvPr>
          <p:cNvSpPr>
            <a:spLocks noGrp="1"/>
          </p:cNvSpPr>
          <p:nvPr>
            <p:ph idx="14"/>
          </p:nvPr>
        </p:nvSpPr>
        <p:spPr>
          <a:xfrm>
            <a:off x="457200" y="4343400"/>
            <a:ext cx="1828800" cy="546548"/>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Solving for</a:t>
            </a:r>
          </a:p>
        </p:txBody>
      </p:sp>
      <p:graphicFrame>
        <p:nvGraphicFramePr>
          <p:cNvPr id="20" name="Object 19">
            <a:extLst>
              <a:ext uri="{FF2B5EF4-FFF2-40B4-BE49-F238E27FC236}">
                <a16:creationId xmlns:a16="http://schemas.microsoft.com/office/drawing/2014/main" id="{F8FB9157-B11C-41DE-B785-C3D5DD174E9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42869751"/>
              </p:ext>
            </p:extLst>
          </p:nvPr>
        </p:nvGraphicFramePr>
        <p:xfrm>
          <a:off x="2103120" y="4343400"/>
          <a:ext cx="1123340" cy="576072"/>
        </p:xfrm>
        <a:graphic>
          <a:graphicData uri="http://schemas.openxmlformats.org/presentationml/2006/ole">
            <mc:AlternateContent xmlns:mc="http://schemas.openxmlformats.org/markup-compatibility/2006">
              <mc:Choice xmlns:v="urn:schemas-microsoft-com:vml" Requires="v">
                <p:oleObj name="Equation" r:id="rId8" imgW="495000" imgH="253800" progId="Equation.DSMT4">
                  <p:embed/>
                </p:oleObj>
              </mc:Choice>
              <mc:Fallback>
                <p:oleObj name="Equation" r:id="rId8" imgW="495000" imgH="253800" progId="Equation.DSMT4">
                  <p:embed/>
                  <p:pic>
                    <p:nvPicPr>
                      <p:cNvPr id="0" name=""/>
                      <p:cNvPicPr/>
                      <p:nvPr/>
                    </p:nvPicPr>
                    <p:blipFill>
                      <a:blip r:embed="rId9"/>
                      <a:stretch>
                        <a:fillRect/>
                      </a:stretch>
                    </p:blipFill>
                    <p:spPr>
                      <a:xfrm>
                        <a:off x="2103120" y="4343400"/>
                        <a:ext cx="1123340" cy="576072"/>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EB03F666-883D-459A-B876-CFBA99A9E7F1}"/>
              </a:ext>
            </a:extLst>
          </p:cNvPr>
          <p:cNvSpPr>
            <a:spLocks noGrp="1"/>
          </p:cNvSpPr>
          <p:nvPr>
            <p:ph idx="15"/>
          </p:nvPr>
        </p:nvSpPr>
        <p:spPr>
          <a:xfrm>
            <a:off x="3163824" y="4343400"/>
            <a:ext cx="1371600" cy="507582"/>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 for</a:t>
            </a:r>
            <a:endParaRPr lang="en-US" dirty="0"/>
          </a:p>
        </p:txBody>
      </p:sp>
      <p:graphicFrame>
        <p:nvGraphicFramePr>
          <p:cNvPr id="21" name="Object 20">
            <a:extLst>
              <a:ext uri="{FF2B5EF4-FFF2-40B4-BE49-F238E27FC236}">
                <a16:creationId xmlns:a16="http://schemas.microsoft.com/office/drawing/2014/main" id="{48639F6D-C709-42E2-974A-F42974D2F64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30381933"/>
              </p:ext>
            </p:extLst>
          </p:nvPr>
        </p:nvGraphicFramePr>
        <p:xfrm>
          <a:off x="4355020" y="4338827"/>
          <a:ext cx="1123341" cy="576072"/>
        </p:xfrm>
        <a:graphic>
          <a:graphicData uri="http://schemas.openxmlformats.org/presentationml/2006/ole">
            <mc:AlternateContent xmlns:mc="http://schemas.openxmlformats.org/markup-compatibility/2006">
              <mc:Choice xmlns:v="urn:schemas-microsoft-com:vml" Requires="v">
                <p:oleObj name="Equation" r:id="rId10" imgW="495000" imgH="253800" progId="Equation.DSMT4">
                  <p:embed/>
                </p:oleObj>
              </mc:Choice>
              <mc:Fallback>
                <p:oleObj name="Equation" r:id="rId10" imgW="495000" imgH="253800" progId="Equation.DSMT4">
                  <p:embed/>
                  <p:pic>
                    <p:nvPicPr>
                      <p:cNvPr id="0" name=""/>
                      <p:cNvPicPr/>
                      <p:nvPr/>
                    </p:nvPicPr>
                    <p:blipFill>
                      <a:blip r:embed="rId11"/>
                      <a:stretch>
                        <a:fillRect/>
                      </a:stretch>
                    </p:blipFill>
                    <p:spPr>
                      <a:xfrm>
                        <a:off x="4355020" y="4338827"/>
                        <a:ext cx="1123341" cy="576072"/>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3EDC3702-3037-42B7-97A5-AAFC0F94B17D}"/>
              </a:ext>
            </a:extLst>
          </p:cNvPr>
          <p:cNvSpPr>
            <a:spLocks noGrp="1"/>
          </p:cNvSpPr>
          <p:nvPr>
            <p:ph idx="16"/>
          </p:nvPr>
        </p:nvSpPr>
        <p:spPr>
          <a:xfrm>
            <a:off x="5410200" y="4343400"/>
            <a:ext cx="1981200" cy="471740"/>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tells us that</a:t>
            </a:r>
            <a:endParaRPr lang="en-US" dirty="0"/>
          </a:p>
        </p:txBody>
      </p:sp>
      <p:graphicFrame>
        <p:nvGraphicFramePr>
          <p:cNvPr id="18" name="Object 7">
            <a:extLst>
              <a:ext uri="{FF2B5EF4-FFF2-40B4-BE49-F238E27FC236}">
                <a16:creationId xmlns:a16="http://schemas.microsoft.com/office/drawing/2014/main" id="{F8A9C158-5E58-40BB-A43E-2AEE2759CB3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55906108"/>
              </p:ext>
            </p:extLst>
          </p:nvPr>
        </p:nvGraphicFramePr>
        <p:xfrm>
          <a:off x="762000" y="4978340"/>
          <a:ext cx="6527800" cy="1019108"/>
        </p:xfrm>
        <a:graphic>
          <a:graphicData uri="http://schemas.openxmlformats.org/presentationml/2006/ole">
            <mc:AlternateContent xmlns:mc="http://schemas.openxmlformats.org/markup-compatibility/2006">
              <mc:Choice xmlns:v="urn:schemas-microsoft-com:vml" Requires="v">
                <p:oleObj name="Equation" r:id="rId12" imgW="3009600" imgH="469800" progId="Equation.DSMT4">
                  <p:embed/>
                </p:oleObj>
              </mc:Choice>
              <mc:Fallback>
                <p:oleObj name="Equation" r:id="rId12" imgW="3009600" imgH="469800" progId="Equation.DSMT4">
                  <p:embed/>
                  <p:pic>
                    <p:nvPicPr>
                      <p:cNvPr id="15" name="Object 7">
                        <a:extLst>
                          <a:ext uri="{C183D7F6-B498-43B3-948B-1728B52AA6E4}">
                            <adec:decorative xmlns:adec="http://schemas.microsoft.com/office/drawing/2017/decorative" val="1"/>
                          </a:ext>
                        </a:extLst>
                      </p:cNvPr>
                      <p:cNvPicPr/>
                      <p:nvPr/>
                    </p:nvPicPr>
                    <p:blipFill>
                      <a:blip r:embed="rId13"/>
                      <a:stretch>
                        <a:fillRect/>
                      </a:stretch>
                    </p:blipFill>
                    <p:spPr>
                      <a:xfrm>
                        <a:off x="762000" y="4978340"/>
                        <a:ext cx="6527800" cy="1019108"/>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68980231-FF01-40B8-B050-756B3AA12BFD}"/>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42</a:t>
            </a:fld>
            <a:endParaRPr lang="en-US" dirty="0">
              <a:solidFill>
                <a:schemeClr val="bg1"/>
              </a:solidFill>
              <a:latin typeface="Calibri (Body)"/>
            </a:endParaRPr>
          </a:p>
        </p:txBody>
      </p:sp>
    </p:spTree>
    <p:extLst>
      <p:ext uri="{BB962C8B-B14F-4D97-AF65-F5344CB8AC3E}">
        <p14:creationId xmlns:p14="http://schemas.microsoft.com/office/powerpoint/2010/main" val="28114342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Derivation of Bayes’ Theorem</a:t>
            </a:r>
            <a:r>
              <a:rPr lang="en-US" sz="1500" dirty="0">
                <a:latin typeface="+mj-lt"/>
              </a:rPr>
              <a:t> 3</a:t>
            </a:r>
            <a:endParaRPr lang="en-IN" dirty="0">
              <a:latin typeface="+mj-lt"/>
            </a:endParaRPr>
          </a:p>
        </p:txBody>
      </p:sp>
      <p:sp>
        <p:nvSpPr>
          <p:cNvPr id="3" name="Content Placeholder 2"/>
          <p:cNvSpPr>
            <a:spLocks noGrp="1"/>
          </p:cNvSpPr>
          <p:nvPr>
            <p:ph idx="1"/>
          </p:nvPr>
        </p:nvSpPr>
        <p:spPr>
          <a:xfrm>
            <a:off x="457200" y="1295400"/>
            <a:ext cx="2667000" cy="838200"/>
          </a:xfrm>
        </p:spPr>
        <p:txBody>
          <a:bodyPr/>
          <a:lstStyle/>
          <a:p>
            <a:r>
              <a:rPr lang="en-US" sz="2400" dirty="0"/>
              <a:t>On the last slide we showed that:</a:t>
            </a:r>
          </a:p>
        </p:txBody>
      </p:sp>
      <p:graphicFrame>
        <p:nvGraphicFramePr>
          <p:cNvPr id="6"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8106897"/>
              </p:ext>
            </p:extLst>
          </p:nvPr>
        </p:nvGraphicFramePr>
        <p:xfrm>
          <a:off x="3505199" y="1150240"/>
          <a:ext cx="2976657" cy="983360"/>
        </p:xfrm>
        <a:graphic>
          <a:graphicData uri="http://schemas.openxmlformats.org/presentationml/2006/ole">
            <mc:AlternateContent xmlns:mc="http://schemas.openxmlformats.org/markup-compatibility/2006">
              <mc:Choice xmlns:v="urn:schemas-microsoft-com:vml" Requires="v">
                <p:oleObj name="Equation" r:id="rId2" imgW="1422360" imgH="469800" progId="Equation.DSMT4">
                  <p:embed/>
                </p:oleObj>
              </mc:Choice>
              <mc:Fallback>
                <p:oleObj name="Equation" r:id="rId2" imgW="1422360" imgH="469800" progId="Equation.DSMT4">
                  <p:embed/>
                  <p:pic>
                    <p:nvPicPr>
                      <p:cNvPr id="15" name="Object 7"/>
                      <p:cNvPicPr/>
                      <p:nvPr/>
                    </p:nvPicPr>
                    <p:blipFill>
                      <a:blip r:embed="rId3"/>
                      <a:stretch>
                        <a:fillRect/>
                      </a:stretch>
                    </p:blipFill>
                    <p:spPr>
                      <a:xfrm>
                        <a:off x="3505199" y="1150240"/>
                        <a:ext cx="2976657" cy="983360"/>
                      </a:xfrm>
                      <a:prstGeom prst="rect">
                        <a:avLst/>
                      </a:prstGeom>
                    </p:spPr>
                  </p:pic>
                </p:oleObj>
              </mc:Fallback>
            </mc:AlternateContent>
          </a:graphicData>
        </a:graphic>
      </p:graphicFrame>
      <p:graphicFrame>
        <p:nvGraphicFramePr>
          <p:cNvPr id="7" name="Object 4">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53384063"/>
              </p:ext>
            </p:extLst>
          </p:nvPr>
        </p:nvGraphicFramePr>
        <p:xfrm>
          <a:off x="512064" y="2372360"/>
          <a:ext cx="5816600" cy="609600"/>
        </p:xfrm>
        <a:graphic>
          <a:graphicData uri="http://schemas.openxmlformats.org/presentationml/2006/ole">
            <mc:AlternateContent xmlns:mc="http://schemas.openxmlformats.org/markup-compatibility/2006">
              <mc:Choice xmlns:v="urn:schemas-microsoft-com:vml" Requires="v">
                <p:oleObj name="Equation" r:id="rId4" imgW="2908080" imgH="304560" progId="Equation.DSMT4">
                  <p:embed/>
                </p:oleObj>
              </mc:Choice>
              <mc:Fallback>
                <p:oleObj name="Equation" r:id="rId4" imgW="2908080" imgH="304560" progId="Equation.DSMT4">
                  <p:embed/>
                  <p:pic>
                    <p:nvPicPr>
                      <p:cNvPr id="6" name="Object 7"/>
                      <p:cNvPicPr/>
                      <p:nvPr/>
                    </p:nvPicPr>
                    <p:blipFill>
                      <a:blip r:embed="rId5"/>
                      <a:stretch>
                        <a:fillRect/>
                      </a:stretch>
                    </p:blipFill>
                    <p:spPr>
                      <a:xfrm>
                        <a:off x="512064" y="2372360"/>
                        <a:ext cx="5816600" cy="609600"/>
                      </a:xfrm>
                      <a:prstGeom prst="rect">
                        <a:avLst/>
                      </a:prstGeom>
                    </p:spPr>
                  </p:pic>
                </p:oleObj>
              </mc:Fallback>
            </mc:AlternateContent>
          </a:graphicData>
        </a:graphic>
      </p:graphicFrame>
      <p:graphicFrame>
        <p:nvGraphicFramePr>
          <p:cNvPr id="4" name="Object 5">
            <a:extLst>
              <a:ext uri="{FF2B5EF4-FFF2-40B4-BE49-F238E27FC236}">
                <a16:creationId xmlns:a16="http://schemas.microsoft.com/office/drawing/2014/main" id="{E255681D-7122-40E4-826F-4115DC8EA9F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785168737"/>
              </p:ext>
            </p:extLst>
          </p:nvPr>
        </p:nvGraphicFramePr>
        <p:xfrm>
          <a:off x="955167" y="2981957"/>
          <a:ext cx="5816600" cy="2294985"/>
        </p:xfrm>
        <a:graphic>
          <a:graphicData uri="http://schemas.openxmlformats.org/presentationml/2006/ole">
            <mc:AlternateContent xmlns:mc="http://schemas.openxmlformats.org/markup-compatibility/2006">
              <mc:Choice xmlns:v="urn:schemas-microsoft-com:vml" Requires="v">
                <p:oleObj name="Equation" r:id="rId6" imgW="3733560" imgH="1473120" progId="Equation.DSMT4">
                  <p:embed/>
                </p:oleObj>
              </mc:Choice>
              <mc:Fallback>
                <p:oleObj name="Equation" r:id="rId6" imgW="3733560" imgH="1473120" progId="Equation.DSMT4">
                  <p:embed/>
                  <p:pic>
                    <p:nvPicPr>
                      <p:cNvPr id="0" name=""/>
                      <p:cNvPicPr/>
                      <p:nvPr/>
                    </p:nvPicPr>
                    <p:blipFill>
                      <a:blip r:embed="rId7"/>
                      <a:stretch>
                        <a:fillRect/>
                      </a:stretch>
                    </p:blipFill>
                    <p:spPr>
                      <a:xfrm>
                        <a:off x="955167" y="2981957"/>
                        <a:ext cx="5816600" cy="2294985"/>
                      </a:xfrm>
                      <a:prstGeom prst="rect">
                        <a:avLst/>
                      </a:prstGeom>
                    </p:spPr>
                  </p:pic>
                </p:oleObj>
              </mc:Fallback>
            </mc:AlternateContent>
          </a:graphicData>
        </a:graphic>
      </p:graphicFrame>
      <p:graphicFrame>
        <p:nvGraphicFramePr>
          <p:cNvPr id="9" name="Object 6">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16234049"/>
              </p:ext>
            </p:extLst>
          </p:nvPr>
        </p:nvGraphicFramePr>
        <p:xfrm>
          <a:off x="512064" y="5349927"/>
          <a:ext cx="6099048" cy="1073223"/>
        </p:xfrm>
        <a:graphic>
          <a:graphicData uri="http://schemas.openxmlformats.org/presentationml/2006/ole">
            <mc:AlternateContent xmlns:mc="http://schemas.openxmlformats.org/markup-compatibility/2006">
              <mc:Choice xmlns:v="urn:schemas-microsoft-com:vml" Requires="v">
                <p:oleObj name="Equation" r:id="rId8" imgW="2958840" imgH="520560" progId="Equation.DSMT4">
                  <p:embed/>
                </p:oleObj>
              </mc:Choice>
              <mc:Fallback>
                <p:oleObj name="Equation" r:id="rId8" imgW="2958840" imgH="520560" progId="Equation.DSMT4">
                  <p:embed/>
                  <p:pic>
                    <p:nvPicPr>
                      <p:cNvPr id="6" name="Object 7"/>
                      <p:cNvPicPr/>
                      <p:nvPr/>
                    </p:nvPicPr>
                    <p:blipFill>
                      <a:blip r:embed="rId9"/>
                      <a:stretch>
                        <a:fillRect/>
                      </a:stretch>
                    </p:blipFill>
                    <p:spPr>
                      <a:xfrm>
                        <a:off x="512064" y="5349927"/>
                        <a:ext cx="6099048" cy="1073223"/>
                      </a:xfrm>
                      <a:prstGeom prst="rect">
                        <a:avLst/>
                      </a:prstGeom>
                    </p:spPr>
                  </p:pic>
                </p:oleObj>
              </mc:Fallback>
            </mc:AlternateContent>
          </a:graphicData>
        </a:graphic>
      </p:graphicFrame>
      <p:sp>
        <p:nvSpPr>
          <p:cNvPr id="10" name="Slide Number Placeholder 5">
            <a:extLst>
              <a:ext uri="{FF2B5EF4-FFF2-40B4-BE49-F238E27FC236}">
                <a16:creationId xmlns:a16="http://schemas.microsoft.com/office/drawing/2014/main" id="{FE0B5659-66F4-479E-B314-0CDBCB68F2AE}"/>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43</a:t>
            </a:fld>
            <a:endParaRPr lang="en-US" dirty="0">
              <a:solidFill>
                <a:schemeClr val="bg1"/>
              </a:solidFill>
              <a:latin typeface="Calibri (Body)"/>
            </a:endParaRPr>
          </a:p>
        </p:txBody>
      </p:sp>
    </p:spTree>
    <p:extLst>
      <p:ext uri="{BB962C8B-B14F-4D97-AF65-F5344CB8AC3E}">
        <p14:creationId xmlns:p14="http://schemas.microsoft.com/office/powerpoint/2010/main" val="15025198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mj-lt"/>
              </a:rPr>
              <a:t>Applying Bayes’ Theorem</a:t>
            </a:r>
            <a:r>
              <a:rPr lang="en-IN" sz="1500" dirty="0">
                <a:latin typeface="+mj-lt"/>
              </a:rPr>
              <a:t> 1</a:t>
            </a:r>
          </a:p>
        </p:txBody>
      </p:sp>
      <p:sp>
        <p:nvSpPr>
          <p:cNvPr id="3" name="Content Placeholder 2"/>
          <p:cNvSpPr>
            <a:spLocks noGrp="1"/>
          </p:cNvSpPr>
          <p:nvPr>
            <p:ph idx="1"/>
          </p:nvPr>
        </p:nvSpPr>
        <p:spPr/>
        <p:txBody>
          <a:bodyPr/>
          <a:lstStyle/>
          <a:p>
            <a:r>
              <a:rPr lang="en-US" sz="2800" b="1" dirty="0"/>
              <a:t>Example</a:t>
            </a:r>
            <a:r>
              <a:rPr lang="en-US" sz="2800" dirty="0"/>
              <a:t>: Suppose that one person in </a:t>
            </a:r>
            <a:r>
              <a:rPr lang="en-US" sz="2800" dirty="0">
                <a:ea typeface="Cambria Math" pitchFamily="18" charset="0"/>
              </a:rPr>
              <a:t>100,000</a:t>
            </a:r>
            <a:r>
              <a:rPr lang="en-US" sz="2800" dirty="0"/>
              <a:t> has a particular disease. There is a test for the disease that gives a positive result </a:t>
            </a:r>
            <a:r>
              <a:rPr lang="en-US" sz="2800" dirty="0">
                <a:ea typeface="Cambria Math" pitchFamily="18" charset="0"/>
              </a:rPr>
              <a:t>99</a:t>
            </a:r>
            <a:r>
              <a:rPr lang="en-US" sz="2800" dirty="0"/>
              <a:t>% of the time when given to someone with the disease. When given to someone without the disease, </a:t>
            </a:r>
            <a:r>
              <a:rPr lang="en-US" sz="2800" dirty="0">
                <a:ea typeface="Cambria Math" pitchFamily="18" charset="0"/>
              </a:rPr>
              <a:t>99.5</a:t>
            </a:r>
            <a:r>
              <a:rPr lang="en-US" sz="2800" dirty="0"/>
              <a:t>% of the time it gives a negative result. Find</a:t>
            </a:r>
          </a:p>
          <a:p>
            <a:pPr marL="0" lvl="1" indent="0">
              <a:buNone/>
            </a:pPr>
            <a:r>
              <a:rPr lang="en-US" sz="2400" dirty="0">
                <a:solidFill>
                  <a:srgbClr val="04617B"/>
                </a:solidFill>
              </a:rPr>
              <a:t>a)</a:t>
            </a:r>
            <a:r>
              <a:rPr lang="en-US" sz="2400" dirty="0"/>
              <a:t>	the probability that a person who test positive has the 	disease.</a:t>
            </a:r>
          </a:p>
          <a:p>
            <a:pPr marL="0" lvl="1" indent="0">
              <a:buNone/>
            </a:pPr>
            <a:r>
              <a:rPr lang="en-US" sz="2400" dirty="0">
                <a:solidFill>
                  <a:srgbClr val="04617B"/>
                </a:solidFill>
              </a:rPr>
              <a:t>b)</a:t>
            </a:r>
            <a:r>
              <a:rPr lang="en-US" sz="2400" dirty="0"/>
              <a:t>	the probability that a person who test negative does not 	have the disease.</a:t>
            </a:r>
          </a:p>
          <a:p>
            <a:r>
              <a:rPr lang="en-US" sz="2800" dirty="0"/>
              <a:t>Should someone who tests positive be worried?</a:t>
            </a:r>
          </a:p>
        </p:txBody>
      </p:sp>
      <p:sp>
        <p:nvSpPr>
          <p:cNvPr id="4" name="Slide Number Placeholder 5">
            <a:extLst>
              <a:ext uri="{FF2B5EF4-FFF2-40B4-BE49-F238E27FC236}">
                <a16:creationId xmlns:a16="http://schemas.microsoft.com/office/drawing/2014/main" id="{69B01EEB-827F-4BC3-A70A-645C85F9C58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44</a:t>
            </a:fld>
            <a:endParaRPr lang="en-US" dirty="0">
              <a:solidFill>
                <a:schemeClr val="bg1"/>
              </a:solidFill>
              <a:latin typeface="Calibri (Body)"/>
            </a:endParaRPr>
          </a:p>
        </p:txBody>
      </p:sp>
    </p:spTree>
    <p:extLst>
      <p:ext uri="{BB962C8B-B14F-4D97-AF65-F5344CB8AC3E}">
        <p14:creationId xmlns:p14="http://schemas.microsoft.com/office/powerpoint/2010/main" val="17488655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mj-lt"/>
              </a:rPr>
              <a:t>Applying Bayes’ Theorem</a:t>
            </a:r>
            <a:r>
              <a:rPr lang="en-IN" sz="1500" dirty="0">
                <a:latin typeface="+mj-lt"/>
              </a:rPr>
              <a:t> 2</a:t>
            </a:r>
          </a:p>
        </p:txBody>
      </p:sp>
      <p:sp>
        <p:nvSpPr>
          <p:cNvPr id="3" name="Content Placeholder 2"/>
          <p:cNvSpPr>
            <a:spLocks noGrp="1"/>
          </p:cNvSpPr>
          <p:nvPr>
            <p:ph idx="1"/>
          </p:nvPr>
        </p:nvSpPr>
        <p:spPr/>
        <p:txBody>
          <a:bodyPr/>
          <a:lstStyle/>
          <a:p>
            <a:r>
              <a:rPr lang="en-US" sz="2600" b="1" dirty="0"/>
              <a:t>Solution</a:t>
            </a:r>
            <a:r>
              <a:rPr lang="en-US" sz="2600" dirty="0"/>
              <a:t>: Let </a:t>
            </a:r>
            <a:r>
              <a:rPr lang="en-US" sz="2600" i="1" dirty="0"/>
              <a:t>D </a:t>
            </a:r>
            <a:r>
              <a:rPr lang="en-US" sz="2600" dirty="0"/>
              <a:t>be the event that the person has the disease, and </a:t>
            </a:r>
            <a:r>
              <a:rPr lang="en-US" sz="2600" i="1" dirty="0"/>
              <a:t>E</a:t>
            </a:r>
            <a:r>
              <a:rPr lang="en-US" sz="2600" dirty="0"/>
              <a:t> be the event that this person tests positive. We need to compute</a:t>
            </a:r>
            <a:endParaRPr lang="en-IN" sz="2600" dirty="0"/>
          </a:p>
        </p:txBody>
      </p:sp>
      <p:graphicFrame>
        <p:nvGraphicFramePr>
          <p:cNvPr id="8"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021147563"/>
              </p:ext>
            </p:extLst>
          </p:nvPr>
        </p:nvGraphicFramePr>
        <p:xfrm>
          <a:off x="3392424" y="2078418"/>
          <a:ext cx="5099050" cy="547688"/>
        </p:xfrm>
        <a:graphic>
          <a:graphicData uri="http://schemas.openxmlformats.org/presentationml/2006/ole">
            <mc:AlternateContent xmlns:mc="http://schemas.openxmlformats.org/markup-compatibility/2006">
              <mc:Choice xmlns:v="urn:schemas-microsoft-com:vml" Requires="v">
                <p:oleObj name="Equation" r:id="rId2" imgW="2831760" imgH="304560" progId="Equation.DSMT4">
                  <p:embed/>
                </p:oleObj>
              </mc:Choice>
              <mc:Fallback>
                <p:oleObj name="Equation" r:id="rId2" imgW="2831760" imgH="304560" progId="Equation.DSMT4">
                  <p:embed/>
                  <p:pic>
                    <p:nvPicPr>
                      <p:cNvPr id="14" name="Object 5"/>
                      <p:cNvPicPr/>
                      <p:nvPr/>
                    </p:nvPicPr>
                    <p:blipFill>
                      <a:blip r:embed="rId3"/>
                      <a:stretch>
                        <a:fillRect/>
                      </a:stretch>
                    </p:blipFill>
                    <p:spPr>
                      <a:xfrm>
                        <a:off x="3392424" y="2078418"/>
                        <a:ext cx="5099050" cy="547688"/>
                      </a:xfrm>
                      <a:prstGeom prst="rect">
                        <a:avLst/>
                      </a:prstGeom>
                    </p:spPr>
                  </p:pic>
                </p:oleObj>
              </mc:Fallback>
            </mc:AlternateContent>
          </a:graphicData>
        </a:graphic>
      </p:graphicFrame>
      <p:graphicFrame>
        <p:nvGraphicFramePr>
          <p:cNvPr id="9" name="Object 4">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66794366"/>
              </p:ext>
            </p:extLst>
          </p:nvPr>
        </p:nvGraphicFramePr>
        <p:xfrm>
          <a:off x="688975" y="2743200"/>
          <a:ext cx="6261100" cy="517525"/>
        </p:xfrm>
        <a:graphic>
          <a:graphicData uri="http://schemas.openxmlformats.org/presentationml/2006/ole">
            <mc:AlternateContent xmlns:mc="http://schemas.openxmlformats.org/markup-compatibility/2006">
              <mc:Choice xmlns:v="urn:schemas-microsoft-com:vml" Requires="v">
                <p:oleObj name="Equation" r:id="rId4" imgW="3682800" imgH="304560" progId="Equation.DSMT4">
                  <p:embed/>
                </p:oleObj>
              </mc:Choice>
              <mc:Fallback>
                <p:oleObj name="Equation" r:id="rId4" imgW="3682800" imgH="304560" progId="Equation.DSMT4">
                  <p:embed/>
                  <p:pic>
                    <p:nvPicPr>
                      <p:cNvPr id="8" name="Object 5"/>
                      <p:cNvPicPr/>
                      <p:nvPr/>
                    </p:nvPicPr>
                    <p:blipFill>
                      <a:blip r:embed="rId5"/>
                      <a:stretch>
                        <a:fillRect/>
                      </a:stretch>
                    </p:blipFill>
                    <p:spPr>
                      <a:xfrm>
                        <a:off x="688975" y="2743200"/>
                        <a:ext cx="6261100" cy="517525"/>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57D97FC4-CFCA-42C9-A866-2EC556B902E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786473910"/>
              </p:ext>
            </p:extLst>
          </p:nvPr>
        </p:nvGraphicFramePr>
        <p:xfrm>
          <a:off x="677798" y="3203143"/>
          <a:ext cx="6195134" cy="2624328"/>
        </p:xfrm>
        <a:graphic>
          <a:graphicData uri="http://schemas.openxmlformats.org/presentationml/2006/ole">
            <mc:AlternateContent xmlns:mc="http://schemas.openxmlformats.org/markup-compatibility/2006">
              <mc:Choice xmlns:v="urn:schemas-microsoft-com:vml" Requires="v">
                <p:oleObj name="Equation" r:id="rId6" imgW="3657600" imgH="1549080" progId="Equation.DSMT4">
                  <p:embed/>
                </p:oleObj>
              </mc:Choice>
              <mc:Fallback>
                <p:oleObj name="Equation" r:id="rId6" imgW="3657600" imgH="1549080" progId="Equation.DSMT4">
                  <p:embed/>
                  <p:pic>
                    <p:nvPicPr>
                      <p:cNvPr id="0" name=""/>
                      <p:cNvPicPr/>
                      <p:nvPr/>
                    </p:nvPicPr>
                    <p:blipFill>
                      <a:blip r:embed="rId7"/>
                      <a:stretch>
                        <a:fillRect/>
                      </a:stretch>
                    </p:blipFill>
                    <p:spPr>
                      <a:xfrm>
                        <a:off x="677798" y="3203143"/>
                        <a:ext cx="6195134" cy="2624328"/>
                      </a:xfrm>
                      <a:prstGeom prst="rect">
                        <a:avLst/>
                      </a:prstGeom>
                    </p:spPr>
                  </p:pic>
                </p:oleObj>
              </mc:Fallback>
            </mc:AlternateContent>
          </a:graphicData>
        </a:graphic>
      </p:graphicFrame>
      <p:sp>
        <p:nvSpPr>
          <p:cNvPr id="4" name="Content Placeholder 6"/>
          <p:cNvSpPr>
            <a:spLocks noGrp="1"/>
          </p:cNvSpPr>
          <p:nvPr>
            <p:ph idx="13"/>
          </p:nvPr>
        </p:nvSpPr>
        <p:spPr>
          <a:xfrm>
            <a:off x="6431400" y="4414800"/>
            <a:ext cx="2484000" cy="1224000"/>
          </a:xfrm>
          <a:ln w="19050">
            <a:solidFill>
              <a:srgbClr val="04617B"/>
            </a:solidFill>
          </a:ln>
        </p:spPr>
        <p:txBody>
          <a:bodyPr/>
          <a:lstStyle/>
          <a:p>
            <a:r>
              <a:rPr lang="en-US" sz="1800" dirty="0"/>
              <a:t>Can you use this formula to explain why the resulting probability is surprisingly small?</a:t>
            </a:r>
          </a:p>
        </p:txBody>
      </p:sp>
      <p:sp>
        <p:nvSpPr>
          <p:cNvPr id="5" name="Content Placeholder 7"/>
          <p:cNvSpPr>
            <a:spLocks noGrp="1"/>
          </p:cNvSpPr>
          <p:nvPr>
            <p:ph idx="14"/>
          </p:nvPr>
        </p:nvSpPr>
        <p:spPr>
          <a:xfrm>
            <a:off x="4267200" y="5857009"/>
            <a:ext cx="3672000" cy="685800"/>
          </a:xfrm>
          <a:ln w="19050">
            <a:solidFill>
              <a:srgbClr val="04617B"/>
            </a:solidFill>
          </a:ln>
        </p:spPr>
        <p:txBody>
          <a:bodyPr/>
          <a:lstStyle/>
          <a:p>
            <a:r>
              <a:rPr lang="en-US" sz="1800" dirty="0"/>
              <a:t>So, don’t worry too much, if your test for this disease comes back positive.</a:t>
            </a:r>
          </a:p>
        </p:txBody>
      </p:sp>
      <p:sp>
        <p:nvSpPr>
          <p:cNvPr id="11" name="Slide Number Placeholder 5">
            <a:extLst>
              <a:ext uri="{FF2B5EF4-FFF2-40B4-BE49-F238E27FC236}">
                <a16:creationId xmlns:a16="http://schemas.microsoft.com/office/drawing/2014/main" id="{B760B5A6-CDEB-4992-A5F9-E785DD645DEF}"/>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45</a:t>
            </a:fld>
            <a:endParaRPr lang="en-US" dirty="0">
              <a:solidFill>
                <a:schemeClr val="bg1"/>
              </a:solidFill>
              <a:latin typeface="Calibri (Body)"/>
            </a:endParaRPr>
          </a:p>
        </p:txBody>
      </p:sp>
    </p:spTree>
    <p:extLst>
      <p:ext uri="{BB962C8B-B14F-4D97-AF65-F5344CB8AC3E}">
        <p14:creationId xmlns:p14="http://schemas.microsoft.com/office/powerpoint/2010/main" val="34747739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mj-lt"/>
              </a:rPr>
              <a:t>Applying Bayes’ Theorem</a:t>
            </a:r>
            <a:r>
              <a:rPr lang="en-IN" sz="1500" dirty="0">
                <a:latin typeface="+mj-lt"/>
              </a:rPr>
              <a:t> 3</a:t>
            </a:r>
          </a:p>
        </p:txBody>
      </p:sp>
      <p:sp>
        <p:nvSpPr>
          <p:cNvPr id="3" name="Content Placeholder 2"/>
          <p:cNvSpPr>
            <a:spLocks noGrp="1"/>
          </p:cNvSpPr>
          <p:nvPr>
            <p:ph idx="1"/>
          </p:nvPr>
        </p:nvSpPr>
        <p:spPr>
          <a:xfrm>
            <a:off x="457200" y="1295400"/>
            <a:ext cx="8229600" cy="533400"/>
          </a:xfrm>
        </p:spPr>
        <p:txBody>
          <a:bodyPr/>
          <a:lstStyle/>
          <a:p>
            <a:pPr marL="0" lvl="1" indent="0">
              <a:buClrTx/>
              <a:buNone/>
            </a:pPr>
            <a:r>
              <a:rPr lang="en-US" dirty="0"/>
              <a:t>What if the result is negative?</a:t>
            </a:r>
          </a:p>
        </p:txBody>
      </p:sp>
      <p:graphicFrame>
        <p:nvGraphicFramePr>
          <p:cNvPr id="7" name="Object 6">
            <a:extLst>
              <a:ext uri="{FF2B5EF4-FFF2-40B4-BE49-F238E27FC236}">
                <a16:creationId xmlns:a16="http://schemas.microsoft.com/office/drawing/2014/main" id="{5C397649-06D0-4538-8DB8-87A394E0235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51668219"/>
              </p:ext>
            </p:extLst>
          </p:nvPr>
        </p:nvGraphicFramePr>
        <p:xfrm>
          <a:off x="2502916" y="1892300"/>
          <a:ext cx="5845175" cy="2833687"/>
        </p:xfrm>
        <a:graphic>
          <a:graphicData uri="http://schemas.openxmlformats.org/presentationml/2006/ole">
            <mc:AlternateContent xmlns:mc="http://schemas.openxmlformats.org/markup-compatibility/2006">
              <mc:Choice xmlns:v="urn:schemas-microsoft-com:vml" Requires="v">
                <p:oleObj name="Equation" r:id="rId3" imgW="2908080" imgH="1409400" progId="Equation.DSMT4">
                  <p:embed/>
                </p:oleObj>
              </mc:Choice>
              <mc:Fallback>
                <p:oleObj name="Equation" r:id="rId3" imgW="2908080" imgH="1409400" progId="Equation.DSMT4">
                  <p:embed/>
                  <p:pic>
                    <p:nvPicPr>
                      <p:cNvPr id="0" name=""/>
                      <p:cNvPicPr/>
                      <p:nvPr/>
                    </p:nvPicPr>
                    <p:blipFill>
                      <a:blip r:embed="rId4"/>
                      <a:stretch>
                        <a:fillRect/>
                      </a:stretch>
                    </p:blipFill>
                    <p:spPr>
                      <a:xfrm>
                        <a:off x="2502916" y="1892300"/>
                        <a:ext cx="5845175" cy="2833687"/>
                      </a:xfrm>
                      <a:prstGeom prst="rect">
                        <a:avLst/>
                      </a:prstGeom>
                    </p:spPr>
                  </p:pic>
                </p:oleObj>
              </mc:Fallback>
            </mc:AlternateContent>
          </a:graphicData>
        </a:graphic>
      </p:graphicFrame>
      <p:sp>
        <p:nvSpPr>
          <p:cNvPr id="4" name="Content Placeholder 3"/>
          <p:cNvSpPr>
            <a:spLocks noGrp="1"/>
          </p:cNvSpPr>
          <p:nvPr>
            <p:ph idx="13"/>
          </p:nvPr>
        </p:nvSpPr>
        <p:spPr>
          <a:xfrm>
            <a:off x="457200" y="2870200"/>
            <a:ext cx="2590800" cy="2286000"/>
          </a:xfrm>
          <a:ln w="19050">
            <a:solidFill>
              <a:srgbClr val="04617B"/>
            </a:solidFill>
          </a:ln>
        </p:spPr>
        <p:txBody>
          <a:bodyPr/>
          <a:lstStyle/>
          <a:p>
            <a:r>
              <a:rPr lang="en-US" sz="2000" dirty="0"/>
              <a:t>So, the probability you have the disease if you test negative is</a:t>
            </a:r>
          </a:p>
        </p:txBody>
      </p:sp>
      <p:graphicFrame>
        <p:nvGraphicFramePr>
          <p:cNvPr id="6" name="Object 5">
            <a:extLst>
              <a:ext uri="{FF2B5EF4-FFF2-40B4-BE49-F238E27FC236}">
                <a16:creationId xmlns:a16="http://schemas.microsoft.com/office/drawing/2014/main" id="{1B8B9C67-2F84-49AB-A3D2-72357C43D23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81051960"/>
              </p:ext>
            </p:extLst>
          </p:nvPr>
        </p:nvGraphicFramePr>
        <p:xfrm>
          <a:off x="647700" y="3857266"/>
          <a:ext cx="1908658" cy="1133856"/>
        </p:xfrm>
        <a:graphic>
          <a:graphicData uri="http://schemas.openxmlformats.org/presentationml/2006/ole">
            <mc:AlternateContent xmlns:mc="http://schemas.openxmlformats.org/markup-compatibility/2006">
              <mc:Choice xmlns:v="urn:schemas-microsoft-com:vml" Requires="v">
                <p:oleObj name="Equation" r:id="rId5" imgW="1282680" imgH="761760" progId="Equation.DSMT4">
                  <p:embed/>
                </p:oleObj>
              </mc:Choice>
              <mc:Fallback>
                <p:oleObj name="Equation" r:id="rId5" imgW="1282680" imgH="761760" progId="Equation.DSMT4">
                  <p:embed/>
                  <p:pic>
                    <p:nvPicPr>
                      <p:cNvPr id="0" name=""/>
                      <p:cNvPicPr/>
                      <p:nvPr/>
                    </p:nvPicPr>
                    <p:blipFill>
                      <a:blip r:embed="rId6"/>
                      <a:stretch>
                        <a:fillRect/>
                      </a:stretch>
                    </p:blipFill>
                    <p:spPr>
                      <a:xfrm>
                        <a:off x="647700" y="3857266"/>
                        <a:ext cx="1908658" cy="1133856"/>
                      </a:xfrm>
                      <a:prstGeom prst="rect">
                        <a:avLst/>
                      </a:prstGeom>
                    </p:spPr>
                  </p:pic>
                </p:oleObj>
              </mc:Fallback>
            </mc:AlternateContent>
          </a:graphicData>
        </a:graphic>
      </p:graphicFrame>
      <p:sp>
        <p:nvSpPr>
          <p:cNvPr id="5" name="Content Placeholder 5"/>
          <p:cNvSpPr>
            <a:spLocks noGrp="1"/>
          </p:cNvSpPr>
          <p:nvPr>
            <p:ph idx="14"/>
          </p:nvPr>
        </p:nvSpPr>
        <p:spPr>
          <a:xfrm>
            <a:off x="457200" y="5232400"/>
            <a:ext cx="8229600" cy="990600"/>
          </a:xfrm>
        </p:spPr>
        <p:txBody>
          <a:bodyPr/>
          <a:lstStyle/>
          <a:p>
            <a:pPr marL="0" lvl="1" indent="0">
              <a:buClrTx/>
              <a:buNone/>
            </a:pPr>
            <a:r>
              <a:rPr lang="en-US" dirty="0"/>
              <a:t>So, it is extremely unlikely you have the disease if you test negative.</a:t>
            </a:r>
          </a:p>
        </p:txBody>
      </p:sp>
      <p:sp>
        <p:nvSpPr>
          <p:cNvPr id="10" name="Slide Number Placeholder 5">
            <a:extLst>
              <a:ext uri="{FF2B5EF4-FFF2-40B4-BE49-F238E27FC236}">
                <a16:creationId xmlns:a16="http://schemas.microsoft.com/office/drawing/2014/main" id="{1EBAF218-9C24-47BA-BCBB-6BF47F0B094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46</a:t>
            </a:fld>
            <a:endParaRPr lang="en-US" dirty="0">
              <a:solidFill>
                <a:schemeClr val="bg1"/>
              </a:solidFill>
              <a:latin typeface="Calibri (Body)"/>
            </a:endParaRPr>
          </a:p>
        </p:txBody>
      </p:sp>
    </p:spTree>
    <p:extLst>
      <p:ext uri="{BB962C8B-B14F-4D97-AF65-F5344CB8AC3E}">
        <p14:creationId xmlns:p14="http://schemas.microsoft.com/office/powerpoint/2010/main" val="8693387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4C84-D98C-45BA-A998-5D9F704F7F5A}"/>
              </a:ext>
            </a:extLst>
          </p:cNvPr>
          <p:cNvSpPr>
            <a:spLocks noGrp="1"/>
          </p:cNvSpPr>
          <p:nvPr>
            <p:ph type="title"/>
          </p:nvPr>
        </p:nvSpPr>
        <p:spPr/>
        <p:txBody>
          <a:bodyPr/>
          <a:lstStyle/>
          <a:p>
            <a:r>
              <a:rPr lang="en-IN" dirty="0">
                <a:latin typeface="+mj-lt"/>
              </a:rPr>
              <a:t>Generalized Bayes’ Theorem</a:t>
            </a:r>
            <a:endParaRPr lang="en-US" dirty="0"/>
          </a:p>
        </p:txBody>
      </p:sp>
      <p:sp>
        <p:nvSpPr>
          <p:cNvPr id="3" name="Content Placeholder 2">
            <a:extLst>
              <a:ext uri="{FF2B5EF4-FFF2-40B4-BE49-F238E27FC236}">
                <a16:creationId xmlns:a16="http://schemas.microsoft.com/office/drawing/2014/main" id="{7BE9335A-36F3-4442-AA82-DC58ADDD1B9C}"/>
              </a:ext>
            </a:extLst>
          </p:cNvPr>
          <p:cNvSpPr>
            <a:spLocks noGrp="1"/>
          </p:cNvSpPr>
          <p:nvPr>
            <p:ph idx="1"/>
          </p:nvPr>
        </p:nvSpPr>
        <p:spPr>
          <a:xfrm>
            <a:off x="457200" y="1295400"/>
            <a:ext cx="7620000" cy="881044"/>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Generalized Bayes’ Theorem</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Suppose that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an event from a sample space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that</a:t>
            </a:r>
            <a:endParaRPr kumimoji="0" lang="en-IN"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8" name="Object 17">
            <a:extLst>
              <a:ext uri="{FF2B5EF4-FFF2-40B4-BE49-F238E27FC236}">
                <a16:creationId xmlns:a16="http://schemas.microsoft.com/office/drawing/2014/main" id="{D4EE61EC-4201-488C-9DBE-775C89E580E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190938804"/>
              </p:ext>
            </p:extLst>
          </p:nvPr>
        </p:nvGraphicFramePr>
        <p:xfrm>
          <a:off x="6019800" y="1728216"/>
          <a:ext cx="1606296" cy="566928"/>
        </p:xfrm>
        <a:graphic>
          <a:graphicData uri="http://schemas.openxmlformats.org/presentationml/2006/ole">
            <mc:AlternateContent xmlns:mc="http://schemas.openxmlformats.org/markup-compatibility/2006">
              <mc:Choice xmlns:v="urn:schemas-microsoft-com:vml" Requires="v">
                <p:oleObj name="Equation" r:id="rId2" imgW="647640" imgH="228600" progId="Equation.DSMT4">
                  <p:embed/>
                </p:oleObj>
              </mc:Choice>
              <mc:Fallback>
                <p:oleObj name="Equation" r:id="rId2" imgW="647640" imgH="228600" progId="Equation.DSMT4">
                  <p:embed/>
                  <p:pic>
                    <p:nvPicPr>
                      <p:cNvPr id="0" name=""/>
                      <p:cNvPicPr/>
                      <p:nvPr/>
                    </p:nvPicPr>
                    <p:blipFill>
                      <a:blip r:embed="rId3"/>
                      <a:stretch>
                        <a:fillRect/>
                      </a:stretch>
                    </p:blipFill>
                    <p:spPr>
                      <a:xfrm>
                        <a:off x="6019800" y="1728216"/>
                        <a:ext cx="1606296" cy="566928"/>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2CBF3756-CC72-4B18-BF91-7F5BEA5B1F50}"/>
              </a:ext>
            </a:extLst>
          </p:cNvPr>
          <p:cNvSpPr>
            <a:spLocks noGrp="1"/>
          </p:cNvSpPr>
          <p:nvPr>
            <p:ph idx="10"/>
          </p:nvPr>
        </p:nvSpPr>
        <p:spPr>
          <a:xfrm>
            <a:off x="7562088" y="1713738"/>
            <a:ext cx="762000" cy="578358"/>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are</a:t>
            </a:r>
            <a:endParaRPr lang="en-US" dirty="0"/>
          </a:p>
        </p:txBody>
      </p:sp>
      <p:sp>
        <p:nvSpPr>
          <p:cNvPr id="5" name="Content Placeholder 4">
            <a:extLst>
              <a:ext uri="{FF2B5EF4-FFF2-40B4-BE49-F238E27FC236}">
                <a16:creationId xmlns:a16="http://schemas.microsoft.com/office/drawing/2014/main" id="{7691EE32-5BEC-494E-83FD-A79B6935EF88}"/>
              </a:ext>
            </a:extLst>
          </p:cNvPr>
          <p:cNvSpPr>
            <a:spLocks noGrp="1"/>
          </p:cNvSpPr>
          <p:nvPr>
            <p:ph idx="11"/>
          </p:nvPr>
        </p:nvSpPr>
        <p:spPr>
          <a:xfrm>
            <a:off x="457201" y="2176444"/>
            <a:ext cx="5334000" cy="557439"/>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mutually exclusive events such that</a:t>
            </a:r>
            <a:endParaRPr lang="en-US" dirty="0"/>
          </a:p>
        </p:txBody>
      </p:sp>
      <p:graphicFrame>
        <p:nvGraphicFramePr>
          <p:cNvPr id="16" name="Object 3">
            <a:extLst>
              <a:ext uri="{FF2B5EF4-FFF2-40B4-BE49-F238E27FC236}">
                <a16:creationId xmlns:a16="http://schemas.microsoft.com/office/drawing/2014/main" id="{E8D229D3-DA58-425B-B34C-7AB521DB974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27531128"/>
              </p:ext>
            </p:extLst>
          </p:nvPr>
        </p:nvGraphicFramePr>
        <p:xfrm>
          <a:off x="5715000" y="2069592"/>
          <a:ext cx="863749" cy="716280"/>
        </p:xfrm>
        <a:graphic>
          <a:graphicData uri="http://schemas.openxmlformats.org/presentationml/2006/ole">
            <mc:AlternateContent xmlns:mc="http://schemas.openxmlformats.org/markup-compatibility/2006">
              <mc:Choice xmlns:v="urn:schemas-microsoft-com:vml" Requires="v">
                <p:oleObj name="Equation" r:id="rId4" imgW="520560" imgH="431640" progId="Equation.DSMT4">
                  <p:embed/>
                </p:oleObj>
              </mc:Choice>
              <mc:Fallback>
                <p:oleObj name="Equation" r:id="rId4" imgW="520560" imgH="431640" progId="Equation.DSMT4">
                  <p:embed/>
                  <p:pic>
                    <p:nvPicPr>
                      <p:cNvPr id="9" name="Object 3">
                        <a:extLst>
                          <a:ext uri="{C183D7F6-B498-43B3-948B-1728B52AA6E4}">
                            <adec:decorative xmlns:adec="http://schemas.microsoft.com/office/drawing/2017/decorative" val="1"/>
                          </a:ext>
                        </a:extLst>
                      </p:cNvPr>
                      <p:cNvPicPr/>
                      <p:nvPr/>
                    </p:nvPicPr>
                    <p:blipFill>
                      <a:blip r:embed="rId5"/>
                      <a:stretch>
                        <a:fillRect/>
                      </a:stretch>
                    </p:blipFill>
                    <p:spPr>
                      <a:xfrm>
                        <a:off x="5715000" y="2069592"/>
                        <a:ext cx="863749" cy="71628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CEFE8F4B-06B5-4D45-B8D5-9C101647AE3F}"/>
              </a:ext>
            </a:extLst>
          </p:cNvPr>
          <p:cNvSpPr>
            <a:spLocks noGrp="1"/>
          </p:cNvSpPr>
          <p:nvPr>
            <p:ph idx="13"/>
          </p:nvPr>
        </p:nvSpPr>
        <p:spPr>
          <a:xfrm>
            <a:off x="457200" y="3044952"/>
            <a:ext cx="6629400" cy="541709"/>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Assume that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p(E)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0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 </a:t>
            </a:r>
            <a:r>
              <a:rPr kumimoji="0" lang="en-US" sz="2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1, 2, .</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a:t>
            </a:r>
            <a:endParaRPr kumimoji="0" lang="en-IN"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7" name="Object 5">
            <a:extLst>
              <a:ext uri="{FF2B5EF4-FFF2-40B4-BE49-F238E27FC236}">
                <a16:creationId xmlns:a16="http://schemas.microsoft.com/office/drawing/2014/main" id="{A516FFB3-CF88-4930-A19E-E2574011516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097778724"/>
              </p:ext>
            </p:extLst>
          </p:nvPr>
        </p:nvGraphicFramePr>
        <p:xfrm>
          <a:off x="2438400" y="3837432"/>
          <a:ext cx="4049486" cy="1181100"/>
        </p:xfrm>
        <a:graphic>
          <a:graphicData uri="http://schemas.openxmlformats.org/presentationml/2006/ole">
            <mc:AlternateContent xmlns:mc="http://schemas.openxmlformats.org/markup-compatibility/2006">
              <mc:Choice xmlns:v="urn:schemas-microsoft-com:vml" Requires="v">
                <p:oleObj name="Equation" r:id="rId6" imgW="1828800" imgH="533160" progId="Equation.DSMT4">
                  <p:embed/>
                </p:oleObj>
              </mc:Choice>
              <mc:Fallback>
                <p:oleObj name="Equation" r:id="rId6" imgW="1828800" imgH="533160" progId="Equation.DSMT4">
                  <p:embed/>
                  <p:pic>
                    <p:nvPicPr>
                      <p:cNvPr id="8" name="Object 5">
                        <a:extLst>
                          <a:ext uri="{C183D7F6-B498-43B3-948B-1728B52AA6E4}">
                            <adec:decorative xmlns:adec="http://schemas.microsoft.com/office/drawing/2017/decorative" val="1"/>
                          </a:ext>
                        </a:extLst>
                      </p:cNvPr>
                      <p:cNvPicPr/>
                      <p:nvPr/>
                    </p:nvPicPr>
                    <p:blipFill>
                      <a:blip r:embed="rId7"/>
                      <a:stretch>
                        <a:fillRect/>
                      </a:stretch>
                    </p:blipFill>
                    <p:spPr>
                      <a:xfrm>
                        <a:off x="2438400" y="3837432"/>
                        <a:ext cx="4049486" cy="118110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98047942-4D42-4CC2-B742-965AFF645D3E}"/>
              </a:ext>
            </a:extLst>
          </p:cNvPr>
          <p:cNvSpPr>
            <a:spLocks noGrp="1"/>
          </p:cNvSpPr>
          <p:nvPr>
            <p:ph idx="14"/>
          </p:nvPr>
        </p:nvSpPr>
        <p:spPr>
          <a:xfrm>
            <a:off x="457200" y="5413248"/>
            <a:ext cx="7924800" cy="381000"/>
          </a:xfrm>
        </p:spPr>
        <p:txBody>
          <a:bodyPr/>
          <a:lstStyle/>
          <a:p>
            <a:pPr marL="0" marR="0" lvl="0" indent="0" algn="ctr"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Exercise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17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asks for the proof</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sp>
        <p:nvSpPr>
          <p:cNvPr id="15" name="Slide Number Placeholder 5">
            <a:extLst>
              <a:ext uri="{FF2B5EF4-FFF2-40B4-BE49-F238E27FC236}">
                <a16:creationId xmlns:a16="http://schemas.microsoft.com/office/drawing/2014/main" id="{C4E1F052-6F02-41B1-AB35-B3A6AD814470}"/>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47</a:t>
            </a:fld>
            <a:endParaRPr lang="en-US" dirty="0">
              <a:solidFill>
                <a:schemeClr val="bg1"/>
              </a:solidFill>
              <a:latin typeface="Calibri (Body)"/>
            </a:endParaRPr>
          </a:p>
        </p:txBody>
      </p:sp>
    </p:spTree>
    <p:extLst>
      <p:ext uri="{BB962C8B-B14F-4D97-AF65-F5344CB8AC3E}">
        <p14:creationId xmlns:p14="http://schemas.microsoft.com/office/powerpoint/2010/main" val="42617497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8E239-A80D-4AF5-9458-4ED1E1BD653A}"/>
              </a:ext>
            </a:extLst>
          </p:cNvPr>
          <p:cNvSpPr>
            <a:spLocks noGrp="1"/>
          </p:cNvSpPr>
          <p:nvPr>
            <p:ph type="title"/>
          </p:nvPr>
        </p:nvSpPr>
        <p:spPr/>
        <p:txBody>
          <a:bodyPr/>
          <a:lstStyle/>
          <a:p>
            <a:r>
              <a:rPr lang="en-IN" dirty="0">
                <a:latin typeface="+mj-lt"/>
              </a:rPr>
              <a:t>Bayesian Spam Filters</a:t>
            </a:r>
            <a:r>
              <a:rPr lang="en-IN" sz="1500" dirty="0">
                <a:latin typeface="+mj-lt"/>
              </a:rPr>
              <a:t> 1</a:t>
            </a:r>
            <a:endParaRPr lang="en-US" dirty="0"/>
          </a:p>
        </p:txBody>
      </p:sp>
      <p:sp>
        <p:nvSpPr>
          <p:cNvPr id="3" name="Content Placeholder 2">
            <a:extLst>
              <a:ext uri="{FF2B5EF4-FFF2-40B4-BE49-F238E27FC236}">
                <a16:creationId xmlns:a16="http://schemas.microsoft.com/office/drawing/2014/main" id="{A7FD4E69-9AAC-4EC5-9318-9EE781D20F10}"/>
              </a:ext>
            </a:extLst>
          </p:cNvPr>
          <p:cNvSpPr>
            <a:spLocks noGrp="1"/>
          </p:cNvSpPr>
          <p:nvPr>
            <p:ph idx="1"/>
          </p:nvPr>
        </p:nvSpPr>
        <p:spPr>
          <a:xfrm>
            <a:off x="457200" y="1295400"/>
            <a:ext cx="8077200" cy="5257800"/>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How do we develop a tool for determining whether an email is likely to be spam?</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 we have an initial set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of spam messages and set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G</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of non-spam messages. We can use this information along with Bayes’ law to predict the probability that a new email message is spam.</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We look at a particular word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count the number of times that it occurs in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in </a:t>
            </a:r>
            <a:r>
              <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G</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kumimoji="0" lang="en-IN"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6" name="Object 15">
            <a:extLst>
              <a:ext uri="{FF2B5EF4-FFF2-40B4-BE49-F238E27FC236}">
                <a16:creationId xmlns:a16="http://schemas.microsoft.com/office/drawing/2014/main" id="{B01676D8-9CBB-45A8-A751-1FA99F4EB43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05168685"/>
              </p:ext>
            </p:extLst>
          </p:nvPr>
        </p:nvGraphicFramePr>
        <p:xfrm>
          <a:off x="5001768" y="4389120"/>
          <a:ext cx="2426970" cy="533400"/>
        </p:xfrm>
        <a:graphic>
          <a:graphicData uri="http://schemas.openxmlformats.org/presentationml/2006/ole">
            <mc:AlternateContent xmlns:mc="http://schemas.openxmlformats.org/markup-compatibility/2006">
              <mc:Choice xmlns:v="urn:schemas-microsoft-com:vml" Requires="v">
                <p:oleObj name="Equation" r:id="rId2" imgW="1155600" imgH="253800" progId="Equation.DSMT4">
                  <p:embed/>
                </p:oleObj>
              </mc:Choice>
              <mc:Fallback>
                <p:oleObj name="Equation" r:id="rId2" imgW="1155600" imgH="253800" progId="Equation.DSMT4">
                  <p:embed/>
                  <p:pic>
                    <p:nvPicPr>
                      <p:cNvPr id="0" name=""/>
                      <p:cNvPicPr/>
                      <p:nvPr/>
                    </p:nvPicPr>
                    <p:blipFill>
                      <a:blip r:embed="rId3"/>
                      <a:stretch>
                        <a:fillRect/>
                      </a:stretch>
                    </p:blipFill>
                    <p:spPr>
                      <a:xfrm>
                        <a:off x="5001768" y="4389120"/>
                        <a:ext cx="2426970" cy="5334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4588A437-9585-4243-96E7-2B04B5B3D804}"/>
              </a:ext>
            </a:extLst>
          </p:cNvPr>
          <p:cNvSpPr>
            <a:spLocks noGrp="1"/>
          </p:cNvSpPr>
          <p:nvPr>
            <p:ph idx="10"/>
          </p:nvPr>
        </p:nvSpPr>
        <p:spPr>
          <a:xfrm>
            <a:off x="457200" y="4928747"/>
            <a:ext cx="7086600" cy="444746"/>
          </a:xfrm>
        </p:spPr>
        <p:txBody>
          <a:bodyPr/>
          <a:lstStyle/>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Estimated probability that a spam message contains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a:t>
            </a:r>
            <a:endParaRPr lang="en-US" dirty="0"/>
          </a:p>
        </p:txBody>
      </p:sp>
      <p:graphicFrame>
        <p:nvGraphicFramePr>
          <p:cNvPr id="17" name="Object 16">
            <a:extLst>
              <a:ext uri="{FF2B5EF4-FFF2-40B4-BE49-F238E27FC236}">
                <a16:creationId xmlns:a16="http://schemas.microsoft.com/office/drawing/2014/main" id="{34CB764B-8454-4BC5-AF31-3133982AE99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254964837"/>
              </p:ext>
            </p:extLst>
          </p:nvPr>
        </p:nvGraphicFramePr>
        <p:xfrm>
          <a:off x="838200" y="5285232"/>
          <a:ext cx="2209800" cy="475226"/>
        </p:xfrm>
        <a:graphic>
          <a:graphicData uri="http://schemas.openxmlformats.org/presentationml/2006/ole">
            <mc:AlternateContent xmlns:mc="http://schemas.openxmlformats.org/markup-compatibility/2006">
              <mc:Choice xmlns:v="urn:schemas-microsoft-com:vml" Requires="v">
                <p:oleObj name="Equation" r:id="rId4" imgW="1180800" imgH="253800" progId="Equation.DSMT4">
                  <p:embed/>
                </p:oleObj>
              </mc:Choice>
              <mc:Fallback>
                <p:oleObj name="Equation" r:id="rId4" imgW="1180800" imgH="253800" progId="Equation.DSMT4">
                  <p:embed/>
                  <p:pic>
                    <p:nvPicPr>
                      <p:cNvPr id="0" name=""/>
                      <p:cNvPicPr/>
                      <p:nvPr/>
                    </p:nvPicPr>
                    <p:blipFill>
                      <a:blip r:embed="rId5"/>
                      <a:stretch>
                        <a:fillRect/>
                      </a:stretch>
                    </p:blipFill>
                    <p:spPr>
                      <a:xfrm>
                        <a:off x="838200" y="5285232"/>
                        <a:ext cx="2209800" cy="475226"/>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3AD9288F-DA72-4B59-87B0-A61BD4A2C25B}"/>
              </a:ext>
            </a:extLst>
          </p:cNvPr>
          <p:cNvSpPr>
            <a:spLocks noGrp="1"/>
          </p:cNvSpPr>
          <p:nvPr>
            <p:ph idx="11"/>
          </p:nvPr>
        </p:nvSpPr>
        <p:spPr>
          <a:xfrm>
            <a:off x="460248" y="5733026"/>
            <a:ext cx="6858000" cy="762001"/>
          </a:xfrm>
        </p:spPr>
        <p:txBody>
          <a:bodyPr/>
          <a:lstStyle/>
          <a:p>
            <a:pPr marL="347472"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Estimated probability that a message that is not spam contains </a:t>
            </a:r>
            <a:r>
              <a:rPr kumimoji="0" lang="en-US" sz="2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a:t>
            </a:r>
            <a:r>
              <a:rPr kumimoji="0" lang="en-US" sz="2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a:t>
            </a:r>
            <a:endParaRPr lang="en-US" dirty="0"/>
          </a:p>
        </p:txBody>
      </p:sp>
      <p:graphicFrame>
        <p:nvGraphicFramePr>
          <p:cNvPr id="18" name="Object 17">
            <a:extLst>
              <a:ext uri="{FF2B5EF4-FFF2-40B4-BE49-F238E27FC236}">
                <a16:creationId xmlns:a16="http://schemas.microsoft.com/office/drawing/2014/main" id="{1DAC78B4-D85E-40D6-BB00-C5D75673859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231201849"/>
              </p:ext>
            </p:extLst>
          </p:nvPr>
        </p:nvGraphicFramePr>
        <p:xfrm>
          <a:off x="3672837" y="6096000"/>
          <a:ext cx="2194563" cy="457200"/>
        </p:xfrm>
        <a:graphic>
          <a:graphicData uri="http://schemas.openxmlformats.org/presentationml/2006/ole">
            <mc:AlternateContent xmlns:mc="http://schemas.openxmlformats.org/markup-compatibility/2006">
              <mc:Choice xmlns:v="urn:schemas-microsoft-com:vml" Requires="v">
                <p:oleObj name="Equation" r:id="rId6" imgW="1218960" imgH="253800" progId="Equation.DSMT4">
                  <p:embed/>
                </p:oleObj>
              </mc:Choice>
              <mc:Fallback>
                <p:oleObj name="Equation" r:id="rId6" imgW="1218960" imgH="253800" progId="Equation.DSMT4">
                  <p:embed/>
                  <p:pic>
                    <p:nvPicPr>
                      <p:cNvPr id="0" name=""/>
                      <p:cNvPicPr/>
                      <p:nvPr/>
                    </p:nvPicPr>
                    <p:blipFill>
                      <a:blip r:embed="rId7"/>
                      <a:stretch>
                        <a:fillRect/>
                      </a:stretch>
                    </p:blipFill>
                    <p:spPr>
                      <a:xfrm>
                        <a:off x="3672837" y="6096000"/>
                        <a:ext cx="2194563" cy="457200"/>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E08AA096-260F-40A3-B940-DBC2DE0787B9}"/>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48</a:t>
            </a:fld>
            <a:endParaRPr lang="en-US" dirty="0">
              <a:solidFill>
                <a:schemeClr val="bg1"/>
              </a:solidFill>
              <a:latin typeface="Calibri (Body)"/>
            </a:endParaRPr>
          </a:p>
        </p:txBody>
      </p:sp>
    </p:spTree>
    <p:extLst>
      <p:ext uri="{BB962C8B-B14F-4D97-AF65-F5344CB8AC3E}">
        <p14:creationId xmlns:p14="http://schemas.microsoft.com/office/powerpoint/2010/main" val="26715238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mj-lt"/>
              </a:rPr>
              <a:t>Bayesian Spam Filters</a:t>
            </a:r>
            <a:r>
              <a:rPr lang="en-IN" sz="1500" dirty="0">
                <a:latin typeface="+mj-lt"/>
              </a:rPr>
              <a:t> 2</a:t>
            </a:r>
          </a:p>
        </p:txBody>
      </p:sp>
      <p:sp>
        <p:nvSpPr>
          <p:cNvPr id="3" name="Content Placeholder 2"/>
          <p:cNvSpPr>
            <a:spLocks noGrp="1"/>
          </p:cNvSpPr>
          <p:nvPr>
            <p:ph idx="1"/>
          </p:nvPr>
        </p:nvSpPr>
        <p:spPr>
          <a:xfrm>
            <a:off x="457200" y="1295399"/>
            <a:ext cx="8229600" cy="1629295"/>
          </a:xfrm>
        </p:spPr>
        <p:txBody>
          <a:bodyPr/>
          <a:lstStyle/>
          <a:p>
            <a:r>
              <a:rPr lang="en-US" sz="2800" dirty="0"/>
              <a:t>Let </a:t>
            </a:r>
            <a:r>
              <a:rPr lang="en-US" sz="2800" i="1" dirty="0"/>
              <a:t>S</a:t>
            </a:r>
            <a:r>
              <a:rPr lang="en-US" sz="2800" dirty="0"/>
              <a:t> be the event that the message is spam, and </a:t>
            </a:r>
            <a:r>
              <a:rPr lang="en-US" sz="2800" i="1" dirty="0"/>
              <a:t>E </a:t>
            </a:r>
            <a:r>
              <a:rPr lang="en-US" sz="2800" dirty="0"/>
              <a:t>be the event that the message contains the word </a:t>
            </a:r>
            <a:r>
              <a:rPr lang="en-US" sz="2800" i="1" dirty="0"/>
              <a:t>w</a:t>
            </a:r>
            <a:r>
              <a:rPr lang="en-US" sz="2800" dirty="0"/>
              <a:t>. </a:t>
            </a:r>
          </a:p>
          <a:p>
            <a:r>
              <a:rPr lang="en-US" sz="2800" dirty="0"/>
              <a:t>Using Bayes’ Rule,</a:t>
            </a:r>
            <a:endParaRPr lang="en-IN" sz="2800" dirty="0"/>
          </a:p>
        </p:txBody>
      </p:sp>
      <p:graphicFrame>
        <p:nvGraphicFramePr>
          <p:cNvPr id="11"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646800328"/>
              </p:ext>
            </p:extLst>
          </p:nvPr>
        </p:nvGraphicFramePr>
        <p:xfrm>
          <a:off x="3200400" y="2238635"/>
          <a:ext cx="4729113" cy="1064953"/>
        </p:xfrm>
        <a:graphic>
          <a:graphicData uri="http://schemas.openxmlformats.org/presentationml/2006/ole">
            <mc:AlternateContent xmlns:mc="http://schemas.openxmlformats.org/markup-compatibility/2006">
              <mc:Choice xmlns:v="urn:schemas-microsoft-com:vml" Requires="v">
                <p:oleObj name="Equation" r:id="rId2" imgW="2311200" imgH="520560" progId="Equation.DSMT4">
                  <p:embed/>
                </p:oleObj>
              </mc:Choice>
              <mc:Fallback>
                <p:oleObj name="Equation" r:id="rId2" imgW="2311200" imgH="520560" progId="Equation.DSMT4">
                  <p:embed/>
                  <p:pic>
                    <p:nvPicPr>
                      <p:cNvPr id="8" name="Object 3"/>
                      <p:cNvPicPr/>
                      <p:nvPr/>
                    </p:nvPicPr>
                    <p:blipFill>
                      <a:blip r:embed="rId3"/>
                      <a:stretch>
                        <a:fillRect/>
                      </a:stretch>
                    </p:blipFill>
                    <p:spPr>
                      <a:xfrm>
                        <a:off x="3200400" y="2238635"/>
                        <a:ext cx="4729113" cy="1064953"/>
                      </a:xfrm>
                      <a:prstGeom prst="rect">
                        <a:avLst/>
                      </a:prstGeom>
                    </p:spPr>
                  </p:pic>
                </p:oleObj>
              </mc:Fallback>
            </mc:AlternateContent>
          </a:graphicData>
        </a:graphic>
      </p:graphicFrame>
      <p:sp>
        <p:nvSpPr>
          <p:cNvPr id="4" name="Content Placeholder 3"/>
          <p:cNvSpPr>
            <a:spLocks noGrp="1"/>
          </p:cNvSpPr>
          <p:nvPr>
            <p:ph idx="13"/>
          </p:nvPr>
        </p:nvSpPr>
        <p:spPr>
          <a:xfrm>
            <a:off x="284018" y="3002280"/>
            <a:ext cx="2362200" cy="1645920"/>
          </a:xfrm>
          <a:ln w="19050">
            <a:solidFill>
              <a:srgbClr val="04617B"/>
            </a:solidFill>
          </a:ln>
        </p:spPr>
        <p:txBody>
          <a:bodyPr/>
          <a:lstStyle/>
          <a:p>
            <a:r>
              <a:rPr lang="en-US" sz="2000" dirty="0"/>
              <a:t>Assuming that it is equally likely that an arbitrary message is spam and is not spam; i.e., </a:t>
            </a:r>
            <a:r>
              <a:rPr lang="en-US" sz="2000" i="1" dirty="0"/>
              <a:t>p</a:t>
            </a:r>
            <a:r>
              <a:rPr lang="en-US" sz="2000" dirty="0"/>
              <a:t>(</a:t>
            </a:r>
            <a:r>
              <a:rPr lang="en-US" sz="2000" i="1" dirty="0"/>
              <a:t>S</a:t>
            </a:r>
            <a:r>
              <a:rPr lang="en-US" sz="2000" dirty="0"/>
              <a:t>) = ½.</a:t>
            </a:r>
          </a:p>
        </p:txBody>
      </p:sp>
      <p:sp>
        <p:nvSpPr>
          <p:cNvPr id="5" name="Content Placeholder 4"/>
          <p:cNvSpPr>
            <a:spLocks noGrp="1"/>
          </p:cNvSpPr>
          <p:nvPr>
            <p:ph idx="14"/>
          </p:nvPr>
        </p:nvSpPr>
        <p:spPr>
          <a:xfrm>
            <a:off x="512618" y="4725784"/>
            <a:ext cx="1524000" cy="1800745"/>
          </a:xfrm>
          <a:ln w="19050">
            <a:solidFill>
              <a:srgbClr val="04617B"/>
            </a:solidFill>
          </a:ln>
        </p:spPr>
        <p:txBody>
          <a:bodyPr/>
          <a:lstStyle/>
          <a:p>
            <a:r>
              <a:rPr lang="en-US" sz="2000" dirty="0"/>
              <a:t>Using our empirical estimates of</a:t>
            </a:r>
          </a:p>
        </p:txBody>
      </p:sp>
      <p:graphicFrame>
        <p:nvGraphicFramePr>
          <p:cNvPr id="8" name="Object 7">
            <a:extLst>
              <a:ext uri="{FF2B5EF4-FFF2-40B4-BE49-F238E27FC236}">
                <a16:creationId xmlns:a16="http://schemas.microsoft.com/office/drawing/2014/main" id="{F35748D9-12D2-46D7-9F4A-A167815D92D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81758374"/>
              </p:ext>
            </p:extLst>
          </p:nvPr>
        </p:nvGraphicFramePr>
        <p:xfrm>
          <a:off x="566738" y="5669280"/>
          <a:ext cx="1227137" cy="857250"/>
        </p:xfrm>
        <a:graphic>
          <a:graphicData uri="http://schemas.openxmlformats.org/presentationml/2006/ole">
            <mc:AlternateContent xmlns:mc="http://schemas.openxmlformats.org/markup-compatibility/2006">
              <mc:Choice xmlns:v="urn:schemas-microsoft-com:vml" Requires="v">
                <p:oleObj name="Equation" r:id="rId4" imgW="761760" imgH="533160" progId="Equation.DSMT4">
                  <p:embed/>
                </p:oleObj>
              </mc:Choice>
              <mc:Fallback>
                <p:oleObj name="Equation" r:id="rId4" imgW="761760" imgH="533160" progId="Equation.DSMT4">
                  <p:embed/>
                  <p:pic>
                    <p:nvPicPr>
                      <p:cNvPr id="0" name=""/>
                      <p:cNvPicPr/>
                      <p:nvPr/>
                    </p:nvPicPr>
                    <p:blipFill>
                      <a:blip r:embed="rId5"/>
                      <a:stretch>
                        <a:fillRect/>
                      </a:stretch>
                    </p:blipFill>
                    <p:spPr>
                      <a:xfrm>
                        <a:off x="566738" y="5669280"/>
                        <a:ext cx="1227137" cy="857250"/>
                      </a:xfrm>
                      <a:prstGeom prst="rect">
                        <a:avLst/>
                      </a:prstGeom>
                    </p:spPr>
                  </p:pic>
                </p:oleObj>
              </mc:Fallback>
            </mc:AlternateContent>
          </a:graphicData>
        </a:graphic>
      </p:graphicFrame>
      <p:graphicFrame>
        <p:nvGraphicFramePr>
          <p:cNvPr id="12" name="Object 6">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92791504"/>
              </p:ext>
            </p:extLst>
          </p:nvPr>
        </p:nvGraphicFramePr>
        <p:xfrm>
          <a:off x="2743200" y="3425825"/>
          <a:ext cx="3284538" cy="1002379"/>
        </p:xfrm>
        <a:graphic>
          <a:graphicData uri="http://schemas.openxmlformats.org/presentationml/2006/ole">
            <mc:AlternateContent xmlns:mc="http://schemas.openxmlformats.org/markup-compatibility/2006">
              <mc:Choice xmlns:v="urn:schemas-microsoft-com:vml" Requires="v">
                <p:oleObj name="Equation" r:id="rId6" imgW="1701720" imgH="520560" progId="Equation.DSMT4">
                  <p:embed/>
                </p:oleObj>
              </mc:Choice>
              <mc:Fallback>
                <p:oleObj name="Equation" r:id="rId6" imgW="1701720" imgH="520560" progId="Equation.DSMT4">
                  <p:embed/>
                  <p:pic>
                    <p:nvPicPr>
                      <p:cNvPr id="11" name="Object 3"/>
                      <p:cNvPicPr/>
                      <p:nvPr/>
                    </p:nvPicPr>
                    <p:blipFill>
                      <a:blip r:embed="rId7"/>
                      <a:stretch>
                        <a:fillRect/>
                      </a:stretch>
                    </p:blipFill>
                    <p:spPr>
                      <a:xfrm>
                        <a:off x="2743200" y="3425825"/>
                        <a:ext cx="3284538" cy="1002379"/>
                      </a:xfrm>
                      <a:prstGeom prst="rect">
                        <a:avLst/>
                      </a:prstGeom>
                    </p:spPr>
                  </p:pic>
                </p:oleObj>
              </mc:Fallback>
            </mc:AlternateContent>
          </a:graphicData>
        </a:graphic>
      </p:graphicFrame>
      <p:graphicFrame>
        <p:nvGraphicFramePr>
          <p:cNvPr id="13" name="Object 7">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46688268"/>
              </p:ext>
            </p:extLst>
          </p:nvPr>
        </p:nvGraphicFramePr>
        <p:xfrm>
          <a:off x="3611563" y="4456113"/>
          <a:ext cx="2330450" cy="844550"/>
        </p:xfrm>
        <a:graphic>
          <a:graphicData uri="http://schemas.openxmlformats.org/presentationml/2006/ole">
            <mc:AlternateContent xmlns:mc="http://schemas.openxmlformats.org/markup-compatibility/2006">
              <mc:Choice xmlns:v="urn:schemas-microsoft-com:vml" Requires="v">
                <p:oleObj name="Equation" r:id="rId8" imgW="1295280" imgH="469800" progId="Equation.DSMT4">
                  <p:embed/>
                </p:oleObj>
              </mc:Choice>
              <mc:Fallback>
                <p:oleObj name="Equation" r:id="rId8" imgW="1295280" imgH="469800" progId="Equation.DSMT4">
                  <p:embed/>
                  <p:pic>
                    <p:nvPicPr>
                      <p:cNvPr id="12" name="Object 3"/>
                      <p:cNvPicPr/>
                      <p:nvPr/>
                    </p:nvPicPr>
                    <p:blipFill>
                      <a:blip r:embed="rId9"/>
                      <a:stretch>
                        <a:fillRect/>
                      </a:stretch>
                    </p:blipFill>
                    <p:spPr>
                      <a:xfrm>
                        <a:off x="3611563" y="4456113"/>
                        <a:ext cx="2330450" cy="844550"/>
                      </a:xfrm>
                      <a:prstGeom prst="rect">
                        <a:avLst/>
                      </a:prstGeom>
                    </p:spPr>
                  </p:pic>
                </p:oleObj>
              </mc:Fallback>
            </mc:AlternateContent>
          </a:graphicData>
        </a:graphic>
      </p:graphicFrame>
      <p:sp>
        <p:nvSpPr>
          <p:cNvPr id="6" name="Content Placeholder 8"/>
          <p:cNvSpPr>
            <a:spLocks noGrp="1"/>
          </p:cNvSpPr>
          <p:nvPr>
            <p:ph idx="15"/>
          </p:nvPr>
        </p:nvSpPr>
        <p:spPr>
          <a:xfrm>
            <a:off x="6172200" y="3505200"/>
            <a:ext cx="2844000" cy="1600200"/>
          </a:xfrm>
          <a:ln w="19050">
            <a:solidFill>
              <a:srgbClr val="04617B"/>
            </a:solidFill>
          </a:ln>
        </p:spPr>
        <p:txBody>
          <a:bodyPr/>
          <a:lstStyle/>
          <a:p>
            <a:r>
              <a:rPr lang="en-US" sz="2000" dirty="0"/>
              <a:t>Note: If we have data on the frequency of spam messages, we can obtain a better estimate for p(s). (</a:t>
            </a:r>
            <a:r>
              <a:rPr lang="en-US" sz="2000" i="1" dirty="0"/>
              <a:t>See Exercise </a:t>
            </a:r>
            <a:r>
              <a:rPr lang="en-US" sz="2000" dirty="0">
                <a:ea typeface="Cambria Math" pitchFamily="18" charset="0"/>
              </a:rPr>
              <a:t>22</a:t>
            </a:r>
            <a:r>
              <a:rPr lang="en-US" sz="2000" dirty="0"/>
              <a:t>.)</a:t>
            </a:r>
          </a:p>
        </p:txBody>
      </p:sp>
      <p:sp>
        <p:nvSpPr>
          <p:cNvPr id="7" name="Content Placeholder 9"/>
          <p:cNvSpPr>
            <a:spLocks noGrp="1"/>
          </p:cNvSpPr>
          <p:nvPr>
            <p:ph idx="16"/>
          </p:nvPr>
        </p:nvSpPr>
        <p:spPr>
          <a:xfrm>
            <a:off x="4267200" y="5410200"/>
            <a:ext cx="4752000" cy="990600"/>
          </a:xfrm>
          <a:ln w="19050">
            <a:solidFill>
              <a:srgbClr val="04617B"/>
            </a:solidFill>
          </a:ln>
        </p:spPr>
        <p:txBody>
          <a:bodyPr/>
          <a:lstStyle/>
          <a:p>
            <a:r>
              <a:rPr lang="en-US" sz="2000" i="1" dirty="0"/>
              <a:t>r</a:t>
            </a:r>
            <a:r>
              <a:rPr lang="en-US" sz="2000" dirty="0"/>
              <a:t>(</a:t>
            </a:r>
            <a:r>
              <a:rPr lang="en-US" sz="2000" i="1" dirty="0"/>
              <a:t>w</a:t>
            </a:r>
            <a:r>
              <a:rPr lang="en-US" sz="2000" dirty="0"/>
              <a:t>) estimates the probability that the message is spam. We can class the message as spam if </a:t>
            </a:r>
            <a:r>
              <a:rPr lang="en-US" sz="2000" i="1" dirty="0"/>
              <a:t>r</a:t>
            </a:r>
            <a:r>
              <a:rPr lang="en-US" sz="2000" dirty="0"/>
              <a:t>(</a:t>
            </a:r>
            <a:r>
              <a:rPr lang="en-US" sz="2000" i="1" dirty="0"/>
              <a:t>w</a:t>
            </a:r>
            <a:r>
              <a:rPr lang="en-US" sz="2000" dirty="0"/>
              <a:t>) is above a threshold.</a:t>
            </a:r>
          </a:p>
        </p:txBody>
      </p:sp>
      <p:sp>
        <p:nvSpPr>
          <p:cNvPr id="14" name="Slide Number Placeholder 5">
            <a:extLst>
              <a:ext uri="{FF2B5EF4-FFF2-40B4-BE49-F238E27FC236}">
                <a16:creationId xmlns:a16="http://schemas.microsoft.com/office/drawing/2014/main" id="{60A460F4-8F3B-4A1A-A187-8B2C4FE78C99}"/>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49</a:t>
            </a:fld>
            <a:endParaRPr lang="en-US" dirty="0">
              <a:solidFill>
                <a:schemeClr val="bg1"/>
              </a:solidFill>
              <a:latin typeface="Calibri (Body)"/>
            </a:endParaRPr>
          </a:p>
        </p:txBody>
      </p:sp>
    </p:spTree>
    <p:extLst>
      <p:ext uri="{BB962C8B-B14F-4D97-AF65-F5344CB8AC3E}">
        <p14:creationId xmlns:p14="http://schemas.microsoft.com/office/powerpoint/2010/main" val="632521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4ABEC-1C8B-450F-B69A-A515A7B133DE}"/>
              </a:ext>
            </a:extLst>
          </p:cNvPr>
          <p:cNvSpPr>
            <a:spLocks noGrp="1"/>
          </p:cNvSpPr>
          <p:nvPr>
            <p:ph type="title"/>
          </p:nvPr>
        </p:nvSpPr>
        <p:spPr/>
        <p:txBody>
          <a:bodyPr/>
          <a:lstStyle/>
          <a:p>
            <a:r>
              <a:rPr lang="en-US" dirty="0">
                <a:latin typeface="+mj-lt"/>
              </a:rPr>
              <a:t>Probability of an Event</a:t>
            </a:r>
            <a:r>
              <a:rPr lang="en-US" sz="1500" dirty="0">
                <a:latin typeface="+mj-lt"/>
              </a:rPr>
              <a:t> 1</a:t>
            </a:r>
            <a:endParaRPr lang="en-US" dirty="0"/>
          </a:p>
        </p:txBody>
      </p:sp>
      <p:pic>
        <p:nvPicPr>
          <p:cNvPr id="15" name="Picture 2">
            <a:extLst>
              <a:ext uri="{FF2B5EF4-FFF2-40B4-BE49-F238E27FC236}">
                <a16:creationId xmlns:a16="http://schemas.microsoft.com/office/drawing/2014/main" id="{D8A9F417-108D-41EC-BA68-3A06D6571B1E}"/>
              </a:ext>
              <a:ext uri="{C183D7F6-B498-43B3-948B-1728B52AA6E4}">
                <adec:decorative xmlns:adec="http://schemas.microsoft.com/office/drawing/2017/decorative" val="1"/>
              </a:ext>
            </a:extLst>
          </p:cNvPr>
          <p:cNvPicPr>
            <a:picLocks noChangeAspect="1" noChangeArrowheads="1"/>
          </p:cNvPicPr>
          <p:nvPr/>
        </p:nvPicPr>
        <p:blipFill>
          <a:blip r:embed="rId3" cstate="print"/>
          <a:srcRect/>
          <a:stretch>
            <a:fillRect/>
          </a:stretch>
        </p:blipFill>
        <p:spPr bwMode="auto">
          <a:xfrm>
            <a:off x="333756" y="110836"/>
            <a:ext cx="1176449" cy="1176449"/>
          </a:xfrm>
          <a:prstGeom prst="rect">
            <a:avLst/>
          </a:prstGeom>
          <a:noFill/>
        </p:spPr>
      </p:pic>
      <p:pic>
        <p:nvPicPr>
          <p:cNvPr id="16" name="Picture 3" descr="A portrait of Pierre-Simon Laplace.">
            <a:extLst>
              <a:ext uri="{FF2B5EF4-FFF2-40B4-BE49-F238E27FC236}">
                <a16:creationId xmlns:a16="http://schemas.microsoft.com/office/drawing/2014/main" id="{BB5C234C-1718-4EB3-B2E7-BFD120051D6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4800" y="170688"/>
            <a:ext cx="914400" cy="104851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AB6DB47-7A9F-458B-8C3A-6B2C75E7A876}"/>
              </a:ext>
            </a:extLst>
          </p:cNvPr>
          <p:cNvSpPr>
            <a:spLocks noGrp="1"/>
          </p:cNvSpPr>
          <p:nvPr>
            <p:ph idx="1"/>
          </p:nvPr>
        </p:nvSpPr>
        <p:spPr>
          <a:xfrm>
            <a:off x="6720840" y="1188719"/>
            <a:ext cx="2194560" cy="640080"/>
          </a:xfrm>
        </p:spPr>
        <p:txBody>
          <a:bodyPr/>
          <a:lstStyle/>
          <a:p>
            <a:pPr marL="0" marR="0" lvl="0" indent="0" algn="ctr"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Pierre-Simon Laplace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1749-1827</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sp>
        <p:nvSpPr>
          <p:cNvPr id="4" name="Content Placeholder 3">
            <a:extLst>
              <a:ext uri="{FF2B5EF4-FFF2-40B4-BE49-F238E27FC236}">
                <a16:creationId xmlns:a16="http://schemas.microsoft.com/office/drawing/2014/main" id="{92768C81-090C-4DF5-B080-9E52FF0D1906}"/>
              </a:ext>
            </a:extLst>
          </p:cNvPr>
          <p:cNvSpPr>
            <a:spLocks noGrp="1"/>
          </p:cNvSpPr>
          <p:nvPr>
            <p:ph idx="10"/>
          </p:nvPr>
        </p:nvSpPr>
        <p:spPr>
          <a:xfrm>
            <a:off x="457200" y="1298448"/>
            <a:ext cx="5867400" cy="980427"/>
          </a:xfrm>
        </p:spPr>
        <p:txBody>
          <a:bodyPr/>
          <a:lstStyle/>
          <a:p>
            <a:pPr marL="0" marR="0" lvl="0" indent="0" algn="l" defTabSz="457200" rtl="0" eaLnBrk="1" fontAlgn="auto" latinLnBrk="0" hangingPunct="1">
              <a:lnSpc>
                <a:spcPct val="100000"/>
              </a:lnSpc>
              <a:spcBef>
                <a:spcPts val="8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We first study Pierre-Simon Laplace’s classical theory of probability, which he introduced in the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18</a:t>
            </a:r>
            <a:r>
              <a:rPr kumimoji="0" lang="en-US" sz="2000" b="0" i="0" u="none" strike="noStrike" kern="1200" cap="none" spc="0" normalizeH="0" baseline="30000" noProof="0" dirty="0">
                <a:ln>
                  <a:noFill/>
                </a:ln>
                <a:solidFill>
                  <a:prstClr val="black"/>
                </a:solidFill>
                <a:effectLst/>
                <a:uLnTx/>
                <a:uFillTx/>
                <a:latin typeface="Calibri (Body)"/>
                <a:ea typeface="+mn-ea"/>
                <a:cs typeface="Arial" panose="020B0604020202020204" pitchFamily="34" charset="0"/>
              </a:rPr>
              <a:t>th</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century, when he analyzed games of chance.</a:t>
            </a:r>
          </a:p>
        </p:txBody>
      </p:sp>
      <p:sp>
        <p:nvSpPr>
          <p:cNvPr id="5" name="Content Placeholder 4">
            <a:extLst>
              <a:ext uri="{FF2B5EF4-FFF2-40B4-BE49-F238E27FC236}">
                <a16:creationId xmlns:a16="http://schemas.microsoft.com/office/drawing/2014/main" id="{EB7FCC16-4DE6-457E-979A-DA76DB868106}"/>
              </a:ext>
            </a:extLst>
          </p:cNvPr>
          <p:cNvSpPr>
            <a:spLocks noGrp="1"/>
          </p:cNvSpPr>
          <p:nvPr>
            <p:ph idx="11"/>
          </p:nvPr>
        </p:nvSpPr>
        <p:spPr>
          <a:xfrm>
            <a:off x="457200" y="2377440"/>
            <a:ext cx="8458200" cy="3048000"/>
          </a:xfrm>
        </p:spPr>
        <p:txBody>
          <a:bodyPr/>
          <a:lstStyle/>
          <a:p>
            <a:pPr marL="0" marR="0" lvl="0" indent="0" algn="l" defTabSz="457200" rtl="0" eaLnBrk="1" fontAlgn="auto" latinLnBrk="0" hangingPunct="1">
              <a:lnSpc>
                <a:spcPct val="100000"/>
              </a:lnSpc>
              <a:spcBef>
                <a:spcPts val="8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We first define these key terms:</a:t>
            </a:r>
          </a:p>
          <a:p>
            <a:pPr marL="347472" marR="0" lvl="1" indent="-342900" algn="l" defTabSz="457200" rtl="0" eaLnBrk="1" fontAlgn="auto" latinLnBrk="0" hangingPunct="1">
              <a:lnSpc>
                <a:spcPct val="100000"/>
              </a:lnSpc>
              <a:spcBef>
                <a:spcPts val="80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experiment </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procedure that yields one of a given set of possible outcomes.</a:t>
            </a:r>
          </a:p>
          <a:p>
            <a:pPr marL="347472" marR="0" lvl="1" indent="-342900" algn="l" defTabSz="457200" rtl="0" eaLnBrk="1" fontAlgn="auto" latinLnBrk="0" hangingPunct="1">
              <a:lnSpc>
                <a:spcPct val="100000"/>
              </a:lnSpc>
              <a:spcBef>
                <a:spcPts val="80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sample space </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of the experiment is the set of possible outcomes.</a:t>
            </a:r>
          </a:p>
          <a:p>
            <a:pPr marL="347472" marR="0" lvl="1" indent="-342900" algn="l" defTabSz="457200" rtl="0" eaLnBrk="1" fontAlgn="auto" latinLnBrk="0" hangingPunct="1">
              <a:lnSpc>
                <a:spcPct val="100000"/>
              </a:lnSpc>
              <a:spcBef>
                <a:spcPts val="80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event</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 subset of the sample space.</a:t>
            </a:r>
          </a:p>
          <a:p>
            <a:pPr marL="0" marR="0" lvl="0" indent="0" algn="l" defTabSz="457200" rtl="0" eaLnBrk="1" fontAlgn="auto" latinLnBrk="0" hangingPunct="1">
              <a:lnSpc>
                <a:spcPct val="100000"/>
              </a:lnSpc>
              <a:spcBef>
                <a:spcPts val="8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Here is how Laplace defined the probability of an event:</a:t>
            </a:r>
          </a:p>
          <a:p>
            <a:pPr marL="0" marR="0" lvl="0" indent="0" algn="l" defTabSz="457200" rtl="0" eaLnBrk="1" fontAlgn="auto" latinLnBrk="0" hangingPunct="1">
              <a:lnSpc>
                <a:spcPct val="100000"/>
              </a:lnSpc>
              <a:spcBef>
                <a:spcPts val="8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 finite sample space of equally likely outcomes, 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an event, that is, a subset of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the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probability</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of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endParaRPr lang="en-US" dirty="0"/>
          </a:p>
        </p:txBody>
      </p:sp>
      <p:graphicFrame>
        <p:nvGraphicFramePr>
          <p:cNvPr id="20" name="Object 19">
            <a:extLst>
              <a:ext uri="{FF2B5EF4-FFF2-40B4-BE49-F238E27FC236}">
                <a16:creationId xmlns:a16="http://schemas.microsoft.com/office/drawing/2014/main" id="{E3036CBA-3439-4B6A-8417-1FC4D86E1C9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292760090"/>
              </p:ext>
            </p:extLst>
          </p:nvPr>
        </p:nvGraphicFramePr>
        <p:xfrm>
          <a:off x="6830568" y="5056632"/>
          <a:ext cx="1130969" cy="323134"/>
        </p:xfrm>
        <a:graphic>
          <a:graphicData uri="http://schemas.openxmlformats.org/presentationml/2006/ole">
            <mc:AlternateContent xmlns:mc="http://schemas.openxmlformats.org/markup-compatibility/2006">
              <mc:Choice xmlns:v="urn:schemas-microsoft-com:vml" Requires="v">
                <p:oleObj name="Equation" r:id="rId5" imgW="711000" imgH="203040" progId="Equation.DSMT4">
                  <p:embed/>
                </p:oleObj>
              </mc:Choice>
              <mc:Fallback>
                <p:oleObj name="Equation" r:id="rId5" imgW="711000" imgH="203040" progId="Equation.DSMT4">
                  <p:embed/>
                  <p:pic>
                    <p:nvPicPr>
                      <p:cNvPr id="0" name=""/>
                      <p:cNvPicPr/>
                      <p:nvPr/>
                    </p:nvPicPr>
                    <p:blipFill>
                      <a:blip r:embed="rId6"/>
                      <a:stretch>
                        <a:fillRect/>
                      </a:stretch>
                    </p:blipFill>
                    <p:spPr>
                      <a:xfrm>
                        <a:off x="6830568" y="5056632"/>
                        <a:ext cx="1130969" cy="323134"/>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88312EA8-809E-4C01-A1E3-AB03E8E8A453}"/>
              </a:ext>
            </a:extLst>
          </p:cNvPr>
          <p:cNvSpPr>
            <a:spLocks noGrp="1"/>
          </p:cNvSpPr>
          <p:nvPr>
            <p:ph idx="12"/>
          </p:nvPr>
        </p:nvSpPr>
        <p:spPr>
          <a:xfrm>
            <a:off x="457200" y="5486400"/>
            <a:ext cx="8077200" cy="768231"/>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For every event </a:t>
            </a:r>
            <a:r>
              <a:rPr kumimoji="0" lang="en-US" sz="20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we have 0</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 This follows directly from the definition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because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endParaRPr lang="en-US" dirty="0"/>
          </a:p>
        </p:txBody>
      </p:sp>
      <p:graphicFrame>
        <p:nvGraphicFramePr>
          <p:cNvPr id="14" name="Object 13">
            <a:extLst>
              <a:ext uri="{FF2B5EF4-FFF2-40B4-BE49-F238E27FC236}">
                <a16:creationId xmlns:a16="http://schemas.microsoft.com/office/drawing/2014/main" id="{74A2F0C2-2765-44C1-976D-A82DE0C2268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61444779"/>
              </p:ext>
            </p:extLst>
          </p:nvPr>
        </p:nvGraphicFramePr>
        <p:xfrm>
          <a:off x="3505200" y="5791200"/>
          <a:ext cx="2441575" cy="457200"/>
        </p:xfrm>
        <a:graphic>
          <a:graphicData uri="http://schemas.openxmlformats.org/presentationml/2006/ole">
            <mc:AlternateContent xmlns:mc="http://schemas.openxmlformats.org/markup-compatibility/2006">
              <mc:Choice xmlns:v="urn:schemas-microsoft-com:vml" Requires="v">
                <p:oleObj name="Equation" r:id="rId7" imgW="1358640" imgH="253800" progId="Equation.DSMT4">
                  <p:embed/>
                </p:oleObj>
              </mc:Choice>
              <mc:Fallback>
                <p:oleObj name="Equation" r:id="rId7" imgW="1358640" imgH="253800" progId="Equation.DSMT4">
                  <p:embed/>
                  <p:pic>
                    <p:nvPicPr>
                      <p:cNvPr id="0" name=""/>
                      <p:cNvPicPr/>
                      <p:nvPr/>
                    </p:nvPicPr>
                    <p:blipFill>
                      <a:blip r:embed="rId8"/>
                      <a:stretch>
                        <a:fillRect/>
                      </a:stretch>
                    </p:blipFill>
                    <p:spPr>
                      <a:xfrm>
                        <a:off x="3505200" y="5791200"/>
                        <a:ext cx="2441575" cy="45720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046C4890-DC5B-431E-BB52-EC082F35469A}"/>
              </a:ext>
            </a:extLst>
          </p:cNvPr>
          <p:cNvSpPr>
            <a:spLocks noGrp="1"/>
          </p:cNvSpPr>
          <p:nvPr>
            <p:ph idx="13"/>
          </p:nvPr>
        </p:nvSpPr>
        <p:spPr>
          <a:xfrm>
            <a:off x="5867400" y="5823329"/>
            <a:ext cx="1143000" cy="389308"/>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since 0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endParaRPr lang="en-US" dirty="0"/>
          </a:p>
        </p:txBody>
      </p:sp>
      <p:graphicFrame>
        <p:nvGraphicFramePr>
          <p:cNvPr id="18" name="Object 17">
            <a:extLst>
              <a:ext uri="{FF2B5EF4-FFF2-40B4-BE49-F238E27FC236}">
                <a16:creationId xmlns:a16="http://schemas.microsoft.com/office/drawing/2014/main" id="{793C83CB-06E9-4976-A0F7-5058941CFD5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03221008"/>
              </p:ext>
            </p:extLst>
          </p:nvPr>
        </p:nvGraphicFramePr>
        <p:xfrm>
          <a:off x="6914323" y="5791200"/>
          <a:ext cx="1073246" cy="457200"/>
        </p:xfrm>
        <a:graphic>
          <a:graphicData uri="http://schemas.openxmlformats.org/presentationml/2006/ole">
            <mc:AlternateContent xmlns:mc="http://schemas.openxmlformats.org/markup-compatibility/2006">
              <mc:Choice xmlns:v="urn:schemas-microsoft-com:vml" Requires="v">
                <p:oleObj name="Equation" r:id="rId9" imgW="596880" imgH="253800" progId="Equation.DSMT4">
                  <p:embed/>
                </p:oleObj>
              </mc:Choice>
              <mc:Fallback>
                <p:oleObj name="Equation" r:id="rId9" imgW="596880" imgH="253800" progId="Equation.DSMT4">
                  <p:embed/>
                  <p:pic>
                    <p:nvPicPr>
                      <p:cNvPr id="0" name=""/>
                      <p:cNvPicPr/>
                      <p:nvPr/>
                    </p:nvPicPr>
                    <p:blipFill>
                      <a:blip r:embed="rId10"/>
                      <a:stretch>
                        <a:fillRect/>
                      </a:stretch>
                    </p:blipFill>
                    <p:spPr>
                      <a:xfrm>
                        <a:off x="6914323" y="5791200"/>
                        <a:ext cx="1073246" cy="457200"/>
                      </a:xfrm>
                      <a:prstGeom prst="rect">
                        <a:avLst/>
                      </a:prstGeom>
                    </p:spPr>
                  </p:pic>
                </p:oleObj>
              </mc:Fallback>
            </mc:AlternateContent>
          </a:graphicData>
        </a:graphic>
      </p:graphicFrame>
      <p:sp>
        <p:nvSpPr>
          <p:cNvPr id="17" name="Slide Number Placeholder 5">
            <a:extLst>
              <a:ext uri="{FF2B5EF4-FFF2-40B4-BE49-F238E27FC236}">
                <a16:creationId xmlns:a16="http://schemas.microsoft.com/office/drawing/2014/main" id="{38C22107-9293-4F66-9B53-42AC60D552D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a:t>
            </a:fld>
            <a:endParaRPr lang="en-US" dirty="0">
              <a:solidFill>
                <a:schemeClr val="bg1"/>
              </a:solidFill>
              <a:latin typeface="Calibri (Body)"/>
            </a:endParaRPr>
          </a:p>
        </p:txBody>
      </p:sp>
    </p:spTree>
    <p:extLst>
      <p:ext uri="{BB962C8B-B14F-4D97-AF65-F5344CB8AC3E}">
        <p14:creationId xmlns:p14="http://schemas.microsoft.com/office/powerpoint/2010/main" val="17436374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mj-lt"/>
              </a:rPr>
              <a:t>Bayesian Spam Filters</a:t>
            </a:r>
            <a:r>
              <a:rPr lang="en-IN" sz="1500" dirty="0">
                <a:latin typeface="+mj-lt"/>
              </a:rPr>
              <a:t> 3</a:t>
            </a:r>
          </a:p>
        </p:txBody>
      </p:sp>
      <p:sp>
        <p:nvSpPr>
          <p:cNvPr id="3" name="Content Placeholder 2"/>
          <p:cNvSpPr>
            <a:spLocks noGrp="1"/>
          </p:cNvSpPr>
          <p:nvPr>
            <p:ph idx="1"/>
          </p:nvPr>
        </p:nvSpPr>
        <p:spPr>
          <a:xfrm>
            <a:off x="457200" y="1295400"/>
            <a:ext cx="8229600" cy="3124200"/>
          </a:xfrm>
        </p:spPr>
        <p:txBody>
          <a:bodyPr/>
          <a:lstStyle/>
          <a:p>
            <a:r>
              <a:rPr lang="en-US" sz="2600" b="1" dirty="0"/>
              <a:t>Example</a:t>
            </a:r>
            <a:r>
              <a:rPr lang="en-US" sz="2600" dirty="0"/>
              <a:t>: We find that the word “Rolex” occurs in 250 out of 2000 spam messages and occurs in 5 out of 1000 non-spam messages. Estimate the probability that an incoming message is spam. Suppose our threshold for rejecting the email is </a:t>
            </a:r>
            <a:r>
              <a:rPr lang="en-US" sz="2600" dirty="0">
                <a:ea typeface="Cambria Math" pitchFamily="18" charset="0"/>
              </a:rPr>
              <a:t>0</a:t>
            </a:r>
            <a:r>
              <a:rPr lang="en-US" sz="2600" dirty="0"/>
              <a:t>.</a:t>
            </a:r>
            <a:r>
              <a:rPr lang="en-US" sz="2600" dirty="0">
                <a:ea typeface="Cambria Math" pitchFamily="18" charset="0"/>
              </a:rPr>
              <a:t>9</a:t>
            </a:r>
            <a:r>
              <a:rPr lang="en-US" sz="2600" dirty="0"/>
              <a:t>.</a:t>
            </a:r>
          </a:p>
          <a:p>
            <a:r>
              <a:rPr lang="en-US" sz="2600" b="1" dirty="0"/>
              <a:t>Solution</a:t>
            </a:r>
            <a:r>
              <a:rPr lang="en-US" sz="2600" dirty="0"/>
              <a:t>:</a:t>
            </a:r>
          </a:p>
        </p:txBody>
      </p:sp>
      <p:graphicFrame>
        <p:nvGraphicFramePr>
          <p:cNvPr id="5" name="Object 4">
            <a:extLst>
              <a:ext uri="{FF2B5EF4-FFF2-40B4-BE49-F238E27FC236}">
                <a16:creationId xmlns:a16="http://schemas.microsoft.com/office/drawing/2014/main" id="{61675555-BE15-484A-9366-4C8C5562E71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244264476"/>
              </p:ext>
            </p:extLst>
          </p:nvPr>
        </p:nvGraphicFramePr>
        <p:xfrm>
          <a:off x="1816608" y="3488366"/>
          <a:ext cx="4573828" cy="557784"/>
        </p:xfrm>
        <a:graphic>
          <a:graphicData uri="http://schemas.openxmlformats.org/presentationml/2006/ole">
            <mc:AlternateContent xmlns:mc="http://schemas.openxmlformats.org/markup-compatibility/2006">
              <mc:Choice xmlns:v="urn:schemas-microsoft-com:vml" Requires="v">
                <p:oleObj name="Equation" r:id="rId2" imgW="2082600" imgH="253800" progId="Equation.DSMT4">
                  <p:embed/>
                </p:oleObj>
              </mc:Choice>
              <mc:Fallback>
                <p:oleObj name="Equation" r:id="rId2" imgW="2082600" imgH="253800" progId="Equation.DSMT4">
                  <p:embed/>
                  <p:pic>
                    <p:nvPicPr>
                      <p:cNvPr id="0" name=""/>
                      <p:cNvPicPr/>
                      <p:nvPr/>
                    </p:nvPicPr>
                    <p:blipFill>
                      <a:blip r:embed="rId3"/>
                      <a:stretch>
                        <a:fillRect/>
                      </a:stretch>
                    </p:blipFill>
                    <p:spPr>
                      <a:xfrm>
                        <a:off x="1816608" y="3488366"/>
                        <a:ext cx="4573828" cy="557784"/>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EFF4ACB8-814E-4EA7-A65F-E88A3E1CFA6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890424338"/>
              </p:ext>
            </p:extLst>
          </p:nvPr>
        </p:nvGraphicFramePr>
        <p:xfrm>
          <a:off x="491206" y="3931920"/>
          <a:ext cx="3707615" cy="548640"/>
        </p:xfrm>
        <a:graphic>
          <a:graphicData uri="http://schemas.openxmlformats.org/presentationml/2006/ole">
            <mc:AlternateContent xmlns:mc="http://schemas.openxmlformats.org/markup-compatibility/2006">
              <mc:Choice xmlns:v="urn:schemas-microsoft-com:vml" Requires="v">
                <p:oleObj name="Equation" r:id="rId4" imgW="1714320" imgH="253800" progId="Equation.DSMT4">
                  <p:embed/>
                </p:oleObj>
              </mc:Choice>
              <mc:Fallback>
                <p:oleObj name="Equation" r:id="rId4" imgW="1714320" imgH="253800" progId="Equation.DSMT4">
                  <p:embed/>
                  <p:pic>
                    <p:nvPicPr>
                      <p:cNvPr id="0" name=""/>
                      <p:cNvPicPr/>
                      <p:nvPr/>
                    </p:nvPicPr>
                    <p:blipFill>
                      <a:blip r:embed="rId5"/>
                      <a:stretch>
                        <a:fillRect/>
                      </a:stretch>
                    </p:blipFill>
                    <p:spPr>
                      <a:xfrm>
                        <a:off x="491206" y="3931920"/>
                        <a:ext cx="3707615" cy="548640"/>
                      </a:xfrm>
                      <a:prstGeom prst="rect">
                        <a:avLst/>
                      </a:prstGeom>
                    </p:spPr>
                  </p:pic>
                </p:oleObj>
              </mc:Fallback>
            </mc:AlternateContent>
          </a:graphicData>
        </a:graphic>
      </p:graphicFrame>
      <p:graphicFrame>
        <p:nvGraphicFramePr>
          <p:cNvPr id="7"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871960867"/>
              </p:ext>
            </p:extLst>
          </p:nvPr>
        </p:nvGraphicFramePr>
        <p:xfrm>
          <a:off x="488157" y="4411536"/>
          <a:ext cx="7751762" cy="854702"/>
        </p:xfrm>
        <a:graphic>
          <a:graphicData uri="http://schemas.openxmlformats.org/presentationml/2006/ole">
            <mc:AlternateContent xmlns:mc="http://schemas.openxmlformats.org/markup-compatibility/2006">
              <mc:Choice xmlns:v="urn:schemas-microsoft-com:vml" Requires="v">
                <p:oleObj name="Equation" r:id="rId6" imgW="4254480" imgH="469800" progId="Equation.DSMT4">
                  <p:embed/>
                </p:oleObj>
              </mc:Choice>
              <mc:Fallback>
                <p:oleObj name="Equation" r:id="rId6" imgW="4254480" imgH="469800" progId="Equation.DSMT4">
                  <p:embed/>
                  <p:pic>
                    <p:nvPicPr>
                      <p:cNvPr id="13" name="Object 7"/>
                      <p:cNvPicPr/>
                      <p:nvPr/>
                    </p:nvPicPr>
                    <p:blipFill>
                      <a:blip r:embed="rId7"/>
                      <a:stretch>
                        <a:fillRect/>
                      </a:stretch>
                    </p:blipFill>
                    <p:spPr>
                      <a:xfrm>
                        <a:off x="488157" y="4411536"/>
                        <a:ext cx="7751762" cy="854702"/>
                      </a:xfrm>
                      <a:prstGeom prst="rect">
                        <a:avLst/>
                      </a:prstGeom>
                    </p:spPr>
                  </p:pic>
                </p:oleObj>
              </mc:Fallback>
            </mc:AlternateContent>
          </a:graphicData>
        </a:graphic>
      </p:graphicFrame>
      <p:sp>
        <p:nvSpPr>
          <p:cNvPr id="4" name="Content Placeholder 4"/>
          <p:cNvSpPr>
            <a:spLocks noGrp="1"/>
          </p:cNvSpPr>
          <p:nvPr>
            <p:ph idx="13"/>
          </p:nvPr>
        </p:nvSpPr>
        <p:spPr>
          <a:xfrm>
            <a:off x="1828800" y="5715000"/>
            <a:ext cx="3810000" cy="685800"/>
          </a:xfrm>
          <a:ln w="19050">
            <a:solidFill>
              <a:srgbClr val="04617B"/>
            </a:solidFill>
          </a:ln>
        </p:spPr>
        <p:txBody>
          <a:bodyPr/>
          <a:lstStyle/>
          <a:p>
            <a:r>
              <a:rPr lang="en-US" sz="2000" dirty="0"/>
              <a:t>We class the message as spam and reject the email!</a:t>
            </a:r>
          </a:p>
        </p:txBody>
      </p:sp>
      <p:sp>
        <p:nvSpPr>
          <p:cNvPr id="6" name="Slide Number Placeholder 5">
            <a:extLst>
              <a:ext uri="{FF2B5EF4-FFF2-40B4-BE49-F238E27FC236}">
                <a16:creationId xmlns:a16="http://schemas.microsoft.com/office/drawing/2014/main" id="{9D051FF8-C9CE-46B2-91D9-BAC9D34F3E7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50</a:t>
            </a:fld>
            <a:endParaRPr lang="en-US" dirty="0">
              <a:solidFill>
                <a:schemeClr val="bg1"/>
              </a:solidFill>
              <a:latin typeface="Calibri (Body)"/>
            </a:endParaRPr>
          </a:p>
        </p:txBody>
      </p:sp>
    </p:spTree>
    <p:extLst>
      <p:ext uri="{BB962C8B-B14F-4D97-AF65-F5344CB8AC3E}">
        <p14:creationId xmlns:p14="http://schemas.microsoft.com/office/powerpoint/2010/main" val="41897585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E5F4A-3CDD-4000-B0E0-A0B3F62C5D66}"/>
              </a:ext>
            </a:extLst>
          </p:cNvPr>
          <p:cNvSpPr>
            <a:spLocks noGrp="1"/>
          </p:cNvSpPr>
          <p:nvPr>
            <p:ph type="title"/>
          </p:nvPr>
        </p:nvSpPr>
        <p:spPr/>
        <p:txBody>
          <a:bodyPr/>
          <a:lstStyle/>
          <a:p>
            <a:r>
              <a:rPr lang="en-IN" dirty="0">
                <a:latin typeface="+mj-lt"/>
              </a:rPr>
              <a:t>Bayesian Spam Filters using Multiple Words</a:t>
            </a:r>
            <a:r>
              <a:rPr lang="en-IN" sz="1500" dirty="0">
                <a:latin typeface="+mj-lt"/>
              </a:rPr>
              <a:t> 1</a:t>
            </a:r>
            <a:endParaRPr lang="en-US" dirty="0"/>
          </a:p>
        </p:txBody>
      </p:sp>
      <p:sp>
        <p:nvSpPr>
          <p:cNvPr id="3" name="Content Placeholder 2">
            <a:extLst>
              <a:ext uri="{FF2B5EF4-FFF2-40B4-BE49-F238E27FC236}">
                <a16:creationId xmlns:a16="http://schemas.microsoft.com/office/drawing/2014/main" id="{9B132813-7E4A-4256-8BE9-9863162E168D}"/>
              </a:ext>
            </a:extLst>
          </p:cNvPr>
          <p:cNvSpPr>
            <a:spLocks noGrp="1"/>
          </p:cNvSpPr>
          <p:nvPr>
            <p:ph idx="1"/>
          </p:nvPr>
        </p:nvSpPr>
        <p:spPr>
          <a:xfrm>
            <a:off x="457200" y="1295400"/>
            <a:ext cx="8229600" cy="1559701"/>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Accuracy can be improved by considering more than one word as evidence.</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Consider the case where</a:t>
            </a:r>
            <a:endParaRPr kumimoji="0" lang="en-IN"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7" name="Object 16">
            <a:extLst>
              <a:ext uri="{FF2B5EF4-FFF2-40B4-BE49-F238E27FC236}">
                <a16:creationId xmlns:a16="http://schemas.microsoft.com/office/drawing/2014/main" id="{A35BCF4E-2151-4F5A-B1FE-71D91DDC73C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540215433"/>
              </p:ext>
            </p:extLst>
          </p:nvPr>
        </p:nvGraphicFramePr>
        <p:xfrm>
          <a:off x="4133088" y="2322576"/>
          <a:ext cx="1354137" cy="541337"/>
        </p:xfrm>
        <a:graphic>
          <a:graphicData uri="http://schemas.openxmlformats.org/presentationml/2006/ole">
            <mc:AlternateContent xmlns:mc="http://schemas.openxmlformats.org/markup-compatibility/2006">
              <mc:Choice xmlns:v="urn:schemas-microsoft-com:vml" Requires="v">
                <p:oleObj name="Equation" r:id="rId2" imgW="571320" imgH="228600" progId="Equation.DSMT4">
                  <p:embed/>
                </p:oleObj>
              </mc:Choice>
              <mc:Fallback>
                <p:oleObj name="Equation" r:id="rId2" imgW="571320" imgH="228600" progId="Equation.DSMT4">
                  <p:embed/>
                  <p:pic>
                    <p:nvPicPr>
                      <p:cNvPr id="0" name=""/>
                      <p:cNvPicPr/>
                      <p:nvPr/>
                    </p:nvPicPr>
                    <p:blipFill>
                      <a:blip r:embed="rId3"/>
                      <a:stretch>
                        <a:fillRect/>
                      </a:stretch>
                    </p:blipFill>
                    <p:spPr>
                      <a:xfrm>
                        <a:off x="4133088" y="2322576"/>
                        <a:ext cx="1354137" cy="541337"/>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3C9777FF-2A14-4569-A407-7402528C367B}"/>
              </a:ext>
            </a:extLst>
          </p:cNvPr>
          <p:cNvSpPr>
            <a:spLocks noGrp="1"/>
          </p:cNvSpPr>
          <p:nvPr>
            <p:ph idx="11"/>
          </p:nvPr>
        </p:nvSpPr>
        <p:spPr>
          <a:xfrm>
            <a:off x="5422392" y="2318652"/>
            <a:ext cx="2895600" cy="541669"/>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denote the events</a:t>
            </a:r>
            <a:endParaRPr lang="en-US" dirty="0"/>
          </a:p>
        </p:txBody>
      </p:sp>
      <p:sp>
        <p:nvSpPr>
          <p:cNvPr id="6" name="Content Placeholder 5">
            <a:extLst>
              <a:ext uri="{FF2B5EF4-FFF2-40B4-BE49-F238E27FC236}">
                <a16:creationId xmlns:a16="http://schemas.microsoft.com/office/drawing/2014/main" id="{3F30A956-6FF5-4497-A497-B82AA677926F}"/>
              </a:ext>
            </a:extLst>
          </p:cNvPr>
          <p:cNvSpPr>
            <a:spLocks noGrp="1"/>
          </p:cNvSpPr>
          <p:nvPr>
            <p:ph idx="12"/>
          </p:nvPr>
        </p:nvSpPr>
        <p:spPr>
          <a:xfrm>
            <a:off x="457200" y="2739197"/>
            <a:ext cx="5660179" cy="530352"/>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that the message contains the words</a:t>
            </a:r>
            <a:endParaRPr lang="en-US" dirty="0"/>
          </a:p>
        </p:txBody>
      </p:sp>
      <p:graphicFrame>
        <p:nvGraphicFramePr>
          <p:cNvPr id="18" name="Object 17">
            <a:extLst>
              <a:ext uri="{FF2B5EF4-FFF2-40B4-BE49-F238E27FC236}">
                <a16:creationId xmlns:a16="http://schemas.microsoft.com/office/drawing/2014/main" id="{AA1EB5B3-B1D0-4032-ABB0-D7F8F7D3057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284708180"/>
              </p:ext>
            </p:extLst>
          </p:nvPr>
        </p:nvGraphicFramePr>
        <p:xfrm>
          <a:off x="5879592" y="2762250"/>
          <a:ext cx="1473200" cy="530225"/>
        </p:xfrm>
        <a:graphic>
          <a:graphicData uri="http://schemas.openxmlformats.org/presentationml/2006/ole">
            <mc:AlternateContent xmlns:mc="http://schemas.openxmlformats.org/markup-compatibility/2006">
              <mc:Choice xmlns:v="urn:schemas-microsoft-com:vml" Requires="v">
                <p:oleObj name="Equation" r:id="rId4" imgW="634680" imgH="228600" progId="Equation.DSMT4">
                  <p:embed/>
                </p:oleObj>
              </mc:Choice>
              <mc:Fallback>
                <p:oleObj name="Equation" r:id="rId4" imgW="634680" imgH="228600" progId="Equation.DSMT4">
                  <p:embed/>
                  <p:pic>
                    <p:nvPicPr>
                      <p:cNvPr id="0" name=""/>
                      <p:cNvPicPr/>
                      <p:nvPr/>
                    </p:nvPicPr>
                    <p:blipFill>
                      <a:blip r:embed="rId5"/>
                      <a:stretch>
                        <a:fillRect/>
                      </a:stretch>
                    </p:blipFill>
                    <p:spPr>
                      <a:xfrm>
                        <a:off x="5879592" y="2762250"/>
                        <a:ext cx="1473200" cy="530225"/>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168DC614-11E7-41E0-9C00-DEFBF6800CB6}"/>
              </a:ext>
            </a:extLst>
          </p:cNvPr>
          <p:cNvSpPr>
            <a:spLocks noGrp="1"/>
          </p:cNvSpPr>
          <p:nvPr>
            <p:ph idx="13"/>
          </p:nvPr>
        </p:nvSpPr>
        <p:spPr>
          <a:xfrm>
            <a:off x="457200" y="3184853"/>
            <a:ext cx="7924800" cy="1550783"/>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respectively.</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We make the simplifying assumption that the events are independent. And again we assume that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½.</a:t>
            </a:r>
            <a:endParaRPr kumimoji="0" lang="en-IN"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6" name="Object 15">
            <a:extLst>
              <a:ext uri="{FF2B5EF4-FFF2-40B4-BE49-F238E27FC236}">
                <a16:creationId xmlns:a16="http://schemas.microsoft.com/office/drawing/2014/main" id="{075B6BFC-9FED-4C24-A4DB-BD8F5F1F7E4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43460686"/>
              </p:ext>
            </p:extLst>
          </p:nvPr>
        </p:nvGraphicFramePr>
        <p:xfrm>
          <a:off x="1627981" y="4713346"/>
          <a:ext cx="5888037" cy="1837068"/>
        </p:xfrm>
        <a:graphic>
          <a:graphicData uri="http://schemas.openxmlformats.org/presentationml/2006/ole">
            <mc:AlternateContent xmlns:mc="http://schemas.openxmlformats.org/markup-compatibility/2006">
              <mc:Choice xmlns:v="urn:schemas-microsoft-com:vml" Requires="v">
                <p:oleObj name="Equation" r:id="rId6" imgW="3174840" imgH="990360" progId="Equation.DSMT4">
                  <p:embed/>
                </p:oleObj>
              </mc:Choice>
              <mc:Fallback>
                <p:oleObj name="Equation" r:id="rId6" imgW="3174840" imgH="990360" progId="Equation.DSMT4">
                  <p:embed/>
                  <p:pic>
                    <p:nvPicPr>
                      <p:cNvPr id="4" name="Object 3">
                        <a:extLst>
                          <a:ext uri="{FF2B5EF4-FFF2-40B4-BE49-F238E27FC236}">
                            <a16:creationId xmlns:a16="http://schemas.microsoft.com/office/drawing/2014/main" id="{595B5585-CA1D-41DE-90ED-CC01704D5073}"/>
                          </a:ext>
                        </a:extLst>
                      </p:cNvPr>
                      <p:cNvPicPr/>
                      <p:nvPr/>
                    </p:nvPicPr>
                    <p:blipFill>
                      <a:blip r:embed="rId7"/>
                      <a:stretch>
                        <a:fillRect/>
                      </a:stretch>
                    </p:blipFill>
                    <p:spPr>
                      <a:xfrm>
                        <a:off x="1627981" y="4713346"/>
                        <a:ext cx="5888037" cy="1837068"/>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F224E1A0-7299-44EE-904F-D3D35429D88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51</a:t>
            </a:fld>
            <a:endParaRPr lang="en-US" dirty="0">
              <a:solidFill>
                <a:schemeClr val="bg1"/>
              </a:solidFill>
              <a:latin typeface="Calibri (Body)"/>
            </a:endParaRPr>
          </a:p>
        </p:txBody>
      </p:sp>
    </p:spTree>
    <p:extLst>
      <p:ext uri="{BB962C8B-B14F-4D97-AF65-F5344CB8AC3E}">
        <p14:creationId xmlns:p14="http://schemas.microsoft.com/office/powerpoint/2010/main" val="42774196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mj-lt"/>
              </a:rPr>
              <a:t>Bayesian Spam Filters using Multiple Words</a:t>
            </a:r>
            <a:r>
              <a:rPr lang="en-IN" sz="1500" dirty="0">
                <a:latin typeface="+mj-lt"/>
              </a:rPr>
              <a:t> 2</a:t>
            </a:r>
          </a:p>
        </p:txBody>
      </p:sp>
      <p:sp>
        <p:nvSpPr>
          <p:cNvPr id="3" name="Content Placeholder 2"/>
          <p:cNvSpPr>
            <a:spLocks noGrp="1"/>
          </p:cNvSpPr>
          <p:nvPr>
            <p:ph idx="1"/>
          </p:nvPr>
        </p:nvSpPr>
        <p:spPr>
          <a:xfrm>
            <a:off x="457200" y="1295400"/>
            <a:ext cx="8316000" cy="2514600"/>
          </a:xfrm>
        </p:spPr>
        <p:txBody>
          <a:bodyPr/>
          <a:lstStyle/>
          <a:p>
            <a:pPr>
              <a:spcBef>
                <a:spcPts val="300"/>
              </a:spcBef>
            </a:pPr>
            <a:r>
              <a:rPr lang="en-US" sz="2400" b="1" dirty="0"/>
              <a:t>Example</a:t>
            </a:r>
            <a:r>
              <a:rPr lang="en-US" sz="2400" dirty="0"/>
              <a:t>: We have </a:t>
            </a:r>
            <a:r>
              <a:rPr lang="en-US" sz="2400" dirty="0">
                <a:ea typeface="Cambria Math" pitchFamily="18" charset="0"/>
              </a:rPr>
              <a:t>2000</a:t>
            </a:r>
            <a:r>
              <a:rPr lang="en-US" sz="2400" dirty="0"/>
              <a:t> spam messages and </a:t>
            </a:r>
            <a:r>
              <a:rPr lang="en-US" sz="2400" dirty="0">
                <a:ea typeface="Cambria Math" pitchFamily="18" charset="0"/>
              </a:rPr>
              <a:t>1000 </a:t>
            </a:r>
            <a:r>
              <a:rPr lang="en-US" sz="2400" dirty="0"/>
              <a:t>non-spam messages. The word “stock” occurs </a:t>
            </a:r>
            <a:r>
              <a:rPr lang="en-US" sz="2400" dirty="0">
                <a:ea typeface="Cambria Math" pitchFamily="18" charset="0"/>
              </a:rPr>
              <a:t>400 </a:t>
            </a:r>
            <a:r>
              <a:rPr lang="en-US" sz="2400" dirty="0"/>
              <a:t>times in the spam messages and </a:t>
            </a:r>
            <a:r>
              <a:rPr lang="en-US" sz="2400" dirty="0">
                <a:ea typeface="Cambria Math" pitchFamily="18" charset="0"/>
              </a:rPr>
              <a:t>60</a:t>
            </a:r>
            <a:r>
              <a:rPr lang="en-US" sz="2400" dirty="0"/>
              <a:t> times in the non-spam. The word “undervalued” occurs in </a:t>
            </a:r>
            <a:r>
              <a:rPr lang="en-US" sz="2400" dirty="0">
                <a:ea typeface="Cambria Math" pitchFamily="18" charset="0"/>
              </a:rPr>
              <a:t>200 </a:t>
            </a:r>
            <a:r>
              <a:rPr lang="en-US" sz="2400" dirty="0"/>
              <a:t>spam messages and </a:t>
            </a:r>
            <a:r>
              <a:rPr lang="en-US" sz="2400" dirty="0">
                <a:ea typeface="Cambria Math" pitchFamily="18" charset="0"/>
              </a:rPr>
              <a:t>25</a:t>
            </a:r>
            <a:r>
              <a:rPr lang="en-US" sz="2400" dirty="0"/>
              <a:t> non-spam.</a:t>
            </a:r>
          </a:p>
          <a:p>
            <a:pPr>
              <a:spcBef>
                <a:spcPts val="300"/>
              </a:spcBef>
            </a:pPr>
            <a:r>
              <a:rPr lang="en-US" sz="2400" b="1" dirty="0"/>
              <a:t>Solution</a:t>
            </a:r>
            <a:r>
              <a:rPr lang="en-US" sz="2400" dirty="0"/>
              <a:t>:</a:t>
            </a:r>
          </a:p>
        </p:txBody>
      </p:sp>
      <p:graphicFrame>
        <p:nvGraphicFramePr>
          <p:cNvPr id="8" name="Object 7">
            <a:extLst>
              <a:ext uri="{FF2B5EF4-FFF2-40B4-BE49-F238E27FC236}">
                <a16:creationId xmlns:a16="http://schemas.microsoft.com/office/drawing/2014/main" id="{8B1F8315-9DFD-4542-BC38-300FB7BBA9B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675066329"/>
              </p:ext>
            </p:extLst>
          </p:nvPr>
        </p:nvGraphicFramePr>
        <p:xfrm>
          <a:off x="1752600" y="2889504"/>
          <a:ext cx="6295644" cy="493776"/>
        </p:xfrm>
        <a:graphic>
          <a:graphicData uri="http://schemas.openxmlformats.org/presentationml/2006/ole">
            <mc:AlternateContent xmlns:mc="http://schemas.openxmlformats.org/markup-compatibility/2006">
              <mc:Choice xmlns:v="urn:schemas-microsoft-com:vml" Requires="v">
                <p:oleObj name="Equation" r:id="rId2" imgW="3238200" imgH="253800" progId="Equation.DSMT4">
                  <p:embed/>
                </p:oleObj>
              </mc:Choice>
              <mc:Fallback>
                <p:oleObj name="Equation" r:id="rId2" imgW="3238200" imgH="253800" progId="Equation.DSMT4">
                  <p:embed/>
                  <p:pic>
                    <p:nvPicPr>
                      <p:cNvPr id="0" name=""/>
                      <p:cNvPicPr/>
                      <p:nvPr/>
                    </p:nvPicPr>
                    <p:blipFill>
                      <a:blip r:embed="rId3"/>
                      <a:stretch>
                        <a:fillRect/>
                      </a:stretch>
                    </p:blipFill>
                    <p:spPr>
                      <a:xfrm>
                        <a:off x="1752600" y="2889504"/>
                        <a:ext cx="6295644" cy="493776"/>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89E23C9C-8C01-4A12-88D1-683E6C87736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74674025"/>
              </p:ext>
            </p:extLst>
          </p:nvPr>
        </p:nvGraphicFramePr>
        <p:xfrm>
          <a:off x="493776" y="3352800"/>
          <a:ext cx="8147304" cy="502920"/>
        </p:xfrm>
        <a:graphic>
          <a:graphicData uri="http://schemas.openxmlformats.org/presentationml/2006/ole">
            <mc:AlternateContent xmlns:mc="http://schemas.openxmlformats.org/markup-compatibility/2006">
              <mc:Choice xmlns:v="urn:schemas-microsoft-com:vml" Requires="v">
                <p:oleObj name="Equation" r:id="rId4" imgW="4114800" imgH="253800" progId="Equation.DSMT4">
                  <p:embed/>
                </p:oleObj>
              </mc:Choice>
              <mc:Fallback>
                <p:oleObj name="Equation" r:id="rId4" imgW="4114800" imgH="253800" progId="Equation.DSMT4">
                  <p:embed/>
                  <p:pic>
                    <p:nvPicPr>
                      <p:cNvPr id="0" name=""/>
                      <p:cNvPicPr/>
                      <p:nvPr/>
                    </p:nvPicPr>
                    <p:blipFill>
                      <a:blip r:embed="rId5"/>
                      <a:stretch>
                        <a:fillRect/>
                      </a:stretch>
                    </p:blipFill>
                    <p:spPr>
                      <a:xfrm>
                        <a:off x="493776" y="3352800"/>
                        <a:ext cx="8147304" cy="50292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0F5E4DF8-F9B1-4642-A1C2-2AED8B6F2A3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729566204"/>
              </p:ext>
            </p:extLst>
          </p:nvPr>
        </p:nvGraphicFramePr>
        <p:xfrm>
          <a:off x="284163" y="3962400"/>
          <a:ext cx="8643937" cy="1690688"/>
        </p:xfrm>
        <a:graphic>
          <a:graphicData uri="http://schemas.openxmlformats.org/presentationml/2006/ole">
            <mc:AlternateContent xmlns:mc="http://schemas.openxmlformats.org/markup-compatibility/2006">
              <mc:Choice xmlns:v="urn:schemas-microsoft-com:vml" Requires="v">
                <p:oleObj name="Equation" r:id="rId6" imgW="4800600" imgH="939600" progId="Equation.DSMT4">
                  <p:embed/>
                </p:oleObj>
              </mc:Choice>
              <mc:Fallback>
                <p:oleObj name="Equation" r:id="rId6" imgW="4800600" imgH="939600" progId="Equation.DSMT4">
                  <p:embed/>
                  <p:pic>
                    <p:nvPicPr>
                      <p:cNvPr id="0" name=""/>
                      <p:cNvPicPr/>
                      <p:nvPr/>
                    </p:nvPicPr>
                    <p:blipFill>
                      <a:blip r:embed="rId7"/>
                      <a:stretch>
                        <a:fillRect/>
                      </a:stretch>
                    </p:blipFill>
                    <p:spPr>
                      <a:xfrm>
                        <a:off x="284163" y="3962400"/>
                        <a:ext cx="8643937" cy="1690688"/>
                      </a:xfrm>
                      <a:prstGeom prst="rect">
                        <a:avLst/>
                      </a:prstGeom>
                    </p:spPr>
                  </p:pic>
                </p:oleObj>
              </mc:Fallback>
            </mc:AlternateContent>
          </a:graphicData>
        </a:graphic>
      </p:graphicFrame>
      <p:sp>
        <p:nvSpPr>
          <p:cNvPr id="4" name="Content Placeholder 4"/>
          <p:cNvSpPr>
            <a:spLocks noGrp="1"/>
          </p:cNvSpPr>
          <p:nvPr>
            <p:ph idx="13"/>
          </p:nvPr>
        </p:nvSpPr>
        <p:spPr>
          <a:xfrm>
            <a:off x="457200" y="5943600"/>
            <a:ext cx="6944400" cy="381000"/>
          </a:xfrm>
          <a:ln w="19050">
            <a:solidFill>
              <a:srgbClr val="04617B"/>
            </a:solidFill>
          </a:ln>
        </p:spPr>
        <p:txBody>
          <a:bodyPr/>
          <a:lstStyle/>
          <a:p>
            <a:r>
              <a:rPr lang="en-IN" sz="2000" dirty="0"/>
              <a:t>If our threshold is .9, we class the message as spam and reject it. </a:t>
            </a:r>
          </a:p>
        </p:txBody>
      </p:sp>
      <p:sp>
        <p:nvSpPr>
          <p:cNvPr id="6" name="Slide Number Placeholder 5">
            <a:extLst>
              <a:ext uri="{FF2B5EF4-FFF2-40B4-BE49-F238E27FC236}">
                <a16:creationId xmlns:a16="http://schemas.microsoft.com/office/drawing/2014/main" id="{73239D6A-8A00-49DE-AE78-FF0DDF9DEF3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52</a:t>
            </a:fld>
            <a:endParaRPr lang="en-US" dirty="0">
              <a:solidFill>
                <a:schemeClr val="bg1"/>
              </a:solidFill>
              <a:latin typeface="Calibri (Body)"/>
            </a:endParaRPr>
          </a:p>
        </p:txBody>
      </p:sp>
    </p:spTree>
    <p:extLst>
      <p:ext uri="{BB962C8B-B14F-4D97-AF65-F5344CB8AC3E}">
        <p14:creationId xmlns:p14="http://schemas.microsoft.com/office/powerpoint/2010/main" val="2608347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mj-lt"/>
              </a:rPr>
              <a:t>Bayesian Spam Filters using Multiple Words</a:t>
            </a:r>
            <a:r>
              <a:rPr lang="en-IN" sz="1500" dirty="0">
                <a:latin typeface="+mj-lt"/>
              </a:rPr>
              <a:t> 3</a:t>
            </a:r>
          </a:p>
        </p:txBody>
      </p:sp>
      <p:sp>
        <p:nvSpPr>
          <p:cNvPr id="3" name="Content Placeholder 2"/>
          <p:cNvSpPr>
            <a:spLocks noGrp="1"/>
          </p:cNvSpPr>
          <p:nvPr>
            <p:ph idx="1"/>
          </p:nvPr>
        </p:nvSpPr>
        <p:spPr>
          <a:xfrm>
            <a:off x="457200" y="1295400"/>
            <a:ext cx="8316000" cy="1371600"/>
          </a:xfrm>
        </p:spPr>
        <p:txBody>
          <a:bodyPr/>
          <a:lstStyle/>
          <a:p>
            <a:r>
              <a:rPr lang="en-US" sz="2800" dirty="0"/>
              <a:t>In general, the more words we consider, the more accurate the spam filter. With the independence assumption if we consider </a:t>
            </a:r>
            <a:r>
              <a:rPr lang="en-US" sz="2800" i="1" dirty="0"/>
              <a:t>k</a:t>
            </a:r>
            <a:r>
              <a:rPr lang="en-US" sz="2800" dirty="0"/>
              <a:t> words:</a:t>
            </a:r>
          </a:p>
        </p:txBody>
      </p:sp>
      <p:graphicFrame>
        <p:nvGraphicFramePr>
          <p:cNvPr id="7"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559285679"/>
              </p:ext>
            </p:extLst>
          </p:nvPr>
        </p:nvGraphicFramePr>
        <p:xfrm>
          <a:off x="1302543" y="2819401"/>
          <a:ext cx="4869657" cy="1040621"/>
        </p:xfrm>
        <a:graphic>
          <a:graphicData uri="http://schemas.openxmlformats.org/presentationml/2006/ole">
            <mc:AlternateContent xmlns:mc="http://schemas.openxmlformats.org/markup-compatibility/2006">
              <mc:Choice xmlns:v="urn:schemas-microsoft-com:vml" Requires="v">
                <p:oleObj name="Equation" r:id="rId2" imgW="2666880" imgH="571320" progId="Equation.DSMT4">
                  <p:embed/>
                </p:oleObj>
              </mc:Choice>
              <mc:Fallback>
                <p:oleObj name="Equation" r:id="rId2" imgW="2666880" imgH="571320" progId="Equation.DSMT4">
                  <p:embed/>
                  <p:pic>
                    <p:nvPicPr>
                      <p:cNvPr id="7" name="Object 3"/>
                      <p:cNvPicPr/>
                      <p:nvPr/>
                    </p:nvPicPr>
                    <p:blipFill>
                      <a:blip r:embed="rId3"/>
                      <a:stretch>
                        <a:fillRect/>
                      </a:stretch>
                    </p:blipFill>
                    <p:spPr>
                      <a:xfrm>
                        <a:off x="1302543" y="2819401"/>
                        <a:ext cx="4869657" cy="1040621"/>
                      </a:xfrm>
                      <a:prstGeom prst="rect">
                        <a:avLst/>
                      </a:prstGeom>
                    </p:spPr>
                  </p:pic>
                </p:oleObj>
              </mc:Fallback>
            </mc:AlternateContent>
          </a:graphicData>
        </a:graphic>
      </p:graphicFrame>
      <p:graphicFrame>
        <p:nvGraphicFramePr>
          <p:cNvPr id="6" name="Object 4">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05840447"/>
              </p:ext>
            </p:extLst>
          </p:nvPr>
        </p:nvGraphicFramePr>
        <p:xfrm>
          <a:off x="1302543" y="4202113"/>
          <a:ext cx="4730750" cy="1003300"/>
        </p:xfrm>
        <a:graphic>
          <a:graphicData uri="http://schemas.openxmlformats.org/presentationml/2006/ole">
            <mc:AlternateContent xmlns:mc="http://schemas.openxmlformats.org/markup-compatibility/2006">
              <mc:Choice xmlns:v="urn:schemas-microsoft-com:vml" Requires="v">
                <p:oleObj name="Equation" r:id="rId4" imgW="2628720" imgH="558720" progId="Equation.DSMT4">
                  <p:embed/>
                </p:oleObj>
              </mc:Choice>
              <mc:Fallback>
                <p:oleObj name="Equation" r:id="rId4" imgW="2628720" imgH="558720" progId="Equation.DSMT4">
                  <p:embed/>
                  <p:pic>
                    <p:nvPicPr>
                      <p:cNvPr id="7" name="Object 3"/>
                      <p:cNvPicPr/>
                      <p:nvPr/>
                    </p:nvPicPr>
                    <p:blipFill>
                      <a:blip r:embed="rId5"/>
                      <a:stretch>
                        <a:fillRect/>
                      </a:stretch>
                    </p:blipFill>
                    <p:spPr>
                      <a:xfrm>
                        <a:off x="1302543" y="4202113"/>
                        <a:ext cx="4730750" cy="1003300"/>
                      </a:xfrm>
                      <a:prstGeom prst="rect">
                        <a:avLst/>
                      </a:prstGeom>
                    </p:spPr>
                  </p:pic>
                </p:oleObj>
              </mc:Fallback>
            </mc:AlternateContent>
          </a:graphicData>
        </a:graphic>
      </p:graphicFrame>
      <p:sp>
        <p:nvSpPr>
          <p:cNvPr id="4" name="Content Placeholder 5"/>
          <p:cNvSpPr>
            <a:spLocks noGrp="1"/>
          </p:cNvSpPr>
          <p:nvPr>
            <p:ph idx="13"/>
          </p:nvPr>
        </p:nvSpPr>
        <p:spPr>
          <a:xfrm>
            <a:off x="1219200" y="5562600"/>
            <a:ext cx="6705600" cy="685800"/>
          </a:xfrm>
          <a:ln w="19050">
            <a:solidFill>
              <a:srgbClr val="04617B"/>
            </a:solidFill>
          </a:ln>
        </p:spPr>
        <p:txBody>
          <a:bodyPr/>
          <a:lstStyle/>
          <a:p>
            <a:r>
              <a:rPr lang="en-US" sz="2000" dirty="0"/>
              <a:t>We can further improve the filter by considering pairs of words as a single block or certain types of strings. </a:t>
            </a:r>
          </a:p>
        </p:txBody>
      </p:sp>
      <p:sp>
        <p:nvSpPr>
          <p:cNvPr id="8" name="Slide Number Placeholder 5">
            <a:extLst>
              <a:ext uri="{FF2B5EF4-FFF2-40B4-BE49-F238E27FC236}">
                <a16:creationId xmlns:a16="http://schemas.microsoft.com/office/drawing/2014/main" id="{1EAD1D6D-1E42-4879-91FF-9E526BEE161D}"/>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53</a:t>
            </a:fld>
            <a:endParaRPr lang="en-US" dirty="0">
              <a:solidFill>
                <a:schemeClr val="bg1"/>
              </a:solidFill>
              <a:latin typeface="Calibri (Body)"/>
            </a:endParaRPr>
          </a:p>
        </p:txBody>
      </p:sp>
    </p:spTree>
    <p:extLst>
      <p:ext uri="{BB962C8B-B14F-4D97-AF65-F5344CB8AC3E}">
        <p14:creationId xmlns:p14="http://schemas.microsoft.com/office/powerpoint/2010/main" val="2289684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512000"/>
          </a:xfrm>
        </p:spPr>
        <p:txBody>
          <a:bodyPr/>
          <a:lstStyle/>
          <a:p>
            <a:r>
              <a:rPr lang="en-US" sz="6000" b="1" dirty="0">
                <a:latin typeface="+mj-lt"/>
              </a:rPr>
              <a:t>Expected Value and Variance</a:t>
            </a:r>
          </a:p>
        </p:txBody>
      </p:sp>
      <p:sp>
        <p:nvSpPr>
          <p:cNvPr id="3" name="Content Placeholder 2"/>
          <p:cNvSpPr>
            <a:spLocks noGrp="1"/>
          </p:cNvSpPr>
          <p:nvPr>
            <p:ph idx="1"/>
          </p:nvPr>
        </p:nvSpPr>
        <p:spPr>
          <a:xfrm>
            <a:off x="3543300" y="4160520"/>
            <a:ext cx="2052000" cy="640080"/>
          </a:xfrm>
        </p:spPr>
        <p:txBody>
          <a:bodyPr/>
          <a:lstStyle/>
          <a:p>
            <a:r>
              <a:rPr lang="en-US" dirty="0">
                <a:latin typeface="+mj-lt"/>
              </a:rPr>
              <a:t>Section 7.4</a:t>
            </a:r>
          </a:p>
        </p:txBody>
      </p:sp>
      <p:sp>
        <p:nvSpPr>
          <p:cNvPr id="4" name="Slide Number Placeholder 5">
            <a:extLst>
              <a:ext uri="{FF2B5EF4-FFF2-40B4-BE49-F238E27FC236}">
                <a16:creationId xmlns:a16="http://schemas.microsoft.com/office/drawing/2014/main" id="{E324E878-6524-4212-BAF9-79AAC682C259}"/>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54</a:t>
            </a:fld>
            <a:endParaRPr lang="en-US" dirty="0">
              <a:solidFill>
                <a:schemeClr val="bg1"/>
              </a:solidFill>
              <a:latin typeface="Calibri (Body)"/>
            </a:endParaRPr>
          </a:p>
        </p:txBody>
      </p:sp>
    </p:spTree>
    <p:extLst>
      <p:ext uri="{BB962C8B-B14F-4D97-AF65-F5344CB8AC3E}">
        <p14:creationId xmlns:p14="http://schemas.microsoft.com/office/powerpoint/2010/main" val="37897764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mj-lt"/>
              </a:rPr>
              <a:t>Section Summary</a:t>
            </a:r>
            <a:r>
              <a:rPr lang="en-IN" sz="1500" dirty="0">
                <a:latin typeface="+mj-lt"/>
              </a:rPr>
              <a:t> 4</a:t>
            </a:r>
          </a:p>
        </p:txBody>
      </p:sp>
      <p:sp>
        <p:nvSpPr>
          <p:cNvPr id="3" name="Content Placeholder 2"/>
          <p:cNvSpPr>
            <a:spLocks noGrp="1"/>
          </p:cNvSpPr>
          <p:nvPr>
            <p:ph idx="1"/>
          </p:nvPr>
        </p:nvSpPr>
        <p:spPr/>
        <p:txBody>
          <a:bodyPr/>
          <a:lstStyle/>
          <a:p>
            <a:r>
              <a:rPr lang="en-US" dirty="0"/>
              <a:t>Expected Value.</a:t>
            </a:r>
          </a:p>
          <a:p>
            <a:r>
              <a:rPr lang="en-US" dirty="0"/>
              <a:t>Linearity of Expectations.</a:t>
            </a:r>
          </a:p>
          <a:p>
            <a:r>
              <a:rPr lang="en-US" dirty="0"/>
              <a:t>Average-Case Computational Complexity.</a:t>
            </a:r>
          </a:p>
          <a:p>
            <a:r>
              <a:rPr lang="en-US" dirty="0"/>
              <a:t>Geometric Distribution.</a:t>
            </a:r>
          </a:p>
          <a:p>
            <a:r>
              <a:rPr lang="en-US" dirty="0"/>
              <a:t>Independent Random Variables.</a:t>
            </a:r>
          </a:p>
          <a:p>
            <a:r>
              <a:rPr lang="en-US" dirty="0"/>
              <a:t>Variance.</a:t>
            </a:r>
          </a:p>
          <a:p>
            <a:r>
              <a:rPr lang="en-US" dirty="0"/>
              <a:t>Chebyshev’s Inequality.</a:t>
            </a:r>
          </a:p>
        </p:txBody>
      </p:sp>
      <p:sp>
        <p:nvSpPr>
          <p:cNvPr id="4" name="Slide Number Placeholder 5">
            <a:extLst>
              <a:ext uri="{FF2B5EF4-FFF2-40B4-BE49-F238E27FC236}">
                <a16:creationId xmlns:a16="http://schemas.microsoft.com/office/drawing/2014/main" id="{BF642566-E0F2-4494-89A7-3C1F178651B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55</a:t>
            </a:fld>
            <a:endParaRPr lang="en-US" dirty="0">
              <a:solidFill>
                <a:schemeClr val="bg1"/>
              </a:solidFill>
              <a:latin typeface="Calibri (Body)"/>
            </a:endParaRPr>
          </a:p>
        </p:txBody>
      </p:sp>
    </p:spTree>
    <p:extLst>
      <p:ext uri="{BB962C8B-B14F-4D97-AF65-F5344CB8AC3E}">
        <p14:creationId xmlns:p14="http://schemas.microsoft.com/office/powerpoint/2010/main" val="38992927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mj-lt"/>
              </a:rPr>
              <a:t>Expected Value</a:t>
            </a:r>
            <a:r>
              <a:rPr lang="en-IN" sz="1500" dirty="0">
                <a:latin typeface="+mj-lt"/>
              </a:rPr>
              <a:t> 1</a:t>
            </a:r>
          </a:p>
        </p:txBody>
      </p:sp>
      <p:sp>
        <p:nvSpPr>
          <p:cNvPr id="3" name="Content Placeholder 2"/>
          <p:cNvSpPr>
            <a:spLocks noGrp="1"/>
          </p:cNvSpPr>
          <p:nvPr>
            <p:ph idx="1"/>
          </p:nvPr>
        </p:nvSpPr>
        <p:spPr>
          <a:xfrm>
            <a:off x="457200" y="1295400"/>
            <a:ext cx="8229600" cy="1371600"/>
          </a:xfrm>
        </p:spPr>
        <p:txBody>
          <a:bodyPr/>
          <a:lstStyle/>
          <a:p>
            <a:r>
              <a:rPr lang="en-US" sz="2800" b="1" dirty="0"/>
              <a:t>Definition</a:t>
            </a:r>
            <a:r>
              <a:rPr lang="en-US" sz="2800" dirty="0"/>
              <a:t>: The </a:t>
            </a:r>
            <a:r>
              <a:rPr lang="en-US" sz="2800" i="1" dirty="0"/>
              <a:t>expected value </a:t>
            </a:r>
            <a:r>
              <a:rPr lang="en-US" sz="2800" dirty="0"/>
              <a:t>(or </a:t>
            </a:r>
            <a:r>
              <a:rPr lang="en-US" sz="2800" i="1" dirty="0"/>
              <a:t>expectation </a:t>
            </a:r>
            <a:r>
              <a:rPr lang="en-US" sz="2800" dirty="0"/>
              <a:t>or </a:t>
            </a:r>
            <a:r>
              <a:rPr lang="en-US" sz="2800" i="1" dirty="0"/>
              <a:t>mean</a:t>
            </a:r>
            <a:r>
              <a:rPr lang="en-US" sz="2800" dirty="0"/>
              <a:t>) of the random variable </a:t>
            </a:r>
            <a:r>
              <a:rPr lang="en-US" sz="2800" i="1" dirty="0"/>
              <a:t>X</a:t>
            </a:r>
            <a:r>
              <a:rPr lang="en-US" sz="2800" dirty="0"/>
              <a:t>(</a:t>
            </a:r>
            <a:r>
              <a:rPr lang="en-US" sz="2800" i="1" dirty="0"/>
              <a:t>s</a:t>
            </a:r>
            <a:r>
              <a:rPr lang="en-US" sz="2800" dirty="0"/>
              <a:t>) on the sample space </a:t>
            </a:r>
            <a:r>
              <a:rPr lang="en-US" sz="2800" i="1" dirty="0"/>
              <a:t>S</a:t>
            </a:r>
            <a:r>
              <a:rPr lang="en-US" sz="2800" dirty="0"/>
              <a:t> is equal to</a:t>
            </a:r>
          </a:p>
        </p:txBody>
      </p:sp>
      <p:graphicFrame>
        <p:nvGraphicFramePr>
          <p:cNvPr id="7"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264654468"/>
              </p:ext>
            </p:extLst>
          </p:nvPr>
        </p:nvGraphicFramePr>
        <p:xfrm>
          <a:off x="3334544" y="2646984"/>
          <a:ext cx="2474912" cy="647079"/>
        </p:xfrm>
        <a:graphic>
          <a:graphicData uri="http://schemas.openxmlformats.org/presentationml/2006/ole">
            <mc:AlternateContent xmlns:mc="http://schemas.openxmlformats.org/markup-compatibility/2006">
              <mc:Choice xmlns:v="urn:schemas-microsoft-com:vml" Requires="v">
                <p:oleObj name="Equation" r:id="rId2" imgW="1307880" imgH="342720" progId="Equation.DSMT4">
                  <p:embed/>
                </p:oleObj>
              </mc:Choice>
              <mc:Fallback>
                <p:oleObj name="Equation" r:id="rId2" imgW="1307880" imgH="342720" progId="Equation.DSMT4">
                  <p:embed/>
                  <p:pic>
                    <p:nvPicPr>
                      <p:cNvPr id="6" name="Object 3"/>
                      <p:cNvPicPr/>
                      <p:nvPr/>
                    </p:nvPicPr>
                    <p:blipFill>
                      <a:blip r:embed="rId3"/>
                      <a:stretch>
                        <a:fillRect/>
                      </a:stretch>
                    </p:blipFill>
                    <p:spPr>
                      <a:xfrm>
                        <a:off x="3334544" y="2646984"/>
                        <a:ext cx="2474912" cy="647079"/>
                      </a:xfrm>
                      <a:prstGeom prst="rect">
                        <a:avLst/>
                      </a:prstGeom>
                    </p:spPr>
                  </p:pic>
                </p:oleObj>
              </mc:Fallback>
            </mc:AlternateContent>
          </a:graphicData>
        </a:graphic>
      </p:graphicFrame>
      <p:sp>
        <p:nvSpPr>
          <p:cNvPr id="4" name="Content Placeholder 4"/>
          <p:cNvSpPr>
            <a:spLocks noGrp="1"/>
          </p:cNvSpPr>
          <p:nvPr>
            <p:ph idx="13"/>
          </p:nvPr>
        </p:nvSpPr>
        <p:spPr>
          <a:xfrm>
            <a:off x="457200" y="3397827"/>
            <a:ext cx="8229600" cy="2362200"/>
          </a:xfrm>
        </p:spPr>
        <p:txBody>
          <a:bodyPr/>
          <a:lstStyle/>
          <a:p>
            <a:pPr>
              <a:spcBef>
                <a:spcPts val="600"/>
              </a:spcBef>
            </a:pPr>
            <a:r>
              <a:rPr lang="en-US" sz="2800" b="1" dirty="0"/>
              <a:t>Example-Expected Value of a Die</a:t>
            </a:r>
            <a:r>
              <a:rPr lang="en-US" sz="2800" dirty="0"/>
              <a:t>: Let X be the number that comes up when a fair die is rolled. What is the expected value of </a:t>
            </a:r>
            <a:r>
              <a:rPr lang="en-US" sz="2800" i="1" dirty="0"/>
              <a:t>X</a:t>
            </a:r>
            <a:r>
              <a:rPr lang="en-US" sz="2800" dirty="0"/>
              <a:t>?</a:t>
            </a:r>
          </a:p>
          <a:p>
            <a:pPr>
              <a:spcBef>
                <a:spcPts val="600"/>
              </a:spcBef>
            </a:pPr>
            <a:r>
              <a:rPr lang="en-US" sz="2800" b="1" dirty="0"/>
              <a:t>Solution</a:t>
            </a:r>
            <a:r>
              <a:rPr lang="en-US" sz="2800" dirty="0"/>
              <a:t>: The random variable X takes the values 1, 2, 3, 4, 5, or 6. Each has probability 1/6. It follows that</a:t>
            </a:r>
          </a:p>
        </p:txBody>
      </p:sp>
      <p:graphicFrame>
        <p:nvGraphicFramePr>
          <p:cNvPr id="8"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155493632"/>
              </p:ext>
            </p:extLst>
          </p:nvPr>
        </p:nvGraphicFramePr>
        <p:xfrm>
          <a:off x="2133600" y="5793555"/>
          <a:ext cx="4160837" cy="734460"/>
        </p:xfrm>
        <a:graphic>
          <a:graphicData uri="http://schemas.openxmlformats.org/presentationml/2006/ole">
            <mc:AlternateContent xmlns:mc="http://schemas.openxmlformats.org/markup-compatibility/2006">
              <mc:Choice xmlns:v="urn:schemas-microsoft-com:vml" Requires="v">
                <p:oleObj name="Equation" r:id="rId4" imgW="2222280" imgH="393480" progId="Equation.DSMT4">
                  <p:embed/>
                </p:oleObj>
              </mc:Choice>
              <mc:Fallback>
                <p:oleObj name="Equation" r:id="rId4" imgW="2222280" imgH="393480" progId="Equation.DSMT4">
                  <p:embed/>
                  <p:pic>
                    <p:nvPicPr>
                      <p:cNvPr id="7" name="Object 3"/>
                      <p:cNvPicPr/>
                      <p:nvPr/>
                    </p:nvPicPr>
                    <p:blipFill>
                      <a:blip r:embed="rId5"/>
                      <a:stretch>
                        <a:fillRect/>
                      </a:stretch>
                    </p:blipFill>
                    <p:spPr>
                      <a:xfrm>
                        <a:off x="2133600" y="5793555"/>
                        <a:ext cx="4160837" cy="734460"/>
                      </a:xfrm>
                      <a:prstGeom prst="rect">
                        <a:avLst/>
                      </a:prstGeom>
                    </p:spPr>
                  </p:pic>
                </p:oleObj>
              </mc:Fallback>
            </mc:AlternateContent>
          </a:graphicData>
        </a:graphic>
      </p:graphicFrame>
      <p:sp>
        <p:nvSpPr>
          <p:cNvPr id="9" name="Slide Number Placeholder 5">
            <a:extLst>
              <a:ext uri="{FF2B5EF4-FFF2-40B4-BE49-F238E27FC236}">
                <a16:creationId xmlns:a16="http://schemas.microsoft.com/office/drawing/2014/main" id="{0BD3943E-A85F-4E9D-886E-359C2122FAF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56</a:t>
            </a:fld>
            <a:endParaRPr lang="en-US" dirty="0">
              <a:solidFill>
                <a:schemeClr val="bg1"/>
              </a:solidFill>
              <a:latin typeface="Calibri (Body)"/>
            </a:endParaRPr>
          </a:p>
        </p:txBody>
      </p:sp>
    </p:spTree>
    <p:extLst>
      <p:ext uri="{BB962C8B-B14F-4D97-AF65-F5344CB8AC3E}">
        <p14:creationId xmlns:p14="http://schemas.microsoft.com/office/powerpoint/2010/main" val="26321021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mj-lt"/>
              </a:rPr>
              <a:t>Expected Value</a:t>
            </a:r>
            <a:r>
              <a:rPr lang="en-IN" sz="1500" dirty="0">
                <a:latin typeface="+mj-lt"/>
              </a:rPr>
              <a:t> 2</a:t>
            </a:r>
          </a:p>
        </p:txBody>
      </p:sp>
      <p:sp>
        <p:nvSpPr>
          <p:cNvPr id="3" name="Content Placeholder 2"/>
          <p:cNvSpPr>
            <a:spLocks noGrp="1"/>
          </p:cNvSpPr>
          <p:nvPr>
            <p:ph idx="1"/>
          </p:nvPr>
        </p:nvSpPr>
        <p:spPr>
          <a:xfrm>
            <a:off x="457200" y="1295400"/>
            <a:ext cx="8229600" cy="990600"/>
          </a:xfrm>
        </p:spPr>
        <p:txBody>
          <a:bodyPr/>
          <a:lstStyle/>
          <a:p>
            <a:r>
              <a:rPr lang="en-US" sz="2800" b="1" dirty="0"/>
              <a:t>Theorem </a:t>
            </a:r>
            <a:r>
              <a:rPr lang="en-US" sz="2800" b="1" dirty="0">
                <a:latin typeface="Cambria Math" pitchFamily="18" charset="0"/>
                <a:ea typeface="Cambria Math" pitchFamily="18" charset="0"/>
              </a:rPr>
              <a:t>1</a:t>
            </a:r>
            <a:r>
              <a:rPr lang="en-US" sz="2800" dirty="0"/>
              <a:t>: If X is a random variable and </a:t>
            </a:r>
            <a:r>
              <a:rPr lang="en-US" sz="2800" i="1" dirty="0"/>
              <a:t>p</a:t>
            </a:r>
            <a:r>
              <a:rPr lang="en-US" sz="2800" dirty="0"/>
              <a:t>(</a:t>
            </a:r>
            <a:r>
              <a:rPr lang="en-US" sz="2800" i="1" dirty="0"/>
              <a:t>X</a:t>
            </a:r>
            <a:r>
              <a:rPr lang="en-US" sz="2800" dirty="0"/>
              <a:t> = </a:t>
            </a:r>
            <a:r>
              <a:rPr lang="en-US" sz="2800" i="1" dirty="0"/>
              <a:t>r</a:t>
            </a:r>
            <a:r>
              <a:rPr lang="en-US" sz="2800" dirty="0"/>
              <a:t>) is the probability that X = r, so that</a:t>
            </a:r>
          </a:p>
        </p:txBody>
      </p:sp>
      <p:graphicFrame>
        <p:nvGraphicFramePr>
          <p:cNvPr id="5" name="Object 4">
            <a:extLst>
              <a:ext uri="{FF2B5EF4-FFF2-40B4-BE49-F238E27FC236}">
                <a16:creationId xmlns:a16="http://schemas.microsoft.com/office/drawing/2014/main" id="{C257B26D-AC39-4DEB-A553-197A9B35371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677485355"/>
              </p:ext>
            </p:extLst>
          </p:nvPr>
        </p:nvGraphicFramePr>
        <p:xfrm>
          <a:off x="2637977" y="2386308"/>
          <a:ext cx="3716787" cy="1238929"/>
        </p:xfrm>
        <a:graphic>
          <a:graphicData uri="http://schemas.openxmlformats.org/presentationml/2006/ole">
            <mc:AlternateContent xmlns:mc="http://schemas.openxmlformats.org/markup-compatibility/2006">
              <mc:Choice xmlns:v="urn:schemas-microsoft-com:vml" Requires="v">
                <p:oleObj name="Equation" r:id="rId2" imgW="1981080" imgH="660240" progId="Equation.DSMT4">
                  <p:embed/>
                </p:oleObj>
              </mc:Choice>
              <mc:Fallback>
                <p:oleObj name="Equation" r:id="rId2" imgW="1981080" imgH="660240" progId="Equation.DSMT4">
                  <p:embed/>
                  <p:pic>
                    <p:nvPicPr>
                      <p:cNvPr id="0" name=""/>
                      <p:cNvPicPr/>
                      <p:nvPr/>
                    </p:nvPicPr>
                    <p:blipFill>
                      <a:blip r:embed="rId3"/>
                      <a:stretch>
                        <a:fillRect/>
                      </a:stretch>
                    </p:blipFill>
                    <p:spPr>
                      <a:xfrm>
                        <a:off x="2637977" y="2386308"/>
                        <a:ext cx="3716787" cy="1238929"/>
                      </a:xfrm>
                      <a:prstGeom prst="rect">
                        <a:avLst/>
                      </a:prstGeom>
                    </p:spPr>
                  </p:pic>
                </p:oleObj>
              </mc:Fallback>
            </mc:AlternateContent>
          </a:graphicData>
        </a:graphic>
      </p:graphicFrame>
      <p:sp>
        <p:nvSpPr>
          <p:cNvPr id="4" name="Content Placeholder 4"/>
          <p:cNvSpPr>
            <a:spLocks noGrp="1"/>
          </p:cNvSpPr>
          <p:nvPr>
            <p:ph idx="13"/>
          </p:nvPr>
        </p:nvSpPr>
        <p:spPr>
          <a:xfrm>
            <a:off x="457200" y="3733800"/>
            <a:ext cx="8352000" cy="1783773"/>
          </a:xfrm>
        </p:spPr>
        <p:txBody>
          <a:bodyPr/>
          <a:lstStyle/>
          <a:p>
            <a:pPr>
              <a:spcBef>
                <a:spcPts val="600"/>
              </a:spcBef>
            </a:pPr>
            <a:r>
              <a:rPr lang="en-US" sz="2800" b="1" i="1" dirty="0"/>
              <a:t>Proof</a:t>
            </a:r>
            <a:r>
              <a:rPr lang="en-US" sz="2800" dirty="0"/>
              <a:t>: Suppose that </a:t>
            </a:r>
            <a:r>
              <a:rPr lang="en-US" sz="2800" i="1" dirty="0"/>
              <a:t>X</a:t>
            </a:r>
            <a:r>
              <a:rPr lang="en-US" sz="2800" dirty="0"/>
              <a:t> is a random variable with range </a:t>
            </a:r>
            <a:r>
              <a:rPr lang="en-US" sz="2800" i="1" dirty="0"/>
              <a:t>X</a:t>
            </a:r>
            <a:r>
              <a:rPr lang="en-US" sz="2800" dirty="0"/>
              <a:t>(</a:t>
            </a:r>
            <a:r>
              <a:rPr lang="en-US" sz="2800" i="1" dirty="0"/>
              <a:t>S</a:t>
            </a:r>
            <a:r>
              <a:rPr lang="en-US" sz="2800" dirty="0"/>
              <a:t>) and let </a:t>
            </a:r>
            <a:r>
              <a:rPr lang="en-US" sz="2800" i="1" dirty="0"/>
              <a:t>p</a:t>
            </a:r>
            <a:r>
              <a:rPr lang="en-US" sz="2800" dirty="0"/>
              <a:t>(</a:t>
            </a:r>
            <a:r>
              <a:rPr lang="en-US" sz="2800" i="1" dirty="0"/>
              <a:t>X</a:t>
            </a:r>
            <a:r>
              <a:rPr lang="en-US" sz="2800" dirty="0"/>
              <a:t> = </a:t>
            </a:r>
            <a:r>
              <a:rPr lang="en-US" sz="2800" i="1" dirty="0"/>
              <a:t>r</a:t>
            </a:r>
            <a:r>
              <a:rPr lang="en-US" sz="2800" dirty="0"/>
              <a:t>) be the probability that </a:t>
            </a:r>
            <a:r>
              <a:rPr lang="en-US" sz="2800" i="1" dirty="0"/>
              <a:t>X</a:t>
            </a:r>
            <a:r>
              <a:rPr lang="en-US" sz="2800" dirty="0"/>
              <a:t> takes the value </a:t>
            </a:r>
            <a:r>
              <a:rPr lang="en-US" sz="2800" i="1" dirty="0"/>
              <a:t>r</a:t>
            </a:r>
            <a:r>
              <a:rPr lang="en-US" sz="2800" dirty="0"/>
              <a:t>. Consequently, </a:t>
            </a:r>
            <a:r>
              <a:rPr lang="en-US" sz="2800" i="1" dirty="0"/>
              <a:t>p</a:t>
            </a:r>
            <a:r>
              <a:rPr lang="en-US" sz="2800" dirty="0"/>
              <a:t>(</a:t>
            </a:r>
            <a:r>
              <a:rPr lang="en-US" sz="2800" i="1" dirty="0"/>
              <a:t>X</a:t>
            </a:r>
            <a:r>
              <a:rPr lang="en-US" sz="2800" dirty="0"/>
              <a:t> = </a:t>
            </a:r>
            <a:r>
              <a:rPr lang="en-US" sz="2800" i="1" dirty="0"/>
              <a:t>r</a:t>
            </a:r>
            <a:r>
              <a:rPr lang="en-US" sz="2800" dirty="0"/>
              <a:t>) is the sum of the probabilities of the outcomes </a:t>
            </a:r>
            <a:r>
              <a:rPr lang="en-US" sz="2800" i="1" dirty="0"/>
              <a:t>s</a:t>
            </a:r>
            <a:r>
              <a:rPr lang="en-US" sz="2800" dirty="0"/>
              <a:t> such that </a:t>
            </a:r>
            <a:r>
              <a:rPr lang="en-US" sz="2800" i="1" dirty="0"/>
              <a:t>X</a:t>
            </a:r>
            <a:r>
              <a:rPr lang="en-US" sz="2800" dirty="0"/>
              <a:t>(</a:t>
            </a:r>
            <a:r>
              <a:rPr lang="en-US" sz="2800" i="1" dirty="0"/>
              <a:t>s</a:t>
            </a:r>
            <a:r>
              <a:rPr lang="en-US" sz="2800" dirty="0"/>
              <a:t>) = </a:t>
            </a:r>
            <a:r>
              <a:rPr lang="en-US" sz="2800" i="1" dirty="0"/>
              <a:t>r</a:t>
            </a:r>
            <a:r>
              <a:rPr lang="en-US" sz="2800" dirty="0"/>
              <a:t>. Hence,</a:t>
            </a:r>
          </a:p>
        </p:txBody>
      </p:sp>
      <p:graphicFrame>
        <p:nvGraphicFramePr>
          <p:cNvPr id="8"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372486089"/>
              </p:ext>
            </p:extLst>
          </p:nvPr>
        </p:nvGraphicFramePr>
        <p:xfrm>
          <a:off x="2621694" y="5734699"/>
          <a:ext cx="2801937" cy="697133"/>
        </p:xfrm>
        <a:graphic>
          <a:graphicData uri="http://schemas.openxmlformats.org/presentationml/2006/ole">
            <mc:AlternateContent xmlns:mc="http://schemas.openxmlformats.org/markup-compatibility/2006">
              <mc:Choice xmlns:v="urn:schemas-microsoft-com:vml" Requires="v">
                <p:oleObj name="Equation" r:id="rId4" imgW="1473120" imgH="368280" progId="Equation.DSMT4">
                  <p:embed/>
                </p:oleObj>
              </mc:Choice>
              <mc:Fallback>
                <p:oleObj name="Equation" r:id="rId4" imgW="1473120" imgH="368280" progId="Equation.DSMT4">
                  <p:embed/>
                  <p:pic>
                    <p:nvPicPr>
                      <p:cNvPr id="8" name="Object 5"/>
                      <p:cNvPicPr/>
                      <p:nvPr/>
                    </p:nvPicPr>
                    <p:blipFill>
                      <a:blip r:embed="rId5"/>
                      <a:stretch>
                        <a:fillRect/>
                      </a:stretch>
                    </p:blipFill>
                    <p:spPr>
                      <a:xfrm>
                        <a:off x="2621694" y="5734699"/>
                        <a:ext cx="2801937" cy="697133"/>
                      </a:xfrm>
                      <a:prstGeom prst="rect">
                        <a:avLst/>
                      </a:prstGeom>
                    </p:spPr>
                  </p:pic>
                </p:oleObj>
              </mc:Fallback>
            </mc:AlternateContent>
          </a:graphicData>
        </a:graphic>
      </p:graphicFrame>
      <p:sp>
        <p:nvSpPr>
          <p:cNvPr id="9" name="Slide Number Placeholder 5">
            <a:extLst>
              <a:ext uri="{FF2B5EF4-FFF2-40B4-BE49-F238E27FC236}">
                <a16:creationId xmlns:a16="http://schemas.microsoft.com/office/drawing/2014/main" id="{8959796E-B613-4AC4-9F21-99B131A2D5A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57</a:t>
            </a:fld>
            <a:endParaRPr lang="en-US" dirty="0">
              <a:solidFill>
                <a:schemeClr val="bg1"/>
              </a:solidFill>
              <a:latin typeface="Calibri (Body)"/>
            </a:endParaRPr>
          </a:p>
        </p:txBody>
      </p:sp>
    </p:spTree>
    <p:extLst>
      <p:ext uri="{BB962C8B-B14F-4D97-AF65-F5344CB8AC3E}">
        <p14:creationId xmlns:p14="http://schemas.microsoft.com/office/powerpoint/2010/main" val="21144036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C9813-3943-4B5A-A794-E68917187E3B}"/>
              </a:ext>
            </a:extLst>
          </p:cNvPr>
          <p:cNvSpPr>
            <a:spLocks noGrp="1"/>
          </p:cNvSpPr>
          <p:nvPr>
            <p:ph type="title"/>
          </p:nvPr>
        </p:nvSpPr>
        <p:spPr/>
        <p:txBody>
          <a:bodyPr/>
          <a:lstStyle/>
          <a:p>
            <a:r>
              <a:rPr lang="en-IN" dirty="0">
                <a:latin typeface="+mj-lt"/>
              </a:rPr>
              <a:t>Expected Value</a:t>
            </a:r>
            <a:r>
              <a:rPr lang="en-IN" sz="1500" dirty="0">
                <a:latin typeface="+mj-lt"/>
              </a:rPr>
              <a:t> 3</a:t>
            </a:r>
            <a:endParaRPr lang="en-US" dirty="0"/>
          </a:p>
        </p:txBody>
      </p:sp>
      <p:sp>
        <p:nvSpPr>
          <p:cNvPr id="3" name="Content Placeholder 2">
            <a:extLst>
              <a:ext uri="{FF2B5EF4-FFF2-40B4-BE49-F238E27FC236}">
                <a16:creationId xmlns:a16="http://schemas.microsoft.com/office/drawing/2014/main" id="{5B3CD46E-D4C7-416B-B48F-9982F2846628}"/>
              </a:ext>
            </a:extLst>
          </p:cNvPr>
          <p:cNvSpPr>
            <a:spLocks noGrp="1"/>
          </p:cNvSpPr>
          <p:nvPr>
            <p:ph idx="1"/>
          </p:nvPr>
        </p:nvSpPr>
        <p:spPr>
          <a:xfrm>
            <a:off x="457200" y="1295400"/>
            <a:ext cx="8305800" cy="31242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Theorem </a:t>
            </a:r>
            <a:r>
              <a:rPr kumimoji="0" lang="en-US" sz="28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expected number of successes when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mutually independent Bernoulli trials are performed, where, the probability of success on each trial,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np</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Proof</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the random variable equal to the number of success in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trials. By Theorem </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of section </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7.2</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kumimoji="0" lang="en-IN"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9" name="Object 18">
            <a:extLst>
              <a:ext uri="{FF2B5EF4-FFF2-40B4-BE49-F238E27FC236}">
                <a16:creationId xmlns:a16="http://schemas.microsoft.com/office/drawing/2014/main" id="{AA1B33D3-291D-4E95-A939-DA135E0AB3A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518322378"/>
              </p:ext>
            </p:extLst>
          </p:nvPr>
        </p:nvGraphicFramePr>
        <p:xfrm>
          <a:off x="1101725" y="3703320"/>
          <a:ext cx="3317875" cy="538163"/>
        </p:xfrm>
        <a:graphic>
          <a:graphicData uri="http://schemas.openxmlformats.org/presentationml/2006/ole">
            <mc:AlternateContent xmlns:mc="http://schemas.openxmlformats.org/markup-compatibility/2006">
              <mc:Choice xmlns:v="urn:schemas-microsoft-com:vml" Requires="v">
                <p:oleObj name="Equation" r:id="rId2" imgW="1562040" imgH="253800" progId="Equation.DSMT4">
                  <p:embed/>
                </p:oleObj>
              </mc:Choice>
              <mc:Fallback>
                <p:oleObj name="Equation" r:id="rId2" imgW="1562040" imgH="253800" progId="Equation.DSMT4">
                  <p:embed/>
                  <p:pic>
                    <p:nvPicPr>
                      <p:cNvPr id="0" name=""/>
                      <p:cNvPicPr/>
                      <p:nvPr/>
                    </p:nvPicPr>
                    <p:blipFill>
                      <a:blip r:embed="rId3"/>
                      <a:stretch>
                        <a:fillRect/>
                      </a:stretch>
                    </p:blipFill>
                    <p:spPr>
                      <a:xfrm>
                        <a:off x="1101725" y="3703320"/>
                        <a:ext cx="3317875" cy="538163"/>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287E87AF-2CC6-419D-A2D5-4F40B52F7E9A}"/>
              </a:ext>
            </a:extLst>
          </p:cNvPr>
          <p:cNvSpPr>
            <a:spLocks noGrp="1"/>
          </p:cNvSpPr>
          <p:nvPr>
            <p:ph idx="10"/>
          </p:nvPr>
        </p:nvSpPr>
        <p:spPr>
          <a:xfrm>
            <a:off x="4325112" y="3666744"/>
            <a:ext cx="1295400" cy="538162"/>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Hence,</a:t>
            </a:r>
            <a:endParaRPr lang="en-US" dirty="0"/>
          </a:p>
        </p:txBody>
      </p:sp>
      <p:graphicFrame>
        <p:nvGraphicFramePr>
          <p:cNvPr id="18" name="Object 3">
            <a:extLst>
              <a:ext uri="{FF2B5EF4-FFF2-40B4-BE49-F238E27FC236}">
                <a16:creationId xmlns:a16="http://schemas.microsoft.com/office/drawing/2014/main" id="{F0F6E201-ECFF-4859-B699-B114CDE3BAD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77728184"/>
              </p:ext>
            </p:extLst>
          </p:nvPr>
        </p:nvGraphicFramePr>
        <p:xfrm>
          <a:off x="1752600" y="4450080"/>
          <a:ext cx="4323563" cy="827087"/>
        </p:xfrm>
        <a:graphic>
          <a:graphicData uri="http://schemas.openxmlformats.org/presentationml/2006/ole">
            <mc:AlternateContent xmlns:mc="http://schemas.openxmlformats.org/markup-compatibility/2006">
              <mc:Choice xmlns:v="urn:schemas-microsoft-com:vml" Requires="v">
                <p:oleObj name="Equation" r:id="rId4" imgW="2247840" imgH="431640" progId="Equation.DSMT4">
                  <p:embed/>
                </p:oleObj>
              </mc:Choice>
              <mc:Fallback>
                <p:oleObj name="Equation" r:id="rId4" imgW="2247840" imgH="431640" progId="Equation.DSMT4">
                  <p:embed/>
                  <p:pic>
                    <p:nvPicPr>
                      <p:cNvPr id="11" name="Object 3">
                        <a:extLst>
                          <a:ext uri="{C183D7F6-B498-43B3-948B-1728B52AA6E4}">
                            <adec:decorative xmlns:adec="http://schemas.microsoft.com/office/drawing/2017/decorative" val="1"/>
                          </a:ext>
                        </a:extLst>
                      </p:cNvPr>
                      <p:cNvPicPr/>
                      <p:nvPr/>
                    </p:nvPicPr>
                    <p:blipFill>
                      <a:blip r:embed="rId5"/>
                      <a:stretch>
                        <a:fillRect/>
                      </a:stretch>
                    </p:blipFill>
                    <p:spPr>
                      <a:xfrm>
                        <a:off x="1752600" y="4450080"/>
                        <a:ext cx="4323563" cy="827087"/>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1DDC5BD3-3219-4F05-B4F3-7DC1F54291C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58</a:t>
            </a:fld>
            <a:endParaRPr lang="en-US" dirty="0">
              <a:solidFill>
                <a:schemeClr val="bg1"/>
              </a:solidFill>
              <a:latin typeface="Calibri (Body)"/>
            </a:endParaRPr>
          </a:p>
        </p:txBody>
      </p:sp>
    </p:spTree>
    <p:extLst>
      <p:ext uri="{BB962C8B-B14F-4D97-AF65-F5344CB8AC3E}">
        <p14:creationId xmlns:p14="http://schemas.microsoft.com/office/powerpoint/2010/main" val="32391392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mj-lt"/>
              </a:rPr>
              <a:t>Expected Value</a:t>
            </a:r>
            <a:r>
              <a:rPr lang="en-IN" sz="1500" dirty="0">
                <a:latin typeface="+mj-lt"/>
              </a:rPr>
              <a:t> 4</a:t>
            </a:r>
          </a:p>
        </p:txBody>
      </p:sp>
      <p:graphicFrame>
        <p:nvGraphicFramePr>
          <p:cNvPr id="4" name="Object 3">
            <a:extLst>
              <a:ext uri="{FF2B5EF4-FFF2-40B4-BE49-F238E27FC236}">
                <a16:creationId xmlns:a16="http://schemas.microsoft.com/office/drawing/2014/main" id="{EA3ED783-AC35-416A-97B1-901B0CD1F14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82724102"/>
              </p:ext>
            </p:extLst>
          </p:nvPr>
        </p:nvGraphicFramePr>
        <p:xfrm>
          <a:off x="570018" y="1197609"/>
          <a:ext cx="7994650" cy="4508500"/>
        </p:xfrm>
        <a:graphic>
          <a:graphicData uri="http://schemas.openxmlformats.org/presentationml/2006/ole">
            <mc:AlternateContent xmlns:mc="http://schemas.openxmlformats.org/markup-compatibility/2006">
              <mc:Choice xmlns:v="urn:schemas-microsoft-com:vml" Requires="v">
                <p:oleObj name="Equation" r:id="rId2" imgW="4775040" imgH="2692080" progId="Equation.DSMT4">
                  <p:embed/>
                </p:oleObj>
              </mc:Choice>
              <mc:Fallback>
                <p:oleObj name="Equation" r:id="rId2" imgW="4775040" imgH="2692080" progId="Equation.DSMT4">
                  <p:embed/>
                  <p:pic>
                    <p:nvPicPr>
                      <p:cNvPr id="0" name=""/>
                      <p:cNvPicPr/>
                      <p:nvPr/>
                    </p:nvPicPr>
                    <p:blipFill>
                      <a:blip r:embed="rId3"/>
                      <a:stretch>
                        <a:fillRect/>
                      </a:stretch>
                    </p:blipFill>
                    <p:spPr>
                      <a:xfrm>
                        <a:off x="570018" y="1197609"/>
                        <a:ext cx="7994650" cy="4508500"/>
                      </a:xfrm>
                      <a:prstGeom prst="rect">
                        <a:avLst/>
                      </a:prstGeom>
                    </p:spPr>
                  </p:pic>
                </p:oleObj>
              </mc:Fallback>
            </mc:AlternateContent>
          </a:graphicData>
        </a:graphic>
      </p:graphicFrame>
      <p:sp>
        <p:nvSpPr>
          <p:cNvPr id="3" name="Content Placeholder 3"/>
          <p:cNvSpPr>
            <a:spLocks noGrp="1"/>
          </p:cNvSpPr>
          <p:nvPr>
            <p:ph idx="1"/>
          </p:nvPr>
        </p:nvSpPr>
        <p:spPr>
          <a:xfrm>
            <a:off x="457200" y="5715000"/>
            <a:ext cx="8229600" cy="838200"/>
          </a:xfrm>
        </p:spPr>
        <p:txBody>
          <a:bodyPr/>
          <a:lstStyle/>
          <a:p>
            <a:r>
              <a:rPr lang="en-US" sz="2400" dirty="0"/>
              <a:t>We see that the expected number of successes in </a:t>
            </a:r>
            <a:r>
              <a:rPr lang="en-US" sz="2400" i="1" dirty="0"/>
              <a:t>n</a:t>
            </a:r>
            <a:r>
              <a:rPr lang="en-US" sz="2400" dirty="0"/>
              <a:t> mutually independent Bernoulli trials is </a:t>
            </a:r>
            <a:r>
              <a:rPr lang="en-US" sz="2400" i="1" dirty="0"/>
              <a:t>np</a:t>
            </a:r>
            <a:r>
              <a:rPr lang="en-US" sz="2400" dirty="0"/>
              <a:t>.</a:t>
            </a:r>
            <a:endParaRPr lang="en-IN" sz="2400" dirty="0"/>
          </a:p>
        </p:txBody>
      </p:sp>
      <p:sp>
        <p:nvSpPr>
          <p:cNvPr id="5" name="Slide Number Placeholder 5">
            <a:extLst>
              <a:ext uri="{FF2B5EF4-FFF2-40B4-BE49-F238E27FC236}">
                <a16:creationId xmlns:a16="http://schemas.microsoft.com/office/drawing/2014/main" id="{11E7FD84-A422-4408-934F-F791F86A4B1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59</a:t>
            </a:fld>
            <a:endParaRPr lang="en-US" dirty="0">
              <a:solidFill>
                <a:schemeClr val="bg1"/>
              </a:solidFill>
              <a:latin typeface="Calibri (Body)"/>
            </a:endParaRPr>
          </a:p>
        </p:txBody>
      </p:sp>
    </p:spTree>
    <p:extLst>
      <p:ext uri="{BB962C8B-B14F-4D97-AF65-F5344CB8AC3E}">
        <p14:creationId xmlns:p14="http://schemas.microsoft.com/office/powerpoint/2010/main" val="3191845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AF77-D8D3-4C8C-AC25-C12217D7DE2A}"/>
              </a:ext>
            </a:extLst>
          </p:cNvPr>
          <p:cNvSpPr>
            <a:spLocks noGrp="1"/>
          </p:cNvSpPr>
          <p:nvPr>
            <p:ph type="title"/>
          </p:nvPr>
        </p:nvSpPr>
        <p:spPr/>
        <p:txBody>
          <a:bodyPr/>
          <a:lstStyle/>
          <a:p>
            <a:r>
              <a:rPr lang="en-US" dirty="0">
                <a:latin typeface="+mj-lt"/>
              </a:rPr>
              <a:t>Applying Laplace’s Definition</a:t>
            </a:r>
            <a:r>
              <a:rPr lang="en-US" sz="1500" dirty="0">
                <a:latin typeface="+mj-lt"/>
              </a:rPr>
              <a:t> 1</a:t>
            </a:r>
            <a:endParaRPr lang="en-US" dirty="0"/>
          </a:p>
        </p:txBody>
      </p:sp>
      <p:sp>
        <p:nvSpPr>
          <p:cNvPr id="3" name="Content Placeholder 2">
            <a:extLst>
              <a:ext uri="{FF2B5EF4-FFF2-40B4-BE49-F238E27FC236}">
                <a16:creationId xmlns:a16="http://schemas.microsoft.com/office/drawing/2014/main" id="{870EC7DB-815A-411F-A4C9-8386C644A366}"/>
              </a:ext>
            </a:extLst>
          </p:cNvPr>
          <p:cNvSpPr>
            <a:spLocks noGrp="1"/>
          </p:cNvSpPr>
          <p:nvPr>
            <p:ph idx="1"/>
          </p:nvPr>
        </p:nvSpPr>
        <p:spPr>
          <a:xfrm>
            <a:off x="457200" y="1295400"/>
            <a:ext cx="8305800" cy="51054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6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 urn contains four blue balls and five red balls.</a:t>
            </a:r>
            <a:b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b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What is the probability that a ball chosen from the urn is blue?</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6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probability that the ball is chosen is </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4</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9 since  there are nine possible outcomes, and four of these produce a blue ball.</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6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What is the probability that when two dice are rolled, the sum of the numbers on the two dice is </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7</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6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By the product rule there are</a:t>
            </a:r>
            <a:endParaRPr kumimoji="0" lang="en-US" sz="2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7" name="Object 16">
            <a:extLst>
              <a:ext uri="{FF2B5EF4-FFF2-40B4-BE49-F238E27FC236}">
                <a16:creationId xmlns:a16="http://schemas.microsoft.com/office/drawing/2014/main" id="{F9B3418D-821C-4297-A786-06C4A1A0F79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636716197"/>
              </p:ext>
            </p:extLst>
          </p:nvPr>
        </p:nvGraphicFramePr>
        <p:xfrm>
          <a:off x="5788152" y="5138928"/>
          <a:ext cx="1022350" cy="539750"/>
        </p:xfrm>
        <a:graphic>
          <a:graphicData uri="http://schemas.openxmlformats.org/presentationml/2006/ole">
            <mc:AlternateContent xmlns:mc="http://schemas.openxmlformats.org/markup-compatibility/2006">
              <mc:Choice xmlns:v="urn:schemas-microsoft-com:vml" Requires="v">
                <p:oleObj name="Equation" r:id="rId2" imgW="457200" imgH="241200" progId="Equation.DSMT4">
                  <p:embed/>
                </p:oleObj>
              </mc:Choice>
              <mc:Fallback>
                <p:oleObj name="Equation" r:id="rId2" imgW="457200" imgH="241200" progId="Equation.DSMT4">
                  <p:embed/>
                  <p:pic>
                    <p:nvPicPr>
                      <p:cNvPr id="0" name=""/>
                      <p:cNvPicPr/>
                      <p:nvPr/>
                    </p:nvPicPr>
                    <p:blipFill>
                      <a:blip r:embed="rId3"/>
                      <a:stretch>
                        <a:fillRect/>
                      </a:stretch>
                    </p:blipFill>
                    <p:spPr>
                      <a:xfrm>
                        <a:off x="5788152" y="5138928"/>
                        <a:ext cx="1022350" cy="539750"/>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9B73C439-9510-42A3-9B9D-58C0EBCD97B4}"/>
              </a:ext>
            </a:extLst>
          </p:cNvPr>
          <p:cNvSpPr>
            <a:spLocks noGrp="1"/>
          </p:cNvSpPr>
          <p:nvPr>
            <p:ph idx="17"/>
          </p:nvPr>
        </p:nvSpPr>
        <p:spPr>
          <a:xfrm>
            <a:off x="6754368" y="5147184"/>
            <a:ext cx="1322832" cy="521779"/>
          </a:xfrm>
        </p:spPr>
        <p:txBody>
          <a:bodyPr/>
          <a:lstStyle/>
          <a:p>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possible</a:t>
            </a:r>
            <a:endParaRPr lang="en-US" dirty="0"/>
          </a:p>
        </p:txBody>
      </p:sp>
      <p:sp>
        <p:nvSpPr>
          <p:cNvPr id="12" name="Content Placeholder 11">
            <a:extLst>
              <a:ext uri="{FF2B5EF4-FFF2-40B4-BE49-F238E27FC236}">
                <a16:creationId xmlns:a16="http://schemas.microsoft.com/office/drawing/2014/main" id="{6BCE2F25-87A3-49D1-AEB1-8E2D7E04D018}"/>
              </a:ext>
            </a:extLst>
          </p:cNvPr>
          <p:cNvSpPr>
            <a:spLocks noGrp="1"/>
          </p:cNvSpPr>
          <p:nvPr>
            <p:ph idx="18"/>
          </p:nvPr>
        </p:nvSpPr>
        <p:spPr>
          <a:xfrm>
            <a:off x="457200" y="5562599"/>
            <a:ext cx="7924800" cy="856171"/>
          </a:xfrm>
        </p:spPr>
        <p:txBody>
          <a:bodyPr/>
          <a:lstStyle/>
          <a:p>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outcomes. Six of these sum to </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7</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Hence, the probability of obtaining a </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7</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6</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36 = 1</a:t>
            </a:r>
            <a:r>
              <a:rPr kumimoji="0" lang="en-US" sz="2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6.</a:t>
            </a:r>
            <a:endParaRPr lang="en-US" dirty="0"/>
          </a:p>
        </p:txBody>
      </p:sp>
      <p:sp>
        <p:nvSpPr>
          <p:cNvPr id="16" name="Slide Number Placeholder 5">
            <a:extLst>
              <a:ext uri="{FF2B5EF4-FFF2-40B4-BE49-F238E27FC236}">
                <a16:creationId xmlns:a16="http://schemas.microsoft.com/office/drawing/2014/main" id="{44860613-0178-4134-B0F3-C47CC15BAEC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a:t>
            </a:fld>
            <a:endParaRPr lang="en-US" dirty="0">
              <a:solidFill>
                <a:schemeClr val="bg1"/>
              </a:solidFill>
              <a:latin typeface="Calibri (Body)"/>
            </a:endParaRPr>
          </a:p>
        </p:txBody>
      </p:sp>
    </p:spTree>
    <p:extLst>
      <p:ext uri="{BB962C8B-B14F-4D97-AF65-F5344CB8AC3E}">
        <p14:creationId xmlns:p14="http://schemas.microsoft.com/office/powerpoint/2010/main" val="34260610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0204E-7F0F-465C-B591-C8AA1A700C42}"/>
              </a:ext>
            </a:extLst>
          </p:cNvPr>
          <p:cNvSpPr>
            <a:spLocks noGrp="1"/>
          </p:cNvSpPr>
          <p:nvPr>
            <p:ph type="title"/>
          </p:nvPr>
        </p:nvSpPr>
        <p:spPr/>
        <p:txBody>
          <a:bodyPr/>
          <a:lstStyle/>
          <a:p>
            <a:r>
              <a:rPr lang="en-IN" dirty="0">
                <a:latin typeface="+mj-lt"/>
              </a:rPr>
              <a:t>Linearity of Expectations</a:t>
            </a:r>
            <a:r>
              <a:rPr lang="en-IN" sz="1500" dirty="0">
                <a:latin typeface="+mj-lt"/>
              </a:rPr>
              <a:t> 1</a:t>
            </a:r>
            <a:endParaRPr lang="en-US" dirty="0"/>
          </a:p>
        </p:txBody>
      </p:sp>
      <p:sp>
        <p:nvSpPr>
          <p:cNvPr id="3" name="Content Placeholder 2">
            <a:extLst>
              <a:ext uri="{FF2B5EF4-FFF2-40B4-BE49-F238E27FC236}">
                <a16:creationId xmlns:a16="http://schemas.microsoft.com/office/drawing/2014/main" id="{71D9491E-3A9E-4C75-AD07-486295AB163C}"/>
              </a:ext>
            </a:extLst>
          </p:cNvPr>
          <p:cNvSpPr>
            <a:spLocks noGrp="1"/>
          </p:cNvSpPr>
          <p:nvPr>
            <p:ph idx="1"/>
          </p:nvPr>
        </p:nvSpPr>
        <p:spPr>
          <a:xfrm>
            <a:off x="457200" y="1295400"/>
            <a:ext cx="8229600" cy="32004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following theorem tells us that expected values are linear. For example, the expected value of the sum of random variables is the sum of their expected values. </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Theorem </a:t>
            </a:r>
            <a:r>
              <a:rPr kumimoji="0" lang="en-US" sz="28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a:t>
            </a:r>
          </a:p>
        </p:txBody>
      </p:sp>
      <p:graphicFrame>
        <p:nvGraphicFramePr>
          <p:cNvPr id="18" name="Object 17">
            <a:extLst>
              <a:ext uri="{FF2B5EF4-FFF2-40B4-BE49-F238E27FC236}">
                <a16:creationId xmlns:a16="http://schemas.microsoft.com/office/drawing/2014/main" id="{CBBB1DD8-F093-4084-B5AC-C3715FB405C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384946596"/>
              </p:ext>
            </p:extLst>
          </p:nvPr>
        </p:nvGraphicFramePr>
        <p:xfrm>
          <a:off x="2514600" y="2825496"/>
          <a:ext cx="2186601" cy="531876"/>
        </p:xfrm>
        <a:graphic>
          <a:graphicData uri="http://schemas.openxmlformats.org/presentationml/2006/ole">
            <mc:AlternateContent xmlns:mc="http://schemas.openxmlformats.org/markup-compatibility/2006">
              <mc:Choice xmlns:v="urn:schemas-microsoft-com:vml" Requires="v">
                <p:oleObj name="Equation" r:id="rId2" imgW="939600" imgH="228600" progId="Equation.DSMT4">
                  <p:embed/>
                </p:oleObj>
              </mc:Choice>
              <mc:Fallback>
                <p:oleObj name="Equation" r:id="rId2" imgW="939600" imgH="228600" progId="Equation.DSMT4">
                  <p:embed/>
                  <p:pic>
                    <p:nvPicPr>
                      <p:cNvPr id="7" name="Object 6">
                        <a:extLst>
                          <a:ext uri="{FF2B5EF4-FFF2-40B4-BE49-F238E27FC236}">
                            <a16:creationId xmlns:a16="http://schemas.microsoft.com/office/drawing/2014/main" id="{0E5738B4-57E2-4167-A509-982846FAA524}"/>
                          </a:ext>
                        </a:extLst>
                      </p:cNvPr>
                      <p:cNvPicPr/>
                      <p:nvPr/>
                    </p:nvPicPr>
                    <p:blipFill>
                      <a:blip r:embed="rId3"/>
                      <a:stretch>
                        <a:fillRect/>
                      </a:stretch>
                    </p:blipFill>
                    <p:spPr>
                      <a:xfrm>
                        <a:off x="2514600" y="2825496"/>
                        <a:ext cx="2186601" cy="531876"/>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D90AFD26-8FE2-4137-9A05-C650D66D6F73}"/>
              </a:ext>
            </a:extLst>
          </p:cNvPr>
          <p:cNvSpPr>
            <a:spLocks noGrp="1"/>
          </p:cNvSpPr>
          <p:nvPr>
            <p:ph idx="10"/>
          </p:nvPr>
        </p:nvSpPr>
        <p:spPr>
          <a:xfrm>
            <a:off x="4645152" y="2807208"/>
            <a:ext cx="3810000" cy="504997"/>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with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positive integer,</a:t>
            </a:r>
            <a:endParaRPr lang="en-US" dirty="0"/>
          </a:p>
        </p:txBody>
      </p:sp>
      <p:sp>
        <p:nvSpPr>
          <p:cNvPr id="5" name="Content Placeholder 4">
            <a:extLst>
              <a:ext uri="{FF2B5EF4-FFF2-40B4-BE49-F238E27FC236}">
                <a16:creationId xmlns:a16="http://schemas.microsoft.com/office/drawing/2014/main" id="{4C5ED382-DF3C-4F56-A21E-229322C0CCA3}"/>
              </a:ext>
            </a:extLst>
          </p:cNvPr>
          <p:cNvSpPr>
            <a:spLocks noGrp="1"/>
          </p:cNvSpPr>
          <p:nvPr>
            <p:ph idx="11"/>
          </p:nvPr>
        </p:nvSpPr>
        <p:spPr>
          <a:xfrm>
            <a:off x="457200" y="3246119"/>
            <a:ext cx="7924800" cy="1033461"/>
          </a:xfrm>
        </p:spPr>
        <p:txBody>
          <a:bodyPr/>
          <a:lstStyle/>
          <a:p>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are random variables on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if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real numbers, then</a:t>
            </a:r>
            <a:endParaRPr lang="en-US" dirty="0"/>
          </a:p>
        </p:txBody>
      </p:sp>
      <p:graphicFrame>
        <p:nvGraphicFramePr>
          <p:cNvPr id="16" name="Object 15">
            <a:extLst>
              <a:ext uri="{FF2B5EF4-FFF2-40B4-BE49-F238E27FC236}">
                <a16:creationId xmlns:a16="http://schemas.microsoft.com/office/drawing/2014/main" id="{90706026-884C-4A23-AA06-08318DBDADF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21871616"/>
              </p:ext>
            </p:extLst>
          </p:nvPr>
        </p:nvGraphicFramePr>
        <p:xfrm>
          <a:off x="512763" y="4332288"/>
          <a:ext cx="6465887" cy="1033462"/>
        </p:xfrm>
        <a:graphic>
          <a:graphicData uri="http://schemas.openxmlformats.org/presentationml/2006/ole">
            <mc:AlternateContent xmlns:mc="http://schemas.openxmlformats.org/markup-compatibility/2006">
              <mc:Choice xmlns:v="urn:schemas-microsoft-com:vml" Requires="v">
                <p:oleObj name="Equation" r:id="rId4" imgW="3263760" imgH="520560" progId="Equation.DSMT4">
                  <p:embed/>
                </p:oleObj>
              </mc:Choice>
              <mc:Fallback>
                <p:oleObj name="Equation" r:id="rId4" imgW="3263760" imgH="520560" progId="Equation.DSMT4">
                  <p:embed/>
                  <p:pic>
                    <p:nvPicPr>
                      <p:cNvPr id="5" name="Object 4">
                        <a:extLst>
                          <a:ext uri="{FF2B5EF4-FFF2-40B4-BE49-F238E27FC236}">
                            <a16:creationId xmlns:a16="http://schemas.microsoft.com/office/drawing/2014/main" id="{8398AC83-4DEA-49A8-B1A7-A9451E405501}"/>
                          </a:ext>
                        </a:extLst>
                      </p:cNvPr>
                      <p:cNvPicPr/>
                      <p:nvPr/>
                    </p:nvPicPr>
                    <p:blipFill>
                      <a:blip r:embed="rId5"/>
                      <a:stretch>
                        <a:fillRect/>
                      </a:stretch>
                    </p:blipFill>
                    <p:spPr>
                      <a:xfrm>
                        <a:off x="512763" y="4332288"/>
                        <a:ext cx="6465887" cy="1033462"/>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7094D2D8-E213-4AB7-921F-FA75662C99D0}"/>
              </a:ext>
            </a:extLst>
          </p:cNvPr>
          <p:cNvSpPr>
            <a:spLocks noGrp="1"/>
          </p:cNvSpPr>
          <p:nvPr>
            <p:ph idx="12"/>
          </p:nvPr>
        </p:nvSpPr>
        <p:spPr>
          <a:xfrm>
            <a:off x="990600" y="5638800"/>
            <a:ext cx="4495800" cy="504996"/>
          </a:xfrm>
        </p:spPr>
        <p:txBody>
          <a:bodyPr/>
          <a:lstStyle/>
          <a:p>
            <a:pPr marL="605790" marR="0" lvl="0" indent="-514350" algn="ctr"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Calibri"/>
                <a:ea typeface="+mn-ea"/>
                <a:cs typeface="+mn-cs"/>
              </a:rPr>
              <a:t>see the text for the proof</a:t>
            </a:r>
          </a:p>
        </p:txBody>
      </p:sp>
      <p:sp>
        <p:nvSpPr>
          <p:cNvPr id="15" name="Slide Number Placeholder 5">
            <a:extLst>
              <a:ext uri="{FF2B5EF4-FFF2-40B4-BE49-F238E27FC236}">
                <a16:creationId xmlns:a16="http://schemas.microsoft.com/office/drawing/2014/main" id="{47D7DF3C-1CF5-4612-8845-68968447537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60</a:t>
            </a:fld>
            <a:endParaRPr lang="en-US" dirty="0">
              <a:solidFill>
                <a:schemeClr val="bg1"/>
              </a:solidFill>
              <a:latin typeface="Calibri (Body)"/>
            </a:endParaRPr>
          </a:p>
        </p:txBody>
      </p:sp>
    </p:spTree>
    <p:extLst>
      <p:ext uri="{BB962C8B-B14F-4D97-AF65-F5344CB8AC3E}">
        <p14:creationId xmlns:p14="http://schemas.microsoft.com/office/powerpoint/2010/main" val="7249160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CA221-412E-47D6-B325-A87BF9C49F3C}"/>
              </a:ext>
            </a:extLst>
          </p:cNvPr>
          <p:cNvSpPr>
            <a:spLocks noGrp="1"/>
          </p:cNvSpPr>
          <p:nvPr>
            <p:ph type="title"/>
          </p:nvPr>
        </p:nvSpPr>
        <p:spPr/>
        <p:txBody>
          <a:bodyPr/>
          <a:lstStyle/>
          <a:p>
            <a:r>
              <a:rPr lang="en-IN" dirty="0">
                <a:latin typeface="+mj-lt"/>
              </a:rPr>
              <a:t>Linearity of Expectations</a:t>
            </a:r>
            <a:r>
              <a:rPr lang="en-IN" sz="1500" dirty="0">
                <a:latin typeface="+mj-lt"/>
              </a:rPr>
              <a:t> 2</a:t>
            </a:r>
            <a:endParaRPr lang="en-US" dirty="0"/>
          </a:p>
        </p:txBody>
      </p:sp>
      <p:sp>
        <p:nvSpPr>
          <p:cNvPr id="3" name="Content Placeholder 2">
            <a:extLst>
              <a:ext uri="{FF2B5EF4-FFF2-40B4-BE49-F238E27FC236}">
                <a16:creationId xmlns:a16="http://schemas.microsoft.com/office/drawing/2014/main" id="{FD7ADAA9-B5D7-4EC4-8C14-3D2EF7CE3F40}"/>
              </a:ext>
            </a:extLst>
          </p:cNvPr>
          <p:cNvSpPr>
            <a:spLocks noGrp="1"/>
          </p:cNvSpPr>
          <p:nvPr>
            <p:ph idx="1"/>
          </p:nvPr>
        </p:nvSpPr>
        <p:spPr>
          <a:xfrm>
            <a:off x="457200" y="1295400"/>
            <a:ext cx="8229600" cy="3124200"/>
          </a:xfrm>
        </p:spPr>
        <p:txBody>
          <a:bodyPr/>
          <a:lstStyle/>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Expected Value in the Hatcheck Problem</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new employee started a job checking hats, but forgot to put the claim check numbers on the hats. So, the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customers just receive a random hat from those remaining. What is the expected number of hat returned correctly?</a:t>
            </a:r>
          </a:p>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the random variable that equals the number of people who receive the correct hat. Note that</a:t>
            </a:r>
            <a:endParaRPr kumimoji="0" lang="en-US" sz="1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22" name="Object 21">
            <a:extLst>
              <a:ext uri="{FF2B5EF4-FFF2-40B4-BE49-F238E27FC236}">
                <a16:creationId xmlns:a16="http://schemas.microsoft.com/office/drawing/2014/main" id="{3C828BD3-AAD8-4AA9-A905-B5B63DF7256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576939741"/>
              </p:ext>
            </p:extLst>
          </p:nvPr>
        </p:nvGraphicFramePr>
        <p:xfrm>
          <a:off x="2980944" y="2770632"/>
          <a:ext cx="2034032" cy="352044"/>
        </p:xfrm>
        <a:graphic>
          <a:graphicData uri="http://schemas.openxmlformats.org/presentationml/2006/ole">
            <mc:AlternateContent xmlns:mc="http://schemas.openxmlformats.org/markup-compatibility/2006">
              <mc:Choice xmlns:v="urn:schemas-microsoft-com:vml" Requires="v">
                <p:oleObj name="Equation" r:id="rId2" imgW="1320480" imgH="228600" progId="Equation.DSMT4">
                  <p:embed/>
                </p:oleObj>
              </mc:Choice>
              <mc:Fallback>
                <p:oleObj name="Equation" r:id="rId2" imgW="1320480" imgH="228600" progId="Equation.DSMT4">
                  <p:embed/>
                  <p:pic>
                    <p:nvPicPr>
                      <p:cNvPr id="0" name=""/>
                      <p:cNvPicPr/>
                      <p:nvPr/>
                    </p:nvPicPr>
                    <p:blipFill>
                      <a:blip r:embed="rId3"/>
                      <a:stretch>
                        <a:fillRect/>
                      </a:stretch>
                    </p:blipFill>
                    <p:spPr>
                      <a:xfrm>
                        <a:off x="2980944" y="2770632"/>
                        <a:ext cx="2034032" cy="352044"/>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0EB5AEA0-3E34-4E26-BA80-C236D379A48B}"/>
              </a:ext>
            </a:extLst>
          </p:cNvPr>
          <p:cNvSpPr>
            <a:spLocks noGrp="1"/>
          </p:cNvSpPr>
          <p:nvPr>
            <p:ph idx="10"/>
          </p:nvPr>
        </p:nvSpPr>
        <p:spPr>
          <a:xfrm>
            <a:off x="457200" y="3090990"/>
            <a:ext cx="914400" cy="433052"/>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where</a:t>
            </a:r>
            <a:endParaRPr lang="en-US" dirty="0"/>
          </a:p>
        </p:txBody>
      </p:sp>
      <p:graphicFrame>
        <p:nvGraphicFramePr>
          <p:cNvPr id="23" name="Object 22">
            <a:extLst>
              <a:ext uri="{FF2B5EF4-FFF2-40B4-BE49-F238E27FC236}">
                <a16:creationId xmlns:a16="http://schemas.microsoft.com/office/drawing/2014/main" id="{8E2D141A-F5B8-4CDF-92A8-B7A16A9158C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3115179"/>
              </p:ext>
            </p:extLst>
          </p:nvPr>
        </p:nvGraphicFramePr>
        <p:xfrm>
          <a:off x="1143000" y="3118104"/>
          <a:ext cx="567184" cy="352045"/>
        </p:xfrm>
        <a:graphic>
          <a:graphicData uri="http://schemas.openxmlformats.org/presentationml/2006/ole">
            <mc:AlternateContent xmlns:mc="http://schemas.openxmlformats.org/markup-compatibility/2006">
              <mc:Choice xmlns:v="urn:schemas-microsoft-com:vml" Requires="v">
                <p:oleObj name="Equation" r:id="rId4" imgW="368280" imgH="228600" progId="Equation.DSMT4">
                  <p:embed/>
                </p:oleObj>
              </mc:Choice>
              <mc:Fallback>
                <p:oleObj name="Equation" r:id="rId4" imgW="368280" imgH="228600" progId="Equation.DSMT4">
                  <p:embed/>
                  <p:pic>
                    <p:nvPicPr>
                      <p:cNvPr id="0" name=""/>
                      <p:cNvPicPr/>
                      <p:nvPr/>
                    </p:nvPicPr>
                    <p:blipFill>
                      <a:blip r:embed="rId5"/>
                      <a:stretch>
                        <a:fillRect/>
                      </a:stretch>
                    </p:blipFill>
                    <p:spPr>
                      <a:xfrm>
                        <a:off x="1143000" y="3118104"/>
                        <a:ext cx="567184" cy="352045"/>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928A4C99-7321-47A3-A97E-08CEA7AB6B28}"/>
              </a:ext>
            </a:extLst>
          </p:cNvPr>
          <p:cNvSpPr>
            <a:spLocks noGrp="1"/>
          </p:cNvSpPr>
          <p:nvPr>
            <p:ph idx="11"/>
          </p:nvPr>
        </p:nvSpPr>
        <p:spPr>
          <a:xfrm>
            <a:off x="1632332" y="3098408"/>
            <a:ext cx="3657600" cy="396008"/>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 the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18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th</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person receives the hat and</a:t>
            </a:r>
            <a:endParaRPr lang="en-US" dirty="0"/>
          </a:p>
        </p:txBody>
      </p:sp>
      <p:graphicFrame>
        <p:nvGraphicFramePr>
          <p:cNvPr id="24" name="Object 23">
            <a:extLst>
              <a:ext uri="{FF2B5EF4-FFF2-40B4-BE49-F238E27FC236}">
                <a16:creationId xmlns:a16="http://schemas.microsoft.com/office/drawing/2014/main" id="{79F0BD6E-9244-470C-8089-7ABBD152523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71704195"/>
              </p:ext>
            </p:extLst>
          </p:nvPr>
        </p:nvGraphicFramePr>
        <p:xfrm>
          <a:off x="5138928" y="3118104"/>
          <a:ext cx="594360" cy="356616"/>
        </p:xfrm>
        <a:graphic>
          <a:graphicData uri="http://schemas.openxmlformats.org/presentationml/2006/ole">
            <mc:AlternateContent xmlns:mc="http://schemas.openxmlformats.org/markup-compatibility/2006">
              <mc:Choice xmlns:v="urn:schemas-microsoft-com:vml" Requires="v">
                <p:oleObj name="Equation" r:id="rId6" imgW="380880" imgH="228600" progId="Equation.DSMT4">
                  <p:embed/>
                </p:oleObj>
              </mc:Choice>
              <mc:Fallback>
                <p:oleObj name="Equation" r:id="rId6" imgW="380880" imgH="228600" progId="Equation.DSMT4">
                  <p:embed/>
                  <p:pic>
                    <p:nvPicPr>
                      <p:cNvPr id="0" name=""/>
                      <p:cNvPicPr/>
                      <p:nvPr/>
                    </p:nvPicPr>
                    <p:blipFill>
                      <a:blip r:embed="rId7"/>
                      <a:stretch>
                        <a:fillRect/>
                      </a:stretch>
                    </p:blipFill>
                    <p:spPr>
                      <a:xfrm>
                        <a:off x="5138928" y="3118104"/>
                        <a:ext cx="594360" cy="356616"/>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0D4F1EA3-8ECA-4AFD-AB8E-37E31474BDC0}"/>
              </a:ext>
            </a:extLst>
          </p:cNvPr>
          <p:cNvSpPr>
            <a:spLocks noGrp="1"/>
          </p:cNvSpPr>
          <p:nvPr>
            <p:ph idx="12"/>
          </p:nvPr>
        </p:nvSpPr>
        <p:spPr>
          <a:xfrm>
            <a:off x="5649252" y="3098408"/>
            <a:ext cx="1252984" cy="350646"/>
          </a:xfrm>
        </p:spPr>
        <p:txBody>
          <a:bodyPr/>
          <a:lstStyle/>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otherwise.</a:t>
            </a:r>
          </a:p>
        </p:txBody>
      </p:sp>
      <p:sp>
        <p:nvSpPr>
          <p:cNvPr id="7" name="Content Placeholder 6">
            <a:extLst>
              <a:ext uri="{FF2B5EF4-FFF2-40B4-BE49-F238E27FC236}">
                <a16:creationId xmlns:a16="http://schemas.microsoft.com/office/drawing/2014/main" id="{0744C972-79E0-499D-A322-798872832025}"/>
              </a:ext>
            </a:extLst>
          </p:cNvPr>
          <p:cNvSpPr>
            <a:spLocks noGrp="1"/>
          </p:cNvSpPr>
          <p:nvPr>
            <p:ph idx="13"/>
          </p:nvPr>
        </p:nvSpPr>
        <p:spPr>
          <a:xfrm>
            <a:off x="457200" y="3457332"/>
            <a:ext cx="8382000" cy="843715"/>
          </a:xfrm>
        </p:spPr>
        <p:txBody>
          <a:bodyPr/>
          <a:lstStyle/>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Because it is equally likely that the checker returns any of the hats to the </a:t>
            </a:r>
            <a:r>
              <a:rPr kumimoji="0" lang="en-US" sz="16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16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th</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person, it follows that the probability that the </a:t>
            </a:r>
            <a:r>
              <a:rPr kumimoji="0" lang="en-US" sz="16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16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th</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person receives the correct hat is </a:t>
            </a:r>
            <a:r>
              <a:rPr kumimoji="0" lang="en-US" sz="1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Consequently (by Theorem </a:t>
            </a:r>
            <a:r>
              <a:rPr kumimoji="0" lang="en-US" sz="1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for all </a:t>
            </a:r>
            <a:r>
              <a:rPr kumimoji="0" lang="en-US" sz="1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a:t>
            </a:r>
          </a:p>
        </p:txBody>
      </p:sp>
      <p:graphicFrame>
        <p:nvGraphicFramePr>
          <p:cNvPr id="20" name="Object 3">
            <a:extLst>
              <a:ext uri="{FF2B5EF4-FFF2-40B4-BE49-F238E27FC236}">
                <a16:creationId xmlns:a16="http://schemas.microsoft.com/office/drawing/2014/main" id="{86CF19D8-A56A-4970-8BE5-F11F31E9004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81508570"/>
              </p:ext>
            </p:extLst>
          </p:nvPr>
        </p:nvGraphicFramePr>
        <p:xfrm>
          <a:off x="859536" y="4313238"/>
          <a:ext cx="5950179" cy="462792"/>
        </p:xfrm>
        <a:graphic>
          <a:graphicData uri="http://schemas.openxmlformats.org/presentationml/2006/ole">
            <mc:AlternateContent xmlns:mc="http://schemas.openxmlformats.org/markup-compatibility/2006">
              <mc:Choice xmlns:v="urn:schemas-microsoft-com:vml" Requires="v">
                <p:oleObj name="Equation" r:id="rId8" imgW="3251160" imgH="253800" progId="Equation.DSMT4">
                  <p:embed/>
                </p:oleObj>
              </mc:Choice>
              <mc:Fallback>
                <p:oleObj name="Equation" r:id="rId8" imgW="3251160" imgH="253800" progId="Equation.DSMT4">
                  <p:embed/>
                  <p:pic>
                    <p:nvPicPr>
                      <p:cNvPr id="8" name="Object 3">
                        <a:extLst>
                          <a:ext uri="{C183D7F6-B498-43B3-948B-1728B52AA6E4}">
                            <adec:decorative xmlns:adec="http://schemas.microsoft.com/office/drawing/2017/decorative" val="1"/>
                          </a:ext>
                        </a:extLst>
                      </p:cNvPr>
                      <p:cNvPicPr/>
                      <p:nvPr/>
                    </p:nvPicPr>
                    <p:blipFill>
                      <a:blip r:embed="rId9"/>
                      <a:stretch>
                        <a:fillRect/>
                      </a:stretch>
                    </p:blipFill>
                    <p:spPr>
                      <a:xfrm>
                        <a:off x="859536" y="4313238"/>
                        <a:ext cx="5950179" cy="462792"/>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E4CBB7D8-F48C-4788-BFF6-5E103E12435B}"/>
              </a:ext>
            </a:extLst>
          </p:cNvPr>
          <p:cNvSpPr>
            <a:spLocks noGrp="1"/>
          </p:cNvSpPr>
          <p:nvPr>
            <p:ph idx="17"/>
          </p:nvPr>
        </p:nvSpPr>
        <p:spPr>
          <a:xfrm>
            <a:off x="457200" y="4873752"/>
            <a:ext cx="7924800" cy="381000"/>
          </a:xfrm>
        </p:spPr>
        <p:txBody>
          <a:bodyPr/>
          <a:lstStyle/>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By the linearity of expectations (Theorem 3), it follows that:</a:t>
            </a:r>
          </a:p>
        </p:txBody>
      </p:sp>
      <p:graphicFrame>
        <p:nvGraphicFramePr>
          <p:cNvPr id="21" name="Object 5">
            <a:extLst>
              <a:ext uri="{FF2B5EF4-FFF2-40B4-BE49-F238E27FC236}">
                <a16:creationId xmlns:a16="http://schemas.microsoft.com/office/drawing/2014/main" id="{9A7F7620-7D76-4BBF-B93A-36304CAE7B06}"/>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033399534"/>
              </p:ext>
            </p:extLst>
          </p:nvPr>
        </p:nvGraphicFramePr>
        <p:xfrm>
          <a:off x="859536" y="5178805"/>
          <a:ext cx="5526087" cy="462791"/>
        </p:xfrm>
        <a:graphic>
          <a:graphicData uri="http://schemas.openxmlformats.org/presentationml/2006/ole">
            <mc:AlternateContent xmlns:mc="http://schemas.openxmlformats.org/markup-compatibility/2006">
              <mc:Choice xmlns:v="urn:schemas-microsoft-com:vml" Requires="v">
                <p:oleObj name="Equation" r:id="rId10" imgW="3022560" imgH="253800" progId="Equation.DSMT4">
                  <p:embed/>
                </p:oleObj>
              </mc:Choice>
              <mc:Fallback>
                <p:oleObj name="Equation" r:id="rId10" imgW="3022560" imgH="253800" progId="Equation.DSMT4">
                  <p:embed/>
                  <p:pic>
                    <p:nvPicPr>
                      <p:cNvPr id="9" name="Object 5">
                        <a:extLst>
                          <a:ext uri="{C183D7F6-B498-43B3-948B-1728B52AA6E4}">
                            <adec:decorative xmlns:adec="http://schemas.microsoft.com/office/drawing/2017/decorative" val="1"/>
                          </a:ext>
                        </a:extLst>
                      </p:cNvPr>
                      <p:cNvPicPr/>
                      <p:nvPr/>
                    </p:nvPicPr>
                    <p:blipFill>
                      <a:blip r:embed="rId11"/>
                      <a:stretch>
                        <a:fillRect/>
                      </a:stretch>
                    </p:blipFill>
                    <p:spPr>
                      <a:xfrm>
                        <a:off x="859536" y="5178805"/>
                        <a:ext cx="5526087" cy="462791"/>
                      </a:xfrm>
                      <a:prstGeom prst="rect">
                        <a:avLst/>
                      </a:prstGeom>
                    </p:spPr>
                  </p:pic>
                </p:oleObj>
              </mc:Fallback>
            </mc:AlternateContent>
          </a:graphicData>
        </a:graphic>
      </p:graphicFrame>
      <p:sp>
        <p:nvSpPr>
          <p:cNvPr id="12" name="Content Placeholder 11">
            <a:extLst>
              <a:ext uri="{FF2B5EF4-FFF2-40B4-BE49-F238E27FC236}">
                <a16:creationId xmlns:a16="http://schemas.microsoft.com/office/drawing/2014/main" id="{86D3A165-5CCB-45A6-8290-04E7BA335E4E}"/>
              </a:ext>
            </a:extLst>
          </p:cNvPr>
          <p:cNvSpPr>
            <a:spLocks noGrp="1"/>
          </p:cNvSpPr>
          <p:nvPr>
            <p:ph idx="18"/>
          </p:nvPr>
        </p:nvSpPr>
        <p:spPr>
          <a:xfrm>
            <a:off x="457200" y="5641848"/>
            <a:ext cx="8153400" cy="93309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Consequently, the average number of people who receive the correct hat is exactly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b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b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(Surprisingly, this answer remains the same no matter how many people have checked their hats!)</a:t>
            </a:r>
          </a:p>
        </p:txBody>
      </p:sp>
      <p:sp>
        <p:nvSpPr>
          <p:cNvPr id="15" name="Slide Number Placeholder 5">
            <a:extLst>
              <a:ext uri="{FF2B5EF4-FFF2-40B4-BE49-F238E27FC236}">
                <a16:creationId xmlns:a16="http://schemas.microsoft.com/office/drawing/2014/main" id="{0A3AD469-BA83-4EA7-A453-67F2B39EF0A7}"/>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61</a:t>
            </a:fld>
            <a:endParaRPr lang="en-US" dirty="0">
              <a:solidFill>
                <a:schemeClr val="bg1"/>
              </a:solidFill>
              <a:latin typeface="Calibri (Body)"/>
            </a:endParaRPr>
          </a:p>
        </p:txBody>
      </p:sp>
    </p:spTree>
    <p:extLst>
      <p:ext uri="{BB962C8B-B14F-4D97-AF65-F5344CB8AC3E}">
        <p14:creationId xmlns:p14="http://schemas.microsoft.com/office/powerpoint/2010/main" val="12277325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E7E21-3E8D-4D36-AC91-7A34C4DB2B95}"/>
              </a:ext>
            </a:extLst>
          </p:cNvPr>
          <p:cNvSpPr>
            <a:spLocks noGrp="1"/>
          </p:cNvSpPr>
          <p:nvPr>
            <p:ph type="title"/>
          </p:nvPr>
        </p:nvSpPr>
        <p:spPr/>
        <p:txBody>
          <a:bodyPr/>
          <a:lstStyle/>
          <a:p>
            <a:r>
              <a:rPr lang="en-IN" dirty="0">
                <a:latin typeface="+mj-lt"/>
              </a:rPr>
              <a:t>Linearity of Expectations</a:t>
            </a:r>
            <a:r>
              <a:rPr lang="en-IN" sz="1500" dirty="0">
                <a:latin typeface="+mj-lt"/>
              </a:rPr>
              <a:t> 3</a:t>
            </a:r>
            <a:endParaRPr lang="en-US" dirty="0"/>
          </a:p>
        </p:txBody>
      </p:sp>
      <p:sp>
        <p:nvSpPr>
          <p:cNvPr id="3" name="Content Placeholder 2">
            <a:extLst>
              <a:ext uri="{FF2B5EF4-FFF2-40B4-BE49-F238E27FC236}">
                <a16:creationId xmlns:a16="http://schemas.microsoft.com/office/drawing/2014/main" id="{4999D60E-D6C8-4BF8-A4B9-2B6EB5D21A70}"/>
              </a:ext>
            </a:extLst>
          </p:cNvPr>
          <p:cNvSpPr>
            <a:spLocks noGrp="1"/>
          </p:cNvSpPr>
          <p:nvPr>
            <p:ph idx="1"/>
          </p:nvPr>
        </p:nvSpPr>
        <p:spPr>
          <a:xfrm>
            <a:off x="457200" y="1295400"/>
            <a:ext cx="8382000" cy="2819400"/>
          </a:xfrm>
        </p:spPr>
        <p:txBody>
          <a:bodyPr/>
          <a:lstStyle/>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Expected Number of Inversions in a Permutation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ordered pair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18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j</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an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inversion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in a permutation of the first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positive integers if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j</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but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j</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precedes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 the permutation. </a:t>
            </a:r>
          </a:p>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There are six inversions in the permutation of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3,5, 1, 4, 2</a:t>
            </a:r>
            <a:endParaRPr kumimoji="0" lang="en-IN"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33" name="Object 32">
            <a:extLst>
              <a:ext uri="{FF2B5EF4-FFF2-40B4-BE49-F238E27FC236}">
                <a16:creationId xmlns:a16="http://schemas.microsoft.com/office/drawing/2014/main" id="{2F818908-E9BB-4062-BF66-133D8B88189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38099667"/>
              </p:ext>
            </p:extLst>
          </p:nvPr>
        </p:nvGraphicFramePr>
        <p:xfrm>
          <a:off x="2895600" y="2204069"/>
          <a:ext cx="3703826" cy="394024"/>
        </p:xfrm>
        <a:graphic>
          <a:graphicData uri="http://schemas.openxmlformats.org/presentationml/2006/ole">
            <mc:AlternateContent xmlns:mc="http://schemas.openxmlformats.org/markup-compatibility/2006">
              <mc:Choice xmlns:v="urn:schemas-microsoft-com:vml" Requires="v">
                <p:oleObj name="Equation" r:id="rId3" imgW="2387520" imgH="253800" progId="Equation.DSMT4">
                  <p:embed/>
                </p:oleObj>
              </mc:Choice>
              <mc:Fallback>
                <p:oleObj name="Equation" r:id="rId3" imgW="2387520" imgH="253800" progId="Equation.DSMT4">
                  <p:embed/>
                  <p:pic>
                    <p:nvPicPr>
                      <p:cNvPr id="0" name=""/>
                      <p:cNvPicPr/>
                      <p:nvPr/>
                    </p:nvPicPr>
                    <p:blipFill>
                      <a:blip r:embed="rId4"/>
                      <a:stretch>
                        <a:fillRect/>
                      </a:stretch>
                    </p:blipFill>
                    <p:spPr>
                      <a:xfrm>
                        <a:off x="2895600" y="2204069"/>
                        <a:ext cx="3703826" cy="394024"/>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699B7B42-5A4C-47BC-98BB-C429E0F1F8BD}"/>
              </a:ext>
            </a:extLst>
          </p:cNvPr>
          <p:cNvSpPr>
            <a:spLocks noGrp="1"/>
          </p:cNvSpPr>
          <p:nvPr>
            <p:ph idx="11"/>
          </p:nvPr>
        </p:nvSpPr>
        <p:spPr>
          <a:xfrm>
            <a:off x="457200" y="2520696"/>
            <a:ext cx="8264130" cy="697992"/>
          </a:xfrm>
        </p:spPr>
        <p:txBody>
          <a:bodyPr/>
          <a:lstStyle/>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Find the average number of inversions in a random permutation of the first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integers.</a:t>
            </a:r>
          </a:p>
          <a:p>
            <a:pPr marL="0" marR="0" lvl="0" indent="0" algn="l" defTabSz="457200" rtl="0" eaLnBrk="1" fontAlgn="auto" latinLnBrk="0" hangingPunct="1">
              <a:lnSpc>
                <a:spcPct val="100000"/>
              </a:lnSpc>
              <a:spcBef>
                <a:spcPts val="0"/>
              </a:spcBef>
              <a:spcAft>
                <a:spcPts val="30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a:t>
            </a:r>
            <a:endParaRPr lang="en-US" dirty="0"/>
          </a:p>
        </p:txBody>
      </p:sp>
      <p:graphicFrame>
        <p:nvGraphicFramePr>
          <p:cNvPr id="34" name="Object 33">
            <a:extLst>
              <a:ext uri="{FF2B5EF4-FFF2-40B4-BE49-F238E27FC236}">
                <a16:creationId xmlns:a16="http://schemas.microsoft.com/office/drawing/2014/main" id="{56F6D1FB-011C-4927-A2C8-70C5C55F736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14275189"/>
              </p:ext>
            </p:extLst>
          </p:nvPr>
        </p:nvGraphicFramePr>
        <p:xfrm>
          <a:off x="1810512" y="2871216"/>
          <a:ext cx="269508" cy="365760"/>
        </p:xfrm>
        <a:graphic>
          <a:graphicData uri="http://schemas.openxmlformats.org/presentationml/2006/ole">
            <mc:AlternateContent xmlns:mc="http://schemas.openxmlformats.org/markup-compatibility/2006">
              <mc:Choice xmlns:v="urn:schemas-microsoft-com:vml" Requires="v">
                <p:oleObj name="Equation" r:id="rId5" imgW="177480" imgH="241200" progId="Equation.DSMT4">
                  <p:embed/>
                </p:oleObj>
              </mc:Choice>
              <mc:Fallback>
                <p:oleObj name="Equation" r:id="rId5" imgW="177480" imgH="241200" progId="Equation.DSMT4">
                  <p:embed/>
                  <p:pic>
                    <p:nvPicPr>
                      <p:cNvPr id="0" name=""/>
                      <p:cNvPicPr/>
                      <p:nvPr/>
                    </p:nvPicPr>
                    <p:blipFill>
                      <a:blip r:embed="rId6"/>
                      <a:stretch>
                        <a:fillRect/>
                      </a:stretch>
                    </p:blipFill>
                    <p:spPr>
                      <a:xfrm>
                        <a:off x="1810512" y="2871216"/>
                        <a:ext cx="269508" cy="365760"/>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16C0E815-B7F7-482A-AB08-8E7CB2101CAC}"/>
              </a:ext>
            </a:extLst>
          </p:cNvPr>
          <p:cNvSpPr>
            <a:spLocks noGrp="1"/>
          </p:cNvSpPr>
          <p:nvPr>
            <p:ph idx="12"/>
          </p:nvPr>
        </p:nvSpPr>
        <p:spPr>
          <a:xfrm>
            <a:off x="1981200" y="2834505"/>
            <a:ext cx="6400800" cy="435999"/>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 the random variable on the set of all permutations of the first n</a:t>
            </a:r>
            <a:endParaRPr lang="en-US" dirty="0"/>
          </a:p>
        </p:txBody>
      </p:sp>
      <p:sp>
        <p:nvSpPr>
          <p:cNvPr id="7" name="Content Placeholder 6">
            <a:extLst>
              <a:ext uri="{FF2B5EF4-FFF2-40B4-BE49-F238E27FC236}">
                <a16:creationId xmlns:a16="http://schemas.microsoft.com/office/drawing/2014/main" id="{D62A661D-E5A5-4C19-9DD0-656241D2F035}"/>
              </a:ext>
            </a:extLst>
          </p:cNvPr>
          <p:cNvSpPr>
            <a:spLocks noGrp="1"/>
          </p:cNvSpPr>
          <p:nvPr>
            <p:ph idx="13"/>
          </p:nvPr>
        </p:nvSpPr>
        <p:spPr>
          <a:xfrm>
            <a:off x="460995" y="3121025"/>
            <a:ext cx="2219721" cy="365760"/>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positive integers with</a:t>
            </a:r>
            <a:endParaRPr lang="en-US" dirty="0"/>
          </a:p>
        </p:txBody>
      </p:sp>
      <p:graphicFrame>
        <p:nvGraphicFramePr>
          <p:cNvPr id="36" name="Object 35">
            <a:extLst>
              <a:ext uri="{FF2B5EF4-FFF2-40B4-BE49-F238E27FC236}">
                <a16:creationId xmlns:a16="http://schemas.microsoft.com/office/drawing/2014/main" id="{DAEB2569-5B61-4DF6-8872-76AD4244F11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2259342"/>
              </p:ext>
            </p:extLst>
          </p:nvPr>
        </p:nvGraphicFramePr>
        <p:xfrm>
          <a:off x="2551176" y="3145536"/>
          <a:ext cx="269507" cy="365760"/>
        </p:xfrm>
        <a:graphic>
          <a:graphicData uri="http://schemas.openxmlformats.org/presentationml/2006/ole">
            <mc:AlternateContent xmlns:mc="http://schemas.openxmlformats.org/markup-compatibility/2006">
              <mc:Choice xmlns:v="urn:schemas-microsoft-com:vml" Requires="v">
                <p:oleObj name="Equation" r:id="rId7" imgW="177480" imgH="241200" progId="Equation.DSMT4">
                  <p:embed/>
                </p:oleObj>
              </mc:Choice>
              <mc:Fallback>
                <p:oleObj name="Equation" r:id="rId7" imgW="177480" imgH="241200" progId="Equation.DSMT4">
                  <p:embed/>
                  <p:pic>
                    <p:nvPicPr>
                      <p:cNvPr id="0" name=""/>
                      <p:cNvPicPr/>
                      <p:nvPr/>
                    </p:nvPicPr>
                    <p:blipFill>
                      <a:blip r:embed="rId8"/>
                      <a:stretch>
                        <a:fillRect/>
                      </a:stretch>
                    </p:blipFill>
                    <p:spPr>
                      <a:xfrm>
                        <a:off x="2551176" y="3145536"/>
                        <a:ext cx="269507" cy="36576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2D9D3172-9EED-4989-B03C-0BB60797317B}"/>
              </a:ext>
            </a:extLst>
          </p:cNvPr>
          <p:cNvSpPr>
            <a:spLocks noGrp="1"/>
          </p:cNvSpPr>
          <p:nvPr>
            <p:ph idx="14"/>
          </p:nvPr>
        </p:nvSpPr>
        <p:spPr>
          <a:xfrm>
            <a:off x="2720099" y="3121025"/>
            <a:ext cx="4838700" cy="381000"/>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18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j</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an inversion of the permutation and</a:t>
            </a:r>
            <a:endParaRPr lang="en-US" dirty="0"/>
          </a:p>
        </p:txBody>
      </p:sp>
      <p:graphicFrame>
        <p:nvGraphicFramePr>
          <p:cNvPr id="37" name="Object 36">
            <a:extLst>
              <a:ext uri="{FF2B5EF4-FFF2-40B4-BE49-F238E27FC236}">
                <a16:creationId xmlns:a16="http://schemas.microsoft.com/office/drawing/2014/main" id="{4797BAF3-AF6B-4DB5-BA29-0C88DF3B129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680583162"/>
              </p:ext>
            </p:extLst>
          </p:nvPr>
        </p:nvGraphicFramePr>
        <p:xfrm>
          <a:off x="7242111" y="3154680"/>
          <a:ext cx="269507" cy="365760"/>
        </p:xfrm>
        <a:graphic>
          <a:graphicData uri="http://schemas.openxmlformats.org/presentationml/2006/ole">
            <mc:AlternateContent xmlns:mc="http://schemas.openxmlformats.org/markup-compatibility/2006">
              <mc:Choice xmlns:v="urn:schemas-microsoft-com:vml" Requires="v">
                <p:oleObj name="Equation" r:id="rId9" imgW="177480" imgH="241200" progId="Equation.DSMT4">
                  <p:embed/>
                </p:oleObj>
              </mc:Choice>
              <mc:Fallback>
                <p:oleObj name="Equation" r:id="rId9" imgW="177480" imgH="241200" progId="Equation.DSMT4">
                  <p:embed/>
                  <p:pic>
                    <p:nvPicPr>
                      <p:cNvPr id="0" name=""/>
                      <p:cNvPicPr/>
                      <p:nvPr/>
                    </p:nvPicPr>
                    <p:blipFill>
                      <a:blip r:embed="rId10"/>
                      <a:stretch>
                        <a:fillRect/>
                      </a:stretch>
                    </p:blipFill>
                    <p:spPr>
                      <a:xfrm>
                        <a:off x="7242111" y="3154680"/>
                        <a:ext cx="269507" cy="365760"/>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C02A4C33-1BA9-4AED-9F41-1DBD49B53A5E}"/>
              </a:ext>
            </a:extLst>
          </p:cNvPr>
          <p:cNvSpPr>
            <a:spLocks noGrp="1"/>
          </p:cNvSpPr>
          <p:nvPr>
            <p:ph idx="15"/>
          </p:nvPr>
        </p:nvSpPr>
        <p:spPr>
          <a:xfrm>
            <a:off x="7406640" y="3121025"/>
            <a:ext cx="560070" cy="327424"/>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endParaRPr lang="en-US" dirty="0"/>
          </a:p>
        </p:txBody>
      </p:sp>
      <p:sp>
        <p:nvSpPr>
          <p:cNvPr id="10" name="Content Placeholder 9">
            <a:extLst>
              <a:ext uri="{FF2B5EF4-FFF2-40B4-BE49-F238E27FC236}">
                <a16:creationId xmlns:a16="http://schemas.microsoft.com/office/drawing/2014/main" id="{5E6CDE01-917D-42DC-AC4C-EFACB520D504}"/>
              </a:ext>
            </a:extLst>
          </p:cNvPr>
          <p:cNvSpPr>
            <a:spLocks noGrp="1"/>
          </p:cNvSpPr>
          <p:nvPr>
            <p:ph idx="16"/>
          </p:nvPr>
        </p:nvSpPr>
        <p:spPr>
          <a:xfrm>
            <a:off x="457200" y="3386127"/>
            <a:ext cx="7620000" cy="673010"/>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otherwise. If X is the random variable equal to the number of inversions in the permutation, then</a:t>
            </a:r>
            <a:endParaRPr lang="en-US" dirty="0"/>
          </a:p>
        </p:txBody>
      </p:sp>
      <p:graphicFrame>
        <p:nvGraphicFramePr>
          <p:cNvPr id="26" name="Object 3">
            <a:extLst>
              <a:ext uri="{FF2B5EF4-FFF2-40B4-BE49-F238E27FC236}">
                <a16:creationId xmlns:a16="http://schemas.microsoft.com/office/drawing/2014/main" id="{CB7F5F4D-1C2D-452E-A27F-C4C26035724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132174007"/>
              </p:ext>
            </p:extLst>
          </p:nvPr>
        </p:nvGraphicFramePr>
        <p:xfrm>
          <a:off x="5334000" y="3744945"/>
          <a:ext cx="1292225" cy="583585"/>
        </p:xfrm>
        <a:graphic>
          <a:graphicData uri="http://schemas.openxmlformats.org/presentationml/2006/ole">
            <mc:AlternateContent xmlns:mc="http://schemas.openxmlformats.org/markup-compatibility/2006">
              <mc:Choice xmlns:v="urn:schemas-microsoft-com:vml" Requires="v">
                <p:oleObj name="Equation" r:id="rId11" imgW="787320" imgH="355320" progId="Equation.DSMT4">
                  <p:embed/>
                </p:oleObj>
              </mc:Choice>
              <mc:Fallback>
                <p:oleObj name="Equation" r:id="rId11" imgW="787320" imgH="355320" progId="Equation.DSMT4">
                  <p:embed/>
                  <p:pic>
                    <p:nvPicPr>
                      <p:cNvPr id="12" name="Object 3">
                        <a:extLst>
                          <a:ext uri="{C183D7F6-B498-43B3-948B-1728B52AA6E4}">
                            <adec:decorative xmlns:adec="http://schemas.microsoft.com/office/drawing/2017/decorative" val="1"/>
                          </a:ext>
                        </a:extLst>
                      </p:cNvPr>
                      <p:cNvPicPr/>
                      <p:nvPr/>
                    </p:nvPicPr>
                    <p:blipFill>
                      <a:blip r:embed="rId12"/>
                      <a:stretch>
                        <a:fillRect/>
                      </a:stretch>
                    </p:blipFill>
                    <p:spPr>
                      <a:xfrm>
                        <a:off x="5334000" y="3744945"/>
                        <a:ext cx="1292225" cy="583585"/>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C400DE72-3EF3-4093-AE55-58248BF22350}"/>
              </a:ext>
            </a:extLst>
          </p:cNvPr>
          <p:cNvSpPr>
            <a:spLocks noGrp="1"/>
          </p:cNvSpPr>
          <p:nvPr>
            <p:ph idx="17"/>
          </p:nvPr>
        </p:nvSpPr>
        <p:spPr>
          <a:xfrm>
            <a:off x="457200" y="4306824"/>
            <a:ext cx="7924800" cy="588116"/>
          </a:xfrm>
        </p:spPr>
        <p:txBody>
          <a:bodyPr/>
          <a:lstStyle/>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Since it is equally likely for </a:t>
            </a:r>
            <a:r>
              <a:rPr kumimoji="0" lang="en-US" sz="16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to precede j in a randomly chosen permutation as it is for j to precede </a:t>
            </a:r>
            <a:r>
              <a:rPr kumimoji="0" lang="en-US" sz="16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we have:</a:t>
            </a:r>
          </a:p>
        </p:txBody>
      </p:sp>
      <p:graphicFrame>
        <p:nvGraphicFramePr>
          <p:cNvPr id="38" name="Object 37">
            <a:extLst>
              <a:ext uri="{FF2B5EF4-FFF2-40B4-BE49-F238E27FC236}">
                <a16:creationId xmlns:a16="http://schemas.microsoft.com/office/drawing/2014/main" id="{11F05583-A32B-41E3-B937-8EE5DECBCDF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775361963"/>
              </p:ext>
            </p:extLst>
          </p:nvPr>
        </p:nvGraphicFramePr>
        <p:xfrm>
          <a:off x="2514600" y="4562856"/>
          <a:ext cx="5125669" cy="338328"/>
        </p:xfrm>
        <a:graphic>
          <a:graphicData uri="http://schemas.openxmlformats.org/presentationml/2006/ole">
            <mc:AlternateContent xmlns:mc="http://schemas.openxmlformats.org/markup-compatibility/2006">
              <mc:Choice xmlns:v="urn:schemas-microsoft-com:vml" Requires="v">
                <p:oleObj name="Equation" r:id="rId13" imgW="3848040" imgH="253800" progId="Equation.DSMT4">
                  <p:embed/>
                </p:oleObj>
              </mc:Choice>
              <mc:Fallback>
                <p:oleObj name="Equation" r:id="rId13" imgW="3848040" imgH="253800" progId="Equation.DSMT4">
                  <p:embed/>
                  <p:pic>
                    <p:nvPicPr>
                      <p:cNvPr id="0" name=""/>
                      <p:cNvPicPr/>
                      <p:nvPr/>
                    </p:nvPicPr>
                    <p:blipFill>
                      <a:blip r:embed="rId14"/>
                      <a:stretch>
                        <a:fillRect/>
                      </a:stretch>
                    </p:blipFill>
                    <p:spPr>
                      <a:xfrm>
                        <a:off x="2514600" y="4562856"/>
                        <a:ext cx="5125669" cy="338328"/>
                      </a:xfrm>
                      <a:prstGeom prst="rect">
                        <a:avLst/>
                      </a:prstGeom>
                    </p:spPr>
                  </p:pic>
                </p:oleObj>
              </mc:Fallback>
            </mc:AlternateContent>
          </a:graphicData>
        </a:graphic>
      </p:graphicFrame>
      <p:sp>
        <p:nvSpPr>
          <p:cNvPr id="12" name="Content Placeholder 11">
            <a:extLst>
              <a:ext uri="{FF2B5EF4-FFF2-40B4-BE49-F238E27FC236}">
                <a16:creationId xmlns:a16="http://schemas.microsoft.com/office/drawing/2014/main" id="{11303968-E509-49FC-BE46-7033E9C68873}"/>
              </a:ext>
            </a:extLst>
          </p:cNvPr>
          <p:cNvSpPr>
            <a:spLocks noGrp="1"/>
          </p:cNvSpPr>
          <p:nvPr>
            <p:ph idx="18"/>
          </p:nvPr>
        </p:nvSpPr>
        <p:spPr>
          <a:xfrm>
            <a:off x="457200" y="4953000"/>
            <a:ext cx="2178621" cy="381000"/>
          </a:xfrm>
        </p:spPr>
        <p:txBody>
          <a:bodyPr/>
          <a:lstStyle/>
          <a:p>
            <a:pPr marL="347472" marR="0" lvl="1" indent="-342900" algn="l" defTabSz="457200" rtl="0" eaLnBrk="1" fontAlgn="auto" latinLnBrk="0" hangingPunct="1">
              <a:lnSpc>
                <a:spcPct val="100000"/>
              </a:lnSpc>
              <a:spcBef>
                <a:spcPts val="0"/>
              </a:spcBef>
              <a:spcAft>
                <a:spcPts val="600"/>
              </a:spcAft>
              <a:buClr>
                <a:srgbClr val="04617B"/>
              </a:buClr>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Because there are</a:t>
            </a:r>
            <a:endParaRPr kumimoji="0" lang="en-IN"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27" name="Object 6">
            <a:extLst>
              <a:ext uri="{FF2B5EF4-FFF2-40B4-BE49-F238E27FC236}">
                <a16:creationId xmlns:a16="http://schemas.microsoft.com/office/drawing/2014/main" id="{8B56647D-6AE3-4ECA-92FE-21A88EC61BF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644856901"/>
              </p:ext>
            </p:extLst>
          </p:nvPr>
        </p:nvGraphicFramePr>
        <p:xfrm>
          <a:off x="2414016" y="4883150"/>
          <a:ext cx="266700" cy="482600"/>
        </p:xfrm>
        <a:graphic>
          <a:graphicData uri="http://schemas.openxmlformats.org/presentationml/2006/ole">
            <mc:AlternateContent xmlns:mc="http://schemas.openxmlformats.org/markup-compatibility/2006">
              <mc:Choice xmlns:v="urn:schemas-microsoft-com:vml" Requires="v">
                <p:oleObj name="Equation" r:id="rId15" imgW="266400" imgH="482400" progId="Equation.DSMT4">
                  <p:embed/>
                </p:oleObj>
              </mc:Choice>
              <mc:Fallback>
                <p:oleObj name="Equation" r:id="rId15" imgW="266400" imgH="482400" progId="Equation.DSMT4">
                  <p:embed/>
                  <p:pic>
                    <p:nvPicPr>
                      <p:cNvPr id="14" name="Object 6">
                        <a:extLst>
                          <a:ext uri="{C183D7F6-B498-43B3-948B-1728B52AA6E4}">
                            <adec:decorative xmlns:adec="http://schemas.microsoft.com/office/drawing/2017/decorative" val="1"/>
                          </a:ext>
                        </a:extLst>
                      </p:cNvPr>
                      <p:cNvPicPr/>
                      <p:nvPr/>
                    </p:nvPicPr>
                    <p:blipFill>
                      <a:blip r:embed="rId16"/>
                      <a:stretch>
                        <a:fillRect/>
                      </a:stretch>
                    </p:blipFill>
                    <p:spPr>
                      <a:xfrm>
                        <a:off x="2414016" y="4883150"/>
                        <a:ext cx="266700" cy="482600"/>
                      </a:xfrm>
                      <a:prstGeom prst="rect">
                        <a:avLst/>
                      </a:prstGeom>
                    </p:spPr>
                  </p:pic>
                </p:oleObj>
              </mc:Fallback>
            </mc:AlternateContent>
          </a:graphicData>
        </a:graphic>
      </p:graphicFrame>
      <p:sp>
        <p:nvSpPr>
          <p:cNvPr id="13" name="Content Placeholder 12">
            <a:extLst>
              <a:ext uri="{FF2B5EF4-FFF2-40B4-BE49-F238E27FC236}">
                <a16:creationId xmlns:a16="http://schemas.microsoft.com/office/drawing/2014/main" id="{094069FA-D46B-4402-B1DF-09E4FC341C3E}"/>
              </a:ext>
            </a:extLst>
          </p:cNvPr>
          <p:cNvSpPr>
            <a:spLocks noGrp="1"/>
          </p:cNvSpPr>
          <p:nvPr>
            <p:ph idx="19"/>
          </p:nvPr>
        </p:nvSpPr>
        <p:spPr>
          <a:xfrm>
            <a:off x="2609850" y="4945126"/>
            <a:ext cx="5619750" cy="43144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pairs </a:t>
            </a:r>
            <a:r>
              <a:rPr kumimoji="0" lang="en-US" sz="16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1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r>
              <a:rPr kumimoji="0" lang="en-US" sz="1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j </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with </a:t>
            </a:r>
            <a:r>
              <a:rPr kumimoji="0" lang="en-US" sz="1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6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1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&lt; j </a:t>
            </a:r>
            <a:r>
              <a:rPr kumimoji="0" lang="en-US" sz="16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16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n</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by the linearity of expectations</a:t>
            </a:r>
            <a:endParaRPr kumimoji="0" lang="en-IN"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14" name="Content Placeholder 13">
            <a:extLst>
              <a:ext uri="{FF2B5EF4-FFF2-40B4-BE49-F238E27FC236}">
                <a16:creationId xmlns:a16="http://schemas.microsoft.com/office/drawing/2014/main" id="{1CFA4684-4BA6-464F-962F-B3E8411FFC6F}"/>
              </a:ext>
            </a:extLst>
          </p:cNvPr>
          <p:cNvSpPr>
            <a:spLocks noGrp="1"/>
          </p:cNvSpPr>
          <p:nvPr>
            <p:ph idx="20"/>
          </p:nvPr>
        </p:nvSpPr>
        <p:spPr>
          <a:xfrm>
            <a:off x="457200" y="5285232"/>
            <a:ext cx="3314700" cy="381000"/>
          </a:xfrm>
        </p:spPr>
        <p:txBody>
          <a:bodyPr/>
          <a:lstStyle/>
          <a:p>
            <a:pPr marL="347472"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(Theorem 3), we have:</a:t>
            </a:r>
            <a:endParaRPr kumimoji="0" lang="en-IN"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28" name="Object 9">
            <a:extLst>
              <a:ext uri="{FF2B5EF4-FFF2-40B4-BE49-F238E27FC236}">
                <a16:creationId xmlns:a16="http://schemas.microsoft.com/office/drawing/2014/main" id="{049516E5-329B-4207-BC44-3A1276AB206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854537872"/>
              </p:ext>
            </p:extLst>
          </p:nvPr>
        </p:nvGraphicFramePr>
        <p:xfrm>
          <a:off x="3657600" y="5262753"/>
          <a:ext cx="3621087" cy="739792"/>
        </p:xfrm>
        <a:graphic>
          <a:graphicData uri="http://schemas.openxmlformats.org/presentationml/2006/ole">
            <mc:AlternateContent xmlns:mc="http://schemas.openxmlformats.org/markup-compatibility/2006">
              <mc:Choice xmlns:v="urn:schemas-microsoft-com:vml" Requires="v">
                <p:oleObj name="Equation" r:id="rId17" imgW="2361960" imgH="482400" progId="Equation.DSMT4">
                  <p:embed/>
                </p:oleObj>
              </mc:Choice>
              <mc:Fallback>
                <p:oleObj name="Equation" r:id="rId17" imgW="2361960" imgH="482400" progId="Equation.DSMT4">
                  <p:embed/>
                  <p:pic>
                    <p:nvPicPr>
                      <p:cNvPr id="13" name="Object 9">
                        <a:extLst>
                          <a:ext uri="{C183D7F6-B498-43B3-948B-1728B52AA6E4}">
                            <adec:decorative xmlns:adec="http://schemas.microsoft.com/office/drawing/2017/decorative" val="1"/>
                          </a:ext>
                        </a:extLst>
                      </p:cNvPr>
                      <p:cNvPicPr/>
                      <p:nvPr/>
                    </p:nvPicPr>
                    <p:blipFill>
                      <a:blip r:embed="rId18"/>
                      <a:stretch>
                        <a:fillRect/>
                      </a:stretch>
                    </p:blipFill>
                    <p:spPr>
                      <a:xfrm>
                        <a:off x="3657600" y="5262753"/>
                        <a:ext cx="3621087" cy="739792"/>
                      </a:xfrm>
                      <a:prstGeom prst="rect">
                        <a:avLst/>
                      </a:prstGeom>
                    </p:spPr>
                  </p:pic>
                </p:oleObj>
              </mc:Fallback>
            </mc:AlternateContent>
          </a:graphicData>
        </a:graphic>
      </p:graphicFrame>
      <p:sp>
        <p:nvSpPr>
          <p:cNvPr id="15" name="Content Placeholder 14">
            <a:extLst>
              <a:ext uri="{FF2B5EF4-FFF2-40B4-BE49-F238E27FC236}">
                <a16:creationId xmlns:a16="http://schemas.microsoft.com/office/drawing/2014/main" id="{76C6D822-03C8-40B3-8912-E6616E1D52D4}"/>
              </a:ext>
            </a:extLst>
          </p:cNvPr>
          <p:cNvSpPr>
            <a:spLocks noGrp="1"/>
          </p:cNvSpPr>
          <p:nvPr>
            <p:ph idx="21"/>
          </p:nvPr>
        </p:nvSpPr>
        <p:spPr>
          <a:xfrm>
            <a:off x="457200" y="5971032"/>
            <a:ext cx="5334000" cy="38838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Consequently,  it follows that there is an average of</a:t>
            </a:r>
            <a:endParaRPr kumimoji="0" lang="en-IN"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39" name="Object 38">
            <a:extLst>
              <a:ext uri="{FF2B5EF4-FFF2-40B4-BE49-F238E27FC236}">
                <a16:creationId xmlns:a16="http://schemas.microsoft.com/office/drawing/2014/main" id="{52C0393E-8D0E-4ED8-8D07-9EE06B26D5A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994205645"/>
              </p:ext>
            </p:extLst>
          </p:nvPr>
        </p:nvGraphicFramePr>
        <p:xfrm>
          <a:off x="5334000" y="5971032"/>
          <a:ext cx="1009788" cy="388380"/>
        </p:xfrm>
        <a:graphic>
          <a:graphicData uri="http://schemas.openxmlformats.org/presentationml/2006/ole">
            <mc:AlternateContent xmlns:mc="http://schemas.openxmlformats.org/markup-compatibility/2006">
              <mc:Choice xmlns:v="urn:schemas-microsoft-com:vml" Requires="v">
                <p:oleObj name="Equation" r:id="rId19" imgW="660240" imgH="253800" progId="Equation.DSMT4">
                  <p:embed/>
                </p:oleObj>
              </mc:Choice>
              <mc:Fallback>
                <p:oleObj name="Equation" r:id="rId19" imgW="660240" imgH="253800" progId="Equation.DSMT4">
                  <p:embed/>
                  <p:pic>
                    <p:nvPicPr>
                      <p:cNvPr id="0" name=""/>
                      <p:cNvPicPr/>
                      <p:nvPr/>
                    </p:nvPicPr>
                    <p:blipFill>
                      <a:blip r:embed="rId20"/>
                      <a:stretch>
                        <a:fillRect/>
                      </a:stretch>
                    </p:blipFill>
                    <p:spPr>
                      <a:xfrm>
                        <a:off x="5334000" y="5971032"/>
                        <a:ext cx="1009788" cy="388380"/>
                      </a:xfrm>
                      <a:prstGeom prst="rect">
                        <a:avLst/>
                      </a:prstGeom>
                    </p:spPr>
                  </p:pic>
                </p:oleObj>
              </mc:Fallback>
            </mc:AlternateContent>
          </a:graphicData>
        </a:graphic>
      </p:graphicFrame>
      <p:sp>
        <p:nvSpPr>
          <p:cNvPr id="16" name="Content Placeholder 15">
            <a:extLst>
              <a:ext uri="{FF2B5EF4-FFF2-40B4-BE49-F238E27FC236}">
                <a16:creationId xmlns:a16="http://schemas.microsoft.com/office/drawing/2014/main" id="{BD12B820-CE38-43C0-A702-014E1FF69C5F}"/>
              </a:ext>
            </a:extLst>
          </p:cNvPr>
          <p:cNvSpPr>
            <a:spLocks noGrp="1"/>
          </p:cNvSpPr>
          <p:nvPr>
            <p:ph idx="22"/>
          </p:nvPr>
        </p:nvSpPr>
        <p:spPr>
          <a:xfrm>
            <a:off x="6276282" y="5969961"/>
            <a:ext cx="2380488" cy="405172"/>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inversions in a random</a:t>
            </a:r>
            <a:endParaRPr lang="en-US" dirty="0"/>
          </a:p>
        </p:txBody>
      </p:sp>
      <p:sp>
        <p:nvSpPr>
          <p:cNvPr id="17" name="Content Placeholder 16">
            <a:extLst>
              <a:ext uri="{FF2B5EF4-FFF2-40B4-BE49-F238E27FC236}">
                <a16:creationId xmlns:a16="http://schemas.microsoft.com/office/drawing/2014/main" id="{0C956269-5A6A-4B16-A854-B1242B017C15}"/>
              </a:ext>
            </a:extLst>
          </p:cNvPr>
          <p:cNvSpPr>
            <a:spLocks noGrp="1"/>
          </p:cNvSpPr>
          <p:nvPr>
            <p:ph idx="23"/>
          </p:nvPr>
        </p:nvSpPr>
        <p:spPr>
          <a:xfrm>
            <a:off x="457200" y="6254475"/>
            <a:ext cx="4267200" cy="386133"/>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permutation of the first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positive integers.</a:t>
            </a:r>
            <a:endParaRPr lang="en-US" dirty="0"/>
          </a:p>
        </p:txBody>
      </p:sp>
      <p:sp>
        <p:nvSpPr>
          <p:cNvPr id="25" name="Slide Number Placeholder 5">
            <a:extLst>
              <a:ext uri="{FF2B5EF4-FFF2-40B4-BE49-F238E27FC236}">
                <a16:creationId xmlns:a16="http://schemas.microsoft.com/office/drawing/2014/main" id="{37D8170D-15D5-4B63-BFF0-4B66ABF178F0}"/>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62</a:t>
            </a:fld>
            <a:endParaRPr lang="en-US" dirty="0">
              <a:solidFill>
                <a:schemeClr val="bg1"/>
              </a:solidFill>
              <a:latin typeface="Calibri (Body)"/>
            </a:endParaRPr>
          </a:p>
        </p:txBody>
      </p:sp>
    </p:spTree>
    <p:extLst>
      <p:ext uri="{BB962C8B-B14F-4D97-AF65-F5344CB8AC3E}">
        <p14:creationId xmlns:p14="http://schemas.microsoft.com/office/powerpoint/2010/main" val="8025415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662D2-F6F7-4C54-8934-550B2E7C4ADE}"/>
              </a:ext>
            </a:extLst>
          </p:cNvPr>
          <p:cNvSpPr>
            <a:spLocks noGrp="1"/>
          </p:cNvSpPr>
          <p:nvPr>
            <p:ph type="title"/>
          </p:nvPr>
        </p:nvSpPr>
        <p:spPr/>
        <p:txBody>
          <a:bodyPr/>
          <a:lstStyle/>
          <a:p>
            <a:r>
              <a:rPr lang="en-IN" dirty="0">
                <a:latin typeface="+mj-lt"/>
              </a:rPr>
              <a:t>Average-Case Computational Complexity</a:t>
            </a:r>
            <a:endParaRPr lang="en-US" dirty="0"/>
          </a:p>
        </p:txBody>
      </p:sp>
      <p:sp>
        <p:nvSpPr>
          <p:cNvPr id="3" name="Content Placeholder 2">
            <a:extLst>
              <a:ext uri="{FF2B5EF4-FFF2-40B4-BE49-F238E27FC236}">
                <a16:creationId xmlns:a16="http://schemas.microsoft.com/office/drawing/2014/main" id="{265E7401-14BF-4FA0-87A0-4658A1798940}"/>
              </a:ext>
            </a:extLst>
          </p:cNvPr>
          <p:cNvSpPr>
            <a:spLocks noGrp="1"/>
          </p:cNvSpPr>
          <p:nvPr>
            <p:ph idx="1"/>
          </p:nvPr>
        </p:nvSpPr>
        <p:spPr>
          <a:xfrm>
            <a:off x="457200" y="1295400"/>
            <a:ext cx="7924800" cy="2133600"/>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average-case computational complexity</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of an algorithm can be found by computing the </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expected value of a random variable.</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Let the sample space of an experiment be the set of possible inputs</a:t>
            </a:r>
            <a:endParaRPr kumimoji="0" lang="en-IN"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7" name="Object 16">
            <a:extLst>
              <a:ext uri="{FF2B5EF4-FFF2-40B4-BE49-F238E27FC236}">
                <a16:creationId xmlns:a16="http://schemas.microsoft.com/office/drawing/2014/main" id="{4D51169B-087C-4095-B1B3-ED8C913C7D7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278190349"/>
              </p:ext>
            </p:extLst>
          </p:nvPr>
        </p:nvGraphicFramePr>
        <p:xfrm>
          <a:off x="1371600" y="3261360"/>
          <a:ext cx="365125" cy="457200"/>
        </p:xfrm>
        <a:graphic>
          <a:graphicData uri="http://schemas.openxmlformats.org/presentationml/2006/ole">
            <mc:AlternateContent xmlns:mc="http://schemas.openxmlformats.org/markup-compatibility/2006">
              <mc:Choice xmlns:v="urn:schemas-microsoft-com:vml" Requires="v">
                <p:oleObj name="Equation" r:id="rId2" imgW="190440" imgH="241200" progId="Equation.DSMT4">
                  <p:embed/>
                </p:oleObj>
              </mc:Choice>
              <mc:Fallback>
                <p:oleObj name="Equation" r:id="rId2" imgW="190440" imgH="241200" progId="Equation.DSMT4">
                  <p:embed/>
                  <p:pic>
                    <p:nvPicPr>
                      <p:cNvPr id="4" name="Object 3">
                        <a:extLst>
                          <a:ext uri="{FF2B5EF4-FFF2-40B4-BE49-F238E27FC236}">
                            <a16:creationId xmlns:a16="http://schemas.microsoft.com/office/drawing/2014/main" id="{0231E1C5-444A-421B-AA8B-EF014615D9FF}"/>
                          </a:ext>
                        </a:extLst>
                      </p:cNvPr>
                      <p:cNvPicPr/>
                      <p:nvPr/>
                    </p:nvPicPr>
                    <p:blipFill>
                      <a:blip r:embed="rId3"/>
                      <a:stretch>
                        <a:fillRect/>
                      </a:stretch>
                    </p:blipFill>
                    <p:spPr>
                      <a:xfrm>
                        <a:off x="1371600" y="3261360"/>
                        <a:ext cx="365125" cy="4572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631058AD-DB30-408C-8B01-F779CF838728}"/>
              </a:ext>
            </a:extLst>
          </p:cNvPr>
          <p:cNvSpPr>
            <a:spLocks noGrp="1"/>
          </p:cNvSpPr>
          <p:nvPr>
            <p:ph idx="10"/>
          </p:nvPr>
        </p:nvSpPr>
        <p:spPr>
          <a:xfrm>
            <a:off x="1655064" y="3227832"/>
            <a:ext cx="6507480" cy="420624"/>
          </a:xfrm>
        </p:spPr>
        <p:txBody>
          <a:bodyPr/>
          <a:lstStyle/>
          <a:p>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j =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 let the random variable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the</a:t>
            </a:r>
            <a:endParaRPr lang="en-US" dirty="0"/>
          </a:p>
        </p:txBody>
      </p:sp>
      <p:sp>
        <p:nvSpPr>
          <p:cNvPr id="5" name="Content Placeholder 4">
            <a:extLst>
              <a:ext uri="{FF2B5EF4-FFF2-40B4-BE49-F238E27FC236}">
                <a16:creationId xmlns:a16="http://schemas.microsoft.com/office/drawing/2014/main" id="{DFCCCD78-9157-4EA4-AD17-7EF37D2AD8DA}"/>
              </a:ext>
            </a:extLst>
          </p:cNvPr>
          <p:cNvSpPr>
            <a:spLocks noGrp="1"/>
          </p:cNvSpPr>
          <p:nvPr>
            <p:ph idx="11"/>
          </p:nvPr>
        </p:nvSpPr>
        <p:spPr>
          <a:xfrm>
            <a:off x="466344" y="3582371"/>
            <a:ext cx="1981200" cy="540602"/>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assignment to</a:t>
            </a:r>
            <a:endParaRPr lang="en-US" dirty="0"/>
          </a:p>
        </p:txBody>
      </p:sp>
      <p:graphicFrame>
        <p:nvGraphicFramePr>
          <p:cNvPr id="18" name="Object 17">
            <a:extLst>
              <a:ext uri="{FF2B5EF4-FFF2-40B4-BE49-F238E27FC236}">
                <a16:creationId xmlns:a16="http://schemas.microsoft.com/office/drawing/2014/main" id="{95AD08B9-FE67-43B0-A41B-9D337682E9F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10252336"/>
              </p:ext>
            </p:extLst>
          </p:nvPr>
        </p:nvGraphicFramePr>
        <p:xfrm>
          <a:off x="2322576" y="3621024"/>
          <a:ext cx="288758" cy="457200"/>
        </p:xfrm>
        <a:graphic>
          <a:graphicData uri="http://schemas.openxmlformats.org/presentationml/2006/ole">
            <mc:AlternateContent xmlns:mc="http://schemas.openxmlformats.org/markup-compatibility/2006">
              <mc:Choice xmlns:v="urn:schemas-microsoft-com:vml" Requires="v">
                <p:oleObj name="Equation" r:id="rId4" imgW="152280" imgH="241200" progId="Equation.DSMT4">
                  <p:embed/>
                </p:oleObj>
              </mc:Choice>
              <mc:Fallback>
                <p:oleObj name="Equation" r:id="rId4" imgW="152280" imgH="241200" progId="Equation.DSMT4">
                  <p:embed/>
                  <p:pic>
                    <p:nvPicPr>
                      <p:cNvPr id="0" name=""/>
                      <p:cNvPicPr/>
                      <p:nvPr/>
                    </p:nvPicPr>
                    <p:blipFill>
                      <a:blip r:embed="rId5"/>
                      <a:stretch>
                        <a:fillRect/>
                      </a:stretch>
                    </p:blipFill>
                    <p:spPr>
                      <a:xfrm>
                        <a:off x="2322576" y="3621024"/>
                        <a:ext cx="288758" cy="457200"/>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57A53E24-68CC-4D42-B6E0-446A9E18721A}"/>
              </a:ext>
            </a:extLst>
          </p:cNvPr>
          <p:cNvSpPr>
            <a:spLocks noGrp="1"/>
          </p:cNvSpPr>
          <p:nvPr>
            <p:ph idx="12"/>
          </p:nvPr>
        </p:nvSpPr>
        <p:spPr>
          <a:xfrm>
            <a:off x="2538583" y="3599620"/>
            <a:ext cx="5465866" cy="463431"/>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of the number of operations used by the</a:t>
            </a:r>
            <a:endParaRPr lang="en-US" dirty="0"/>
          </a:p>
        </p:txBody>
      </p:sp>
      <p:sp>
        <p:nvSpPr>
          <p:cNvPr id="7" name="Content Placeholder 6">
            <a:extLst>
              <a:ext uri="{FF2B5EF4-FFF2-40B4-BE49-F238E27FC236}">
                <a16:creationId xmlns:a16="http://schemas.microsoft.com/office/drawing/2014/main" id="{AE322BFE-7740-49D0-B50F-7E56578F05E0}"/>
              </a:ext>
            </a:extLst>
          </p:cNvPr>
          <p:cNvSpPr>
            <a:spLocks noGrp="1"/>
          </p:cNvSpPr>
          <p:nvPr>
            <p:ph idx="13"/>
          </p:nvPr>
        </p:nvSpPr>
        <p:spPr>
          <a:xfrm>
            <a:off x="457200" y="3968361"/>
            <a:ext cx="2971800" cy="451239"/>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algorithm when given</a:t>
            </a:r>
            <a:endParaRPr lang="en-US" dirty="0"/>
          </a:p>
        </p:txBody>
      </p:sp>
      <p:graphicFrame>
        <p:nvGraphicFramePr>
          <p:cNvPr id="19" name="Object 18">
            <a:extLst>
              <a:ext uri="{FF2B5EF4-FFF2-40B4-BE49-F238E27FC236}">
                <a16:creationId xmlns:a16="http://schemas.microsoft.com/office/drawing/2014/main" id="{73B7162B-E476-4D99-8148-882C89A74C7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00803927"/>
              </p:ext>
            </p:extLst>
          </p:nvPr>
        </p:nvGraphicFramePr>
        <p:xfrm>
          <a:off x="3276600" y="3995928"/>
          <a:ext cx="288758" cy="457200"/>
        </p:xfrm>
        <a:graphic>
          <a:graphicData uri="http://schemas.openxmlformats.org/presentationml/2006/ole">
            <mc:AlternateContent xmlns:mc="http://schemas.openxmlformats.org/markup-compatibility/2006">
              <mc:Choice xmlns:v="urn:schemas-microsoft-com:vml" Requires="v">
                <p:oleObj name="Equation" r:id="rId6" imgW="152280" imgH="241200" progId="Equation.DSMT4">
                  <p:embed/>
                </p:oleObj>
              </mc:Choice>
              <mc:Fallback>
                <p:oleObj name="Equation" r:id="rId6" imgW="152280" imgH="241200" progId="Equation.DSMT4">
                  <p:embed/>
                  <p:pic>
                    <p:nvPicPr>
                      <p:cNvPr id="0" name=""/>
                      <p:cNvPicPr/>
                      <p:nvPr/>
                    </p:nvPicPr>
                    <p:blipFill>
                      <a:blip r:embed="rId7"/>
                      <a:stretch>
                        <a:fillRect/>
                      </a:stretch>
                    </p:blipFill>
                    <p:spPr>
                      <a:xfrm>
                        <a:off x="3276600" y="3995928"/>
                        <a:ext cx="288758" cy="457200"/>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38EE0A1E-6BF5-4A6A-A5F2-6F4E6E0AE247}"/>
              </a:ext>
            </a:extLst>
          </p:cNvPr>
          <p:cNvSpPr>
            <a:spLocks noGrp="1"/>
          </p:cNvSpPr>
          <p:nvPr>
            <p:ph idx="14"/>
          </p:nvPr>
        </p:nvSpPr>
        <p:spPr>
          <a:xfrm>
            <a:off x="3474720" y="3947159"/>
            <a:ext cx="1338072" cy="472441"/>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as input.</a:t>
            </a:r>
          </a:p>
        </p:txBody>
      </p:sp>
      <p:sp>
        <p:nvSpPr>
          <p:cNvPr id="9" name="Content Placeholder 8">
            <a:extLst>
              <a:ext uri="{FF2B5EF4-FFF2-40B4-BE49-F238E27FC236}">
                <a16:creationId xmlns:a16="http://schemas.microsoft.com/office/drawing/2014/main" id="{5F0F6124-F390-4DB7-9C9E-B5AD991A7740}"/>
              </a:ext>
            </a:extLst>
          </p:cNvPr>
          <p:cNvSpPr>
            <a:spLocks noGrp="1"/>
          </p:cNvSpPr>
          <p:nvPr>
            <p:ph idx="15"/>
          </p:nvPr>
        </p:nvSpPr>
        <p:spPr>
          <a:xfrm>
            <a:off x="457200" y="4467606"/>
            <a:ext cx="2895600" cy="513588"/>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Assign a probability</a:t>
            </a:r>
            <a:endParaRPr lang="en-US" dirty="0"/>
          </a:p>
        </p:txBody>
      </p:sp>
      <p:graphicFrame>
        <p:nvGraphicFramePr>
          <p:cNvPr id="22" name="Object 21">
            <a:extLst>
              <a:ext uri="{FF2B5EF4-FFF2-40B4-BE49-F238E27FC236}">
                <a16:creationId xmlns:a16="http://schemas.microsoft.com/office/drawing/2014/main" id="{76229425-3C1B-4404-BC14-7D08017AB6E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026061961"/>
              </p:ext>
            </p:extLst>
          </p:nvPr>
        </p:nvGraphicFramePr>
        <p:xfrm>
          <a:off x="2971800" y="4450080"/>
          <a:ext cx="748147" cy="548640"/>
        </p:xfrm>
        <a:graphic>
          <a:graphicData uri="http://schemas.openxmlformats.org/presentationml/2006/ole">
            <mc:AlternateContent xmlns:mc="http://schemas.openxmlformats.org/markup-compatibility/2006">
              <mc:Choice xmlns:v="urn:schemas-microsoft-com:vml" Requires="v">
                <p:oleObj name="Equation" r:id="rId8" imgW="380880" imgH="279360" progId="Equation.DSMT4">
                  <p:embed/>
                </p:oleObj>
              </mc:Choice>
              <mc:Fallback>
                <p:oleObj name="Equation" r:id="rId8" imgW="380880" imgH="279360" progId="Equation.DSMT4">
                  <p:embed/>
                  <p:pic>
                    <p:nvPicPr>
                      <p:cNvPr id="0" name=""/>
                      <p:cNvPicPr/>
                      <p:nvPr/>
                    </p:nvPicPr>
                    <p:blipFill>
                      <a:blip r:embed="rId9"/>
                      <a:stretch>
                        <a:fillRect/>
                      </a:stretch>
                    </p:blipFill>
                    <p:spPr>
                      <a:xfrm>
                        <a:off x="2971800" y="4450080"/>
                        <a:ext cx="748147" cy="548640"/>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55450CE1-44BF-452E-BED4-EE128A8369BD}"/>
              </a:ext>
            </a:extLst>
          </p:cNvPr>
          <p:cNvSpPr>
            <a:spLocks noGrp="1"/>
          </p:cNvSpPr>
          <p:nvPr>
            <p:ph idx="16"/>
          </p:nvPr>
        </p:nvSpPr>
        <p:spPr>
          <a:xfrm>
            <a:off x="3657600" y="4482083"/>
            <a:ext cx="3962400" cy="472440"/>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to each possible input value</a:t>
            </a:r>
            <a:endParaRPr lang="en-US" dirty="0"/>
          </a:p>
        </p:txBody>
      </p:sp>
      <p:graphicFrame>
        <p:nvGraphicFramePr>
          <p:cNvPr id="20" name="Object 19">
            <a:extLst>
              <a:ext uri="{FF2B5EF4-FFF2-40B4-BE49-F238E27FC236}">
                <a16:creationId xmlns:a16="http://schemas.microsoft.com/office/drawing/2014/main" id="{7533260B-E94D-465B-A77A-0750DEDDD0D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737941585"/>
              </p:ext>
            </p:extLst>
          </p:nvPr>
        </p:nvGraphicFramePr>
        <p:xfrm>
          <a:off x="7223760" y="4517136"/>
          <a:ext cx="384175" cy="457200"/>
        </p:xfrm>
        <a:graphic>
          <a:graphicData uri="http://schemas.openxmlformats.org/presentationml/2006/ole">
            <mc:AlternateContent xmlns:mc="http://schemas.openxmlformats.org/markup-compatibility/2006">
              <mc:Choice xmlns:v="urn:schemas-microsoft-com:vml" Requires="v">
                <p:oleObj name="Equation" r:id="rId10" imgW="203040" imgH="241200" progId="Equation.DSMT4">
                  <p:embed/>
                </p:oleObj>
              </mc:Choice>
              <mc:Fallback>
                <p:oleObj name="Equation" r:id="rId10" imgW="203040" imgH="241200" progId="Equation.DSMT4">
                  <p:embed/>
                  <p:pic>
                    <p:nvPicPr>
                      <p:cNvPr id="0" name=""/>
                      <p:cNvPicPr/>
                      <p:nvPr/>
                    </p:nvPicPr>
                    <p:blipFill>
                      <a:blip r:embed="rId11"/>
                      <a:stretch>
                        <a:fillRect/>
                      </a:stretch>
                    </p:blipFill>
                    <p:spPr>
                      <a:xfrm>
                        <a:off x="7223760" y="4517136"/>
                        <a:ext cx="384175" cy="457200"/>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15B13035-2015-4D77-A4B2-92605F9CE945}"/>
              </a:ext>
            </a:extLst>
          </p:cNvPr>
          <p:cNvSpPr>
            <a:spLocks noGrp="1"/>
          </p:cNvSpPr>
          <p:nvPr>
            <p:ph idx="17"/>
          </p:nvPr>
        </p:nvSpPr>
        <p:spPr>
          <a:xfrm>
            <a:off x="457200" y="5012584"/>
            <a:ext cx="7924800" cy="854816"/>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expected value of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average-case computational complexity of the algorithm.</a:t>
            </a:r>
            <a:endParaRPr kumimoji="0" lang="en-IN"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5" name="Object 3">
            <a:extLst>
              <a:ext uri="{FF2B5EF4-FFF2-40B4-BE49-F238E27FC236}">
                <a16:creationId xmlns:a16="http://schemas.microsoft.com/office/drawing/2014/main" id="{AFECB8E3-322A-41EF-946C-13FDBAFF12E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49167650"/>
              </p:ext>
            </p:extLst>
          </p:nvPr>
        </p:nvGraphicFramePr>
        <p:xfrm>
          <a:off x="4587240" y="5562600"/>
          <a:ext cx="3169920" cy="990600"/>
        </p:xfrm>
        <a:graphic>
          <a:graphicData uri="http://schemas.openxmlformats.org/presentationml/2006/ole">
            <mc:AlternateContent xmlns:mc="http://schemas.openxmlformats.org/markup-compatibility/2006">
              <mc:Choice xmlns:v="urn:schemas-microsoft-com:vml" Requires="v">
                <p:oleObj name="Equation" r:id="rId12" imgW="1422360" imgH="444240" progId="Equation.DSMT4">
                  <p:embed/>
                </p:oleObj>
              </mc:Choice>
              <mc:Fallback>
                <p:oleObj name="Equation" r:id="rId12" imgW="1422360" imgH="444240" progId="Equation.DSMT4">
                  <p:embed/>
                  <p:pic>
                    <p:nvPicPr>
                      <p:cNvPr id="6" name="Object 3">
                        <a:extLst>
                          <a:ext uri="{C183D7F6-B498-43B3-948B-1728B52AA6E4}">
                            <adec:decorative xmlns:adec="http://schemas.microsoft.com/office/drawing/2017/decorative" val="1"/>
                          </a:ext>
                        </a:extLst>
                      </p:cNvPr>
                      <p:cNvPicPr/>
                      <p:nvPr/>
                    </p:nvPicPr>
                    <p:blipFill>
                      <a:blip r:embed="rId13"/>
                      <a:stretch>
                        <a:fillRect/>
                      </a:stretch>
                    </p:blipFill>
                    <p:spPr>
                      <a:xfrm>
                        <a:off x="4587240" y="5562600"/>
                        <a:ext cx="3169920" cy="990600"/>
                      </a:xfrm>
                      <a:prstGeom prst="rect">
                        <a:avLst/>
                      </a:prstGeom>
                    </p:spPr>
                  </p:pic>
                </p:oleObj>
              </mc:Fallback>
            </mc:AlternateContent>
          </a:graphicData>
        </a:graphic>
      </p:graphicFrame>
      <p:sp>
        <p:nvSpPr>
          <p:cNvPr id="16" name="Slide Number Placeholder 5">
            <a:extLst>
              <a:ext uri="{FF2B5EF4-FFF2-40B4-BE49-F238E27FC236}">
                <a16:creationId xmlns:a16="http://schemas.microsoft.com/office/drawing/2014/main" id="{8240A215-FE2F-45F1-A866-8005E4D4A331}"/>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63</a:t>
            </a:fld>
            <a:endParaRPr lang="en-US" dirty="0">
              <a:solidFill>
                <a:schemeClr val="bg1"/>
              </a:solidFill>
              <a:latin typeface="Calibri (Body)"/>
            </a:endParaRPr>
          </a:p>
        </p:txBody>
      </p:sp>
    </p:spTree>
    <p:extLst>
      <p:ext uri="{BB962C8B-B14F-4D97-AF65-F5344CB8AC3E}">
        <p14:creationId xmlns:p14="http://schemas.microsoft.com/office/powerpoint/2010/main" val="13190631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9ABF5-430C-415E-89CB-10BCF1EEBE85}"/>
              </a:ext>
            </a:extLst>
          </p:cNvPr>
          <p:cNvSpPr>
            <a:spLocks noGrp="1"/>
          </p:cNvSpPr>
          <p:nvPr>
            <p:ph type="title"/>
          </p:nvPr>
        </p:nvSpPr>
        <p:spPr/>
        <p:txBody>
          <a:bodyPr/>
          <a:lstStyle/>
          <a:p>
            <a:r>
              <a:rPr lang="en-IN" dirty="0">
                <a:latin typeface="+mj-lt"/>
              </a:rPr>
              <a:t>Average-Case Complexity of Linear Search</a:t>
            </a:r>
            <a:r>
              <a:rPr lang="en-IN" sz="1500" dirty="0">
                <a:latin typeface="+mj-lt"/>
              </a:rPr>
              <a:t> 1</a:t>
            </a:r>
            <a:endParaRPr lang="en-US" dirty="0"/>
          </a:p>
        </p:txBody>
      </p:sp>
      <p:sp>
        <p:nvSpPr>
          <p:cNvPr id="3" name="Content Placeholder 2">
            <a:extLst>
              <a:ext uri="{FF2B5EF4-FFF2-40B4-BE49-F238E27FC236}">
                <a16:creationId xmlns:a16="http://schemas.microsoft.com/office/drawing/2014/main" id="{BFC60ADB-F84C-441F-9FBE-24A2926E7A22}"/>
              </a:ext>
            </a:extLst>
          </p:cNvPr>
          <p:cNvSpPr>
            <a:spLocks noGrp="1"/>
          </p:cNvSpPr>
          <p:nvPr>
            <p:ph idx="1"/>
          </p:nvPr>
        </p:nvSpPr>
        <p:spPr>
          <a:xfrm>
            <a:off x="457200" y="1295400"/>
            <a:ext cx="8305800" cy="22860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What is the average-case complexity of linear search (described in Chapter </a:t>
            </a:r>
            <a:r>
              <a:rPr kumimoji="0" lang="en-US" sz="32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the probability that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in the list is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it is equally likely that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any of the </a:t>
            </a:r>
            <a:r>
              <a:rPr kumimoji="0" lang="en-US" sz="32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 </a:t>
            </a:r>
            <a:r>
              <a:rPr kumimoji="0" lang="en-US" sz="32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elements of the list?</a:t>
            </a:r>
          </a:p>
        </p:txBody>
      </p:sp>
      <p:sp>
        <p:nvSpPr>
          <p:cNvPr id="4" name="Content Placeholder 3">
            <a:extLst>
              <a:ext uri="{FF2B5EF4-FFF2-40B4-BE49-F238E27FC236}">
                <a16:creationId xmlns:a16="http://schemas.microsoft.com/office/drawing/2014/main" id="{48410EFE-F7F8-4908-BA53-D12D6B9317CB}"/>
              </a:ext>
            </a:extLst>
          </p:cNvPr>
          <p:cNvSpPr>
            <a:spLocks noGrp="1"/>
          </p:cNvSpPr>
          <p:nvPr>
            <p:ph idx="10"/>
          </p:nvPr>
        </p:nvSpPr>
        <p:spPr>
          <a:xfrm>
            <a:off x="457200" y="3584448"/>
            <a:ext cx="8229600" cy="2743200"/>
          </a:xfrm>
          <a:ln w="19050">
            <a:solidFill>
              <a:srgbClr val="04617B"/>
            </a:solidFill>
          </a:ln>
        </p:spPr>
        <p:txBody>
          <a:bodyPr/>
          <a:lstStyle/>
          <a:p>
            <a:pPr marL="274320" marR="0" lvl="0" indent="-274320" algn="l" defTabSz="914400" rtl="0" eaLnBrk="1" fontAlgn="auto" latinLnBrk="0" hangingPunct="1">
              <a:lnSpc>
                <a:spcPct val="100000"/>
              </a:lnSpc>
              <a:spcBef>
                <a:spcPts val="0"/>
              </a:spcBef>
              <a:spcAft>
                <a:spcPts val="300"/>
              </a:spcAft>
              <a:buClr>
                <a:srgbClr val="777777"/>
              </a:buClr>
              <a:buSzPct val="95000"/>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procedure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linear search</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integer,</a:t>
            </a:r>
            <a:endPar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6" name="Object 15">
            <a:extLst>
              <a:ext uri="{FF2B5EF4-FFF2-40B4-BE49-F238E27FC236}">
                <a16:creationId xmlns:a16="http://schemas.microsoft.com/office/drawing/2014/main" id="{FD5A6C43-80DE-42A9-ABFF-F52CFDD8B9A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907649146"/>
              </p:ext>
            </p:extLst>
          </p:nvPr>
        </p:nvGraphicFramePr>
        <p:xfrm>
          <a:off x="4114800" y="3593592"/>
          <a:ext cx="1219200" cy="391886"/>
        </p:xfrm>
        <a:graphic>
          <a:graphicData uri="http://schemas.openxmlformats.org/presentationml/2006/ole">
            <mc:AlternateContent xmlns:mc="http://schemas.openxmlformats.org/markup-compatibility/2006">
              <mc:Choice xmlns:v="urn:schemas-microsoft-com:vml" Requires="v">
                <p:oleObj name="Equation" r:id="rId2" imgW="711000" imgH="228600" progId="Equation.DSMT4">
                  <p:embed/>
                </p:oleObj>
              </mc:Choice>
              <mc:Fallback>
                <p:oleObj name="Equation" r:id="rId2" imgW="711000" imgH="228600" progId="Equation.DSMT4">
                  <p:embed/>
                  <p:pic>
                    <p:nvPicPr>
                      <p:cNvPr id="0" name=""/>
                      <p:cNvPicPr/>
                      <p:nvPr/>
                    </p:nvPicPr>
                    <p:blipFill>
                      <a:blip r:embed="rId3"/>
                      <a:stretch>
                        <a:fillRect/>
                      </a:stretch>
                    </p:blipFill>
                    <p:spPr>
                      <a:xfrm>
                        <a:off x="4114800" y="3593592"/>
                        <a:ext cx="1219200" cy="391886"/>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A2025F3A-DB1B-4410-B351-DFED8E1A11DC}"/>
              </a:ext>
            </a:extLst>
          </p:cNvPr>
          <p:cNvSpPr>
            <a:spLocks noGrp="1"/>
          </p:cNvSpPr>
          <p:nvPr>
            <p:ph idx="11"/>
          </p:nvPr>
        </p:nvSpPr>
        <p:spPr>
          <a:xfrm>
            <a:off x="5239512" y="3578352"/>
            <a:ext cx="2133600" cy="461354"/>
          </a:xfrm>
        </p:spPr>
        <p:txBody>
          <a:bodyPr/>
          <a:lstStyle/>
          <a:p>
            <a:pPr marL="274320" marR="0" lvl="0" indent="-274320" algn="l" defTabSz="914400" rtl="0" eaLnBrk="1" fontAlgn="auto" latinLnBrk="0" hangingPunct="1">
              <a:lnSpc>
                <a:spcPct val="100000"/>
              </a:lnSpc>
              <a:spcBef>
                <a:spcPts val="0"/>
              </a:spcBef>
              <a:spcAft>
                <a:spcPts val="300"/>
              </a:spcAft>
              <a:buClr>
                <a:srgbClr val="777777"/>
              </a:buClr>
              <a:buSzPct val="95000"/>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distinct integers)</a:t>
            </a:r>
          </a:p>
        </p:txBody>
      </p:sp>
      <p:graphicFrame>
        <p:nvGraphicFramePr>
          <p:cNvPr id="17" name="Object 16">
            <a:extLst>
              <a:ext uri="{FF2B5EF4-FFF2-40B4-BE49-F238E27FC236}">
                <a16:creationId xmlns:a16="http://schemas.microsoft.com/office/drawing/2014/main" id="{613858B0-23C2-47C3-A1CB-DA60A53D26D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967127413"/>
              </p:ext>
            </p:extLst>
          </p:nvPr>
        </p:nvGraphicFramePr>
        <p:xfrm>
          <a:off x="521208" y="4005072"/>
          <a:ext cx="533400" cy="256032"/>
        </p:xfrm>
        <a:graphic>
          <a:graphicData uri="http://schemas.openxmlformats.org/presentationml/2006/ole">
            <mc:AlternateContent xmlns:mc="http://schemas.openxmlformats.org/markup-compatibility/2006">
              <mc:Choice xmlns:v="urn:schemas-microsoft-com:vml" Requires="v">
                <p:oleObj name="Equation" r:id="rId4" imgW="317160" imgH="152280" progId="Equation.DSMT4">
                  <p:embed/>
                </p:oleObj>
              </mc:Choice>
              <mc:Fallback>
                <p:oleObj name="Equation" r:id="rId4" imgW="317160" imgH="152280" progId="Equation.DSMT4">
                  <p:embed/>
                  <p:pic>
                    <p:nvPicPr>
                      <p:cNvPr id="0" name=""/>
                      <p:cNvPicPr/>
                      <p:nvPr/>
                    </p:nvPicPr>
                    <p:blipFill>
                      <a:blip r:embed="rId5"/>
                      <a:stretch>
                        <a:fillRect/>
                      </a:stretch>
                    </p:blipFill>
                    <p:spPr>
                      <a:xfrm>
                        <a:off x="521208" y="4005072"/>
                        <a:ext cx="533400" cy="256032"/>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612E9F83-AD12-41EA-A44F-C9A6990CC840}"/>
              </a:ext>
            </a:extLst>
          </p:cNvPr>
          <p:cNvSpPr>
            <a:spLocks noGrp="1"/>
          </p:cNvSpPr>
          <p:nvPr>
            <p:ph idx="12"/>
          </p:nvPr>
        </p:nvSpPr>
        <p:spPr>
          <a:xfrm>
            <a:off x="457200" y="4280052"/>
            <a:ext cx="1828800" cy="437591"/>
          </a:xfrm>
        </p:spPr>
        <p:txBody>
          <a:bodyPr/>
          <a:lstStyle/>
          <a:p>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while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a:t>
            </a:r>
            <a:endParaRPr lang="en-US" dirty="0"/>
          </a:p>
        </p:txBody>
      </p:sp>
      <p:graphicFrame>
        <p:nvGraphicFramePr>
          <p:cNvPr id="18" name="Object 17">
            <a:extLst>
              <a:ext uri="{FF2B5EF4-FFF2-40B4-BE49-F238E27FC236}">
                <a16:creationId xmlns:a16="http://schemas.microsoft.com/office/drawing/2014/main" id="{AC565E3D-342F-4CDB-B762-8B38A42E2FC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286184304"/>
              </p:ext>
            </p:extLst>
          </p:nvPr>
        </p:nvGraphicFramePr>
        <p:xfrm>
          <a:off x="2148840" y="4315968"/>
          <a:ext cx="589280" cy="365760"/>
        </p:xfrm>
        <a:graphic>
          <a:graphicData uri="http://schemas.openxmlformats.org/presentationml/2006/ole">
            <mc:AlternateContent xmlns:mc="http://schemas.openxmlformats.org/markup-compatibility/2006">
              <mc:Choice xmlns:v="urn:schemas-microsoft-com:vml" Requires="v">
                <p:oleObj name="Equation" r:id="rId6" imgW="368280" imgH="228600" progId="Equation.DSMT4">
                  <p:embed/>
                </p:oleObj>
              </mc:Choice>
              <mc:Fallback>
                <p:oleObj name="Equation" r:id="rId6" imgW="368280" imgH="228600" progId="Equation.DSMT4">
                  <p:embed/>
                  <p:pic>
                    <p:nvPicPr>
                      <p:cNvPr id="0" name=""/>
                      <p:cNvPicPr/>
                      <p:nvPr/>
                    </p:nvPicPr>
                    <p:blipFill>
                      <a:blip r:embed="rId7"/>
                      <a:stretch>
                        <a:fillRect/>
                      </a:stretch>
                    </p:blipFill>
                    <p:spPr>
                      <a:xfrm>
                        <a:off x="2148840" y="4315968"/>
                        <a:ext cx="589280" cy="36576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406015EB-AFB4-4BD4-9058-5BBB7CE184C4}"/>
              </a:ext>
            </a:extLst>
          </p:cNvPr>
          <p:cNvSpPr>
            <a:spLocks noGrp="1"/>
          </p:cNvSpPr>
          <p:nvPr>
            <p:ph idx="13"/>
          </p:nvPr>
        </p:nvSpPr>
        <p:spPr>
          <a:xfrm>
            <a:off x="2610866" y="4269763"/>
            <a:ext cx="330708" cy="437590"/>
          </a:xfrm>
        </p:spPr>
        <p:txBody>
          <a:bodyPr/>
          <a:lstStyle/>
          <a:p>
            <a:pPr marL="274320" marR="0" lvl="0" indent="-274320" algn="l" defTabSz="914400" rtl="0" eaLnBrk="1" fontAlgn="auto" latinLnBrk="0" hangingPunct="1">
              <a:lnSpc>
                <a:spcPct val="100000"/>
              </a:lnSpc>
              <a:spcBef>
                <a:spcPts val="0"/>
              </a:spcBef>
              <a:spcAft>
                <a:spcPts val="300"/>
              </a:spcAft>
              <a:buClr>
                <a:srgbClr val="777777"/>
              </a:buClr>
              <a:buSzPct val="95000"/>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graphicFrame>
        <p:nvGraphicFramePr>
          <p:cNvPr id="19" name="Object 18">
            <a:extLst>
              <a:ext uri="{FF2B5EF4-FFF2-40B4-BE49-F238E27FC236}">
                <a16:creationId xmlns:a16="http://schemas.microsoft.com/office/drawing/2014/main" id="{905882EC-C436-4832-A101-98B26944BB7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85800092"/>
              </p:ext>
            </p:extLst>
          </p:nvPr>
        </p:nvGraphicFramePr>
        <p:xfrm>
          <a:off x="787908" y="4690872"/>
          <a:ext cx="832104" cy="256032"/>
        </p:xfrm>
        <a:graphic>
          <a:graphicData uri="http://schemas.openxmlformats.org/presentationml/2006/ole">
            <mc:AlternateContent xmlns:mc="http://schemas.openxmlformats.org/markup-compatibility/2006">
              <mc:Choice xmlns:v="urn:schemas-microsoft-com:vml" Requires="v">
                <p:oleObj name="Equation" r:id="rId8" imgW="495000" imgH="152280" progId="Equation.DSMT4">
                  <p:embed/>
                </p:oleObj>
              </mc:Choice>
              <mc:Fallback>
                <p:oleObj name="Equation" r:id="rId8" imgW="495000" imgH="152280" progId="Equation.DSMT4">
                  <p:embed/>
                  <p:pic>
                    <p:nvPicPr>
                      <p:cNvPr id="0" name=""/>
                      <p:cNvPicPr/>
                      <p:nvPr/>
                    </p:nvPicPr>
                    <p:blipFill>
                      <a:blip r:embed="rId9"/>
                      <a:stretch>
                        <a:fillRect/>
                      </a:stretch>
                    </p:blipFill>
                    <p:spPr>
                      <a:xfrm>
                        <a:off x="787908" y="4690872"/>
                        <a:ext cx="832104" cy="256032"/>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12D64B61-2EC9-4042-9755-0AA787B11D02}"/>
              </a:ext>
            </a:extLst>
          </p:cNvPr>
          <p:cNvSpPr>
            <a:spLocks noGrp="1"/>
          </p:cNvSpPr>
          <p:nvPr>
            <p:ph idx="14"/>
          </p:nvPr>
        </p:nvSpPr>
        <p:spPr>
          <a:xfrm>
            <a:off x="731520" y="4956048"/>
            <a:ext cx="2280920" cy="391886"/>
          </a:xfrm>
        </p:spPr>
        <p:txBody>
          <a:bodyPr/>
          <a:lstStyle/>
          <a:p>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location</a:t>
            </a:r>
            <a:endParaRPr lang="en-US" dirty="0"/>
          </a:p>
        </p:txBody>
      </p:sp>
      <p:graphicFrame>
        <p:nvGraphicFramePr>
          <p:cNvPr id="20" name="Object 19">
            <a:extLst>
              <a:ext uri="{FF2B5EF4-FFF2-40B4-BE49-F238E27FC236}">
                <a16:creationId xmlns:a16="http://schemas.microsoft.com/office/drawing/2014/main" id="{10708D1C-EA7F-45F7-9D5C-5DC02288B0B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93474769"/>
              </p:ext>
            </p:extLst>
          </p:nvPr>
        </p:nvGraphicFramePr>
        <p:xfrm>
          <a:off x="2916936" y="5029200"/>
          <a:ext cx="384048" cy="256032"/>
        </p:xfrm>
        <a:graphic>
          <a:graphicData uri="http://schemas.openxmlformats.org/presentationml/2006/ole">
            <mc:AlternateContent xmlns:mc="http://schemas.openxmlformats.org/markup-compatibility/2006">
              <mc:Choice xmlns:v="urn:schemas-microsoft-com:vml" Requires="v">
                <p:oleObj name="Equation" r:id="rId10" imgW="228600" imgH="152280" progId="Equation.DSMT4">
                  <p:embed/>
                </p:oleObj>
              </mc:Choice>
              <mc:Fallback>
                <p:oleObj name="Equation" r:id="rId10" imgW="228600" imgH="152280" progId="Equation.DSMT4">
                  <p:embed/>
                  <p:pic>
                    <p:nvPicPr>
                      <p:cNvPr id="0" name=""/>
                      <p:cNvPicPr/>
                      <p:nvPr/>
                    </p:nvPicPr>
                    <p:blipFill>
                      <a:blip r:embed="rId11"/>
                      <a:stretch>
                        <a:fillRect/>
                      </a:stretch>
                    </p:blipFill>
                    <p:spPr>
                      <a:xfrm>
                        <a:off x="2916936" y="5029200"/>
                        <a:ext cx="384048" cy="256032"/>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56184924-1FCA-4B53-816D-1A0753696974}"/>
              </a:ext>
            </a:extLst>
          </p:cNvPr>
          <p:cNvSpPr>
            <a:spLocks noGrp="1"/>
          </p:cNvSpPr>
          <p:nvPr>
            <p:ph idx="15"/>
          </p:nvPr>
        </p:nvSpPr>
        <p:spPr>
          <a:xfrm>
            <a:off x="1358900" y="5302043"/>
            <a:ext cx="1691640" cy="391886"/>
          </a:xfrm>
        </p:spPr>
        <p:txBody>
          <a:bodyPr/>
          <a:lstStyle/>
          <a:p>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else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location</a:t>
            </a:r>
            <a:endParaRPr lang="en-US" dirty="0"/>
          </a:p>
        </p:txBody>
      </p:sp>
      <p:graphicFrame>
        <p:nvGraphicFramePr>
          <p:cNvPr id="21" name="Object 20">
            <a:extLst>
              <a:ext uri="{FF2B5EF4-FFF2-40B4-BE49-F238E27FC236}">
                <a16:creationId xmlns:a16="http://schemas.microsoft.com/office/drawing/2014/main" id="{52283706-6BC9-4BD2-B5BE-8476B0828E1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053328236"/>
              </p:ext>
            </p:extLst>
          </p:nvPr>
        </p:nvGraphicFramePr>
        <p:xfrm>
          <a:off x="2834640" y="5376672"/>
          <a:ext cx="413590" cy="256032"/>
        </p:xfrm>
        <a:graphic>
          <a:graphicData uri="http://schemas.openxmlformats.org/presentationml/2006/ole">
            <mc:AlternateContent xmlns:mc="http://schemas.openxmlformats.org/markup-compatibility/2006">
              <mc:Choice xmlns:v="urn:schemas-microsoft-com:vml" Requires="v">
                <p:oleObj name="Equation" r:id="rId12" imgW="266400" imgH="164880" progId="Equation.DSMT4">
                  <p:embed/>
                </p:oleObj>
              </mc:Choice>
              <mc:Fallback>
                <p:oleObj name="Equation" r:id="rId12" imgW="266400" imgH="164880" progId="Equation.DSMT4">
                  <p:embed/>
                  <p:pic>
                    <p:nvPicPr>
                      <p:cNvPr id="0" name=""/>
                      <p:cNvPicPr/>
                      <p:nvPr/>
                    </p:nvPicPr>
                    <p:blipFill>
                      <a:blip r:embed="rId13"/>
                      <a:stretch>
                        <a:fillRect/>
                      </a:stretch>
                    </p:blipFill>
                    <p:spPr>
                      <a:xfrm>
                        <a:off x="2834640" y="5376672"/>
                        <a:ext cx="413590" cy="256032"/>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A347AD2F-6561-49B0-9450-17973A287830}"/>
              </a:ext>
            </a:extLst>
          </p:cNvPr>
          <p:cNvSpPr>
            <a:spLocks noGrp="1"/>
          </p:cNvSpPr>
          <p:nvPr>
            <p:ph idx="16"/>
          </p:nvPr>
        </p:nvSpPr>
        <p:spPr>
          <a:xfrm>
            <a:off x="457200" y="5654142"/>
            <a:ext cx="8229600" cy="702243"/>
          </a:xfrm>
        </p:spPr>
        <p:txBody>
          <a:bodyPr/>
          <a:lstStyle/>
          <a:p>
            <a:pPr marL="274320" marR="0" lvl="0" indent="-274320" algn="l" defTabSz="914400" rtl="0" eaLnBrk="1" fontAlgn="auto" latinLnBrk="0" hangingPunct="1">
              <a:lnSpc>
                <a:spcPct val="100000"/>
              </a:lnSpc>
              <a:spcBef>
                <a:spcPts val="0"/>
              </a:spcBef>
              <a:spcAft>
                <a:spcPts val="300"/>
              </a:spcAft>
              <a:buClr>
                <a:srgbClr val="777777"/>
              </a:buClr>
              <a:buSzPct val="95000"/>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return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location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location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subscript of the term that equals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or is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not found}</a:t>
            </a:r>
            <a:endPar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15" name="Slide Number Placeholder 5">
            <a:extLst>
              <a:ext uri="{FF2B5EF4-FFF2-40B4-BE49-F238E27FC236}">
                <a16:creationId xmlns:a16="http://schemas.microsoft.com/office/drawing/2014/main" id="{E442D9F4-7664-4692-87BB-D37265C15CA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64</a:t>
            </a:fld>
            <a:endParaRPr lang="en-US" dirty="0">
              <a:solidFill>
                <a:schemeClr val="bg1"/>
              </a:solidFill>
              <a:latin typeface="Calibri (Body)"/>
            </a:endParaRPr>
          </a:p>
        </p:txBody>
      </p:sp>
    </p:spTree>
    <p:extLst>
      <p:ext uri="{BB962C8B-B14F-4D97-AF65-F5344CB8AC3E}">
        <p14:creationId xmlns:p14="http://schemas.microsoft.com/office/powerpoint/2010/main" val="677326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CE861-4F6D-4261-A094-F3FC62A8C3A4}"/>
              </a:ext>
            </a:extLst>
          </p:cNvPr>
          <p:cNvSpPr>
            <a:spLocks noGrp="1"/>
          </p:cNvSpPr>
          <p:nvPr>
            <p:ph type="title"/>
          </p:nvPr>
        </p:nvSpPr>
        <p:spPr/>
        <p:txBody>
          <a:bodyPr/>
          <a:lstStyle/>
          <a:p>
            <a:r>
              <a:rPr lang="en-IN" dirty="0">
                <a:latin typeface="+mj-lt"/>
              </a:rPr>
              <a:t>Average-Case Complexity of Linear Search</a:t>
            </a:r>
            <a:r>
              <a:rPr lang="en-IN" sz="1500" dirty="0">
                <a:latin typeface="+mj-lt"/>
              </a:rPr>
              <a:t> 2</a:t>
            </a:r>
            <a:endParaRPr lang="en-US" dirty="0"/>
          </a:p>
        </p:txBody>
      </p:sp>
      <p:sp>
        <p:nvSpPr>
          <p:cNvPr id="3" name="Content Placeholder 2">
            <a:extLst>
              <a:ext uri="{FF2B5EF4-FFF2-40B4-BE49-F238E27FC236}">
                <a16:creationId xmlns:a16="http://schemas.microsoft.com/office/drawing/2014/main" id="{442AA707-6F78-45DE-8F4A-880B28732F92}"/>
              </a:ext>
            </a:extLst>
          </p:cNvPr>
          <p:cNvSpPr>
            <a:spLocks noGrp="1"/>
          </p:cNvSpPr>
          <p:nvPr>
            <p:ph idx="1"/>
          </p:nvPr>
        </p:nvSpPr>
        <p:spPr>
          <a:xfrm>
            <a:off x="457200" y="1295400"/>
            <a:ext cx="8153400" cy="2209800"/>
          </a:xfrm>
        </p:spPr>
        <p:txBody>
          <a:bodyPr/>
          <a:lstStyle/>
          <a:p>
            <a:pPr marL="0" marR="0" lvl="0" indent="0" algn="l" defTabSz="457200" rtl="0" eaLnBrk="1" fontAlgn="auto" latinLnBrk="0" hangingPunct="1">
              <a:lnSpc>
                <a:spcPct val="100000"/>
              </a:lnSpc>
              <a:spcBef>
                <a:spcPts val="0"/>
              </a:spcBef>
              <a:spcAft>
                <a:spcPts val="4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There are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possible types of input: one type for each of the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numbers on the list and one additional type for the numbers not on the list.</a:t>
            </a:r>
          </a:p>
          <a:p>
            <a:pPr marL="0" marR="0" lvl="0" indent="0" algn="l" defTabSz="457200" rtl="0" eaLnBrk="1" fontAlgn="auto" latinLnBrk="0" hangingPunct="1">
              <a:lnSpc>
                <a:spcPct val="100000"/>
              </a:lnSpc>
              <a:spcBef>
                <a:spcPts val="0"/>
              </a:spcBef>
              <a:spcAft>
                <a:spcPts val="4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Recall that: </a:t>
            </a:r>
          </a:p>
          <a:p>
            <a:pPr marL="347472" marR="0" lvl="1" indent="-342900" algn="l" defTabSz="457200" rtl="0" eaLnBrk="1" fontAlgn="auto" latinLnBrk="0" hangingPunct="1">
              <a:lnSpc>
                <a:spcPct val="100000"/>
              </a:lnSpc>
              <a:spcBef>
                <a:spcPts val="0"/>
              </a:spcBef>
              <a:spcAft>
                <a:spcPts val="4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 +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comparisons are needed if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equals the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18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th</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element of the list.</a:t>
            </a:r>
          </a:p>
          <a:p>
            <a:pPr marL="347472" marR="0" lvl="1" indent="-342900" algn="l" defTabSz="457200" rtl="0" eaLnBrk="1" fontAlgn="auto" latinLnBrk="0" hangingPunct="1">
              <a:lnSpc>
                <a:spcPct val="100000"/>
              </a:lnSpc>
              <a:spcBef>
                <a:spcPts val="0"/>
              </a:spcBef>
              <a:spcAft>
                <a:spcPts val="4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 +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comparisons are used if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not on the list.</a:t>
            </a:r>
          </a:p>
          <a:p>
            <a:pPr marL="0" marR="0" lvl="0" indent="0" algn="l" defTabSz="457200" rtl="0" eaLnBrk="1" fontAlgn="auto" latinLnBrk="0" hangingPunct="1">
              <a:lnSpc>
                <a:spcPct val="100000"/>
              </a:lnSpc>
              <a:spcBef>
                <a:spcPts val="0"/>
              </a:spcBef>
              <a:spcAft>
                <a:spcPts val="4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probability that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equals</a:t>
            </a:r>
          </a:p>
        </p:txBody>
      </p:sp>
      <p:graphicFrame>
        <p:nvGraphicFramePr>
          <p:cNvPr id="21" name="Object 20">
            <a:extLst>
              <a:ext uri="{FF2B5EF4-FFF2-40B4-BE49-F238E27FC236}">
                <a16:creationId xmlns:a16="http://schemas.microsoft.com/office/drawing/2014/main" id="{467E45BD-A542-4F3C-BEEC-1C6C9E3F738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86237064"/>
              </p:ext>
            </p:extLst>
          </p:nvPr>
        </p:nvGraphicFramePr>
        <p:xfrm>
          <a:off x="3511296" y="2999232"/>
          <a:ext cx="256032" cy="384048"/>
        </p:xfrm>
        <a:graphic>
          <a:graphicData uri="http://schemas.openxmlformats.org/presentationml/2006/ole">
            <mc:AlternateContent xmlns:mc="http://schemas.openxmlformats.org/markup-compatibility/2006">
              <mc:Choice xmlns:v="urn:schemas-microsoft-com:vml" Requires="v">
                <p:oleObj name="Equation" r:id="rId2" imgW="152280" imgH="228600" progId="Equation.DSMT4">
                  <p:embed/>
                </p:oleObj>
              </mc:Choice>
              <mc:Fallback>
                <p:oleObj name="Equation" r:id="rId2" imgW="152280" imgH="228600" progId="Equation.DSMT4">
                  <p:embed/>
                  <p:pic>
                    <p:nvPicPr>
                      <p:cNvPr id="0" name=""/>
                      <p:cNvPicPr/>
                      <p:nvPr/>
                    </p:nvPicPr>
                    <p:blipFill>
                      <a:blip r:embed="rId3"/>
                      <a:stretch>
                        <a:fillRect/>
                      </a:stretch>
                    </p:blipFill>
                    <p:spPr>
                      <a:xfrm>
                        <a:off x="3511296" y="2999232"/>
                        <a:ext cx="256032" cy="384048"/>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CB7032BA-2553-4036-9D8B-8B1E41F5EAD1}"/>
              </a:ext>
            </a:extLst>
          </p:cNvPr>
          <p:cNvSpPr>
            <a:spLocks noGrp="1"/>
          </p:cNvSpPr>
          <p:nvPr>
            <p:ph idx="10"/>
          </p:nvPr>
        </p:nvSpPr>
        <p:spPr>
          <a:xfrm>
            <a:off x="3675888" y="2962457"/>
            <a:ext cx="4876800" cy="384047"/>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t>
            </a:r>
            <a:r>
              <a:rPr kumimoji="0" lang="en-US" sz="20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p/n</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 the probability that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not in the</a:t>
            </a:r>
            <a:endParaRPr lang="en-US" dirty="0"/>
          </a:p>
        </p:txBody>
      </p:sp>
      <p:sp>
        <p:nvSpPr>
          <p:cNvPr id="5" name="Content Placeholder 4">
            <a:extLst>
              <a:ext uri="{FF2B5EF4-FFF2-40B4-BE49-F238E27FC236}">
                <a16:creationId xmlns:a16="http://schemas.microsoft.com/office/drawing/2014/main" id="{BED61589-0433-4E4D-ACA9-AAF62251A370}"/>
              </a:ext>
            </a:extLst>
          </p:cNvPr>
          <p:cNvSpPr>
            <a:spLocks noGrp="1"/>
          </p:cNvSpPr>
          <p:nvPr>
            <p:ph idx="11"/>
          </p:nvPr>
        </p:nvSpPr>
        <p:spPr>
          <a:xfrm>
            <a:off x="457200" y="3276600"/>
            <a:ext cx="8153400" cy="689954"/>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list is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q =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average-case case computational complexity of the linear search algorithm is:</a:t>
            </a:r>
            <a:endParaRPr lang="en-US" dirty="0"/>
          </a:p>
        </p:txBody>
      </p:sp>
      <p:graphicFrame>
        <p:nvGraphicFramePr>
          <p:cNvPr id="19" name="Object 18">
            <a:extLst>
              <a:ext uri="{FF2B5EF4-FFF2-40B4-BE49-F238E27FC236}">
                <a16:creationId xmlns:a16="http://schemas.microsoft.com/office/drawing/2014/main" id="{AF7345EC-FE99-4B8B-9383-157F4901A34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95082453"/>
              </p:ext>
            </p:extLst>
          </p:nvPr>
        </p:nvGraphicFramePr>
        <p:xfrm>
          <a:off x="1581150" y="3954462"/>
          <a:ext cx="5420210" cy="1279525"/>
        </p:xfrm>
        <a:graphic>
          <a:graphicData uri="http://schemas.openxmlformats.org/presentationml/2006/ole">
            <mc:AlternateContent xmlns:mc="http://schemas.openxmlformats.org/markup-compatibility/2006">
              <mc:Choice xmlns:v="urn:schemas-microsoft-com:vml" Requires="v">
                <p:oleObj name="Equation" r:id="rId4" imgW="3873240" imgH="914400" progId="Equation.DSMT4">
                  <p:embed/>
                </p:oleObj>
              </mc:Choice>
              <mc:Fallback>
                <p:oleObj name="Equation" r:id="rId4" imgW="3873240" imgH="914400" progId="Equation.DSMT4">
                  <p:embed/>
                  <p:pic>
                    <p:nvPicPr>
                      <p:cNvPr id="8" name="Object 7">
                        <a:extLst>
                          <a:ext uri="{FF2B5EF4-FFF2-40B4-BE49-F238E27FC236}">
                            <a16:creationId xmlns:a16="http://schemas.microsoft.com/office/drawing/2014/main" id="{7A039B10-F67A-4592-9F3D-B0A0A4408FC9}"/>
                          </a:ext>
                        </a:extLst>
                      </p:cNvPr>
                      <p:cNvPicPr/>
                      <p:nvPr/>
                    </p:nvPicPr>
                    <p:blipFill>
                      <a:blip r:embed="rId5"/>
                      <a:stretch>
                        <a:fillRect/>
                      </a:stretch>
                    </p:blipFill>
                    <p:spPr>
                      <a:xfrm>
                        <a:off x="1581150" y="3954462"/>
                        <a:ext cx="5420210" cy="1279525"/>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A5F3C20D-7488-4709-B89F-F0130C55617D}"/>
              </a:ext>
            </a:extLst>
          </p:cNvPr>
          <p:cNvSpPr>
            <a:spLocks noGrp="1"/>
          </p:cNvSpPr>
          <p:nvPr>
            <p:ph idx="12"/>
          </p:nvPr>
        </p:nvSpPr>
        <p:spPr>
          <a:xfrm>
            <a:off x="457200" y="5212081"/>
            <a:ext cx="7391400" cy="655320"/>
          </a:xfrm>
        </p:spPr>
        <p:txBody>
          <a:bodyPr/>
          <a:lstStyle/>
          <a:p>
            <a:pPr marL="347472" marR="0" lvl="1" indent="-342900" algn="l" defTabSz="457200" rtl="0" eaLnBrk="1" fontAlgn="auto" latinLnBrk="0" hangingPunct="1">
              <a:lnSpc>
                <a:spcPct val="100000"/>
              </a:lnSpc>
              <a:spcBef>
                <a:spcPts val="0"/>
              </a:spcBef>
              <a:spcAft>
                <a:spcPts val="4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When x is guaranteed to be in the list, p = 1, q = 0, so that E = n + 2.</a:t>
            </a:r>
          </a:p>
          <a:p>
            <a:pPr marL="347472" marR="0" lvl="1" indent="-342900" algn="l" defTabSz="457200" rtl="0" eaLnBrk="1" fontAlgn="auto" latinLnBrk="0" hangingPunct="1">
              <a:lnSpc>
                <a:spcPct val="100000"/>
              </a:lnSpc>
              <a:spcBef>
                <a:spcPts val="0"/>
              </a:spcBef>
              <a:spcAft>
                <a:spcPts val="4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When p is ½ and q = ½, then</a:t>
            </a:r>
          </a:p>
        </p:txBody>
      </p:sp>
      <p:graphicFrame>
        <p:nvGraphicFramePr>
          <p:cNvPr id="22" name="Object 21">
            <a:extLst>
              <a:ext uri="{FF2B5EF4-FFF2-40B4-BE49-F238E27FC236}">
                <a16:creationId xmlns:a16="http://schemas.microsoft.com/office/drawing/2014/main" id="{3E3C67C9-87F1-4CDD-81C7-770255FE564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63888421"/>
              </p:ext>
            </p:extLst>
          </p:nvPr>
        </p:nvGraphicFramePr>
        <p:xfrm>
          <a:off x="3544824" y="5550408"/>
          <a:ext cx="3264409" cy="384048"/>
        </p:xfrm>
        <a:graphic>
          <a:graphicData uri="http://schemas.openxmlformats.org/presentationml/2006/ole">
            <mc:AlternateContent xmlns:mc="http://schemas.openxmlformats.org/markup-compatibility/2006">
              <mc:Choice xmlns:v="urn:schemas-microsoft-com:vml" Requires="v">
                <p:oleObj name="Equation" r:id="rId6" imgW="2158920" imgH="253800" progId="Equation.DSMT4">
                  <p:embed/>
                </p:oleObj>
              </mc:Choice>
              <mc:Fallback>
                <p:oleObj name="Equation" r:id="rId6" imgW="2158920" imgH="253800" progId="Equation.DSMT4">
                  <p:embed/>
                  <p:pic>
                    <p:nvPicPr>
                      <p:cNvPr id="0" name=""/>
                      <p:cNvPicPr/>
                      <p:nvPr/>
                    </p:nvPicPr>
                    <p:blipFill>
                      <a:blip r:embed="rId7"/>
                      <a:stretch>
                        <a:fillRect/>
                      </a:stretch>
                    </p:blipFill>
                    <p:spPr>
                      <a:xfrm>
                        <a:off x="3544824" y="5550408"/>
                        <a:ext cx="3264409" cy="384048"/>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E838AD9D-A447-424D-A49C-1FA222346530}"/>
              </a:ext>
            </a:extLst>
          </p:cNvPr>
          <p:cNvSpPr>
            <a:spLocks noGrp="1"/>
          </p:cNvSpPr>
          <p:nvPr>
            <p:ph idx="13"/>
          </p:nvPr>
        </p:nvSpPr>
        <p:spPr>
          <a:xfrm>
            <a:off x="457200" y="5867400"/>
            <a:ext cx="3310128" cy="384048"/>
          </a:xfrm>
        </p:spPr>
        <p:txBody>
          <a:bodyPr/>
          <a:lstStyle/>
          <a:p>
            <a:pPr marL="347472" marR="0" lvl="1" indent="-342900" algn="l" defTabSz="457200" rtl="0" eaLnBrk="1" fontAlgn="auto" latinLnBrk="0" hangingPunct="1">
              <a:lnSpc>
                <a:spcPct val="100000"/>
              </a:lnSpc>
              <a:spcBef>
                <a:spcPts val="0"/>
              </a:spcBef>
              <a:spcAft>
                <a:spcPts val="4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When p is ¾ and q = ¼ then</a:t>
            </a:r>
            <a:endParaRPr lang="en-US" dirty="0"/>
          </a:p>
        </p:txBody>
      </p:sp>
      <p:graphicFrame>
        <p:nvGraphicFramePr>
          <p:cNvPr id="23" name="Object 22">
            <a:extLst>
              <a:ext uri="{FF2B5EF4-FFF2-40B4-BE49-F238E27FC236}">
                <a16:creationId xmlns:a16="http://schemas.microsoft.com/office/drawing/2014/main" id="{DD9CC372-2818-4FFC-9898-2345E8F2E50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101567023"/>
              </p:ext>
            </p:extLst>
          </p:nvPr>
        </p:nvGraphicFramePr>
        <p:xfrm>
          <a:off x="3483864" y="5879592"/>
          <a:ext cx="3686861" cy="384048"/>
        </p:xfrm>
        <a:graphic>
          <a:graphicData uri="http://schemas.openxmlformats.org/presentationml/2006/ole">
            <mc:AlternateContent xmlns:mc="http://schemas.openxmlformats.org/markup-compatibility/2006">
              <mc:Choice xmlns:v="urn:schemas-microsoft-com:vml" Requires="v">
                <p:oleObj name="Equation" r:id="rId8" imgW="2438280" imgH="253800" progId="Equation.DSMT4">
                  <p:embed/>
                </p:oleObj>
              </mc:Choice>
              <mc:Fallback>
                <p:oleObj name="Equation" r:id="rId8" imgW="2438280" imgH="253800" progId="Equation.DSMT4">
                  <p:embed/>
                  <p:pic>
                    <p:nvPicPr>
                      <p:cNvPr id="0" name=""/>
                      <p:cNvPicPr/>
                      <p:nvPr/>
                    </p:nvPicPr>
                    <p:blipFill>
                      <a:blip r:embed="rId9"/>
                      <a:stretch>
                        <a:fillRect/>
                      </a:stretch>
                    </p:blipFill>
                    <p:spPr>
                      <a:xfrm>
                        <a:off x="3483864" y="5879592"/>
                        <a:ext cx="3686861" cy="384048"/>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AC53C985-55AF-4C8A-8411-5F7064A02539}"/>
              </a:ext>
            </a:extLst>
          </p:cNvPr>
          <p:cNvSpPr>
            <a:spLocks noGrp="1"/>
          </p:cNvSpPr>
          <p:nvPr>
            <p:ph idx="14"/>
          </p:nvPr>
        </p:nvSpPr>
        <p:spPr>
          <a:xfrm>
            <a:off x="457200" y="6172200"/>
            <a:ext cx="7924800" cy="381000"/>
          </a:xfrm>
        </p:spPr>
        <p:txBody>
          <a:bodyPr/>
          <a:lstStyle/>
          <a:p>
            <a:pPr marL="347472" marR="0" lvl="1" indent="-342900" algn="l" defTabSz="457200" rtl="0" eaLnBrk="1" fontAlgn="auto" latinLnBrk="0" hangingPunct="1">
              <a:lnSpc>
                <a:spcPct val="100000"/>
              </a:lnSpc>
              <a:spcBef>
                <a:spcPts val="0"/>
              </a:spcBef>
              <a:spcAft>
                <a:spcPts val="4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When x is guaranteed not to be in the list, p = 0 and q = 1, then E = 2n + 2.</a:t>
            </a:r>
          </a:p>
        </p:txBody>
      </p:sp>
      <p:sp>
        <p:nvSpPr>
          <p:cNvPr id="15" name="Slide Number Placeholder 5">
            <a:extLst>
              <a:ext uri="{FF2B5EF4-FFF2-40B4-BE49-F238E27FC236}">
                <a16:creationId xmlns:a16="http://schemas.microsoft.com/office/drawing/2014/main" id="{0C7049DA-09EA-4310-839F-117C5D494B06}"/>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65</a:t>
            </a:fld>
            <a:endParaRPr lang="en-US" dirty="0">
              <a:solidFill>
                <a:schemeClr val="bg1"/>
              </a:solidFill>
              <a:latin typeface="Calibri (Body)"/>
            </a:endParaRPr>
          </a:p>
        </p:txBody>
      </p:sp>
    </p:spTree>
    <p:extLst>
      <p:ext uri="{BB962C8B-B14F-4D97-AF65-F5344CB8AC3E}">
        <p14:creationId xmlns:p14="http://schemas.microsoft.com/office/powerpoint/2010/main" val="36390726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489C2-7C32-4081-AC5A-E78CB1F27027}"/>
              </a:ext>
            </a:extLst>
          </p:cNvPr>
          <p:cNvSpPr>
            <a:spLocks noGrp="1"/>
          </p:cNvSpPr>
          <p:nvPr>
            <p:ph type="title"/>
          </p:nvPr>
        </p:nvSpPr>
        <p:spPr/>
        <p:txBody>
          <a:bodyPr/>
          <a:lstStyle/>
          <a:p>
            <a:r>
              <a:rPr lang="en-IN" dirty="0">
                <a:latin typeface="+mj-lt"/>
              </a:rPr>
              <a:t>Average-Case Complexity of Insertion Sort</a:t>
            </a:r>
            <a:r>
              <a:rPr lang="en-IN" sz="1500" dirty="0">
                <a:latin typeface="+mj-lt"/>
              </a:rPr>
              <a:t> 1</a:t>
            </a:r>
            <a:endParaRPr lang="en-US" dirty="0"/>
          </a:p>
        </p:txBody>
      </p:sp>
      <p:sp>
        <p:nvSpPr>
          <p:cNvPr id="3" name="Content Placeholder 2">
            <a:extLst>
              <a:ext uri="{FF2B5EF4-FFF2-40B4-BE49-F238E27FC236}">
                <a16:creationId xmlns:a16="http://schemas.microsoft.com/office/drawing/2014/main" id="{11682C39-500C-49D2-877F-B85FF48DE03F}"/>
              </a:ext>
            </a:extLst>
          </p:cNvPr>
          <p:cNvSpPr>
            <a:spLocks noGrp="1"/>
          </p:cNvSpPr>
          <p:nvPr>
            <p:ph idx="1"/>
          </p:nvPr>
        </p:nvSpPr>
        <p:spPr>
          <a:xfrm>
            <a:off x="457200" y="1295400"/>
            <a:ext cx="7924800" cy="12954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What is the average number of comparisons used by insertion sort from Chapter </a:t>
            </a:r>
            <a:r>
              <a:rPr kumimoji="0" lang="en-US" sz="2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to sort n distinct elements?</a:t>
            </a:r>
            <a:endParaRPr kumimoji="0" lang="en-IN"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endParaRPr>
          </a:p>
        </p:txBody>
      </p:sp>
      <p:sp>
        <p:nvSpPr>
          <p:cNvPr id="4" name="Content Placeholder 3">
            <a:extLst>
              <a:ext uri="{FF2B5EF4-FFF2-40B4-BE49-F238E27FC236}">
                <a16:creationId xmlns:a16="http://schemas.microsoft.com/office/drawing/2014/main" id="{0650CF3B-7F17-4D67-A99B-ECA95F201214}"/>
              </a:ext>
            </a:extLst>
          </p:cNvPr>
          <p:cNvSpPr>
            <a:spLocks noGrp="1"/>
          </p:cNvSpPr>
          <p:nvPr>
            <p:ph idx="10"/>
          </p:nvPr>
        </p:nvSpPr>
        <p:spPr>
          <a:xfrm>
            <a:off x="457200" y="2819400"/>
            <a:ext cx="4191000" cy="3050077"/>
          </a:xfrm>
        </p:spPr>
        <p:txBody>
          <a:bodyPr/>
          <a:lstStyle/>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At step </a:t>
            </a:r>
            <a:r>
              <a:rPr kumimoji="0" lang="en-US" sz="2400" b="0" i="0" u="none" strike="noStrike" kern="1200" cap="none" spc="0" normalizeH="0" baseline="0" noProof="0" dirty="0" err="1">
                <a:ln>
                  <a:noFill/>
                </a:ln>
                <a:solidFill>
                  <a:prstClr val="black"/>
                </a:solidFill>
                <a:effectLst/>
                <a:uLnTx/>
                <a:uFillTx/>
                <a:latin typeface="Calibri (Body)"/>
                <a:ea typeface="Cambria Math" pitchFamily="18" charset="0"/>
                <a:cs typeface="Arial" panose="020B0604020202020204" pitchFamily="34" charset="0"/>
              </a:rPr>
              <a:t>i</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for </a:t>
            </a:r>
            <a:r>
              <a:rPr kumimoji="0" lang="en-US" sz="2400" b="0" i="0" u="none" strike="noStrike" kern="1200" cap="none" spc="0" normalizeH="0" baseline="0" noProof="0" dirty="0" err="1">
                <a:ln>
                  <a:noFill/>
                </a:ln>
                <a:solidFill>
                  <a:prstClr val="black"/>
                </a:solidFill>
                <a:effectLst/>
                <a:uLnTx/>
                <a:uFillTx/>
                <a:latin typeface="Calibri (Body)"/>
                <a:ea typeface="Cambria Math" pitchFamily="18" charset="0"/>
                <a:cs typeface="Arial" panose="020B0604020202020204" pitchFamily="34" charset="0"/>
              </a:rPr>
              <a:t>i</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 2, ….,n,</a:t>
            </a:r>
            <a:b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b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insertion sort inserts the</a:t>
            </a:r>
            <a:b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br>
            <a:r>
              <a:rPr kumimoji="0" lang="en-US" sz="2400" b="0" i="0" u="none" strike="noStrike" kern="1200" cap="none" spc="0" normalizeH="0" baseline="0" noProof="0" dirty="0" err="1">
                <a:ln>
                  <a:noFill/>
                </a:ln>
                <a:solidFill>
                  <a:prstClr val="black"/>
                </a:solidFill>
                <a:effectLst/>
                <a:uLnTx/>
                <a:uFillTx/>
                <a:latin typeface="Calibri (Body)"/>
                <a:ea typeface="Cambria Math" pitchFamily="18" charset="0"/>
                <a:cs typeface="Arial" panose="020B0604020202020204" pitchFamily="34" charset="0"/>
              </a:rPr>
              <a:t>ith</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element in the original</a:t>
            </a:r>
            <a:b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b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list into the correct position</a:t>
            </a:r>
            <a:b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b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in the sorted list of the</a:t>
            </a:r>
            <a:b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b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first </a:t>
            </a:r>
            <a:r>
              <a:rPr kumimoji="0" lang="en-US" sz="2400" b="0" i="0" u="none" strike="noStrike" kern="1200" cap="none" spc="0" normalizeH="0" baseline="0" noProof="0" dirty="0" err="1">
                <a:ln>
                  <a:noFill/>
                </a:ln>
                <a:solidFill>
                  <a:prstClr val="black"/>
                </a:solidFill>
                <a:effectLst/>
                <a:uLnTx/>
                <a:uFillTx/>
                <a:latin typeface="Calibri (Body)"/>
                <a:ea typeface="Cambria Math" pitchFamily="18" charset="0"/>
                <a:cs typeface="Arial" panose="020B0604020202020204" pitchFamily="34" charset="0"/>
              </a:rPr>
              <a:t>i</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-1 elements.</a:t>
            </a:r>
            <a:endParaRPr kumimoji="0" lang="en-IN"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endParaRPr>
          </a:p>
        </p:txBody>
      </p:sp>
      <p:sp>
        <p:nvSpPr>
          <p:cNvPr id="5" name="Content Placeholder 4">
            <a:extLst>
              <a:ext uri="{FF2B5EF4-FFF2-40B4-BE49-F238E27FC236}">
                <a16:creationId xmlns:a16="http://schemas.microsoft.com/office/drawing/2014/main" id="{CA1DB8B2-01B4-486F-9500-96040542C0BC}"/>
              </a:ext>
            </a:extLst>
          </p:cNvPr>
          <p:cNvSpPr>
            <a:spLocks noGrp="1"/>
          </p:cNvSpPr>
          <p:nvPr>
            <p:ph idx="11"/>
          </p:nvPr>
        </p:nvSpPr>
        <p:spPr>
          <a:xfrm>
            <a:off x="4873752" y="2743200"/>
            <a:ext cx="3584448" cy="3502152"/>
          </a:xfrm>
          <a:ln w="19050">
            <a:solidFill>
              <a:srgbClr val="04617B"/>
            </a:solidFill>
          </a:ln>
        </p:spPr>
        <p:txBody>
          <a:bodyPr/>
          <a:lstStyle/>
          <a:p>
            <a:pPr marL="274320" marR="0" lvl="0" indent="-274320" algn="l" defTabSz="914400" rtl="0" eaLnBrk="1" fontAlgn="auto" latinLnBrk="0" hangingPunct="1">
              <a:lnSpc>
                <a:spcPct val="100000"/>
              </a:lnSpc>
              <a:spcBef>
                <a:spcPts val="0"/>
              </a:spcBef>
              <a:spcAft>
                <a:spcPts val="300"/>
              </a:spcAft>
              <a:buClr>
                <a:srgbClr val="777777"/>
              </a:buClr>
              <a:buSzPct val="95000"/>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procedure</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insertion sort</a:t>
            </a:r>
          </a:p>
          <a:p>
            <a:pPr marL="274320" marR="0" lvl="0" indent="-274320" algn="l" defTabSz="914400" rtl="0" eaLnBrk="1" fontAlgn="auto" latinLnBrk="0" hangingPunct="1">
              <a:lnSpc>
                <a:spcPct val="100000"/>
              </a:lnSpc>
              <a:spcBef>
                <a:spcPts val="0"/>
              </a:spcBef>
              <a:spcAft>
                <a:spcPts val="300"/>
              </a:spcAft>
              <a:buClr>
                <a:srgbClr val="777777"/>
              </a:buClr>
              <a:buSzPct val="95000"/>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p>
        </p:txBody>
      </p:sp>
      <p:graphicFrame>
        <p:nvGraphicFramePr>
          <p:cNvPr id="16" name="Object 15">
            <a:extLst>
              <a:ext uri="{FF2B5EF4-FFF2-40B4-BE49-F238E27FC236}">
                <a16:creationId xmlns:a16="http://schemas.microsoft.com/office/drawing/2014/main" id="{2394027C-2431-4476-8B64-06AB4DB3F68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72620447"/>
              </p:ext>
            </p:extLst>
          </p:nvPr>
        </p:nvGraphicFramePr>
        <p:xfrm>
          <a:off x="5943600" y="3090863"/>
          <a:ext cx="788988" cy="338137"/>
        </p:xfrm>
        <a:graphic>
          <a:graphicData uri="http://schemas.openxmlformats.org/presentationml/2006/ole">
            <mc:AlternateContent xmlns:mc="http://schemas.openxmlformats.org/markup-compatibility/2006">
              <mc:Choice xmlns:v="urn:schemas-microsoft-com:vml" Requires="v">
                <p:oleObj name="Equation" r:id="rId2" imgW="533160" imgH="228600" progId="Equation.DSMT4">
                  <p:embed/>
                </p:oleObj>
              </mc:Choice>
              <mc:Fallback>
                <p:oleObj name="Equation" r:id="rId2" imgW="533160" imgH="228600" progId="Equation.DSMT4">
                  <p:embed/>
                  <p:pic>
                    <p:nvPicPr>
                      <p:cNvPr id="0" name=""/>
                      <p:cNvPicPr/>
                      <p:nvPr/>
                    </p:nvPicPr>
                    <p:blipFill>
                      <a:blip r:embed="rId3"/>
                      <a:stretch>
                        <a:fillRect/>
                      </a:stretch>
                    </p:blipFill>
                    <p:spPr>
                      <a:xfrm>
                        <a:off x="5943600" y="3090863"/>
                        <a:ext cx="788988" cy="338137"/>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D89C3848-F0BA-442B-98EB-060CC4B527B4}"/>
              </a:ext>
            </a:extLst>
          </p:cNvPr>
          <p:cNvSpPr>
            <a:spLocks noGrp="1"/>
          </p:cNvSpPr>
          <p:nvPr>
            <p:ph idx="12"/>
          </p:nvPr>
        </p:nvSpPr>
        <p:spPr>
          <a:xfrm>
            <a:off x="6675120" y="3065729"/>
            <a:ext cx="1828800" cy="457198"/>
          </a:xfrm>
        </p:spPr>
        <p:txBody>
          <a:bodyPr/>
          <a:lstStyle/>
          <a:p>
            <a:pPr marL="274320" marR="0" lvl="0" indent="-274320" algn="l" defTabSz="914400" rtl="0" eaLnBrk="1" fontAlgn="auto" latinLnBrk="0" hangingPunct="1">
              <a:lnSpc>
                <a:spcPct val="100000"/>
              </a:lnSpc>
              <a:spcBef>
                <a:spcPts val="0"/>
              </a:spcBef>
              <a:spcAft>
                <a:spcPts val="300"/>
              </a:spcAft>
              <a:buClr>
                <a:srgbClr val="777777"/>
              </a:buClr>
              <a:buSzPct val="95000"/>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reals  with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sp>
        <p:nvSpPr>
          <p:cNvPr id="7" name="Content Placeholder 6">
            <a:extLst>
              <a:ext uri="{FF2B5EF4-FFF2-40B4-BE49-F238E27FC236}">
                <a16:creationId xmlns:a16="http://schemas.microsoft.com/office/drawing/2014/main" id="{ED916D2B-88DB-4C3D-B5EA-3A7B28B7B3AD}"/>
              </a:ext>
            </a:extLst>
          </p:cNvPr>
          <p:cNvSpPr>
            <a:spLocks noGrp="1"/>
          </p:cNvSpPr>
          <p:nvPr>
            <p:ph idx="13"/>
          </p:nvPr>
        </p:nvSpPr>
        <p:spPr>
          <a:xfrm>
            <a:off x="5151120" y="3382167"/>
            <a:ext cx="609600" cy="386586"/>
          </a:xfrm>
        </p:spPr>
        <p:txBody>
          <a:bodyPr/>
          <a:lstStyle/>
          <a:p>
            <a:r>
              <a:rPr kumimoji="0" lang="en-US" sz="1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a:t>
            </a:r>
            <a:endParaRPr lang="en-US" dirty="0"/>
          </a:p>
        </p:txBody>
      </p:sp>
      <p:graphicFrame>
        <p:nvGraphicFramePr>
          <p:cNvPr id="17" name="Object 16">
            <a:extLst>
              <a:ext uri="{FF2B5EF4-FFF2-40B4-BE49-F238E27FC236}">
                <a16:creationId xmlns:a16="http://schemas.microsoft.com/office/drawing/2014/main" id="{D2DB00E8-B0C4-4172-AF58-C4014DA74BC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460885495"/>
              </p:ext>
            </p:extLst>
          </p:nvPr>
        </p:nvGraphicFramePr>
        <p:xfrm>
          <a:off x="5486401" y="3444242"/>
          <a:ext cx="990600" cy="316992"/>
        </p:xfrm>
        <a:graphic>
          <a:graphicData uri="http://schemas.openxmlformats.org/presentationml/2006/ole">
            <mc:AlternateContent xmlns:mc="http://schemas.openxmlformats.org/markup-compatibility/2006">
              <mc:Choice xmlns:v="urn:schemas-microsoft-com:vml" Requires="v">
                <p:oleObj name="Equation" r:id="rId4" imgW="634680" imgH="203040" progId="Equation.DSMT4">
                  <p:embed/>
                </p:oleObj>
              </mc:Choice>
              <mc:Fallback>
                <p:oleObj name="Equation" r:id="rId4" imgW="634680" imgH="203040" progId="Equation.DSMT4">
                  <p:embed/>
                  <p:pic>
                    <p:nvPicPr>
                      <p:cNvPr id="0" name=""/>
                      <p:cNvPicPr/>
                      <p:nvPr/>
                    </p:nvPicPr>
                    <p:blipFill>
                      <a:blip r:embed="rId5"/>
                      <a:stretch>
                        <a:fillRect/>
                      </a:stretch>
                    </p:blipFill>
                    <p:spPr>
                      <a:xfrm>
                        <a:off x="5486401" y="3444242"/>
                        <a:ext cx="990600" cy="316992"/>
                      </a:xfrm>
                      <a:prstGeom prst="rect">
                        <a:avLst/>
                      </a:prstGeom>
                    </p:spPr>
                  </p:pic>
                </p:oleObj>
              </mc:Fallback>
            </mc:AlternateContent>
          </a:graphicData>
        </a:graphic>
      </p:graphicFrame>
      <p:graphicFrame>
        <p:nvGraphicFramePr>
          <p:cNvPr id="18" name="Object 17">
            <a:extLst>
              <a:ext uri="{FF2B5EF4-FFF2-40B4-BE49-F238E27FC236}">
                <a16:creationId xmlns:a16="http://schemas.microsoft.com/office/drawing/2014/main" id="{76AEB1E5-E4C9-4B01-A6B1-0E030895200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514973890"/>
              </p:ext>
            </p:extLst>
          </p:nvPr>
        </p:nvGraphicFramePr>
        <p:xfrm>
          <a:off x="5221224" y="3745996"/>
          <a:ext cx="482598" cy="231647"/>
        </p:xfrm>
        <a:graphic>
          <a:graphicData uri="http://schemas.openxmlformats.org/presentationml/2006/ole">
            <mc:AlternateContent xmlns:mc="http://schemas.openxmlformats.org/markup-compatibility/2006">
              <mc:Choice xmlns:v="urn:schemas-microsoft-com:vml" Requires="v">
                <p:oleObj name="Equation" r:id="rId6" imgW="317160" imgH="152280" progId="Equation.DSMT4">
                  <p:embed/>
                </p:oleObj>
              </mc:Choice>
              <mc:Fallback>
                <p:oleObj name="Equation" r:id="rId6" imgW="317160" imgH="152280" progId="Equation.DSMT4">
                  <p:embed/>
                  <p:pic>
                    <p:nvPicPr>
                      <p:cNvPr id="0" name=""/>
                      <p:cNvPicPr/>
                      <p:nvPr/>
                    </p:nvPicPr>
                    <p:blipFill>
                      <a:blip r:embed="rId7"/>
                      <a:stretch>
                        <a:fillRect/>
                      </a:stretch>
                    </p:blipFill>
                    <p:spPr>
                      <a:xfrm>
                        <a:off x="5221224" y="3745996"/>
                        <a:ext cx="482598" cy="231647"/>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9FFCA0B4-F173-40A1-B290-0C1CA30873C3}"/>
              </a:ext>
            </a:extLst>
          </p:cNvPr>
          <p:cNvSpPr>
            <a:spLocks noGrp="1"/>
          </p:cNvSpPr>
          <p:nvPr>
            <p:ph idx="14"/>
          </p:nvPr>
        </p:nvSpPr>
        <p:spPr>
          <a:xfrm>
            <a:off x="5151120" y="3999665"/>
            <a:ext cx="762000" cy="291645"/>
          </a:xfrm>
        </p:spPr>
        <p:txBody>
          <a:bodyPr/>
          <a:lstStyle/>
          <a:p>
            <a:r>
              <a:rPr kumimoji="0" lang="en-US" sz="1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while</a:t>
            </a:r>
            <a:endParaRPr lang="en-US" dirty="0"/>
          </a:p>
        </p:txBody>
      </p:sp>
      <p:graphicFrame>
        <p:nvGraphicFramePr>
          <p:cNvPr id="19" name="Object 18">
            <a:extLst>
              <a:ext uri="{FF2B5EF4-FFF2-40B4-BE49-F238E27FC236}">
                <a16:creationId xmlns:a16="http://schemas.microsoft.com/office/drawing/2014/main" id="{3615A0F2-F736-4D99-A0E2-45C83E5026D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187930114"/>
              </p:ext>
            </p:extLst>
          </p:nvPr>
        </p:nvGraphicFramePr>
        <p:xfrm>
          <a:off x="5797296" y="4024400"/>
          <a:ext cx="619386" cy="356616"/>
        </p:xfrm>
        <a:graphic>
          <a:graphicData uri="http://schemas.openxmlformats.org/presentationml/2006/ole">
            <mc:AlternateContent xmlns:mc="http://schemas.openxmlformats.org/markup-compatibility/2006">
              <mc:Choice xmlns:v="urn:schemas-microsoft-com:vml" Requires="v">
                <p:oleObj name="Equation" r:id="rId8" imgW="419040" imgH="241200" progId="Equation.DSMT4">
                  <p:embed/>
                </p:oleObj>
              </mc:Choice>
              <mc:Fallback>
                <p:oleObj name="Equation" r:id="rId8" imgW="419040" imgH="241200" progId="Equation.DSMT4">
                  <p:embed/>
                  <p:pic>
                    <p:nvPicPr>
                      <p:cNvPr id="0" name=""/>
                      <p:cNvPicPr/>
                      <p:nvPr/>
                    </p:nvPicPr>
                    <p:blipFill>
                      <a:blip r:embed="rId9"/>
                      <a:stretch>
                        <a:fillRect/>
                      </a:stretch>
                    </p:blipFill>
                    <p:spPr>
                      <a:xfrm>
                        <a:off x="5797296" y="4024400"/>
                        <a:ext cx="619386" cy="356616"/>
                      </a:xfrm>
                      <a:prstGeom prst="rect">
                        <a:avLst/>
                      </a:prstGeom>
                    </p:spPr>
                  </p:pic>
                </p:oleObj>
              </mc:Fallback>
            </mc:AlternateContent>
          </a:graphicData>
        </a:graphic>
      </p:graphicFrame>
      <p:graphicFrame>
        <p:nvGraphicFramePr>
          <p:cNvPr id="20" name="Object 19">
            <a:extLst>
              <a:ext uri="{FF2B5EF4-FFF2-40B4-BE49-F238E27FC236}">
                <a16:creationId xmlns:a16="http://schemas.microsoft.com/office/drawing/2014/main" id="{8C46E481-67DB-41C0-A1C5-4A56997C540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076873042"/>
              </p:ext>
            </p:extLst>
          </p:nvPr>
        </p:nvGraphicFramePr>
        <p:xfrm>
          <a:off x="5852160" y="4368790"/>
          <a:ext cx="742950" cy="228600"/>
        </p:xfrm>
        <a:graphic>
          <a:graphicData uri="http://schemas.openxmlformats.org/presentationml/2006/ole">
            <mc:AlternateContent xmlns:mc="http://schemas.openxmlformats.org/markup-compatibility/2006">
              <mc:Choice xmlns:v="urn:schemas-microsoft-com:vml" Requires="v">
                <p:oleObj name="Equation" r:id="rId10" imgW="495000" imgH="152280" progId="Equation.DSMT4">
                  <p:embed/>
                </p:oleObj>
              </mc:Choice>
              <mc:Fallback>
                <p:oleObj name="Equation" r:id="rId10" imgW="495000" imgH="152280" progId="Equation.DSMT4">
                  <p:embed/>
                  <p:pic>
                    <p:nvPicPr>
                      <p:cNvPr id="0" name=""/>
                      <p:cNvPicPr/>
                      <p:nvPr/>
                    </p:nvPicPr>
                    <p:blipFill>
                      <a:blip r:embed="rId11"/>
                      <a:stretch>
                        <a:fillRect/>
                      </a:stretch>
                    </p:blipFill>
                    <p:spPr>
                      <a:xfrm>
                        <a:off x="5852160" y="4368790"/>
                        <a:ext cx="742950" cy="228600"/>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17BF3176-F352-40E2-913C-20137FDADCA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62542022"/>
              </p:ext>
            </p:extLst>
          </p:nvPr>
        </p:nvGraphicFramePr>
        <p:xfrm>
          <a:off x="5221224" y="4636312"/>
          <a:ext cx="692135" cy="375730"/>
        </p:xfrm>
        <a:graphic>
          <a:graphicData uri="http://schemas.openxmlformats.org/presentationml/2006/ole">
            <mc:AlternateContent xmlns:mc="http://schemas.openxmlformats.org/markup-compatibility/2006">
              <mc:Choice xmlns:v="urn:schemas-microsoft-com:vml" Requires="v">
                <p:oleObj name="Equation" r:id="rId12" imgW="444240" imgH="241200" progId="Equation.DSMT4">
                  <p:embed/>
                </p:oleObj>
              </mc:Choice>
              <mc:Fallback>
                <p:oleObj name="Equation" r:id="rId12" imgW="444240" imgH="241200" progId="Equation.DSMT4">
                  <p:embed/>
                  <p:pic>
                    <p:nvPicPr>
                      <p:cNvPr id="0" name=""/>
                      <p:cNvPicPr/>
                      <p:nvPr/>
                    </p:nvPicPr>
                    <p:blipFill>
                      <a:blip r:embed="rId13"/>
                      <a:stretch>
                        <a:fillRect/>
                      </a:stretch>
                    </p:blipFill>
                    <p:spPr>
                      <a:xfrm>
                        <a:off x="5221224" y="4636312"/>
                        <a:ext cx="692135" cy="375730"/>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A5B6773E-BFFF-4B12-960C-1609C1CD9AFF}"/>
              </a:ext>
            </a:extLst>
          </p:cNvPr>
          <p:cNvSpPr>
            <a:spLocks noGrp="1"/>
          </p:cNvSpPr>
          <p:nvPr>
            <p:ph idx="15"/>
          </p:nvPr>
        </p:nvSpPr>
        <p:spPr>
          <a:xfrm>
            <a:off x="5151120" y="4949351"/>
            <a:ext cx="533400" cy="388945"/>
          </a:xfrm>
        </p:spPr>
        <p:txBody>
          <a:bodyPr/>
          <a:lstStyle/>
          <a:p>
            <a:r>
              <a:rPr kumimoji="0" lang="en-US" sz="1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a:t>
            </a:r>
            <a:endParaRPr lang="en-US" dirty="0"/>
          </a:p>
        </p:txBody>
      </p:sp>
      <p:graphicFrame>
        <p:nvGraphicFramePr>
          <p:cNvPr id="22" name="Object 21">
            <a:extLst>
              <a:ext uri="{FF2B5EF4-FFF2-40B4-BE49-F238E27FC236}">
                <a16:creationId xmlns:a16="http://schemas.microsoft.com/office/drawing/2014/main" id="{9214EE44-B8A2-4FBB-8D12-EAAFCDA62A2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817005068"/>
              </p:ext>
            </p:extLst>
          </p:nvPr>
        </p:nvGraphicFramePr>
        <p:xfrm>
          <a:off x="5541264" y="4992624"/>
          <a:ext cx="1626556" cy="329184"/>
        </p:xfrm>
        <a:graphic>
          <a:graphicData uri="http://schemas.openxmlformats.org/presentationml/2006/ole">
            <mc:AlternateContent xmlns:mc="http://schemas.openxmlformats.org/markup-compatibility/2006">
              <mc:Choice xmlns:v="urn:schemas-microsoft-com:vml" Requires="v">
                <p:oleObj name="Equation" r:id="rId14" imgW="1066680" imgH="215640" progId="Equation.DSMT4">
                  <p:embed/>
                </p:oleObj>
              </mc:Choice>
              <mc:Fallback>
                <p:oleObj name="Equation" r:id="rId14" imgW="1066680" imgH="215640" progId="Equation.DSMT4">
                  <p:embed/>
                  <p:pic>
                    <p:nvPicPr>
                      <p:cNvPr id="0" name=""/>
                      <p:cNvPicPr/>
                      <p:nvPr/>
                    </p:nvPicPr>
                    <p:blipFill>
                      <a:blip r:embed="rId15"/>
                      <a:stretch>
                        <a:fillRect/>
                      </a:stretch>
                    </p:blipFill>
                    <p:spPr>
                      <a:xfrm>
                        <a:off x="5541264" y="4992624"/>
                        <a:ext cx="1626556" cy="329184"/>
                      </a:xfrm>
                      <a:prstGeom prst="rect">
                        <a:avLst/>
                      </a:prstGeom>
                    </p:spPr>
                  </p:pic>
                </p:oleObj>
              </mc:Fallback>
            </mc:AlternateContent>
          </a:graphicData>
        </a:graphic>
      </p:graphicFrame>
      <p:graphicFrame>
        <p:nvGraphicFramePr>
          <p:cNvPr id="23" name="Object 22">
            <a:extLst>
              <a:ext uri="{FF2B5EF4-FFF2-40B4-BE49-F238E27FC236}">
                <a16:creationId xmlns:a16="http://schemas.microsoft.com/office/drawing/2014/main" id="{3EEB2F78-CBC9-4EAD-9DF2-C96A4B846BC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328880489"/>
              </p:ext>
            </p:extLst>
          </p:nvPr>
        </p:nvGraphicFramePr>
        <p:xfrm>
          <a:off x="5852160" y="5267338"/>
          <a:ext cx="1166740" cy="375730"/>
        </p:xfrm>
        <a:graphic>
          <a:graphicData uri="http://schemas.openxmlformats.org/presentationml/2006/ole">
            <mc:AlternateContent xmlns:mc="http://schemas.openxmlformats.org/markup-compatibility/2006">
              <mc:Choice xmlns:v="urn:schemas-microsoft-com:vml" Requires="v">
                <p:oleObj name="Equation" r:id="rId16" imgW="749160" imgH="241200" progId="Equation.DSMT4">
                  <p:embed/>
                </p:oleObj>
              </mc:Choice>
              <mc:Fallback>
                <p:oleObj name="Equation" r:id="rId16" imgW="749160" imgH="241200" progId="Equation.DSMT4">
                  <p:embed/>
                  <p:pic>
                    <p:nvPicPr>
                      <p:cNvPr id="0" name=""/>
                      <p:cNvPicPr/>
                      <p:nvPr/>
                    </p:nvPicPr>
                    <p:blipFill>
                      <a:blip r:embed="rId17"/>
                      <a:stretch>
                        <a:fillRect/>
                      </a:stretch>
                    </p:blipFill>
                    <p:spPr>
                      <a:xfrm>
                        <a:off x="5852160" y="5267338"/>
                        <a:ext cx="1166740" cy="375730"/>
                      </a:xfrm>
                      <a:prstGeom prst="rect">
                        <a:avLst/>
                      </a:prstGeom>
                    </p:spPr>
                  </p:pic>
                </p:oleObj>
              </mc:Fallback>
            </mc:AlternateContent>
          </a:graphicData>
        </a:graphic>
      </p:graphicFrame>
      <p:graphicFrame>
        <p:nvGraphicFramePr>
          <p:cNvPr id="24" name="Object 23">
            <a:extLst>
              <a:ext uri="{FF2B5EF4-FFF2-40B4-BE49-F238E27FC236}">
                <a16:creationId xmlns:a16="http://schemas.microsoft.com/office/drawing/2014/main" id="{92634C41-17D3-44EC-9B41-10B61F05C86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815725944"/>
              </p:ext>
            </p:extLst>
          </p:nvPr>
        </p:nvGraphicFramePr>
        <p:xfrm>
          <a:off x="5222752" y="5588599"/>
          <a:ext cx="676654" cy="338327"/>
        </p:xfrm>
        <a:graphic>
          <a:graphicData uri="http://schemas.openxmlformats.org/presentationml/2006/ole">
            <mc:AlternateContent xmlns:mc="http://schemas.openxmlformats.org/markup-compatibility/2006">
              <mc:Choice xmlns:v="urn:schemas-microsoft-com:vml" Requires="v">
                <p:oleObj name="Equation" r:id="rId18" imgW="457200" imgH="228600" progId="Equation.DSMT4">
                  <p:embed/>
                </p:oleObj>
              </mc:Choice>
              <mc:Fallback>
                <p:oleObj name="Equation" r:id="rId18" imgW="457200" imgH="228600" progId="Equation.DSMT4">
                  <p:embed/>
                  <p:pic>
                    <p:nvPicPr>
                      <p:cNvPr id="0" name=""/>
                      <p:cNvPicPr/>
                      <p:nvPr/>
                    </p:nvPicPr>
                    <p:blipFill>
                      <a:blip r:embed="rId19"/>
                      <a:stretch>
                        <a:fillRect/>
                      </a:stretch>
                    </p:blipFill>
                    <p:spPr>
                      <a:xfrm>
                        <a:off x="5222752" y="5588599"/>
                        <a:ext cx="676654" cy="338327"/>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77666998-1DEA-4A43-A44A-3615A738DA5F}"/>
              </a:ext>
            </a:extLst>
          </p:cNvPr>
          <p:cNvSpPr>
            <a:spLocks noGrp="1"/>
          </p:cNvSpPr>
          <p:nvPr>
            <p:ph idx="16"/>
          </p:nvPr>
        </p:nvSpPr>
        <p:spPr>
          <a:xfrm>
            <a:off x="4873752" y="5883251"/>
            <a:ext cx="762000" cy="323635"/>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{Now</a:t>
            </a:r>
            <a:endParaRPr lang="en-US" dirty="0"/>
          </a:p>
        </p:txBody>
      </p:sp>
      <p:graphicFrame>
        <p:nvGraphicFramePr>
          <p:cNvPr id="25" name="Object 24">
            <a:extLst>
              <a:ext uri="{FF2B5EF4-FFF2-40B4-BE49-F238E27FC236}">
                <a16:creationId xmlns:a16="http://schemas.microsoft.com/office/drawing/2014/main" id="{BDB9DA4E-B96F-4AEE-A678-7A4F3CA4107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960119053"/>
              </p:ext>
            </p:extLst>
          </p:nvPr>
        </p:nvGraphicFramePr>
        <p:xfrm>
          <a:off x="5490591" y="5907024"/>
          <a:ext cx="733044" cy="338328"/>
        </p:xfrm>
        <a:graphic>
          <a:graphicData uri="http://schemas.openxmlformats.org/presentationml/2006/ole">
            <mc:AlternateContent xmlns:mc="http://schemas.openxmlformats.org/markup-compatibility/2006">
              <mc:Choice xmlns:v="urn:schemas-microsoft-com:vml" Requires="v">
                <p:oleObj name="Equation" r:id="rId20" imgW="495000" imgH="228600" progId="Equation.DSMT4">
                  <p:embed/>
                </p:oleObj>
              </mc:Choice>
              <mc:Fallback>
                <p:oleObj name="Equation" r:id="rId20" imgW="495000" imgH="228600" progId="Equation.DSMT4">
                  <p:embed/>
                  <p:pic>
                    <p:nvPicPr>
                      <p:cNvPr id="0" name=""/>
                      <p:cNvPicPr/>
                      <p:nvPr/>
                    </p:nvPicPr>
                    <p:blipFill>
                      <a:blip r:embed="rId21"/>
                      <a:stretch>
                        <a:fillRect/>
                      </a:stretch>
                    </p:blipFill>
                    <p:spPr>
                      <a:xfrm>
                        <a:off x="5490591" y="5907024"/>
                        <a:ext cx="733044" cy="338328"/>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8A579C1B-C973-49E6-903A-294B055D4CA5}"/>
              </a:ext>
            </a:extLst>
          </p:cNvPr>
          <p:cNvSpPr>
            <a:spLocks noGrp="1"/>
          </p:cNvSpPr>
          <p:nvPr>
            <p:ph idx="17"/>
          </p:nvPr>
        </p:nvSpPr>
        <p:spPr>
          <a:xfrm>
            <a:off x="6140136" y="5866577"/>
            <a:ext cx="2286000" cy="380942"/>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in increasing order}</a:t>
            </a:r>
            <a:endParaRPr lang="en-US" dirty="0"/>
          </a:p>
        </p:txBody>
      </p:sp>
      <p:sp>
        <p:nvSpPr>
          <p:cNvPr id="15" name="Slide Number Placeholder 5">
            <a:extLst>
              <a:ext uri="{FF2B5EF4-FFF2-40B4-BE49-F238E27FC236}">
                <a16:creationId xmlns:a16="http://schemas.microsoft.com/office/drawing/2014/main" id="{8A7AAFAF-3D05-438E-BF17-8FC8800AA7EF}"/>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66</a:t>
            </a:fld>
            <a:endParaRPr lang="en-US" dirty="0">
              <a:solidFill>
                <a:schemeClr val="bg1"/>
              </a:solidFill>
              <a:latin typeface="Calibri (Body)"/>
            </a:endParaRPr>
          </a:p>
        </p:txBody>
      </p:sp>
    </p:spTree>
    <p:extLst>
      <p:ext uri="{BB962C8B-B14F-4D97-AF65-F5344CB8AC3E}">
        <p14:creationId xmlns:p14="http://schemas.microsoft.com/office/powerpoint/2010/main" val="21323958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8AD6-BF99-4068-9BCA-81985AA0BBA6}"/>
              </a:ext>
            </a:extLst>
          </p:cNvPr>
          <p:cNvSpPr>
            <a:spLocks noGrp="1"/>
          </p:cNvSpPr>
          <p:nvPr>
            <p:ph type="title"/>
          </p:nvPr>
        </p:nvSpPr>
        <p:spPr/>
        <p:txBody>
          <a:bodyPr/>
          <a:lstStyle/>
          <a:p>
            <a:r>
              <a:rPr lang="en-IN" dirty="0">
                <a:latin typeface="+mj-lt"/>
              </a:rPr>
              <a:t>Average-Case Complexity of Insertion Sort</a:t>
            </a:r>
            <a:r>
              <a:rPr lang="en-IN" sz="1500" dirty="0">
                <a:latin typeface="+mj-lt"/>
              </a:rPr>
              <a:t> 2</a:t>
            </a:r>
            <a:endParaRPr lang="en-US" dirty="0"/>
          </a:p>
        </p:txBody>
      </p:sp>
      <p:sp>
        <p:nvSpPr>
          <p:cNvPr id="3" name="Content Placeholder 2">
            <a:extLst>
              <a:ext uri="{FF2B5EF4-FFF2-40B4-BE49-F238E27FC236}">
                <a16:creationId xmlns:a16="http://schemas.microsoft.com/office/drawing/2014/main" id="{7ACED1D5-42B1-4276-9065-62A0D0CFBD69}"/>
              </a:ext>
            </a:extLst>
          </p:cNvPr>
          <p:cNvSpPr>
            <a:spLocks noGrp="1"/>
          </p:cNvSpPr>
          <p:nvPr>
            <p:ph idx="1"/>
          </p:nvPr>
        </p:nvSpPr>
        <p:spPr>
          <a:xfrm>
            <a:off x="457200" y="1295400"/>
            <a:ext cx="8382000" cy="5257800"/>
          </a:xfrm>
        </p:spPr>
        <p:txBody>
          <a:bodyPr/>
          <a:lstStyle/>
          <a:p>
            <a:pPr marL="0" marR="0" lvl="0" indent="0" algn="l" defTabSz="457200" rtl="0" eaLnBrk="1" fontAlgn="auto" latinLnBrk="0" hangingPunct="1">
              <a:lnSpc>
                <a:spcPct val="100000"/>
              </a:lnSpc>
              <a:spcBef>
                <a:spcPts val="3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 the random variable equal to the number of comparisons used by insertion sort to sort a list of</a:t>
            </a:r>
            <a:endParaRPr kumimoji="0" lang="en-IN"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26" name="Object 25">
            <a:extLst>
              <a:ext uri="{FF2B5EF4-FFF2-40B4-BE49-F238E27FC236}">
                <a16:creationId xmlns:a16="http://schemas.microsoft.com/office/drawing/2014/main" id="{E7BC3B85-5C28-4A89-997B-DDF9443BB37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04520761"/>
              </p:ext>
            </p:extLst>
          </p:nvPr>
        </p:nvGraphicFramePr>
        <p:xfrm>
          <a:off x="6739128" y="1682496"/>
          <a:ext cx="1574800" cy="457200"/>
        </p:xfrm>
        <a:graphic>
          <a:graphicData uri="http://schemas.openxmlformats.org/presentationml/2006/ole">
            <mc:AlternateContent xmlns:mc="http://schemas.openxmlformats.org/markup-compatibility/2006">
              <mc:Choice xmlns:v="urn:schemas-microsoft-com:vml" Requires="v">
                <p:oleObj name="Equation" r:id="rId3" imgW="787320" imgH="228600" progId="Equation.DSMT4">
                  <p:embed/>
                </p:oleObj>
              </mc:Choice>
              <mc:Fallback>
                <p:oleObj name="Equation" r:id="rId3" imgW="787320" imgH="228600" progId="Equation.DSMT4">
                  <p:embed/>
                  <p:pic>
                    <p:nvPicPr>
                      <p:cNvPr id="16" name="Object 15">
                        <a:extLst>
                          <a:ext uri="{FF2B5EF4-FFF2-40B4-BE49-F238E27FC236}">
                            <a16:creationId xmlns:a16="http://schemas.microsoft.com/office/drawing/2014/main" id="{FD5A6C43-80DE-42A9-ABFF-F52CFDD8B9A7}"/>
                          </a:ext>
                        </a:extLst>
                      </p:cNvPr>
                      <p:cNvPicPr/>
                      <p:nvPr/>
                    </p:nvPicPr>
                    <p:blipFill>
                      <a:blip r:embed="rId4"/>
                      <a:stretch>
                        <a:fillRect/>
                      </a:stretch>
                    </p:blipFill>
                    <p:spPr>
                      <a:xfrm>
                        <a:off x="6739128" y="1682496"/>
                        <a:ext cx="1574800" cy="45720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76D78741-75F5-44B4-89E6-97DAE961C1D0}"/>
              </a:ext>
            </a:extLst>
          </p:cNvPr>
          <p:cNvSpPr>
            <a:spLocks noGrp="1"/>
          </p:cNvSpPr>
          <p:nvPr>
            <p:ph idx="10"/>
          </p:nvPr>
        </p:nvSpPr>
        <p:spPr>
          <a:xfrm>
            <a:off x="457200" y="2039112"/>
            <a:ext cx="7924800" cy="856488"/>
          </a:xfrm>
        </p:spPr>
        <p:txBody>
          <a:bodyPr/>
          <a:lstStyle/>
          <a:p>
            <a:pPr marL="0" marR="0" lvl="0" indent="0" algn="l" defTabSz="457200" rtl="0" eaLnBrk="1" fontAlgn="auto" latinLnBrk="0" hangingPunct="1">
              <a:lnSpc>
                <a:spcPct val="100000"/>
              </a:lnSpc>
              <a:spcBef>
                <a:spcPts val="3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distinct elements.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average number of comparisons.</a:t>
            </a:r>
          </a:p>
          <a:p>
            <a:pPr marL="347472" marR="0" lvl="1" indent="-342900" algn="l" defTabSz="457200" rtl="0" eaLnBrk="1" fontAlgn="auto" latinLnBrk="0" hangingPunct="1">
              <a:lnSpc>
                <a:spcPct val="100000"/>
              </a:lnSpc>
              <a:spcBef>
                <a:spcPts val="300"/>
              </a:spcBef>
              <a:spcAft>
                <a:spcPts val="600"/>
              </a:spcAft>
              <a:buClr>
                <a:srgbClr val="04617B"/>
              </a:buClr>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Let</a:t>
            </a:r>
            <a:endParaRPr lang="en-US" dirty="0"/>
          </a:p>
        </p:txBody>
      </p:sp>
      <p:graphicFrame>
        <p:nvGraphicFramePr>
          <p:cNvPr id="27" name="Object 26">
            <a:extLst>
              <a:ext uri="{FF2B5EF4-FFF2-40B4-BE49-F238E27FC236}">
                <a16:creationId xmlns:a16="http://schemas.microsoft.com/office/drawing/2014/main" id="{E5029AAC-A834-4062-86BD-390EBAD97FF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36203991"/>
              </p:ext>
            </p:extLst>
          </p:nvPr>
        </p:nvGraphicFramePr>
        <p:xfrm>
          <a:off x="1219200" y="2523744"/>
          <a:ext cx="304800" cy="422030"/>
        </p:xfrm>
        <a:graphic>
          <a:graphicData uri="http://schemas.openxmlformats.org/presentationml/2006/ole">
            <mc:AlternateContent xmlns:mc="http://schemas.openxmlformats.org/markup-compatibility/2006">
              <mc:Choice xmlns:v="urn:schemas-microsoft-com:vml" Requires="v">
                <p:oleObj name="Equation" r:id="rId5" imgW="164880" imgH="228600" progId="Equation.DSMT4">
                  <p:embed/>
                </p:oleObj>
              </mc:Choice>
              <mc:Fallback>
                <p:oleObj name="Equation" r:id="rId5" imgW="164880" imgH="228600" progId="Equation.DSMT4">
                  <p:embed/>
                  <p:pic>
                    <p:nvPicPr>
                      <p:cNvPr id="0" name=""/>
                      <p:cNvPicPr/>
                      <p:nvPr/>
                    </p:nvPicPr>
                    <p:blipFill>
                      <a:blip r:embed="rId6"/>
                      <a:stretch>
                        <a:fillRect/>
                      </a:stretch>
                    </p:blipFill>
                    <p:spPr>
                      <a:xfrm>
                        <a:off x="1219200" y="2523744"/>
                        <a:ext cx="304800" cy="422030"/>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09C1A047-65AC-4E9F-9A46-5E6657FBBD45}"/>
              </a:ext>
            </a:extLst>
          </p:cNvPr>
          <p:cNvSpPr>
            <a:spLocks noGrp="1"/>
          </p:cNvSpPr>
          <p:nvPr>
            <p:ph idx="11"/>
          </p:nvPr>
        </p:nvSpPr>
        <p:spPr>
          <a:xfrm>
            <a:off x="1447800" y="2514600"/>
            <a:ext cx="7315200" cy="308954"/>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 the random variable equal to the number of comparisons used to</a:t>
            </a:r>
            <a:endParaRPr lang="en-US" dirty="0"/>
          </a:p>
        </p:txBody>
      </p:sp>
      <p:sp>
        <p:nvSpPr>
          <p:cNvPr id="6" name="Content Placeholder 5">
            <a:extLst>
              <a:ext uri="{FF2B5EF4-FFF2-40B4-BE49-F238E27FC236}">
                <a16:creationId xmlns:a16="http://schemas.microsoft.com/office/drawing/2014/main" id="{716E0D36-A873-464F-AAA6-71243A5F16F5}"/>
              </a:ext>
            </a:extLst>
          </p:cNvPr>
          <p:cNvSpPr>
            <a:spLocks noGrp="1"/>
          </p:cNvSpPr>
          <p:nvPr>
            <p:ph idx="12"/>
          </p:nvPr>
        </p:nvSpPr>
        <p:spPr>
          <a:xfrm>
            <a:off x="804672" y="2807693"/>
            <a:ext cx="838200" cy="389173"/>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insert</a:t>
            </a:r>
            <a:endParaRPr lang="en-US" dirty="0"/>
          </a:p>
        </p:txBody>
      </p:sp>
      <p:graphicFrame>
        <p:nvGraphicFramePr>
          <p:cNvPr id="28" name="Object 27">
            <a:extLst>
              <a:ext uri="{FF2B5EF4-FFF2-40B4-BE49-F238E27FC236}">
                <a16:creationId xmlns:a16="http://schemas.microsoft.com/office/drawing/2014/main" id="{DF0028AA-3048-4E95-83D9-348EFA7A938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50726582"/>
              </p:ext>
            </p:extLst>
          </p:nvPr>
        </p:nvGraphicFramePr>
        <p:xfrm>
          <a:off x="1527048" y="2843784"/>
          <a:ext cx="256032" cy="384048"/>
        </p:xfrm>
        <a:graphic>
          <a:graphicData uri="http://schemas.openxmlformats.org/presentationml/2006/ole">
            <mc:AlternateContent xmlns:mc="http://schemas.openxmlformats.org/markup-compatibility/2006">
              <mc:Choice xmlns:v="urn:schemas-microsoft-com:vml" Requires="v">
                <p:oleObj name="Equation" r:id="rId7" imgW="152280" imgH="228600" progId="Equation.DSMT4">
                  <p:embed/>
                </p:oleObj>
              </mc:Choice>
              <mc:Fallback>
                <p:oleObj name="Equation" r:id="rId7" imgW="152280" imgH="228600" progId="Equation.DSMT4">
                  <p:embed/>
                  <p:pic>
                    <p:nvPicPr>
                      <p:cNvPr id="0" name=""/>
                      <p:cNvPicPr/>
                      <p:nvPr/>
                    </p:nvPicPr>
                    <p:blipFill>
                      <a:blip r:embed="rId8"/>
                      <a:stretch>
                        <a:fillRect/>
                      </a:stretch>
                    </p:blipFill>
                    <p:spPr>
                      <a:xfrm>
                        <a:off x="1527048" y="2843784"/>
                        <a:ext cx="256032" cy="384048"/>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6F80EC35-A55B-4130-B735-92F1B1E6FD87}"/>
              </a:ext>
            </a:extLst>
          </p:cNvPr>
          <p:cNvSpPr>
            <a:spLocks noGrp="1"/>
          </p:cNvSpPr>
          <p:nvPr>
            <p:ph idx="13"/>
          </p:nvPr>
        </p:nvSpPr>
        <p:spPr>
          <a:xfrm>
            <a:off x="1673352" y="2815866"/>
            <a:ext cx="5562600" cy="381000"/>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into the proper position after the first </a:t>
            </a:r>
            <a:r>
              <a:rPr kumimoji="0" lang="en-US" sz="20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elements</a:t>
            </a:r>
            <a:endParaRPr lang="en-US" dirty="0"/>
          </a:p>
        </p:txBody>
      </p:sp>
      <p:graphicFrame>
        <p:nvGraphicFramePr>
          <p:cNvPr id="29" name="Object 28">
            <a:extLst>
              <a:ext uri="{FF2B5EF4-FFF2-40B4-BE49-F238E27FC236}">
                <a16:creationId xmlns:a16="http://schemas.microsoft.com/office/drawing/2014/main" id="{320E46EA-07AA-4911-B8ED-7CC7D8C847A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046539962"/>
              </p:ext>
            </p:extLst>
          </p:nvPr>
        </p:nvGraphicFramePr>
        <p:xfrm>
          <a:off x="7114032" y="2843784"/>
          <a:ext cx="1450848" cy="384048"/>
        </p:xfrm>
        <a:graphic>
          <a:graphicData uri="http://schemas.openxmlformats.org/presentationml/2006/ole">
            <mc:AlternateContent xmlns:mc="http://schemas.openxmlformats.org/markup-compatibility/2006">
              <mc:Choice xmlns:v="urn:schemas-microsoft-com:vml" Requires="v">
                <p:oleObj name="Equation" r:id="rId9" imgW="863280" imgH="228600" progId="Equation.DSMT4">
                  <p:embed/>
                </p:oleObj>
              </mc:Choice>
              <mc:Fallback>
                <p:oleObj name="Equation" r:id="rId9" imgW="863280" imgH="228600" progId="Equation.DSMT4">
                  <p:embed/>
                  <p:pic>
                    <p:nvPicPr>
                      <p:cNvPr id="0" name=""/>
                      <p:cNvPicPr/>
                      <p:nvPr/>
                    </p:nvPicPr>
                    <p:blipFill>
                      <a:blip r:embed="rId10"/>
                      <a:stretch>
                        <a:fillRect/>
                      </a:stretch>
                    </p:blipFill>
                    <p:spPr>
                      <a:xfrm>
                        <a:off x="7114032" y="2843784"/>
                        <a:ext cx="1450848" cy="384048"/>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382611FD-52FA-42FE-AAC3-501E8BC2E7C2}"/>
              </a:ext>
            </a:extLst>
          </p:cNvPr>
          <p:cNvSpPr>
            <a:spLocks noGrp="1"/>
          </p:cNvSpPr>
          <p:nvPr>
            <p:ph idx="14"/>
          </p:nvPr>
        </p:nvSpPr>
        <p:spPr>
          <a:xfrm>
            <a:off x="457200" y="3116647"/>
            <a:ext cx="3314700" cy="845754"/>
          </a:xfrm>
        </p:spPr>
        <p:txBody>
          <a:bodyPr/>
          <a:lstStyle/>
          <a:p>
            <a:pPr marL="347472" marR="0" lvl="1" indent="0" algn="l" defTabSz="457200" rtl="0" eaLnBrk="1" fontAlgn="auto" latinLnBrk="0" hangingPunct="1">
              <a:lnSpc>
                <a:spcPct val="100000"/>
              </a:lnSpc>
              <a:spcBef>
                <a:spcPts val="300"/>
              </a:spcBef>
              <a:spcAft>
                <a:spcPts val="600"/>
              </a:spcAft>
              <a:buClr>
                <a:srgbClr val="04617B"/>
              </a:buClr>
              <a:buSzTx/>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have been sorted. </a:t>
            </a:r>
          </a:p>
          <a:p>
            <a:pPr marL="347472" marR="0" lvl="1" indent="-342900" algn="l" defTabSz="457200" rtl="0" eaLnBrk="1" fontAlgn="auto" latinLnBrk="0" hangingPunct="1">
              <a:lnSpc>
                <a:spcPct val="100000"/>
              </a:lnSpc>
              <a:spcBef>
                <a:spcPts val="300"/>
              </a:spcBef>
              <a:spcAft>
                <a:spcPts val="600"/>
              </a:spcAft>
              <a:buClr>
                <a:srgbClr val="04617B"/>
              </a:buClr>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Since</a:t>
            </a:r>
            <a:endParaRPr lang="en-US" dirty="0"/>
          </a:p>
        </p:txBody>
      </p:sp>
      <p:graphicFrame>
        <p:nvGraphicFramePr>
          <p:cNvPr id="30" name="Object 29">
            <a:extLst>
              <a:ext uri="{FF2B5EF4-FFF2-40B4-BE49-F238E27FC236}">
                <a16:creationId xmlns:a16="http://schemas.microsoft.com/office/drawing/2014/main" id="{678B1402-E5B3-4F51-88A6-A65663964F8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79532915"/>
              </p:ext>
            </p:extLst>
          </p:nvPr>
        </p:nvGraphicFramePr>
        <p:xfrm>
          <a:off x="1447800" y="3563112"/>
          <a:ext cx="2154930" cy="384047"/>
        </p:xfrm>
        <a:graphic>
          <a:graphicData uri="http://schemas.openxmlformats.org/presentationml/2006/ole">
            <mc:AlternateContent xmlns:mc="http://schemas.openxmlformats.org/markup-compatibility/2006">
              <mc:Choice xmlns:v="urn:schemas-microsoft-com:vml" Requires="v">
                <p:oleObj name="Equation" r:id="rId11" imgW="1282680" imgH="228600" progId="Equation.DSMT4">
                  <p:embed/>
                </p:oleObj>
              </mc:Choice>
              <mc:Fallback>
                <p:oleObj name="Equation" r:id="rId11" imgW="1282680" imgH="228600" progId="Equation.DSMT4">
                  <p:embed/>
                  <p:pic>
                    <p:nvPicPr>
                      <p:cNvPr id="0" name=""/>
                      <p:cNvPicPr/>
                      <p:nvPr/>
                    </p:nvPicPr>
                    <p:blipFill>
                      <a:blip r:embed="rId12"/>
                      <a:stretch>
                        <a:fillRect/>
                      </a:stretch>
                    </p:blipFill>
                    <p:spPr>
                      <a:xfrm>
                        <a:off x="1447800" y="3563112"/>
                        <a:ext cx="2154930" cy="384047"/>
                      </a:xfrm>
                      <a:prstGeom prst="rect">
                        <a:avLst/>
                      </a:prstGeom>
                    </p:spPr>
                  </p:pic>
                </p:oleObj>
              </mc:Fallback>
            </mc:AlternateContent>
          </a:graphicData>
        </a:graphic>
      </p:graphicFrame>
      <p:graphicFrame>
        <p:nvGraphicFramePr>
          <p:cNvPr id="31" name="Object 30">
            <a:extLst>
              <a:ext uri="{FF2B5EF4-FFF2-40B4-BE49-F238E27FC236}">
                <a16:creationId xmlns:a16="http://schemas.microsoft.com/office/drawing/2014/main" id="{C4EDD8EC-EBEC-425F-ADE4-8EF43D4E254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14398093"/>
              </p:ext>
            </p:extLst>
          </p:nvPr>
        </p:nvGraphicFramePr>
        <p:xfrm>
          <a:off x="859536" y="3972949"/>
          <a:ext cx="5698998" cy="411480"/>
        </p:xfrm>
        <a:graphic>
          <a:graphicData uri="http://schemas.openxmlformats.org/presentationml/2006/ole">
            <mc:AlternateContent xmlns:mc="http://schemas.openxmlformats.org/markup-compatibility/2006">
              <mc:Choice xmlns:v="urn:schemas-microsoft-com:vml" Requires="v">
                <p:oleObj name="Equation" r:id="rId13" imgW="3517560" imgH="253800" progId="Equation.DSMT4">
                  <p:embed/>
                </p:oleObj>
              </mc:Choice>
              <mc:Fallback>
                <p:oleObj name="Equation" r:id="rId13" imgW="3517560" imgH="253800" progId="Equation.DSMT4">
                  <p:embed/>
                  <p:pic>
                    <p:nvPicPr>
                      <p:cNvPr id="0" name=""/>
                      <p:cNvPicPr/>
                      <p:nvPr/>
                    </p:nvPicPr>
                    <p:blipFill>
                      <a:blip r:embed="rId14"/>
                      <a:stretch>
                        <a:fillRect/>
                      </a:stretch>
                    </p:blipFill>
                    <p:spPr>
                      <a:xfrm>
                        <a:off x="859536" y="3972949"/>
                        <a:ext cx="5698998" cy="411480"/>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835ACF38-6C10-45E1-80E0-9AEF81469B65}"/>
              </a:ext>
            </a:extLst>
          </p:cNvPr>
          <p:cNvSpPr>
            <a:spLocks noGrp="1"/>
          </p:cNvSpPr>
          <p:nvPr>
            <p:ph idx="15"/>
          </p:nvPr>
        </p:nvSpPr>
        <p:spPr>
          <a:xfrm>
            <a:off x="457200" y="4371249"/>
            <a:ext cx="1143000" cy="389173"/>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To find</a:t>
            </a:r>
            <a:endParaRPr lang="en-US" dirty="0"/>
          </a:p>
        </p:txBody>
      </p:sp>
      <p:graphicFrame>
        <p:nvGraphicFramePr>
          <p:cNvPr id="32" name="Object 31">
            <a:extLst>
              <a:ext uri="{FF2B5EF4-FFF2-40B4-BE49-F238E27FC236}">
                <a16:creationId xmlns:a16="http://schemas.microsoft.com/office/drawing/2014/main" id="{08CEEC86-CC74-44A3-AEA9-D735533E216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28667336"/>
              </p:ext>
            </p:extLst>
          </p:nvPr>
        </p:nvGraphicFramePr>
        <p:xfrm>
          <a:off x="1417320" y="4384429"/>
          <a:ext cx="793698" cy="512064"/>
        </p:xfrm>
        <a:graphic>
          <a:graphicData uri="http://schemas.openxmlformats.org/presentationml/2006/ole">
            <mc:AlternateContent xmlns:mc="http://schemas.openxmlformats.org/markup-compatibility/2006">
              <mc:Choice xmlns:v="urn:schemas-microsoft-com:vml" Requires="v">
                <p:oleObj name="Equation" r:id="rId15" imgW="393480" imgH="253800" progId="Equation.DSMT4">
                  <p:embed/>
                </p:oleObj>
              </mc:Choice>
              <mc:Fallback>
                <p:oleObj name="Equation" r:id="rId15" imgW="393480" imgH="253800" progId="Equation.DSMT4">
                  <p:embed/>
                  <p:pic>
                    <p:nvPicPr>
                      <p:cNvPr id="0" name=""/>
                      <p:cNvPicPr/>
                      <p:nvPr/>
                    </p:nvPicPr>
                    <p:blipFill>
                      <a:blip r:embed="rId16"/>
                      <a:stretch>
                        <a:fillRect/>
                      </a:stretch>
                    </p:blipFill>
                    <p:spPr>
                      <a:xfrm>
                        <a:off x="1417320" y="4384429"/>
                        <a:ext cx="793698" cy="512064"/>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1D7F37EE-9326-42A6-A9BF-D6024728938F}"/>
              </a:ext>
            </a:extLst>
          </p:cNvPr>
          <p:cNvSpPr>
            <a:spLocks noGrp="1"/>
          </p:cNvSpPr>
          <p:nvPr>
            <p:ph idx="16"/>
          </p:nvPr>
        </p:nvSpPr>
        <p:spPr>
          <a:xfrm>
            <a:off x="2130552" y="4401582"/>
            <a:ext cx="2438400" cy="389172"/>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 </a:t>
            </a:r>
            <a:r>
              <a:rPr kumimoji="0" lang="en-US" sz="24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a:t>
            </a:r>
            <a:endParaRPr lang="en-US" dirty="0"/>
          </a:p>
        </p:txBody>
      </p:sp>
      <p:graphicFrame>
        <p:nvGraphicFramePr>
          <p:cNvPr id="33" name="Object 32">
            <a:extLst>
              <a:ext uri="{FF2B5EF4-FFF2-40B4-BE49-F238E27FC236}">
                <a16:creationId xmlns:a16="http://schemas.microsoft.com/office/drawing/2014/main" id="{FB56316B-113F-4A33-A48F-D68909B2F7A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50842793"/>
              </p:ext>
            </p:extLst>
          </p:nvPr>
        </p:nvGraphicFramePr>
        <p:xfrm>
          <a:off x="4414875" y="4384429"/>
          <a:ext cx="754380" cy="502920"/>
        </p:xfrm>
        <a:graphic>
          <a:graphicData uri="http://schemas.openxmlformats.org/presentationml/2006/ole">
            <mc:AlternateContent xmlns:mc="http://schemas.openxmlformats.org/markup-compatibility/2006">
              <mc:Choice xmlns:v="urn:schemas-microsoft-com:vml" Requires="v">
                <p:oleObj name="Equation" r:id="rId17" imgW="380880" imgH="253800" progId="Equation.DSMT4">
                  <p:embed/>
                </p:oleObj>
              </mc:Choice>
              <mc:Fallback>
                <p:oleObj name="Equation" r:id="rId17" imgW="380880" imgH="253800" progId="Equation.DSMT4">
                  <p:embed/>
                  <p:pic>
                    <p:nvPicPr>
                      <p:cNvPr id="0" name=""/>
                      <p:cNvPicPr/>
                      <p:nvPr/>
                    </p:nvPicPr>
                    <p:blipFill>
                      <a:blip r:embed="rId18"/>
                      <a:stretch>
                        <a:fillRect/>
                      </a:stretch>
                    </p:blipFill>
                    <p:spPr>
                      <a:xfrm>
                        <a:off x="4414875" y="4384429"/>
                        <a:ext cx="754380" cy="502920"/>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3C296CEF-37DE-49AB-AA90-10AB60EFA919}"/>
              </a:ext>
            </a:extLst>
          </p:cNvPr>
          <p:cNvSpPr>
            <a:spLocks noGrp="1"/>
          </p:cNvSpPr>
          <p:nvPr>
            <p:ph idx="17"/>
          </p:nvPr>
        </p:nvSpPr>
        <p:spPr>
          <a:xfrm>
            <a:off x="5084064" y="4394977"/>
            <a:ext cx="3733800" cy="381000"/>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 the probability that the</a:t>
            </a:r>
            <a:endParaRPr lang="en-US" dirty="0"/>
          </a:p>
        </p:txBody>
      </p:sp>
      <p:sp>
        <p:nvSpPr>
          <p:cNvPr id="12" name="Content Placeholder 11">
            <a:extLst>
              <a:ext uri="{FF2B5EF4-FFF2-40B4-BE49-F238E27FC236}">
                <a16:creationId xmlns:a16="http://schemas.microsoft.com/office/drawing/2014/main" id="{82BBE97C-50C1-413B-AD58-0449429C4B21}"/>
              </a:ext>
            </a:extLst>
          </p:cNvPr>
          <p:cNvSpPr>
            <a:spLocks noGrp="1"/>
          </p:cNvSpPr>
          <p:nvPr>
            <p:ph idx="18"/>
          </p:nvPr>
        </p:nvSpPr>
        <p:spPr>
          <a:xfrm>
            <a:off x="457200" y="4745736"/>
            <a:ext cx="8229600" cy="805838"/>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largest of the first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j</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elements in the list occurs at the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 position, that is, max</a:t>
            </a:r>
            <a:endParaRPr lang="en-US" dirty="0"/>
          </a:p>
        </p:txBody>
      </p:sp>
      <p:graphicFrame>
        <p:nvGraphicFramePr>
          <p:cNvPr id="34" name="Object 33">
            <a:extLst>
              <a:ext uri="{FF2B5EF4-FFF2-40B4-BE49-F238E27FC236}">
                <a16:creationId xmlns:a16="http://schemas.microsoft.com/office/drawing/2014/main" id="{B7CEAD34-7FDF-459D-AFEB-8679FF86E91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17517191"/>
              </p:ext>
            </p:extLst>
          </p:nvPr>
        </p:nvGraphicFramePr>
        <p:xfrm>
          <a:off x="2025223" y="5105400"/>
          <a:ext cx="2318177" cy="531249"/>
        </p:xfrm>
        <a:graphic>
          <a:graphicData uri="http://schemas.openxmlformats.org/presentationml/2006/ole">
            <mc:AlternateContent xmlns:mc="http://schemas.openxmlformats.org/markup-compatibility/2006">
              <mc:Choice xmlns:v="urn:schemas-microsoft-com:vml" Requires="v">
                <p:oleObj name="Equation" r:id="rId19" imgW="1218960" imgH="279360" progId="Equation.DSMT4">
                  <p:embed/>
                </p:oleObj>
              </mc:Choice>
              <mc:Fallback>
                <p:oleObj name="Equation" r:id="rId19" imgW="1218960" imgH="279360" progId="Equation.DSMT4">
                  <p:embed/>
                  <p:pic>
                    <p:nvPicPr>
                      <p:cNvPr id="0" name=""/>
                      <p:cNvPicPr/>
                      <p:nvPr/>
                    </p:nvPicPr>
                    <p:blipFill>
                      <a:blip r:embed="rId20"/>
                      <a:stretch>
                        <a:fillRect/>
                      </a:stretch>
                    </p:blipFill>
                    <p:spPr>
                      <a:xfrm>
                        <a:off x="2025223" y="5105400"/>
                        <a:ext cx="2318177" cy="531249"/>
                      </a:xfrm>
                      <a:prstGeom prst="rect">
                        <a:avLst/>
                      </a:prstGeom>
                    </p:spPr>
                  </p:pic>
                </p:oleObj>
              </mc:Fallback>
            </mc:AlternateContent>
          </a:graphicData>
        </a:graphic>
      </p:graphicFrame>
      <p:sp>
        <p:nvSpPr>
          <p:cNvPr id="13" name="Content Placeholder 12">
            <a:extLst>
              <a:ext uri="{FF2B5EF4-FFF2-40B4-BE49-F238E27FC236}">
                <a16:creationId xmlns:a16="http://schemas.microsoft.com/office/drawing/2014/main" id="{9C51BECE-BBC4-4C82-B9F5-276A7118FF3E}"/>
              </a:ext>
            </a:extLst>
          </p:cNvPr>
          <p:cNvSpPr>
            <a:spLocks noGrp="1"/>
          </p:cNvSpPr>
          <p:nvPr>
            <p:ph idx="19"/>
          </p:nvPr>
        </p:nvSpPr>
        <p:spPr>
          <a:xfrm>
            <a:off x="4242816" y="5117809"/>
            <a:ext cx="2133600" cy="518840"/>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where</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k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j.</a:t>
            </a:r>
            <a:endParaRPr lang="en-US" dirty="0"/>
          </a:p>
        </p:txBody>
      </p:sp>
      <p:sp>
        <p:nvSpPr>
          <p:cNvPr id="14" name="Content Placeholder 13">
            <a:extLst>
              <a:ext uri="{FF2B5EF4-FFF2-40B4-BE49-F238E27FC236}">
                <a16:creationId xmlns:a16="http://schemas.microsoft.com/office/drawing/2014/main" id="{444CF285-D6F6-4882-B710-A993A161807D}"/>
              </a:ext>
            </a:extLst>
          </p:cNvPr>
          <p:cNvSpPr>
            <a:spLocks noGrp="1"/>
          </p:cNvSpPr>
          <p:nvPr>
            <p:ph idx="20"/>
          </p:nvPr>
        </p:nvSpPr>
        <p:spPr>
          <a:xfrm>
            <a:off x="457200" y="5595187"/>
            <a:ext cx="4038600" cy="457199"/>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Assume uniform distribution;</a:t>
            </a:r>
            <a:endParaRPr lang="en-US" dirty="0"/>
          </a:p>
        </p:txBody>
      </p:sp>
      <p:graphicFrame>
        <p:nvGraphicFramePr>
          <p:cNvPr id="36" name="Object 35">
            <a:extLst>
              <a:ext uri="{FF2B5EF4-FFF2-40B4-BE49-F238E27FC236}">
                <a16:creationId xmlns:a16="http://schemas.microsoft.com/office/drawing/2014/main" id="{42CD7A2B-D020-46FD-AF2A-9C4BE827B91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564759075"/>
              </p:ext>
            </p:extLst>
          </p:nvPr>
        </p:nvGraphicFramePr>
        <p:xfrm>
          <a:off x="4162960" y="5608320"/>
          <a:ext cx="1433779" cy="512064"/>
        </p:xfrm>
        <a:graphic>
          <a:graphicData uri="http://schemas.openxmlformats.org/presentationml/2006/ole">
            <mc:AlternateContent xmlns:mc="http://schemas.openxmlformats.org/markup-compatibility/2006">
              <mc:Choice xmlns:v="urn:schemas-microsoft-com:vml" Requires="v">
                <p:oleObj name="Equation" r:id="rId21" imgW="711000" imgH="253800" progId="Equation.DSMT4">
                  <p:embed/>
                </p:oleObj>
              </mc:Choice>
              <mc:Fallback>
                <p:oleObj name="Equation" r:id="rId21" imgW="711000" imgH="253800" progId="Equation.DSMT4">
                  <p:embed/>
                  <p:pic>
                    <p:nvPicPr>
                      <p:cNvPr id="0" name=""/>
                      <p:cNvPicPr/>
                      <p:nvPr/>
                    </p:nvPicPr>
                    <p:blipFill>
                      <a:blip r:embed="rId22"/>
                      <a:stretch>
                        <a:fillRect/>
                      </a:stretch>
                    </p:blipFill>
                    <p:spPr>
                      <a:xfrm>
                        <a:off x="4162960" y="5608320"/>
                        <a:ext cx="1433779" cy="512064"/>
                      </a:xfrm>
                      <a:prstGeom prst="rect">
                        <a:avLst/>
                      </a:prstGeom>
                    </p:spPr>
                  </p:pic>
                </p:oleObj>
              </mc:Fallback>
            </mc:AlternateContent>
          </a:graphicData>
        </a:graphic>
      </p:graphicFrame>
      <p:sp>
        <p:nvSpPr>
          <p:cNvPr id="15" name="Content Placeholder 14">
            <a:extLst>
              <a:ext uri="{FF2B5EF4-FFF2-40B4-BE49-F238E27FC236}">
                <a16:creationId xmlns:a16="http://schemas.microsoft.com/office/drawing/2014/main" id="{C9CA4D84-1B73-4FA1-AA71-91D7AA177D20}"/>
              </a:ext>
            </a:extLst>
          </p:cNvPr>
          <p:cNvSpPr>
            <a:spLocks noGrp="1"/>
          </p:cNvSpPr>
          <p:nvPr>
            <p:ph idx="21"/>
          </p:nvPr>
        </p:nvSpPr>
        <p:spPr>
          <a:xfrm>
            <a:off x="457200" y="6050496"/>
            <a:ext cx="838200" cy="422030"/>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Then</a:t>
            </a:r>
            <a:endParaRPr lang="en-US" dirty="0"/>
          </a:p>
        </p:txBody>
      </p:sp>
      <p:graphicFrame>
        <p:nvGraphicFramePr>
          <p:cNvPr id="38" name="Object 37">
            <a:extLst>
              <a:ext uri="{FF2B5EF4-FFF2-40B4-BE49-F238E27FC236}">
                <a16:creationId xmlns:a16="http://schemas.microsoft.com/office/drawing/2014/main" id="{B4E132A1-A044-45C1-BF4F-C2B01A776ED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95680720"/>
              </p:ext>
            </p:extLst>
          </p:nvPr>
        </p:nvGraphicFramePr>
        <p:xfrm>
          <a:off x="1174090" y="6054032"/>
          <a:ext cx="1280158" cy="512063"/>
        </p:xfrm>
        <a:graphic>
          <a:graphicData uri="http://schemas.openxmlformats.org/presentationml/2006/ole">
            <mc:AlternateContent xmlns:mc="http://schemas.openxmlformats.org/markup-compatibility/2006">
              <mc:Choice xmlns:v="urn:schemas-microsoft-com:vml" Requires="v">
                <p:oleObj name="Equation" r:id="rId23" imgW="634680" imgH="253800" progId="Equation.DSMT4">
                  <p:embed/>
                </p:oleObj>
              </mc:Choice>
              <mc:Fallback>
                <p:oleObj name="Equation" r:id="rId23" imgW="634680" imgH="253800" progId="Equation.DSMT4">
                  <p:embed/>
                  <p:pic>
                    <p:nvPicPr>
                      <p:cNvPr id="0" name=""/>
                      <p:cNvPicPr/>
                      <p:nvPr/>
                    </p:nvPicPr>
                    <p:blipFill>
                      <a:blip r:embed="rId24"/>
                      <a:stretch>
                        <a:fillRect/>
                      </a:stretch>
                    </p:blipFill>
                    <p:spPr>
                      <a:xfrm>
                        <a:off x="1174090" y="6054032"/>
                        <a:ext cx="1280158" cy="512063"/>
                      </a:xfrm>
                      <a:prstGeom prst="rect">
                        <a:avLst/>
                      </a:prstGeom>
                    </p:spPr>
                  </p:pic>
                </p:oleObj>
              </mc:Fallback>
            </mc:AlternateContent>
          </a:graphicData>
        </a:graphic>
      </p:graphicFrame>
      <p:sp>
        <p:nvSpPr>
          <p:cNvPr id="25" name="Slide Number Placeholder 5">
            <a:extLst>
              <a:ext uri="{FF2B5EF4-FFF2-40B4-BE49-F238E27FC236}">
                <a16:creationId xmlns:a16="http://schemas.microsoft.com/office/drawing/2014/main" id="{51B2E4BD-E8D4-4796-A401-9ADA04AC2F00}"/>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67</a:t>
            </a:fld>
            <a:endParaRPr lang="en-US" dirty="0">
              <a:solidFill>
                <a:schemeClr val="bg1"/>
              </a:solidFill>
              <a:latin typeface="Calibri (Body)"/>
            </a:endParaRPr>
          </a:p>
        </p:txBody>
      </p:sp>
    </p:spTree>
    <p:extLst>
      <p:ext uri="{BB962C8B-B14F-4D97-AF65-F5344CB8AC3E}">
        <p14:creationId xmlns:p14="http://schemas.microsoft.com/office/powerpoint/2010/main" val="17200729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2EF1D-C0B1-446B-A3DF-40AF102F23C9}"/>
              </a:ext>
            </a:extLst>
          </p:cNvPr>
          <p:cNvSpPr>
            <a:spLocks noGrp="1"/>
          </p:cNvSpPr>
          <p:nvPr>
            <p:ph type="title"/>
          </p:nvPr>
        </p:nvSpPr>
        <p:spPr/>
        <p:txBody>
          <a:bodyPr/>
          <a:lstStyle/>
          <a:p>
            <a:r>
              <a:rPr lang="en-IN" dirty="0">
                <a:latin typeface="+mj-lt"/>
              </a:rPr>
              <a:t>Average-Case Complexity of Insertion Sort</a:t>
            </a:r>
            <a:r>
              <a:rPr lang="en-IN" sz="1500" dirty="0">
                <a:latin typeface="+mj-lt"/>
              </a:rPr>
              <a:t> 3</a:t>
            </a:r>
            <a:endParaRPr lang="en-US" dirty="0"/>
          </a:p>
        </p:txBody>
      </p:sp>
      <p:sp>
        <p:nvSpPr>
          <p:cNvPr id="3" name="Content Placeholder 2">
            <a:extLst>
              <a:ext uri="{FF2B5EF4-FFF2-40B4-BE49-F238E27FC236}">
                <a16:creationId xmlns:a16="http://schemas.microsoft.com/office/drawing/2014/main" id="{1344429D-7D61-461C-9588-F063A6ED38DD}"/>
              </a:ext>
            </a:extLst>
          </p:cNvPr>
          <p:cNvSpPr>
            <a:spLocks noGrp="1"/>
          </p:cNvSpPr>
          <p:nvPr>
            <p:ph idx="1"/>
          </p:nvPr>
        </p:nvSpPr>
        <p:spPr>
          <a:xfrm>
            <a:off x="457200" y="1295399"/>
            <a:ext cx="990600" cy="531323"/>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Since</a:t>
            </a:r>
            <a:endParaRPr lang="en-US" dirty="0"/>
          </a:p>
        </p:txBody>
      </p:sp>
      <p:graphicFrame>
        <p:nvGraphicFramePr>
          <p:cNvPr id="18" name="Object 17">
            <a:extLst>
              <a:ext uri="{FF2B5EF4-FFF2-40B4-BE49-F238E27FC236}">
                <a16:creationId xmlns:a16="http://schemas.microsoft.com/office/drawing/2014/main" id="{616195FC-6243-41EE-B8C9-5B4F348DE5B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57089777"/>
              </p:ext>
            </p:extLst>
          </p:nvPr>
        </p:nvGraphicFramePr>
        <p:xfrm>
          <a:off x="1341730" y="1310742"/>
          <a:ext cx="354215" cy="531322"/>
        </p:xfrm>
        <a:graphic>
          <a:graphicData uri="http://schemas.openxmlformats.org/presentationml/2006/ole">
            <mc:AlternateContent xmlns:mc="http://schemas.openxmlformats.org/markup-compatibility/2006">
              <mc:Choice xmlns:v="urn:schemas-microsoft-com:vml" Requires="v">
                <p:oleObj name="Equation" r:id="rId2" imgW="152280" imgH="228600" progId="Equation.DSMT4">
                  <p:embed/>
                </p:oleObj>
              </mc:Choice>
              <mc:Fallback>
                <p:oleObj name="Equation" r:id="rId2" imgW="152280" imgH="228600" progId="Equation.DSMT4">
                  <p:embed/>
                  <p:pic>
                    <p:nvPicPr>
                      <p:cNvPr id="28" name="Object 27">
                        <a:extLst>
                          <a:ext uri="{FF2B5EF4-FFF2-40B4-BE49-F238E27FC236}">
                            <a16:creationId xmlns:a16="http://schemas.microsoft.com/office/drawing/2014/main" id="{DF0028AA-3048-4E95-83D9-348EFA7A938F}"/>
                          </a:ext>
                        </a:extLst>
                      </p:cNvPr>
                      <p:cNvPicPr/>
                      <p:nvPr/>
                    </p:nvPicPr>
                    <p:blipFill>
                      <a:blip r:embed="rId3"/>
                      <a:stretch>
                        <a:fillRect/>
                      </a:stretch>
                    </p:blipFill>
                    <p:spPr>
                      <a:xfrm>
                        <a:off x="1341730" y="1310742"/>
                        <a:ext cx="354215" cy="531322"/>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CFCF4DE1-D449-4FFE-B621-0BE7524C2792}"/>
              </a:ext>
            </a:extLst>
          </p:cNvPr>
          <p:cNvSpPr>
            <a:spLocks noGrp="1"/>
          </p:cNvSpPr>
          <p:nvPr>
            <p:ph idx="10"/>
          </p:nvPr>
        </p:nvSpPr>
        <p:spPr>
          <a:xfrm>
            <a:off x="1609973" y="1309129"/>
            <a:ext cx="7162800" cy="531323"/>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could be inserted into any of the first </a:t>
            </a:r>
            <a:r>
              <a:rPr kumimoji="0" lang="en-US" sz="2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positions</a:t>
            </a:r>
          </a:p>
        </p:txBody>
      </p:sp>
      <p:graphicFrame>
        <p:nvGraphicFramePr>
          <p:cNvPr id="16" name="Object 3">
            <a:extLst>
              <a:ext uri="{FF2B5EF4-FFF2-40B4-BE49-F238E27FC236}">
                <a16:creationId xmlns:a16="http://schemas.microsoft.com/office/drawing/2014/main" id="{D02B6368-8724-4717-9015-29D575213ECF}"/>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58140768"/>
              </p:ext>
            </p:extLst>
          </p:nvPr>
        </p:nvGraphicFramePr>
        <p:xfrm>
          <a:off x="609600" y="1861788"/>
          <a:ext cx="7348537" cy="1384300"/>
        </p:xfrm>
        <a:graphic>
          <a:graphicData uri="http://schemas.openxmlformats.org/presentationml/2006/ole">
            <mc:AlternateContent xmlns:mc="http://schemas.openxmlformats.org/markup-compatibility/2006">
              <mc:Choice xmlns:v="urn:schemas-microsoft-com:vml" Requires="v">
                <p:oleObj name="Equation" r:id="rId4" imgW="3644640" imgH="685800" progId="Equation.DSMT4">
                  <p:embed/>
                </p:oleObj>
              </mc:Choice>
              <mc:Fallback>
                <p:oleObj name="Equation" r:id="rId4" imgW="3644640" imgH="685800" progId="Equation.DSMT4">
                  <p:embed/>
                  <p:pic>
                    <p:nvPicPr>
                      <p:cNvPr id="8" name="Object 3">
                        <a:extLst>
                          <a:ext uri="{C183D7F6-B498-43B3-948B-1728B52AA6E4}">
                            <adec:decorative xmlns:adec="http://schemas.microsoft.com/office/drawing/2017/decorative" val="1"/>
                          </a:ext>
                        </a:extLst>
                      </p:cNvPr>
                      <p:cNvPicPr/>
                      <p:nvPr/>
                    </p:nvPicPr>
                    <p:blipFill>
                      <a:blip r:embed="rId5"/>
                      <a:stretch>
                        <a:fillRect/>
                      </a:stretch>
                    </p:blipFill>
                    <p:spPr>
                      <a:xfrm>
                        <a:off x="609600" y="1861788"/>
                        <a:ext cx="7348537" cy="1384300"/>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1C5764ED-10D8-4F4A-97AB-F15AFCDDA06C}"/>
              </a:ext>
            </a:extLst>
          </p:cNvPr>
          <p:cNvSpPr>
            <a:spLocks noGrp="1"/>
          </p:cNvSpPr>
          <p:nvPr>
            <p:ph idx="12"/>
          </p:nvPr>
        </p:nvSpPr>
        <p:spPr>
          <a:xfrm>
            <a:off x="457200" y="3044952"/>
            <a:ext cx="2514600" cy="531323"/>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It follows that</a:t>
            </a:r>
          </a:p>
        </p:txBody>
      </p:sp>
      <p:graphicFrame>
        <p:nvGraphicFramePr>
          <p:cNvPr id="17" name="Object 16">
            <a:extLst>
              <a:ext uri="{FF2B5EF4-FFF2-40B4-BE49-F238E27FC236}">
                <a16:creationId xmlns:a16="http://schemas.microsoft.com/office/drawing/2014/main" id="{AE7B9886-23C6-4897-93BC-A1C17D6CD23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25799459"/>
              </p:ext>
            </p:extLst>
          </p:nvPr>
        </p:nvGraphicFramePr>
        <p:xfrm>
          <a:off x="1676400" y="3810000"/>
          <a:ext cx="5030216" cy="1718868"/>
        </p:xfrm>
        <a:graphic>
          <a:graphicData uri="http://schemas.openxmlformats.org/presentationml/2006/ole">
            <mc:AlternateContent xmlns:mc="http://schemas.openxmlformats.org/markup-compatibility/2006">
              <mc:Choice xmlns:v="urn:schemas-microsoft-com:vml" Requires="v">
                <p:oleObj name="Equation" r:id="rId6" imgW="2527200" imgH="863280" progId="Equation.DSMT4">
                  <p:embed/>
                </p:oleObj>
              </mc:Choice>
              <mc:Fallback>
                <p:oleObj name="Equation" r:id="rId6" imgW="2527200" imgH="863280" progId="Equation.DSMT4">
                  <p:embed/>
                  <p:pic>
                    <p:nvPicPr>
                      <p:cNvPr id="6" name="Object 5">
                        <a:extLst>
                          <a:ext uri="{FF2B5EF4-FFF2-40B4-BE49-F238E27FC236}">
                            <a16:creationId xmlns:a16="http://schemas.microsoft.com/office/drawing/2014/main" id="{33113228-08D5-493F-A05C-8A818DE51DD5}"/>
                          </a:ext>
                        </a:extLst>
                      </p:cNvPr>
                      <p:cNvPicPr/>
                      <p:nvPr/>
                    </p:nvPicPr>
                    <p:blipFill>
                      <a:blip r:embed="rId7"/>
                      <a:stretch>
                        <a:fillRect/>
                      </a:stretch>
                    </p:blipFill>
                    <p:spPr>
                      <a:xfrm>
                        <a:off x="1676400" y="3810000"/>
                        <a:ext cx="5030216" cy="1718868"/>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C7E42610-0FFB-4DE7-AC72-DAF8EF28DAD8}"/>
              </a:ext>
            </a:extLst>
          </p:cNvPr>
          <p:cNvSpPr>
            <a:spLocks noGrp="1"/>
          </p:cNvSpPr>
          <p:nvPr>
            <p:ph idx="13"/>
          </p:nvPr>
        </p:nvSpPr>
        <p:spPr>
          <a:xfrm>
            <a:off x="457200" y="5559552"/>
            <a:ext cx="5943600" cy="463971"/>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Hence, the average-case complexity is</a:t>
            </a:r>
            <a:endParaRPr kumimoji="0" lang="en-IN"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15" name="Slide Number Placeholder 5">
            <a:extLst>
              <a:ext uri="{FF2B5EF4-FFF2-40B4-BE49-F238E27FC236}">
                <a16:creationId xmlns:a16="http://schemas.microsoft.com/office/drawing/2014/main" id="{0B60C663-3806-465B-AEBB-ADEA2B447A0E}"/>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68</a:t>
            </a:fld>
            <a:endParaRPr lang="en-US" dirty="0">
              <a:solidFill>
                <a:schemeClr val="bg1"/>
              </a:solidFill>
              <a:latin typeface="Calibri (Body)"/>
            </a:endParaRPr>
          </a:p>
        </p:txBody>
      </p:sp>
    </p:spTree>
    <p:extLst>
      <p:ext uri="{BB962C8B-B14F-4D97-AF65-F5344CB8AC3E}">
        <p14:creationId xmlns:p14="http://schemas.microsoft.com/office/powerpoint/2010/main" val="18654499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8E936-6D2F-4C6E-9B5F-736AA1ACF8D2}"/>
              </a:ext>
            </a:extLst>
          </p:cNvPr>
          <p:cNvSpPr>
            <a:spLocks noGrp="1"/>
          </p:cNvSpPr>
          <p:nvPr>
            <p:ph type="title"/>
          </p:nvPr>
        </p:nvSpPr>
        <p:spPr/>
        <p:txBody>
          <a:bodyPr/>
          <a:lstStyle/>
          <a:p>
            <a:r>
              <a:rPr lang="en-IN" dirty="0">
                <a:latin typeface="+mj-lt"/>
              </a:rPr>
              <a:t>The Geometric Distribution</a:t>
            </a:r>
            <a:endParaRPr lang="en-US" dirty="0"/>
          </a:p>
        </p:txBody>
      </p:sp>
      <p:sp>
        <p:nvSpPr>
          <p:cNvPr id="3" name="Content Placeholder 2">
            <a:extLst>
              <a:ext uri="{FF2B5EF4-FFF2-40B4-BE49-F238E27FC236}">
                <a16:creationId xmlns:a16="http://schemas.microsoft.com/office/drawing/2014/main" id="{C7B62EBA-E52D-4176-9D9C-045B5A9434AE}"/>
              </a:ext>
            </a:extLst>
          </p:cNvPr>
          <p:cNvSpPr>
            <a:spLocks noGrp="1"/>
          </p:cNvSpPr>
          <p:nvPr>
            <p:ph idx="1"/>
          </p:nvPr>
        </p:nvSpPr>
        <p:spPr>
          <a:xfrm>
            <a:off x="457200" y="1295400"/>
            <a:ext cx="8534400" cy="877887"/>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 </a:t>
            </a:r>
            <a:r>
              <a:rPr kumimoji="0" lang="en-US" sz="24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random variable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has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geometric distribution with parameter p</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endParaRPr kumimoji="0" lang="en-IN"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6" name="Object 15">
            <a:extLst>
              <a:ext uri="{FF2B5EF4-FFF2-40B4-BE49-F238E27FC236}">
                <a16:creationId xmlns:a16="http://schemas.microsoft.com/office/drawing/2014/main" id="{2F4AD5A0-49D4-484E-950D-D08C01DD20B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19342093"/>
              </p:ext>
            </p:extLst>
          </p:nvPr>
        </p:nvGraphicFramePr>
        <p:xfrm>
          <a:off x="3547872" y="1600200"/>
          <a:ext cx="1380619" cy="573087"/>
        </p:xfrm>
        <a:graphic>
          <a:graphicData uri="http://schemas.openxmlformats.org/presentationml/2006/ole">
            <mc:AlternateContent xmlns:mc="http://schemas.openxmlformats.org/markup-compatibility/2006">
              <mc:Choice xmlns:v="urn:schemas-microsoft-com:vml" Requires="v">
                <p:oleObj name="Equation" r:id="rId2" imgW="672840" imgH="279360" progId="Equation.DSMT4">
                  <p:embed/>
                </p:oleObj>
              </mc:Choice>
              <mc:Fallback>
                <p:oleObj name="Equation" r:id="rId2" imgW="672840" imgH="279360" progId="Equation.DSMT4">
                  <p:embed/>
                  <p:pic>
                    <p:nvPicPr>
                      <p:cNvPr id="0" name=""/>
                      <p:cNvPicPr/>
                      <p:nvPr/>
                    </p:nvPicPr>
                    <p:blipFill>
                      <a:blip r:embed="rId3"/>
                      <a:stretch>
                        <a:fillRect/>
                      </a:stretch>
                    </p:blipFill>
                    <p:spPr>
                      <a:xfrm>
                        <a:off x="3547872" y="1600200"/>
                        <a:ext cx="1380619" cy="573087"/>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DA88F7B6-B9A2-4CBB-A838-31004CDF4313}"/>
              </a:ext>
            </a:extLst>
          </p:cNvPr>
          <p:cNvSpPr>
            <a:spLocks noGrp="1"/>
          </p:cNvSpPr>
          <p:nvPr>
            <p:ph idx="10"/>
          </p:nvPr>
        </p:nvSpPr>
        <p:spPr>
          <a:xfrm>
            <a:off x="4876800" y="1679511"/>
            <a:ext cx="4191000" cy="381000"/>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for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k</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where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a real</a:t>
            </a:r>
            <a:endParaRPr lang="en-US" dirty="0"/>
          </a:p>
        </p:txBody>
      </p:sp>
      <p:sp>
        <p:nvSpPr>
          <p:cNvPr id="5" name="Content Placeholder 4">
            <a:extLst>
              <a:ext uri="{FF2B5EF4-FFF2-40B4-BE49-F238E27FC236}">
                <a16:creationId xmlns:a16="http://schemas.microsoft.com/office/drawing/2014/main" id="{26757EB8-93A1-4B3F-8D82-35338D94BF97}"/>
              </a:ext>
            </a:extLst>
          </p:cNvPr>
          <p:cNvSpPr>
            <a:spLocks noGrp="1"/>
          </p:cNvSpPr>
          <p:nvPr>
            <p:ph idx="11"/>
          </p:nvPr>
        </p:nvSpPr>
        <p:spPr>
          <a:xfrm>
            <a:off x="457200" y="2045271"/>
            <a:ext cx="8686800" cy="3959289"/>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number with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Cambria Math"/>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Theorem </a:t>
            </a:r>
            <a:r>
              <a:rPr kumimoji="0" lang="en-US" sz="24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4</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the random variable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has the geometric distribution with parameter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Suppose the probability that a coin comes up tails is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What is the expected number of flips until this coin comes up tails?</a:t>
            </a:r>
          </a:p>
          <a:p>
            <a:pPr marL="457200"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 sample space is {T, HT, HHT, HHHT, HHHHT, .</a:t>
            </a:r>
            <a:r>
              <a:rPr kumimoji="0" lang="en-US" sz="1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457200"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Let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 the random variable equal to the number of flips in an element of the sample space;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HHT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etc.</a:t>
            </a:r>
          </a:p>
          <a:p>
            <a:pPr marL="457200" marR="0" lvl="1" indent="-342900" algn="l" defTabSz="457200" rtl="0" eaLnBrk="1" fontAlgn="auto" latinLnBrk="0" hangingPunct="1">
              <a:lnSpc>
                <a:spcPct val="100000"/>
              </a:lnSpc>
              <a:spcBef>
                <a:spcPts val="600"/>
              </a:spcBef>
              <a:spcAft>
                <a:spcPts val="600"/>
              </a:spcAft>
              <a:buClr>
                <a:srgbClr val="04617B"/>
              </a:buClr>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By Theorem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4</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1/</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endParaRPr kumimoji="0" lang="en-IN"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12" name="Content Placeholder 11">
            <a:extLst>
              <a:ext uri="{FF2B5EF4-FFF2-40B4-BE49-F238E27FC236}">
                <a16:creationId xmlns:a16="http://schemas.microsoft.com/office/drawing/2014/main" id="{9AB2628E-D2C6-4E47-BAE0-D90A82123009}"/>
              </a:ext>
            </a:extLst>
          </p:cNvPr>
          <p:cNvSpPr>
            <a:spLocks noGrp="1"/>
          </p:cNvSpPr>
          <p:nvPr>
            <p:ph idx="18"/>
          </p:nvPr>
        </p:nvSpPr>
        <p:spPr>
          <a:xfrm>
            <a:off x="6172200" y="6099048"/>
            <a:ext cx="2286000" cy="3810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see text for full details</a:t>
            </a:r>
          </a:p>
        </p:txBody>
      </p:sp>
      <p:sp>
        <p:nvSpPr>
          <p:cNvPr id="15" name="Slide Number Placeholder 5">
            <a:extLst>
              <a:ext uri="{FF2B5EF4-FFF2-40B4-BE49-F238E27FC236}">
                <a16:creationId xmlns:a16="http://schemas.microsoft.com/office/drawing/2014/main" id="{D4F53D07-20FC-460A-9B5B-4B1D4FA4DFA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69</a:t>
            </a:fld>
            <a:endParaRPr lang="en-US" dirty="0">
              <a:solidFill>
                <a:schemeClr val="bg1"/>
              </a:solidFill>
              <a:latin typeface="Calibri (Body)"/>
            </a:endParaRPr>
          </a:p>
        </p:txBody>
      </p:sp>
    </p:spTree>
    <p:extLst>
      <p:ext uri="{BB962C8B-B14F-4D97-AF65-F5344CB8AC3E}">
        <p14:creationId xmlns:p14="http://schemas.microsoft.com/office/powerpoint/2010/main" val="2450922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3582-595C-4AF6-9A21-E93202CEAA14}"/>
              </a:ext>
            </a:extLst>
          </p:cNvPr>
          <p:cNvSpPr>
            <a:spLocks noGrp="1"/>
          </p:cNvSpPr>
          <p:nvPr>
            <p:ph type="title"/>
          </p:nvPr>
        </p:nvSpPr>
        <p:spPr/>
        <p:txBody>
          <a:bodyPr/>
          <a:lstStyle/>
          <a:p>
            <a:r>
              <a:rPr lang="en-US" dirty="0">
                <a:latin typeface="+mj-lt"/>
              </a:rPr>
              <a:t>Applying Laplace’s Definition</a:t>
            </a:r>
            <a:r>
              <a:rPr lang="en-US" sz="1500" dirty="0">
                <a:latin typeface="+mj-lt"/>
              </a:rPr>
              <a:t> 2</a:t>
            </a:r>
            <a:endParaRPr lang="en-US" dirty="0"/>
          </a:p>
        </p:txBody>
      </p:sp>
      <p:sp>
        <p:nvSpPr>
          <p:cNvPr id="3" name="Content Placeholder 2">
            <a:extLst>
              <a:ext uri="{FF2B5EF4-FFF2-40B4-BE49-F238E27FC236}">
                <a16:creationId xmlns:a16="http://schemas.microsoft.com/office/drawing/2014/main" id="{62FEB7DB-5359-4F4D-9503-9CCA805EC836}"/>
              </a:ext>
            </a:extLst>
          </p:cNvPr>
          <p:cNvSpPr>
            <a:spLocks noGrp="1"/>
          </p:cNvSpPr>
          <p:nvPr>
            <p:ph idx="1"/>
          </p:nvPr>
        </p:nvSpPr>
        <p:spPr>
          <a:xfrm>
            <a:off x="457200" y="1295400"/>
            <a:ext cx="8382000" cy="51054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In a lottery, a player wins a large prize when they pick four digits that match, in correct order, four digits selected by a random mechanical process. What is the probability that a player wins the prize? </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By the product rule there are</a:t>
            </a:r>
          </a:p>
        </p:txBody>
      </p:sp>
      <p:graphicFrame>
        <p:nvGraphicFramePr>
          <p:cNvPr id="16" name="Object 15">
            <a:extLst>
              <a:ext uri="{FF2B5EF4-FFF2-40B4-BE49-F238E27FC236}">
                <a16:creationId xmlns:a16="http://schemas.microsoft.com/office/drawing/2014/main" id="{3122D1E7-1C0F-4168-8180-5C9068A0529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87372187"/>
              </p:ext>
            </p:extLst>
          </p:nvPr>
        </p:nvGraphicFramePr>
        <p:xfrm>
          <a:off x="4572000" y="2438400"/>
          <a:ext cx="1364382" cy="411480"/>
        </p:xfrm>
        <a:graphic>
          <a:graphicData uri="http://schemas.openxmlformats.org/presentationml/2006/ole">
            <mc:AlternateContent xmlns:mc="http://schemas.openxmlformats.org/markup-compatibility/2006">
              <mc:Choice xmlns:v="urn:schemas-microsoft-com:vml" Requires="v">
                <p:oleObj name="Equation" r:id="rId2" imgW="799920" imgH="241200" progId="Equation.DSMT4">
                  <p:embed/>
                </p:oleObj>
              </mc:Choice>
              <mc:Fallback>
                <p:oleObj name="Equation" r:id="rId2" imgW="799920" imgH="241200" progId="Equation.DSMT4">
                  <p:embed/>
                  <p:pic>
                    <p:nvPicPr>
                      <p:cNvPr id="0" name=""/>
                      <p:cNvPicPr/>
                      <p:nvPr/>
                    </p:nvPicPr>
                    <p:blipFill>
                      <a:blip r:embed="rId3"/>
                      <a:stretch>
                        <a:fillRect/>
                      </a:stretch>
                    </p:blipFill>
                    <p:spPr>
                      <a:xfrm>
                        <a:off x="4572000" y="2438400"/>
                        <a:ext cx="1364382" cy="41148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187433D2-1FA7-45BA-8E10-73F207D31F9B}"/>
              </a:ext>
            </a:extLst>
          </p:cNvPr>
          <p:cNvSpPr>
            <a:spLocks noGrp="1"/>
          </p:cNvSpPr>
          <p:nvPr>
            <p:ph idx="10"/>
          </p:nvPr>
        </p:nvSpPr>
        <p:spPr>
          <a:xfrm>
            <a:off x="5877620" y="2432304"/>
            <a:ext cx="2667000" cy="459277"/>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ways to pick four digits.</a:t>
            </a:r>
            <a:endParaRPr lang="en-US" dirty="0"/>
          </a:p>
        </p:txBody>
      </p:sp>
      <p:sp>
        <p:nvSpPr>
          <p:cNvPr id="5" name="Content Placeholder 4">
            <a:extLst>
              <a:ext uri="{FF2B5EF4-FFF2-40B4-BE49-F238E27FC236}">
                <a16:creationId xmlns:a16="http://schemas.microsoft.com/office/drawing/2014/main" id="{C7AAB29C-C6D0-4F94-9256-FCB409AE21A3}"/>
              </a:ext>
            </a:extLst>
          </p:cNvPr>
          <p:cNvSpPr>
            <a:spLocks noGrp="1"/>
          </p:cNvSpPr>
          <p:nvPr>
            <p:ph idx="11"/>
          </p:nvPr>
        </p:nvSpPr>
        <p:spPr>
          <a:xfrm>
            <a:off x="457200" y="2980943"/>
            <a:ext cx="8229600" cy="752857"/>
          </a:xfrm>
        </p:spPr>
        <p:txBody>
          <a:bodyPr/>
          <a:lstStyle/>
          <a:p>
            <a:pPr marL="347472" marR="0" lvl="1" indent="-34290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Since there is only </a:t>
            </a:r>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way to pick the correct digits, the probability of winning the large prize is</a:t>
            </a:r>
            <a:endParaRPr lang="en-US" dirty="0"/>
          </a:p>
        </p:txBody>
      </p:sp>
      <p:graphicFrame>
        <p:nvGraphicFramePr>
          <p:cNvPr id="17" name="Object 16">
            <a:extLst>
              <a:ext uri="{FF2B5EF4-FFF2-40B4-BE49-F238E27FC236}">
                <a16:creationId xmlns:a16="http://schemas.microsoft.com/office/drawing/2014/main" id="{4727C493-D93E-49C0-AD3F-53EC1DEC000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645966879"/>
              </p:ext>
            </p:extLst>
          </p:nvPr>
        </p:nvGraphicFramePr>
        <p:xfrm>
          <a:off x="2103120" y="3300984"/>
          <a:ext cx="1769633" cy="320040"/>
        </p:xfrm>
        <a:graphic>
          <a:graphicData uri="http://schemas.openxmlformats.org/presentationml/2006/ole">
            <mc:AlternateContent xmlns:mc="http://schemas.openxmlformats.org/markup-compatibility/2006">
              <mc:Choice xmlns:v="urn:schemas-microsoft-com:vml" Requires="v">
                <p:oleObj name="Equation" r:id="rId4" imgW="1193760" imgH="215640" progId="Equation.DSMT4">
                  <p:embed/>
                </p:oleObj>
              </mc:Choice>
              <mc:Fallback>
                <p:oleObj name="Equation" r:id="rId4" imgW="1193760" imgH="215640" progId="Equation.DSMT4">
                  <p:embed/>
                  <p:pic>
                    <p:nvPicPr>
                      <p:cNvPr id="0" name=""/>
                      <p:cNvPicPr/>
                      <p:nvPr/>
                    </p:nvPicPr>
                    <p:blipFill>
                      <a:blip r:embed="rId5"/>
                      <a:stretch>
                        <a:fillRect/>
                      </a:stretch>
                    </p:blipFill>
                    <p:spPr>
                      <a:xfrm>
                        <a:off x="2103120" y="3300984"/>
                        <a:ext cx="1769633" cy="320040"/>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EB5EDBDA-D833-406A-822E-BD2F1C3DCF15}"/>
              </a:ext>
            </a:extLst>
          </p:cNvPr>
          <p:cNvSpPr>
            <a:spLocks noGrp="1"/>
          </p:cNvSpPr>
          <p:nvPr>
            <p:ph idx="12"/>
          </p:nvPr>
        </p:nvSpPr>
        <p:spPr>
          <a:xfrm>
            <a:off x="457200" y="3657601"/>
            <a:ext cx="8305800" cy="2423160"/>
          </a:xfrm>
        </p:spPr>
        <p:txBody>
          <a:bodyPr/>
          <a:lstStyle/>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 smaller prize is won if only three digits are matched. What is the probability that a player wins the small prize?</a:t>
            </a:r>
          </a:p>
          <a:p>
            <a:pPr marL="0" marR="0" lvl="0" indent="0" algn="l" defTabSz="457200" rtl="0" eaLnBrk="1" fontAlgn="auto" latinLnBrk="0" hangingPunct="1">
              <a:lnSpc>
                <a:spcPct val="100000"/>
              </a:lnSpc>
              <a:spcBef>
                <a:spcPts val="6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exactly three digits are matched, one of the four digits must be incorrect and the other three digits must be correct. For the digit that is incorrect, there are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9</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possible choices. Hence, by the sum rule, there a total of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36</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possible ways to choose four digits that match exactly three of the winning four digits. The probability of winning the small price is</a:t>
            </a:r>
            <a:endParaRPr lang="en-US" dirty="0"/>
          </a:p>
        </p:txBody>
      </p:sp>
      <p:graphicFrame>
        <p:nvGraphicFramePr>
          <p:cNvPr id="18" name="Object 17">
            <a:extLst>
              <a:ext uri="{FF2B5EF4-FFF2-40B4-BE49-F238E27FC236}">
                <a16:creationId xmlns:a16="http://schemas.microsoft.com/office/drawing/2014/main" id="{C07379C3-8011-4752-9492-FFFEF3AB6AE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762460615"/>
              </p:ext>
            </p:extLst>
          </p:nvPr>
        </p:nvGraphicFramePr>
        <p:xfrm>
          <a:off x="6248400" y="5687568"/>
          <a:ext cx="2323652" cy="365760"/>
        </p:xfrm>
        <a:graphic>
          <a:graphicData uri="http://schemas.openxmlformats.org/presentationml/2006/ole">
            <mc:AlternateContent xmlns:mc="http://schemas.openxmlformats.org/markup-compatibility/2006">
              <mc:Choice xmlns:v="urn:schemas-microsoft-com:vml" Requires="v">
                <p:oleObj name="Equation" r:id="rId6" imgW="1371600" imgH="215640" progId="Equation.DSMT4">
                  <p:embed/>
                </p:oleObj>
              </mc:Choice>
              <mc:Fallback>
                <p:oleObj name="Equation" r:id="rId6" imgW="1371600" imgH="215640" progId="Equation.DSMT4">
                  <p:embed/>
                  <p:pic>
                    <p:nvPicPr>
                      <p:cNvPr id="0" name=""/>
                      <p:cNvPicPr/>
                      <p:nvPr/>
                    </p:nvPicPr>
                    <p:blipFill>
                      <a:blip r:embed="rId7"/>
                      <a:stretch>
                        <a:fillRect/>
                      </a:stretch>
                    </p:blipFill>
                    <p:spPr>
                      <a:xfrm>
                        <a:off x="6248400" y="5687568"/>
                        <a:ext cx="2323652" cy="36576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5C82F9B2-919F-4AB4-855B-F8524BC3F499}"/>
              </a:ext>
            </a:extLst>
          </p:cNvPr>
          <p:cNvSpPr>
            <a:spLocks noGrp="1"/>
          </p:cNvSpPr>
          <p:nvPr>
            <p:ph idx="13"/>
          </p:nvPr>
        </p:nvSpPr>
        <p:spPr>
          <a:xfrm>
            <a:off x="457200" y="5943600"/>
            <a:ext cx="990600" cy="396374"/>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0.0036</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lang="en-US" dirty="0"/>
          </a:p>
        </p:txBody>
      </p:sp>
      <p:sp>
        <p:nvSpPr>
          <p:cNvPr id="15" name="Slide Number Placeholder 5">
            <a:extLst>
              <a:ext uri="{FF2B5EF4-FFF2-40B4-BE49-F238E27FC236}">
                <a16:creationId xmlns:a16="http://schemas.microsoft.com/office/drawing/2014/main" id="{17D1751F-143E-4F14-91C8-53A6D946F3F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7</a:t>
            </a:fld>
            <a:endParaRPr lang="en-US" dirty="0">
              <a:solidFill>
                <a:schemeClr val="bg1"/>
              </a:solidFill>
              <a:latin typeface="Calibri (Body)"/>
            </a:endParaRPr>
          </a:p>
        </p:txBody>
      </p:sp>
    </p:spTree>
    <p:extLst>
      <p:ext uri="{BB962C8B-B14F-4D97-AF65-F5344CB8AC3E}">
        <p14:creationId xmlns:p14="http://schemas.microsoft.com/office/powerpoint/2010/main" val="252235139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D4A6E-9B31-4B42-9EAD-76535CE5AE84}"/>
              </a:ext>
            </a:extLst>
          </p:cNvPr>
          <p:cNvSpPr>
            <a:spLocks noGrp="1"/>
          </p:cNvSpPr>
          <p:nvPr>
            <p:ph type="title"/>
          </p:nvPr>
        </p:nvSpPr>
        <p:spPr/>
        <p:txBody>
          <a:bodyPr/>
          <a:lstStyle/>
          <a:p>
            <a:r>
              <a:rPr lang="en-IN" dirty="0">
                <a:latin typeface="+mj-lt"/>
              </a:rPr>
              <a:t>Independent Random Variables</a:t>
            </a:r>
            <a:endParaRPr lang="en-US" dirty="0"/>
          </a:p>
        </p:txBody>
      </p:sp>
      <p:sp>
        <p:nvSpPr>
          <p:cNvPr id="3" name="Content Placeholder 2">
            <a:extLst>
              <a:ext uri="{FF2B5EF4-FFF2-40B4-BE49-F238E27FC236}">
                <a16:creationId xmlns:a16="http://schemas.microsoft.com/office/drawing/2014/main" id="{803A951A-35E2-43E3-AF6E-8133658923A7}"/>
              </a:ext>
            </a:extLst>
          </p:cNvPr>
          <p:cNvSpPr>
            <a:spLocks noGrp="1"/>
          </p:cNvSpPr>
          <p:nvPr>
            <p:ph idx="1"/>
          </p:nvPr>
        </p:nvSpPr>
        <p:spPr>
          <a:xfrm>
            <a:off x="457200" y="1295400"/>
            <a:ext cx="8305800" cy="1100328"/>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Definition </a:t>
            </a:r>
            <a:r>
              <a:rPr kumimoji="0" lang="en-US" sz="28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random variables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Y </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on a sample space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independent if</a:t>
            </a:r>
            <a:endParaRPr kumimoji="0" lang="en-IN"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6" name="Object 15">
            <a:extLst>
              <a:ext uri="{FF2B5EF4-FFF2-40B4-BE49-F238E27FC236}">
                <a16:creationId xmlns:a16="http://schemas.microsoft.com/office/drawing/2014/main" id="{DB5C1E28-CD6B-488C-A0EC-A7DA13E3664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512472744"/>
              </p:ext>
            </p:extLst>
          </p:nvPr>
        </p:nvGraphicFramePr>
        <p:xfrm>
          <a:off x="960120" y="2395728"/>
          <a:ext cx="5847131" cy="576072"/>
        </p:xfrm>
        <a:graphic>
          <a:graphicData uri="http://schemas.openxmlformats.org/presentationml/2006/ole">
            <mc:AlternateContent xmlns:mc="http://schemas.openxmlformats.org/markup-compatibility/2006">
              <mc:Choice xmlns:v="urn:schemas-microsoft-com:vml" Requires="v">
                <p:oleObj name="Equation" r:id="rId2" imgW="2577960" imgH="253800" progId="Equation.DSMT4">
                  <p:embed/>
                </p:oleObj>
              </mc:Choice>
              <mc:Fallback>
                <p:oleObj name="Equation" r:id="rId2" imgW="2577960" imgH="253800" progId="Equation.DSMT4">
                  <p:embed/>
                  <p:pic>
                    <p:nvPicPr>
                      <p:cNvPr id="0" name=""/>
                      <p:cNvPicPr/>
                      <p:nvPr/>
                    </p:nvPicPr>
                    <p:blipFill>
                      <a:blip r:embed="rId3"/>
                      <a:stretch>
                        <a:fillRect/>
                      </a:stretch>
                    </p:blipFill>
                    <p:spPr>
                      <a:xfrm>
                        <a:off x="960120" y="2395728"/>
                        <a:ext cx="5847131" cy="576072"/>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521A33C9-BB6A-472B-ACE6-9C906CC33CA2}"/>
              </a:ext>
            </a:extLst>
          </p:cNvPr>
          <p:cNvSpPr>
            <a:spLocks noGrp="1"/>
          </p:cNvSpPr>
          <p:nvPr>
            <p:ph idx="10"/>
          </p:nvPr>
        </p:nvSpPr>
        <p:spPr>
          <a:xfrm>
            <a:off x="457200" y="3048000"/>
            <a:ext cx="8001000" cy="992677"/>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Theorem </a:t>
            </a:r>
            <a:r>
              <a:rPr kumimoji="0" lang="en-US" sz="2800" b="1"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5</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Y</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independent variables on a sample space </a:t>
            </a:r>
            <a:r>
              <a:rPr kumimoji="0" lang="en-US" sz="2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a:t>
            </a:r>
            <a:endParaRPr kumimoji="0" lang="en-IN" sz="2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7" name="Object 16">
            <a:extLst>
              <a:ext uri="{FF2B5EF4-FFF2-40B4-BE49-F238E27FC236}">
                <a16:creationId xmlns:a16="http://schemas.microsoft.com/office/drawing/2014/main" id="{42AA0A68-FAB0-4D92-A424-0CB1AC8DFCE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244650166"/>
              </p:ext>
            </p:extLst>
          </p:nvPr>
        </p:nvGraphicFramePr>
        <p:xfrm>
          <a:off x="3581400" y="3456432"/>
          <a:ext cx="2974682" cy="607078"/>
        </p:xfrm>
        <a:graphic>
          <a:graphicData uri="http://schemas.openxmlformats.org/presentationml/2006/ole">
            <mc:AlternateContent xmlns:mc="http://schemas.openxmlformats.org/markup-compatibility/2006">
              <mc:Choice xmlns:v="urn:schemas-microsoft-com:vml" Requires="v">
                <p:oleObj name="Equation" r:id="rId4" imgW="1244520" imgH="253800" progId="Equation.DSMT4">
                  <p:embed/>
                </p:oleObj>
              </mc:Choice>
              <mc:Fallback>
                <p:oleObj name="Equation" r:id="rId4" imgW="1244520" imgH="253800" progId="Equation.DSMT4">
                  <p:embed/>
                  <p:pic>
                    <p:nvPicPr>
                      <p:cNvPr id="0" name=""/>
                      <p:cNvPicPr/>
                      <p:nvPr/>
                    </p:nvPicPr>
                    <p:blipFill>
                      <a:blip r:embed="rId5"/>
                      <a:stretch>
                        <a:fillRect/>
                      </a:stretch>
                    </p:blipFill>
                    <p:spPr>
                      <a:xfrm>
                        <a:off x="3581400" y="3456432"/>
                        <a:ext cx="2974682" cy="607078"/>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14E2C5AC-A7F7-458C-80A5-2F4F38FF56B8}"/>
              </a:ext>
            </a:extLst>
          </p:cNvPr>
          <p:cNvSpPr>
            <a:spLocks noGrp="1"/>
          </p:cNvSpPr>
          <p:nvPr>
            <p:ph idx="13"/>
          </p:nvPr>
        </p:nvSpPr>
        <p:spPr>
          <a:xfrm>
            <a:off x="3429000" y="4645152"/>
            <a:ext cx="2286000" cy="3810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see text for full proof </a:t>
            </a:r>
          </a:p>
        </p:txBody>
      </p:sp>
      <p:sp>
        <p:nvSpPr>
          <p:cNvPr id="15" name="Slide Number Placeholder 5">
            <a:extLst>
              <a:ext uri="{FF2B5EF4-FFF2-40B4-BE49-F238E27FC236}">
                <a16:creationId xmlns:a16="http://schemas.microsoft.com/office/drawing/2014/main" id="{5CDF6678-33D4-431B-9844-CFA869164ABE}"/>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70</a:t>
            </a:fld>
            <a:endParaRPr lang="en-US" dirty="0">
              <a:solidFill>
                <a:schemeClr val="bg1"/>
              </a:solidFill>
              <a:latin typeface="Calibri (Body)"/>
            </a:endParaRPr>
          </a:p>
        </p:txBody>
      </p:sp>
    </p:spTree>
    <p:extLst>
      <p:ext uri="{BB962C8B-B14F-4D97-AF65-F5344CB8AC3E}">
        <p14:creationId xmlns:p14="http://schemas.microsoft.com/office/powerpoint/2010/main" val="21896062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mj-lt"/>
              </a:rPr>
              <a:t>Variance</a:t>
            </a:r>
            <a:r>
              <a:rPr lang="en-IN" sz="1500" dirty="0">
                <a:latin typeface="+mj-lt"/>
              </a:rPr>
              <a:t> 1</a:t>
            </a:r>
          </a:p>
        </p:txBody>
      </p:sp>
      <p:sp>
        <p:nvSpPr>
          <p:cNvPr id="3" name="Content Placeholder 2"/>
          <p:cNvSpPr>
            <a:spLocks noGrp="1"/>
          </p:cNvSpPr>
          <p:nvPr>
            <p:ph idx="1"/>
          </p:nvPr>
        </p:nvSpPr>
        <p:spPr>
          <a:xfrm>
            <a:off x="457200" y="1295400"/>
            <a:ext cx="8229600" cy="1286320"/>
          </a:xfrm>
        </p:spPr>
        <p:txBody>
          <a:bodyPr/>
          <a:lstStyle/>
          <a:p>
            <a:pPr>
              <a:spcBef>
                <a:spcPts val="0"/>
              </a:spcBef>
            </a:pPr>
            <a:r>
              <a:rPr lang="en-US" sz="1800" b="1" dirty="0"/>
              <a:t>Deviation</a:t>
            </a:r>
            <a:r>
              <a:rPr lang="en-US" sz="1800" dirty="0"/>
              <a:t>: The </a:t>
            </a:r>
            <a:r>
              <a:rPr lang="en-US" sz="1800" i="1" dirty="0"/>
              <a:t>deviation</a:t>
            </a:r>
            <a:r>
              <a:rPr lang="en-US" sz="1800" dirty="0"/>
              <a:t> of </a:t>
            </a:r>
            <a:r>
              <a:rPr lang="en-US" sz="1800" i="1" dirty="0"/>
              <a:t>X</a:t>
            </a:r>
            <a:r>
              <a:rPr lang="en-US" sz="1800" dirty="0"/>
              <a:t> at s </a:t>
            </a:r>
            <a:r>
              <a:rPr lang="en-US" sz="1800" dirty="0">
                <a:ea typeface="Cambria Math"/>
              </a:rPr>
              <a:t>∊</a:t>
            </a:r>
            <a:r>
              <a:rPr lang="en-US" sz="1800" dirty="0"/>
              <a:t> </a:t>
            </a:r>
            <a:r>
              <a:rPr lang="en-US" sz="1800" i="1" dirty="0"/>
              <a:t>S</a:t>
            </a:r>
            <a:r>
              <a:rPr lang="en-US" sz="1800" dirty="0"/>
              <a:t> is </a:t>
            </a:r>
            <a:r>
              <a:rPr lang="en-US" sz="1800" i="1" dirty="0"/>
              <a:t>X</a:t>
            </a:r>
            <a:r>
              <a:rPr lang="en-US" sz="1800" dirty="0"/>
              <a:t>(</a:t>
            </a:r>
            <a:r>
              <a:rPr lang="en-US" sz="1800" i="1" dirty="0"/>
              <a:t>s</a:t>
            </a:r>
            <a:r>
              <a:rPr lang="en-US" sz="1800" dirty="0"/>
              <a:t>) </a:t>
            </a:r>
            <a:r>
              <a:rPr lang="en-US" sz="1800" dirty="0">
                <a:ea typeface="Cambria Math"/>
              </a:rPr>
              <a:t>−</a:t>
            </a:r>
            <a:r>
              <a:rPr lang="en-US" sz="1800" dirty="0"/>
              <a:t> </a:t>
            </a:r>
            <a:r>
              <a:rPr lang="en-US" sz="1800" i="1" dirty="0"/>
              <a:t>E</a:t>
            </a:r>
            <a:r>
              <a:rPr lang="en-US" sz="1800" dirty="0"/>
              <a:t>(</a:t>
            </a:r>
            <a:r>
              <a:rPr lang="en-US" sz="1800" i="1" dirty="0"/>
              <a:t>X</a:t>
            </a:r>
            <a:r>
              <a:rPr lang="en-US" sz="1800" dirty="0"/>
              <a:t>), the difference between the value of </a:t>
            </a:r>
            <a:r>
              <a:rPr lang="en-US" sz="1800" i="1" dirty="0"/>
              <a:t>X</a:t>
            </a:r>
            <a:r>
              <a:rPr lang="en-US" sz="1800" dirty="0"/>
              <a:t> and the mean of </a:t>
            </a:r>
            <a:r>
              <a:rPr lang="en-US" sz="1800" i="1" dirty="0"/>
              <a:t>X</a:t>
            </a:r>
            <a:r>
              <a:rPr lang="en-US" sz="1800" dirty="0"/>
              <a:t>.</a:t>
            </a:r>
            <a:endParaRPr lang="en-US" sz="1800" b="1" dirty="0"/>
          </a:p>
          <a:p>
            <a:pPr>
              <a:spcBef>
                <a:spcPts val="0"/>
              </a:spcBef>
            </a:pPr>
            <a:r>
              <a:rPr lang="en-US" sz="1800" b="1" dirty="0"/>
              <a:t>Definition </a:t>
            </a:r>
            <a:r>
              <a:rPr lang="en-US" sz="1800" b="1" dirty="0">
                <a:ea typeface="Cambria Math" pitchFamily="18" charset="0"/>
              </a:rPr>
              <a:t>4</a:t>
            </a:r>
            <a:r>
              <a:rPr lang="en-US" sz="1800" dirty="0"/>
              <a:t>: Let X be a random variable on the sample space S. The </a:t>
            </a:r>
            <a:r>
              <a:rPr lang="en-US" sz="1800" i="1" dirty="0"/>
              <a:t>variance</a:t>
            </a:r>
            <a:r>
              <a:rPr lang="en-US" sz="1800" dirty="0"/>
              <a:t> of X, denoted by V(X) is</a:t>
            </a:r>
            <a:endParaRPr lang="en-IN" sz="1800" dirty="0"/>
          </a:p>
        </p:txBody>
      </p:sp>
      <p:graphicFrame>
        <p:nvGraphicFramePr>
          <p:cNvPr id="12"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218221101"/>
              </p:ext>
            </p:extLst>
          </p:nvPr>
        </p:nvGraphicFramePr>
        <p:xfrm>
          <a:off x="2819400" y="2354755"/>
          <a:ext cx="3304125" cy="648000"/>
        </p:xfrm>
        <a:graphic>
          <a:graphicData uri="http://schemas.openxmlformats.org/presentationml/2006/ole">
            <mc:AlternateContent xmlns:mc="http://schemas.openxmlformats.org/markup-compatibility/2006">
              <mc:Choice xmlns:v="urn:schemas-microsoft-com:vml" Requires="v">
                <p:oleObj name="Equation" r:id="rId2" imgW="1942920" imgH="380880" progId="Equation.DSMT4">
                  <p:embed/>
                </p:oleObj>
              </mc:Choice>
              <mc:Fallback>
                <p:oleObj name="Equation" r:id="rId2" imgW="1942920" imgH="380880" progId="Equation.DSMT4">
                  <p:embed/>
                  <p:pic>
                    <p:nvPicPr>
                      <p:cNvPr id="8" name="Object 3"/>
                      <p:cNvPicPr/>
                      <p:nvPr/>
                    </p:nvPicPr>
                    <p:blipFill>
                      <a:blip r:embed="rId3"/>
                      <a:stretch>
                        <a:fillRect/>
                      </a:stretch>
                    </p:blipFill>
                    <p:spPr>
                      <a:xfrm>
                        <a:off x="2819400" y="2354755"/>
                        <a:ext cx="3304125" cy="648000"/>
                      </a:xfrm>
                      <a:prstGeom prst="rect">
                        <a:avLst/>
                      </a:prstGeom>
                    </p:spPr>
                  </p:pic>
                </p:oleObj>
              </mc:Fallback>
            </mc:AlternateContent>
          </a:graphicData>
        </a:graphic>
      </p:graphicFrame>
      <p:sp>
        <p:nvSpPr>
          <p:cNvPr id="4" name="Content Placeholder 4"/>
          <p:cNvSpPr>
            <a:spLocks noGrp="1"/>
          </p:cNvSpPr>
          <p:nvPr>
            <p:ph idx="13"/>
          </p:nvPr>
        </p:nvSpPr>
        <p:spPr>
          <a:xfrm>
            <a:off x="457200" y="3048000"/>
            <a:ext cx="8229600" cy="648000"/>
          </a:xfrm>
        </p:spPr>
        <p:txBody>
          <a:bodyPr/>
          <a:lstStyle/>
          <a:p>
            <a:r>
              <a:rPr lang="en-US" sz="1800" dirty="0"/>
              <a:t>That is </a:t>
            </a:r>
            <a:r>
              <a:rPr lang="en-US" sz="1800" i="1" dirty="0"/>
              <a:t>V</a:t>
            </a:r>
            <a:r>
              <a:rPr lang="en-US" sz="1800" dirty="0"/>
              <a:t>(</a:t>
            </a:r>
            <a:r>
              <a:rPr lang="en-US" sz="1800" i="1" dirty="0"/>
              <a:t>X</a:t>
            </a:r>
            <a:r>
              <a:rPr lang="en-US" sz="1800" dirty="0"/>
              <a:t>) is the weighted average of the square of the deviation of </a:t>
            </a:r>
            <a:r>
              <a:rPr lang="en-US" sz="1800" i="1" dirty="0"/>
              <a:t>X</a:t>
            </a:r>
            <a:r>
              <a:rPr lang="en-US" sz="1800" dirty="0"/>
              <a:t>. The standard deviation of </a:t>
            </a:r>
            <a:r>
              <a:rPr lang="en-US" sz="1800" i="1" dirty="0"/>
              <a:t>X</a:t>
            </a:r>
            <a:r>
              <a:rPr lang="en-US" sz="1800" dirty="0"/>
              <a:t>, denoted by </a:t>
            </a:r>
            <a:r>
              <a:rPr lang="el-GR" sz="1800" dirty="0">
                <a:ea typeface="Cambria Math"/>
              </a:rPr>
              <a:t>σ</a:t>
            </a:r>
            <a:r>
              <a:rPr lang="en-US" sz="1800" dirty="0"/>
              <a:t>(</a:t>
            </a:r>
            <a:r>
              <a:rPr lang="en-US" sz="1800" i="1" dirty="0"/>
              <a:t>X</a:t>
            </a:r>
            <a:r>
              <a:rPr lang="en-US" sz="1800" dirty="0"/>
              <a:t>) is defined to be</a:t>
            </a:r>
            <a:endParaRPr lang="en-IN" sz="1800" dirty="0"/>
          </a:p>
        </p:txBody>
      </p:sp>
      <p:graphicFrame>
        <p:nvGraphicFramePr>
          <p:cNvPr id="13"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948274636"/>
              </p:ext>
            </p:extLst>
          </p:nvPr>
        </p:nvGraphicFramePr>
        <p:xfrm>
          <a:off x="4953000" y="3328555"/>
          <a:ext cx="833437" cy="468312"/>
        </p:xfrm>
        <a:graphic>
          <a:graphicData uri="http://schemas.openxmlformats.org/presentationml/2006/ole">
            <mc:AlternateContent xmlns:mc="http://schemas.openxmlformats.org/markup-compatibility/2006">
              <mc:Choice xmlns:v="urn:schemas-microsoft-com:vml" Requires="v">
                <p:oleObj name="Equation" r:id="rId4" imgW="520560" imgH="291960" progId="Equation.DSMT4">
                  <p:embed/>
                </p:oleObj>
              </mc:Choice>
              <mc:Fallback>
                <p:oleObj name="Equation" r:id="rId4" imgW="520560" imgH="291960" progId="Equation.DSMT4">
                  <p:embed/>
                  <p:pic>
                    <p:nvPicPr>
                      <p:cNvPr id="12" name="Object 3"/>
                      <p:cNvPicPr/>
                      <p:nvPr/>
                    </p:nvPicPr>
                    <p:blipFill>
                      <a:blip r:embed="rId5"/>
                      <a:stretch>
                        <a:fillRect/>
                      </a:stretch>
                    </p:blipFill>
                    <p:spPr>
                      <a:xfrm>
                        <a:off x="4953000" y="3328555"/>
                        <a:ext cx="833437" cy="468312"/>
                      </a:xfrm>
                      <a:prstGeom prst="rect">
                        <a:avLst/>
                      </a:prstGeom>
                    </p:spPr>
                  </p:pic>
                </p:oleObj>
              </mc:Fallback>
            </mc:AlternateContent>
          </a:graphicData>
        </a:graphic>
      </p:graphicFrame>
      <p:sp>
        <p:nvSpPr>
          <p:cNvPr id="5" name="Content Placeholder 6"/>
          <p:cNvSpPr>
            <a:spLocks noGrp="1"/>
          </p:cNvSpPr>
          <p:nvPr>
            <p:ph idx="14"/>
          </p:nvPr>
        </p:nvSpPr>
        <p:spPr>
          <a:xfrm>
            <a:off x="457200" y="3962400"/>
            <a:ext cx="8229600" cy="360000"/>
          </a:xfrm>
        </p:spPr>
        <p:txBody>
          <a:bodyPr/>
          <a:lstStyle/>
          <a:p>
            <a:r>
              <a:rPr lang="en-US" sz="1800" b="1" dirty="0"/>
              <a:t>Theorem 6</a:t>
            </a:r>
            <a:r>
              <a:rPr lang="en-US" sz="1800" dirty="0"/>
              <a:t>: If X is a random variable on a sample space S, then</a:t>
            </a:r>
          </a:p>
        </p:txBody>
      </p:sp>
      <p:graphicFrame>
        <p:nvGraphicFramePr>
          <p:cNvPr id="9" name="Object 8">
            <a:extLst>
              <a:ext uri="{FF2B5EF4-FFF2-40B4-BE49-F238E27FC236}">
                <a16:creationId xmlns:a16="http://schemas.microsoft.com/office/drawing/2014/main" id="{E9BF8A58-CDF6-4250-BD2A-583C6DF686DD}"/>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806853198"/>
              </p:ext>
            </p:extLst>
          </p:nvPr>
        </p:nvGraphicFramePr>
        <p:xfrm>
          <a:off x="6384234" y="3904488"/>
          <a:ext cx="2226366" cy="457200"/>
        </p:xfrm>
        <a:graphic>
          <a:graphicData uri="http://schemas.openxmlformats.org/presentationml/2006/ole">
            <mc:AlternateContent xmlns:mc="http://schemas.openxmlformats.org/markup-compatibility/2006">
              <mc:Choice xmlns:v="urn:schemas-microsoft-com:vml" Requires="v">
                <p:oleObj name="Equation" r:id="rId6" imgW="1422360" imgH="291960" progId="Equation.DSMT4">
                  <p:embed/>
                </p:oleObj>
              </mc:Choice>
              <mc:Fallback>
                <p:oleObj name="Equation" r:id="rId6" imgW="1422360" imgH="291960" progId="Equation.DSMT4">
                  <p:embed/>
                  <p:pic>
                    <p:nvPicPr>
                      <p:cNvPr id="0" name=""/>
                      <p:cNvPicPr/>
                      <p:nvPr/>
                    </p:nvPicPr>
                    <p:blipFill>
                      <a:blip r:embed="rId7"/>
                      <a:stretch>
                        <a:fillRect/>
                      </a:stretch>
                    </p:blipFill>
                    <p:spPr>
                      <a:xfrm>
                        <a:off x="6384234" y="3904488"/>
                        <a:ext cx="2226366" cy="457200"/>
                      </a:xfrm>
                      <a:prstGeom prst="rect">
                        <a:avLst/>
                      </a:prstGeom>
                    </p:spPr>
                  </p:pic>
                </p:oleObj>
              </mc:Fallback>
            </mc:AlternateContent>
          </a:graphicData>
        </a:graphic>
      </p:graphicFrame>
      <p:sp>
        <p:nvSpPr>
          <p:cNvPr id="6" name="Content Placeholder 7"/>
          <p:cNvSpPr>
            <a:spLocks noGrp="1"/>
          </p:cNvSpPr>
          <p:nvPr>
            <p:ph idx="15"/>
          </p:nvPr>
        </p:nvSpPr>
        <p:spPr>
          <a:xfrm>
            <a:off x="5105400" y="4495800"/>
            <a:ext cx="1981200" cy="360000"/>
          </a:xfrm>
        </p:spPr>
        <p:txBody>
          <a:bodyPr/>
          <a:lstStyle/>
          <a:p>
            <a:r>
              <a:rPr lang="en-US" sz="1600" i="1" dirty="0"/>
              <a:t>see text for the proof </a:t>
            </a:r>
          </a:p>
        </p:txBody>
      </p:sp>
      <p:sp>
        <p:nvSpPr>
          <p:cNvPr id="7" name="Content Placeholder 8"/>
          <p:cNvSpPr>
            <a:spLocks noGrp="1"/>
          </p:cNvSpPr>
          <p:nvPr>
            <p:ph idx="16"/>
          </p:nvPr>
        </p:nvSpPr>
        <p:spPr>
          <a:xfrm>
            <a:off x="457200" y="5181600"/>
            <a:ext cx="8229600" cy="648000"/>
          </a:xfrm>
        </p:spPr>
        <p:txBody>
          <a:bodyPr/>
          <a:lstStyle/>
          <a:p>
            <a:r>
              <a:rPr lang="en-US" sz="1800" b="1" dirty="0"/>
              <a:t>Corollary </a:t>
            </a:r>
            <a:r>
              <a:rPr lang="en-US" sz="1800" b="1" dirty="0">
                <a:ea typeface="Cambria Math" pitchFamily="18" charset="0"/>
              </a:rPr>
              <a:t>1</a:t>
            </a:r>
            <a:r>
              <a:rPr lang="en-US" sz="1800" dirty="0"/>
              <a:t>: If </a:t>
            </a:r>
            <a:r>
              <a:rPr lang="en-US" sz="1800" i="1" dirty="0"/>
              <a:t>X</a:t>
            </a:r>
            <a:r>
              <a:rPr lang="en-US" sz="1800" dirty="0"/>
              <a:t> is a random variable on a sample space </a:t>
            </a:r>
            <a:r>
              <a:rPr lang="en-US" sz="1800" i="1" dirty="0"/>
              <a:t>S</a:t>
            </a:r>
            <a:r>
              <a:rPr lang="en-US" sz="1800" dirty="0"/>
              <a:t> and </a:t>
            </a:r>
            <a:r>
              <a:rPr lang="en-US" sz="1800" i="1" dirty="0"/>
              <a:t>E</a:t>
            </a:r>
            <a:r>
              <a:rPr lang="en-US" sz="1800" dirty="0"/>
              <a:t>(</a:t>
            </a:r>
            <a:r>
              <a:rPr lang="en-US" sz="1800" i="1" dirty="0"/>
              <a:t>X</a:t>
            </a:r>
            <a:r>
              <a:rPr lang="en-US" sz="1800" dirty="0"/>
              <a:t>) = </a:t>
            </a:r>
            <a:r>
              <a:rPr lang="el-GR" sz="1800" dirty="0">
                <a:ea typeface="Cambria Math"/>
              </a:rPr>
              <a:t>μ</a:t>
            </a:r>
            <a:r>
              <a:rPr lang="en-US" sz="1800" dirty="0"/>
              <a:t> , then</a:t>
            </a:r>
            <a:endParaRPr lang="en-IN" sz="1800" dirty="0"/>
          </a:p>
        </p:txBody>
      </p:sp>
      <p:graphicFrame>
        <p:nvGraphicFramePr>
          <p:cNvPr id="10" name="Object 9">
            <a:extLst>
              <a:ext uri="{FF2B5EF4-FFF2-40B4-BE49-F238E27FC236}">
                <a16:creationId xmlns:a16="http://schemas.microsoft.com/office/drawing/2014/main" id="{2714D2C1-33F0-4ED1-85AD-777D0973F61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144008269"/>
              </p:ext>
            </p:extLst>
          </p:nvPr>
        </p:nvGraphicFramePr>
        <p:xfrm>
          <a:off x="533400" y="5458968"/>
          <a:ext cx="1943100" cy="498475"/>
        </p:xfrm>
        <a:graphic>
          <a:graphicData uri="http://schemas.openxmlformats.org/presentationml/2006/ole">
            <mc:AlternateContent xmlns:mc="http://schemas.openxmlformats.org/markup-compatibility/2006">
              <mc:Choice xmlns:v="urn:schemas-microsoft-com:vml" Requires="v">
                <p:oleObj name="Equation" r:id="rId8" imgW="1282680" imgH="330120" progId="Equation.DSMT4">
                  <p:embed/>
                </p:oleObj>
              </mc:Choice>
              <mc:Fallback>
                <p:oleObj name="Equation" r:id="rId8" imgW="1282680" imgH="330120" progId="Equation.DSMT4">
                  <p:embed/>
                  <p:pic>
                    <p:nvPicPr>
                      <p:cNvPr id="0" name=""/>
                      <p:cNvPicPr/>
                      <p:nvPr/>
                    </p:nvPicPr>
                    <p:blipFill>
                      <a:blip r:embed="rId9"/>
                      <a:stretch>
                        <a:fillRect/>
                      </a:stretch>
                    </p:blipFill>
                    <p:spPr>
                      <a:xfrm>
                        <a:off x="533400" y="5458968"/>
                        <a:ext cx="1943100" cy="498475"/>
                      </a:xfrm>
                      <a:prstGeom prst="rect">
                        <a:avLst/>
                      </a:prstGeom>
                    </p:spPr>
                  </p:pic>
                </p:oleObj>
              </mc:Fallback>
            </mc:AlternateContent>
          </a:graphicData>
        </a:graphic>
      </p:graphicFrame>
      <p:sp>
        <p:nvSpPr>
          <p:cNvPr id="8" name="Content Placeholder 9"/>
          <p:cNvSpPr>
            <a:spLocks noGrp="1"/>
          </p:cNvSpPr>
          <p:nvPr>
            <p:ph idx="17"/>
          </p:nvPr>
        </p:nvSpPr>
        <p:spPr>
          <a:xfrm>
            <a:off x="5105400" y="5915320"/>
            <a:ext cx="1981200" cy="324000"/>
          </a:xfrm>
        </p:spPr>
        <p:txBody>
          <a:bodyPr/>
          <a:lstStyle/>
          <a:p>
            <a:pPr lvl="0"/>
            <a:r>
              <a:rPr lang="en-US" sz="1600" i="1" dirty="0">
                <a:solidFill>
                  <a:prstClr val="black"/>
                </a:solidFill>
              </a:rPr>
              <a:t>see text for the proof </a:t>
            </a:r>
          </a:p>
        </p:txBody>
      </p:sp>
      <p:sp>
        <p:nvSpPr>
          <p:cNvPr id="11" name="Slide Number Placeholder 5">
            <a:extLst>
              <a:ext uri="{FF2B5EF4-FFF2-40B4-BE49-F238E27FC236}">
                <a16:creationId xmlns:a16="http://schemas.microsoft.com/office/drawing/2014/main" id="{BD627F66-E174-4667-8FD7-856FB8CAB68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71</a:t>
            </a:fld>
            <a:endParaRPr lang="en-US" dirty="0">
              <a:solidFill>
                <a:schemeClr val="bg1"/>
              </a:solidFill>
              <a:latin typeface="Calibri (Body)"/>
            </a:endParaRPr>
          </a:p>
        </p:txBody>
      </p:sp>
    </p:spTree>
    <p:extLst>
      <p:ext uri="{BB962C8B-B14F-4D97-AF65-F5344CB8AC3E}">
        <p14:creationId xmlns:p14="http://schemas.microsoft.com/office/powerpoint/2010/main" val="52358051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843E8-F8A7-41C3-8441-13FD1C3959AE}"/>
              </a:ext>
            </a:extLst>
          </p:cNvPr>
          <p:cNvSpPr>
            <a:spLocks noGrp="1"/>
          </p:cNvSpPr>
          <p:nvPr>
            <p:ph type="title"/>
          </p:nvPr>
        </p:nvSpPr>
        <p:spPr/>
        <p:txBody>
          <a:bodyPr/>
          <a:lstStyle/>
          <a:p>
            <a:r>
              <a:rPr lang="en-IN" dirty="0">
                <a:latin typeface="+mj-lt"/>
              </a:rPr>
              <a:t>Variance</a:t>
            </a:r>
            <a:r>
              <a:rPr lang="en-IN" sz="1500" dirty="0">
                <a:latin typeface="+mj-lt"/>
              </a:rPr>
              <a:t> 2</a:t>
            </a:r>
            <a:endParaRPr lang="en-US" dirty="0"/>
          </a:p>
        </p:txBody>
      </p:sp>
      <p:sp>
        <p:nvSpPr>
          <p:cNvPr id="3" name="Content Placeholder 2">
            <a:extLst>
              <a:ext uri="{FF2B5EF4-FFF2-40B4-BE49-F238E27FC236}">
                <a16:creationId xmlns:a16="http://schemas.microsoft.com/office/drawing/2014/main" id="{E5BD2465-7FB9-447B-9341-0F33BE5AC72D}"/>
              </a:ext>
            </a:extLst>
          </p:cNvPr>
          <p:cNvSpPr>
            <a:spLocks noGrp="1"/>
          </p:cNvSpPr>
          <p:nvPr>
            <p:ph idx="1"/>
          </p:nvPr>
        </p:nvSpPr>
        <p:spPr>
          <a:xfrm>
            <a:off x="457200" y="1295400"/>
            <a:ext cx="8229600" cy="19050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What</a:t>
            </a: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the variance of the random variable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where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 Bernoulli trial is a success 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it is a failure, where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the probability of success and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q</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probability of failure?</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Because </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takes only the values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0</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0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it follows that</a:t>
            </a:r>
          </a:p>
        </p:txBody>
      </p:sp>
      <p:graphicFrame>
        <p:nvGraphicFramePr>
          <p:cNvPr id="21" name="Object 20">
            <a:extLst>
              <a:ext uri="{FF2B5EF4-FFF2-40B4-BE49-F238E27FC236}">
                <a16:creationId xmlns:a16="http://schemas.microsoft.com/office/drawing/2014/main" id="{AD73651E-6E55-4092-B875-96727D5B0E8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536087436"/>
              </p:ext>
            </p:extLst>
          </p:nvPr>
        </p:nvGraphicFramePr>
        <p:xfrm>
          <a:off x="7187184" y="2421558"/>
          <a:ext cx="1544394" cy="454233"/>
        </p:xfrm>
        <a:graphic>
          <a:graphicData uri="http://schemas.openxmlformats.org/presentationml/2006/ole">
            <mc:AlternateContent xmlns:mc="http://schemas.openxmlformats.org/markup-compatibility/2006">
              <mc:Choice xmlns:v="urn:schemas-microsoft-com:vml" Requires="v">
                <p:oleObj name="Equation" r:id="rId2" imgW="863280" imgH="253800" progId="Equation.DSMT4">
                  <p:embed/>
                </p:oleObj>
              </mc:Choice>
              <mc:Fallback>
                <p:oleObj name="Equation" r:id="rId2" imgW="863280" imgH="253800" progId="Equation.DSMT4">
                  <p:embed/>
                  <p:pic>
                    <p:nvPicPr>
                      <p:cNvPr id="0" name=""/>
                      <p:cNvPicPr/>
                      <p:nvPr/>
                    </p:nvPicPr>
                    <p:blipFill>
                      <a:blip r:embed="rId3"/>
                      <a:stretch>
                        <a:fillRect/>
                      </a:stretch>
                    </p:blipFill>
                    <p:spPr>
                      <a:xfrm>
                        <a:off x="7187184" y="2421558"/>
                        <a:ext cx="1544394" cy="454233"/>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23C7B6EB-DCC9-428A-81B5-1C111073568A}"/>
              </a:ext>
            </a:extLst>
          </p:cNvPr>
          <p:cNvSpPr>
            <a:spLocks noGrp="1"/>
          </p:cNvSpPr>
          <p:nvPr>
            <p:ph idx="10"/>
          </p:nvPr>
        </p:nvSpPr>
        <p:spPr>
          <a:xfrm>
            <a:off x="457200" y="2743200"/>
            <a:ext cx="990600" cy="503817"/>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Hence,</a:t>
            </a:r>
            <a:endParaRPr lang="en-US" dirty="0"/>
          </a:p>
        </p:txBody>
      </p:sp>
      <p:graphicFrame>
        <p:nvGraphicFramePr>
          <p:cNvPr id="16" name="Object 3">
            <a:extLst>
              <a:ext uri="{FF2B5EF4-FFF2-40B4-BE49-F238E27FC236}">
                <a16:creationId xmlns:a16="http://schemas.microsoft.com/office/drawing/2014/main" id="{9C1BC9F4-1D3F-4F03-B88C-84E35B98A5B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727476815"/>
              </p:ext>
            </p:extLst>
          </p:nvPr>
        </p:nvGraphicFramePr>
        <p:xfrm>
          <a:off x="2133600" y="3076736"/>
          <a:ext cx="4699000" cy="481321"/>
        </p:xfrm>
        <a:graphic>
          <a:graphicData uri="http://schemas.openxmlformats.org/presentationml/2006/ole">
            <mc:AlternateContent xmlns:mc="http://schemas.openxmlformats.org/markup-compatibility/2006">
              <mc:Choice xmlns:v="urn:schemas-microsoft-com:vml" Requires="v">
                <p:oleObj name="Equation" r:id="rId4" imgW="2857320" imgH="291960" progId="Equation.DSMT4">
                  <p:embed/>
                </p:oleObj>
              </mc:Choice>
              <mc:Fallback>
                <p:oleObj name="Equation" r:id="rId4" imgW="2857320" imgH="291960" progId="Equation.DSMT4">
                  <p:embed/>
                  <p:pic>
                    <p:nvPicPr>
                      <p:cNvPr id="11" name="Object 3">
                        <a:extLst>
                          <a:ext uri="{C183D7F6-B498-43B3-948B-1728B52AA6E4}">
                            <adec:decorative xmlns:adec="http://schemas.microsoft.com/office/drawing/2017/decorative" val="1"/>
                          </a:ext>
                        </a:extLst>
                      </p:cNvPr>
                      <p:cNvPicPr/>
                      <p:nvPr/>
                    </p:nvPicPr>
                    <p:blipFill>
                      <a:blip r:embed="rId5"/>
                      <a:stretch>
                        <a:fillRect/>
                      </a:stretch>
                    </p:blipFill>
                    <p:spPr>
                      <a:xfrm>
                        <a:off x="2133600" y="3076736"/>
                        <a:ext cx="4699000" cy="481321"/>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61F64DA6-59CA-4192-955B-09338E373EB9}"/>
              </a:ext>
            </a:extLst>
          </p:cNvPr>
          <p:cNvSpPr>
            <a:spLocks noGrp="1"/>
          </p:cNvSpPr>
          <p:nvPr>
            <p:ph idx="11"/>
          </p:nvPr>
        </p:nvSpPr>
        <p:spPr>
          <a:xfrm>
            <a:off x="457200" y="3639312"/>
            <a:ext cx="8229600" cy="1278253"/>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Variance of the Value of a Die: </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What is the variance of a random variable X, where X is the number that comes up when a fair die is rolled?</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We have</a:t>
            </a:r>
            <a:endParaRPr kumimoji="0" lang="en-IN"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17" name="Object 5">
            <a:extLst>
              <a:ext uri="{FF2B5EF4-FFF2-40B4-BE49-F238E27FC236}">
                <a16:creationId xmlns:a16="http://schemas.microsoft.com/office/drawing/2014/main" id="{A650B151-0FF4-46AB-99D3-D787A0CF6E2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873455138"/>
              </p:ext>
            </p:extLst>
          </p:nvPr>
        </p:nvGraphicFramePr>
        <p:xfrm>
          <a:off x="2503488" y="4449252"/>
          <a:ext cx="2297112" cy="468313"/>
        </p:xfrm>
        <a:graphic>
          <a:graphicData uri="http://schemas.openxmlformats.org/presentationml/2006/ole">
            <mc:AlternateContent xmlns:mc="http://schemas.openxmlformats.org/markup-compatibility/2006">
              <mc:Choice xmlns:v="urn:schemas-microsoft-com:vml" Requires="v">
                <p:oleObj name="Equation" r:id="rId6" imgW="1434960" imgH="291960" progId="Equation.DSMT4">
                  <p:embed/>
                </p:oleObj>
              </mc:Choice>
              <mc:Fallback>
                <p:oleObj name="Equation" r:id="rId6" imgW="1434960" imgH="291960" progId="Equation.DSMT4">
                  <p:embed/>
                  <p:pic>
                    <p:nvPicPr>
                      <p:cNvPr id="13" name="Object 5">
                        <a:extLst>
                          <a:ext uri="{C183D7F6-B498-43B3-948B-1728B52AA6E4}">
                            <adec:decorative xmlns:adec="http://schemas.microsoft.com/office/drawing/2017/decorative" val="1"/>
                          </a:ext>
                        </a:extLst>
                      </p:cNvPr>
                      <p:cNvPicPr/>
                      <p:nvPr/>
                    </p:nvPicPr>
                    <p:blipFill>
                      <a:blip r:embed="rId7"/>
                      <a:stretch>
                        <a:fillRect/>
                      </a:stretch>
                    </p:blipFill>
                    <p:spPr>
                      <a:xfrm>
                        <a:off x="2503488" y="4449252"/>
                        <a:ext cx="2297112" cy="468313"/>
                      </a:xfrm>
                      <a:prstGeom prst="rect">
                        <a:avLst/>
                      </a:prstGeom>
                    </p:spPr>
                  </p:pic>
                </p:oleObj>
              </mc:Fallback>
            </mc:AlternateContent>
          </a:graphicData>
        </a:graphic>
      </p:graphicFrame>
      <p:sp>
        <p:nvSpPr>
          <p:cNvPr id="6" name="Content Placeholder 5">
            <a:extLst>
              <a:ext uri="{FF2B5EF4-FFF2-40B4-BE49-F238E27FC236}">
                <a16:creationId xmlns:a16="http://schemas.microsoft.com/office/drawing/2014/main" id="{6A02364A-C873-4205-B8A2-87405031DB2F}"/>
              </a:ext>
            </a:extLst>
          </p:cNvPr>
          <p:cNvSpPr>
            <a:spLocks noGrp="1"/>
          </p:cNvSpPr>
          <p:nvPr>
            <p:ph idx="12"/>
          </p:nvPr>
        </p:nvSpPr>
        <p:spPr>
          <a:xfrm>
            <a:off x="4735512" y="4471278"/>
            <a:ext cx="3886200" cy="323983"/>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 an earlier example, we saw that</a:t>
            </a:r>
            <a:endParaRPr kumimoji="0" lang="en-IN"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20" name="Object 19">
            <a:extLst>
              <a:ext uri="{FF2B5EF4-FFF2-40B4-BE49-F238E27FC236}">
                <a16:creationId xmlns:a16="http://schemas.microsoft.com/office/drawing/2014/main" id="{14993860-CB6D-4ED4-A86F-7588ABDC2D0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000179019"/>
              </p:ext>
            </p:extLst>
          </p:nvPr>
        </p:nvGraphicFramePr>
        <p:xfrm>
          <a:off x="522288" y="4781132"/>
          <a:ext cx="1292543" cy="438150"/>
        </p:xfrm>
        <a:graphic>
          <a:graphicData uri="http://schemas.openxmlformats.org/presentationml/2006/ole">
            <mc:AlternateContent xmlns:mc="http://schemas.openxmlformats.org/markup-compatibility/2006">
              <mc:Choice xmlns:v="urn:schemas-microsoft-com:vml" Requires="v">
                <p:oleObj name="Equation" r:id="rId8" imgW="749160" imgH="253800" progId="Equation.DSMT4">
                  <p:embed/>
                </p:oleObj>
              </mc:Choice>
              <mc:Fallback>
                <p:oleObj name="Equation" r:id="rId8" imgW="749160" imgH="253800" progId="Equation.DSMT4">
                  <p:embed/>
                  <p:pic>
                    <p:nvPicPr>
                      <p:cNvPr id="8" name="Object 7">
                        <a:extLst>
                          <a:ext uri="{FF2B5EF4-FFF2-40B4-BE49-F238E27FC236}">
                            <a16:creationId xmlns:a16="http://schemas.microsoft.com/office/drawing/2014/main" id="{7A273A40-4E11-47E1-882A-243A36B4D5FF}"/>
                          </a:ext>
                        </a:extLst>
                      </p:cNvPr>
                      <p:cNvPicPr/>
                      <p:nvPr/>
                    </p:nvPicPr>
                    <p:blipFill>
                      <a:blip r:embed="rId9"/>
                      <a:stretch>
                        <a:fillRect/>
                      </a:stretch>
                    </p:blipFill>
                    <p:spPr>
                      <a:xfrm>
                        <a:off x="522288" y="4781132"/>
                        <a:ext cx="1292543" cy="438150"/>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EFD8F38A-D602-44CF-82ED-327BE20A39AC}"/>
              </a:ext>
            </a:extLst>
          </p:cNvPr>
          <p:cNvSpPr>
            <a:spLocks noGrp="1"/>
          </p:cNvSpPr>
          <p:nvPr>
            <p:ph idx="13"/>
          </p:nvPr>
        </p:nvSpPr>
        <p:spPr>
          <a:xfrm>
            <a:off x="1737360" y="4782312"/>
            <a:ext cx="1219200" cy="43815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Note that</a:t>
            </a:r>
          </a:p>
        </p:txBody>
      </p:sp>
      <p:graphicFrame>
        <p:nvGraphicFramePr>
          <p:cNvPr id="18" name="Object 8">
            <a:extLst>
              <a:ext uri="{FF2B5EF4-FFF2-40B4-BE49-F238E27FC236}">
                <a16:creationId xmlns:a16="http://schemas.microsoft.com/office/drawing/2014/main" id="{60404496-E3B9-470F-A378-24A66075037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749295758"/>
              </p:ext>
            </p:extLst>
          </p:nvPr>
        </p:nvGraphicFramePr>
        <p:xfrm>
          <a:off x="1773238" y="5343525"/>
          <a:ext cx="4683125" cy="447675"/>
        </p:xfrm>
        <a:graphic>
          <a:graphicData uri="http://schemas.openxmlformats.org/presentationml/2006/ole">
            <mc:AlternateContent xmlns:mc="http://schemas.openxmlformats.org/markup-compatibility/2006">
              <mc:Choice xmlns:v="urn:schemas-microsoft-com:vml" Requires="v">
                <p:oleObj name="Equation" r:id="rId10" imgW="2920680" imgH="279360" progId="Equation.DSMT4">
                  <p:embed/>
                </p:oleObj>
              </mc:Choice>
              <mc:Fallback>
                <p:oleObj name="Equation" r:id="rId10" imgW="2920680" imgH="279360" progId="Equation.DSMT4">
                  <p:embed/>
                  <p:pic>
                    <p:nvPicPr>
                      <p:cNvPr id="14" name="Object 8">
                        <a:extLst>
                          <a:ext uri="{C183D7F6-B498-43B3-948B-1728B52AA6E4}">
                            <adec:decorative xmlns:adec="http://schemas.microsoft.com/office/drawing/2017/decorative" val="1"/>
                          </a:ext>
                        </a:extLst>
                      </p:cNvPr>
                      <p:cNvPicPr/>
                      <p:nvPr/>
                    </p:nvPicPr>
                    <p:blipFill>
                      <a:blip r:embed="rId11"/>
                      <a:stretch>
                        <a:fillRect/>
                      </a:stretch>
                    </p:blipFill>
                    <p:spPr>
                      <a:xfrm>
                        <a:off x="1773238" y="5343525"/>
                        <a:ext cx="4683125" cy="447675"/>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821E02CF-0D93-48C3-B113-95907AF87E45}"/>
              </a:ext>
            </a:extLst>
          </p:cNvPr>
          <p:cNvSpPr>
            <a:spLocks noGrp="1"/>
          </p:cNvSpPr>
          <p:nvPr>
            <p:ph idx="14"/>
          </p:nvPr>
        </p:nvSpPr>
        <p:spPr>
          <a:xfrm>
            <a:off x="457200" y="5934456"/>
            <a:ext cx="2046288" cy="497237"/>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We conclude that</a:t>
            </a:r>
          </a:p>
        </p:txBody>
      </p:sp>
      <p:graphicFrame>
        <p:nvGraphicFramePr>
          <p:cNvPr id="19" name="Object 10">
            <a:extLst>
              <a:ext uri="{FF2B5EF4-FFF2-40B4-BE49-F238E27FC236}">
                <a16:creationId xmlns:a16="http://schemas.microsoft.com/office/drawing/2014/main" id="{559FF411-B915-469C-8223-0FB03DEA06B0}"/>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57297836"/>
              </p:ext>
            </p:extLst>
          </p:nvPr>
        </p:nvGraphicFramePr>
        <p:xfrm>
          <a:off x="2441575" y="5747393"/>
          <a:ext cx="2359025" cy="754062"/>
        </p:xfrm>
        <a:graphic>
          <a:graphicData uri="http://schemas.openxmlformats.org/presentationml/2006/ole">
            <mc:AlternateContent xmlns:mc="http://schemas.openxmlformats.org/markup-compatibility/2006">
              <mc:Choice xmlns:v="urn:schemas-microsoft-com:vml" Requires="v">
                <p:oleObj name="Equation" r:id="rId12" imgW="1473120" imgH="469800" progId="Equation.DSMT4">
                  <p:embed/>
                </p:oleObj>
              </mc:Choice>
              <mc:Fallback>
                <p:oleObj name="Equation" r:id="rId12" imgW="1473120" imgH="469800" progId="Equation.DSMT4">
                  <p:embed/>
                  <p:pic>
                    <p:nvPicPr>
                      <p:cNvPr id="15" name="Object 10">
                        <a:extLst>
                          <a:ext uri="{C183D7F6-B498-43B3-948B-1728B52AA6E4}">
                            <adec:decorative xmlns:adec="http://schemas.microsoft.com/office/drawing/2017/decorative" val="1"/>
                          </a:ext>
                        </a:extLst>
                      </p:cNvPr>
                      <p:cNvPicPr/>
                      <p:nvPr/>
                    </p:nvPicPr>
                    <p:blipFill>
                      <a:blip r:embed="rId13"/>
                      <a:stretch>
                        <a:fillRect/>
                      </a:stretch>
                    </p:blipFill>
                    <p:spPr>
                      <a:xfrm>
                        <a:off x="2441575" y="5747393"/>
                        <a:ext cx="2359025" cy="754062"/>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A6A75660-7768-4E63-8471-04C822962B5B}"/>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72</a:t>
            </a:fld>
            <a:endParaRPr lang="en-US" dirty="0">
              <a:solidFill>
                <a:schemeClr val="bg1"/>
              </a:solidFill>
              <a:latin typeface="Calibri (Body)"/>
            </a:endParaRPr>
          </a:p>
        </p:txBody>
      </p:sp>
    </p:spTree>
    <p:extLst>
      <p:ext uri="{BB962C8B-B14F-4D97-AF65-F5344CB8AC3E}">
        <p14:creationId xmlns:p14="http://schemas.microsoft.com/office/powerpoint/2010/main" val="239441244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D360E-2A30-4CE5-8F48-860292BE4AEB}"/>
              </a:ext>
            </a:extLst>
          </p:cNvPr>
          <p:cNvSpPr>
            <a:spLocks noGrp="1"/>
          </p:cNvSpPr>
          <p:nvPr>
            <p:ph type="title"/>
          </p:nvPr>
        </p:nvSpPr>
        <p:spPr/>
        <p:txBody>
          <a:bodyPr/>
          <a:lstStyle/>
          <a:p>
            <a:r>
              <a:rPr lang="en-IN" dirty="0">
                <a:latin typeface="+mj-lt"/>
              </a:rPr>
              <a:t>Variance</a:t>
            </a:r>
            <a:r>
              <a:rPr lang="en-IN" sz="1500" dirty="0">
                <a:latin typeface="+mj-lt"/>
              </a:rPr>
              <a:t> 3</a:t>
            </a:r>
            <a:endParaRPr lang="en-US" dirty="0"/>
          </a:p>
        </p:txBody>
      </p:sp>
      <p:sp>
        <p:nvSpPr>
          <p:cNvPr id="3" name="Content Placeholder 2">
            <a:extLst>
              <a:ext uri="{FF2B5EF4-FFF2-40B4-BE49-F238E27FC236}">
                <a16:creationId xmlns:a16="http://schemas.microsoft.com/office/drawing/2014/main" id="{9CCBB1A8-C8CC-4B05-927E-75185ADBF5C2}"/>
              </a:ext>
            </a:extLst>
          </p:cNvPr>
          <p:cNvSpPr>
            <a:spLocks noGrp="1"/>
          </p:cNvSpPr>
          <p:nvPr>
            <p:ph idx="1"/>
          </p:nvPr>
        </p:nvSpPr>
        <p:spPr>
          <a:xfrm>
            <a:off x="5739384" y="364443"/>
            <a:ext cx="2057400" cy="649224"/>
          </a:xfrm>
        </p:spPr>
        <p:txBody>
          <a:bodyPr/>
          <a:lstStyle/>
          <a:p>
            <a:pPr marL="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16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Irenée</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-Jules </a:t>
            </a:r>
            <a:r>
              <a:rPr kumimoji="0" lang="en-US" sz="16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Bienaymé</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1796-1878</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p:txBody>
      </p:sp>
      <p:pic>
        <p:nvPicPr>
          <p:cNvPr id="38" name="Picture 3" descr="A portrait of Irenée-Jules Bienaymé.">
            <a:extLst>
              <a:ext uri="{FF2B5EF4-FFF2-40B4-BE49-F238E27FC236}">
                <a16:creationId xmlns:a16="http://schemas.microsoft.com/office/drawing/2014/main" id="{A4788086-E756-4AC6-AE5F-2A7BAEADAEA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924800" y="131202"/>
            <a:ext cx="1078992" cy="1048512"/>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5D01A0C4-A28D-4577-AD0B-3D6EEE0B0BB9}"/>
              </a:ext>
            </a:extLst>
          </p:cNvPr>
          <p:cNvSpPr>
            <a:spLocks noGrp="1"/>
          </p:cNvSpPr>
          <p:nvPr>
            <p:ph idx="10"/>
          </p:nvPr>
        </p:nvSpPr>
        <p:spPr>
          <a:xfrm>
            <a:off x="457200" y="1295400"/>
            <a:ext cx="8077200" cy="992677"/>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1800" b="1"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Bienaymé‘s</a:t>
            </a:r>
            <a:r>
              <a:rPr kumimoji="0" lang="en-US" sz="1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Formula</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If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Y</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are two independent random variables on a sample space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V</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Y</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V</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V(</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Y</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Furthermore, if</a:t>
            </a:r>
          </a:p>
        </p:txBody>
      </p:sp>
      <p:graphicFrame>
        <p:nvGraphicFramePr>
          <p:cNvPr id="29" name="Object 28">
            <a:extLst>
              <a:ext uri="{FF2B5EF4-FFF2-40B4-BE49-F238E27FC236}">
                <a16:creationId xmlns:a16="http://schemas.microsoft.com/office/drawing/2014/main" id="{AD04BB18-489B-4803-8D79-F50F79BF8225}"/>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45337427"/>
              </p:ext>
            </p:extLst>
          </p:nvPr>
        </p:nvGraphicFramePr>
        <p:xfrm>
          <a:off x="5303520" y="1591056"/>
          <a:ext cx="1491466" cy="357952"/>
        </p:xfrm>
        <a:graphic>
          <a:graphicData uri="http://schemas.openxmlformats.org/presentationml/2006/ole">
            <mc:AlternateContent xmlns:mc="http://schemas.openxmlformats.org/markup-compatibility/2006">
              <mc:Choice xmlns:v="urn:schemas-microsoft-com:vml" Requires="v">
                <p:oleObj name="Equation" r:id="rId3" imgW="952200" imgH="228600" progId="Equation.DSMT4">
                  <p:embed/>
                </p:oleObj>
              </mc:Choice>
              <mc:Fallback>
                <p:oleObj name="Equation" r:id="rId3" imgW="952200" imgH="228600" progId="Equation.DSMT4">
                  <p:embed/>
                  <p:pic>
                    <p:nvPicPr>
                      <p:cNvPr id="0" name=""/>
                      <p:cNvPicPr/>
                      <p:nvPr/>
                    </p:nvPicPr>
                    <p:blipFill>
                      <a:blip r:embed="rId4"/>
                      <a:stretch>
                        <a:fillRect/>
                      </a:stretch>
                    </p:blipFill>
                    <p:spPr>
                      <a:xfrm>
                        <a:off x="5303520" y="1591056"/>
                        <a:ext cx="1491466" cy="357952"/>
                      </a:xfrm>
                      <a:prstGeom prst="rect">
                        <a:avLst/>
                      </a:prstGeom>
                    </p:spPr>
                  </p:pic>
                </p:oleObj>
              </mc:Fallback>
            </mc:AlternateContent>
          </a:graphicData>
        </a:graphic>
      </p:graphicFrame>
      <p:sp>
        <p:nvSpPr>
          <p:cNvPr id="5" name="Content Placeholder 4" hidden="1">
            <a:extLst>
              <a:ext uri="{FF2B5EF4-FFF2-40B4-BE49-F238E27FC236}">
                <a16:creationId xmlns:a16="http://schemas.microsoft.com/office/drawing/2014/main" id="{02F71BE7-F21A-4747-BB1E-29B0F5C25CD1}"/>
              </a:ext>
            </a:extLst>
          </p:cNvPr>
          <p:cNvSpPr>
            <a:spLocks noGrp="1"/>
          </p:cNvSpPr>
          <p:nvPr>
            <p:ph idx="11"/>
          </p:nvPr>
        </p:nvSpPr>
        <p:spPr/>
        <p:txBody>
          <a:bodyPr/>
          <a:lstStyle/>
          <a:p>
            <a:endParaRPr lang="en-US"/>
          </a:p>
        </p:txBody>
      </p:sp>
      <p:sp>
        <p:nvSpPr>
          <p:cNvPr id="6" name="Content Placeholder 5">
            <a:extLst>
              <a:ext uri="{FF2B5EF4-FFF2-40B4-BE49-F238E27FC236}">
                <a16:creationId xmlns:a16="http://schemas.microsoft.com/office/drawing/2014/main" id="{0D20A392-5095-4235-8C1A-99EA2E129258}"/>
              </a:ext>
            </a:extLst>
          </p:cNvPr>
          <p:cNvSpPr>
            <a:spLocks noGrp="1"/>
          </p:cNvSpPr>
          <p:nvPr>
            <p:ph idx="12"/>
          </p:nvPr>
        </p:nvSpPr>
        <p:spPr>
          <a:xfrm>
            <a:off x="6705600" y="1560173"/>
            <a:ext cx="1828800" cy="396239"/>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with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 positive</a:t>
            </a:r>
            <a:endParaRPr lang="en-US" dirty="0"/>
          </a:p>
        </p:txBody>
      </p:sp>
      <p:sp>
        <p:nvSpPr>
          <p:cNvPr id="7" name="Content Placeholder 6">
            <a:extLst>
              <a:ext uri="{FF2B5EF4-FFF2-40B4-BE49-F238E27FC236}">
                <a16:creationId xmlns:a16="http://schemas.microsoft.com/office/drawing/2014/main" id="{AA78E5A4-58AA-4332-B06F-06A5BB6FB1AC}"/>
              </a:ext>
            </a:extLst>
          </p:cNvPr>
          <p:cNvSpPr>
            <a:spLocks noGrp="1"/>
          </p:cNvSpPr>
          <p:nvPr>
            <p:ph idx="13"/>
          </p:nvPr>
        </p:nvSpPr>
        <p:spPr>
          <a:xfrm>
            <a:off x="457200" y="1840185"/>
            <a:ext cx="6388608" cy="381000"/>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integer, are pairwise independent random variables on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then</a:t>
            </a:r>
            <a:endParaRPr lang="en-US" dirty="0"/>
          </a:p>
        </p:txBody>
      </p:sp>
      <p:graphicFrame>
        <p:nvGraphicFramePr>
          <p:cNvPr id="27" name="Object 5">
            <a:extLst>
              <a:ext uri="{FF2B5EF4-FFF2-40B4-BE49-F238E27FC236}">
                <a16:creationId xmlns:a16="http://schemas.microsoft.com/office/drawing/2014/main" id="{2DBA7B37-EFE9-45A7-ABC7-577C73B5DCD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606933415"/>
              </p:ext>
            </p:extLst>
          </p:nvPr>
        </p:nvGraphicFramePr>
        <p:xfrm>
          <a:off x="1066800" y="2335681"/>
          <a:ext cx="5110630" cy="418797"/>
        </p:xfrm>
        <a:graphic>
          <a:graphicData uri="http://schemas.openxmlformats.org/presentationml/2006/ole">
            <mc:AlternateContent xmlns:mc="http://schemas.openxmlformats.org/markup-compatibility/2006">
              <mc:Choice xmlns:v="urn:schemas-microsoft-com:vml" Requires="v">
                <p:oleObj name="Equation" r:id="rId5" imgW="3098520" imgH="253800" progId="Equation.DSMT4">
                  <p:embed/>
                </p:oleObj>
              </mc:Choice>
              <mc:Fallback>
                <p:oleObj name="Equation" r:id="rId5" imgW="3098520" imgH="253800" progId="Equation.DSMT4">
                  <p:embed/>
                  <p:pic>
                    <p:nvPicPr>
                      <p:cNvPr id="13" name="Object 5">
                        <a:extLst>
                          <a:ext uri="{C183D7F6-B498-43B3-948B-1728B52AA6E4}">
                            <adec:decorative xmlns:adec="http://schemas.microsoft.com/office/drawing/2017/decorative" val="1"/>
                          </a:ext>
                        </a:extLst>
                      </p:cNvPr>
                      <p:cNvPicPr/>
                      <p:nvPr/>
                    </p:nvPicPr>
                    <p:blipFill>
                      <a:blip r:embed="rId6"/>
                      <a:stretch>
                        <a:fillRect/>
                      </a:stretch>
                    </p:blipFill>
                    <p:spPr>
                      <a:xfrm>
                        <a:off x="1066800" y="2335681"/>
                        <a:ext cx="5110630" cy="418797"/>
                      </a:xfrm>
                      <a:prstGeom prst="rect">
                        <a:avLst/>
                      </a:prstGeom>
                    </p:spPr>
                  </p:pic>
                </p:oleObj>
              </mc:Fallback>
            </mc:AlternateContent>
          </a:graphicData>
        </a:graphic>
      </p:graphicFrame>
      <p:sp>
        <p:nvSpPr>
          <p:cNvPr id="8" name="Content Placeholder 7">
            <a:extLst>
              <a:ext uri="{FF2B5EF4-FFF2-40B4-BE49-F238E27FC236}">
                <a16:creationId xmlns:a16="http://schemas.microsoft.com/office/drawing/2014/main" id="{0A30CD56-109C-43E3-99BC-C2322A0DA979}"/>
              </a:ext>
            </a:extLst>
          </p:cNvPr>
          <p:cNvSpPr>
            <a:spLocks noGrp="1"/>
          </p:cNvSpPr>
          <p:nvPr>
            <p:ph idx="14"/>
          </p:nvPr>
        </p:nvSpPr>
        <p:spPr>
          <a:xfrm>
            <a:off x="6358405" y="2882494"/>
            <a:ext cx="2362200" cy="39624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a:ea typeface="+mn-ea"/>
                <a:cs typeface="+mn-cs"/>
              </a:rPr>
              <a:t>see text for the proof </a:t>
            </a:r>
          </a:p>
        </p:txBody>
      </p:sp>
      <p:sp>
        <p:nvSpPr>
          <p:cNvPr id="9" name="Content Placeholder 8">
            <a:extLst>
              <a:ext uri="{FF2B5EF4-FFF2-40B4-BE49-F238E27FC236}">
                <a16:creationId xmlns:a16="http://schemas.microsoft.com/office/drawing/2014/main" id="{8315AC73-5F09-4BAA-9875-5C4E53F25863}"/>
              </a:ext>
            </a:extLst>
          </p:cNvPr>
          <p:cNvSpPr>
            <a:spLocks noGrp="1"/>
          </p:cNvSpPr>
          <p:nvPr>
            <p:ph idx="15"/>
          </p:nvPr>
        </p:nvSpPr>
        <p:spPr>
          <a:xfrm>
            <a:off x="457199" y="3273552"/>
            <a:ext cx="8263405" cy="1363264"/>
          </a:xfrm>
        </p:spPr>
        <p:txBody>
          <a:bodyPr/>
          <a:lstStyle/>
          <a:p>
            <a:pPr marL="0" marR="0" lvl="0" indent="0" algn="l" defTabSz="457200" rtl="0" eaLnBrk="1" fontAlgn="auto" latinLnBrk="0" hangingPunct="1">
              <a:lnSpc>
                <a:spcPct val="100000"/>
              </a:lnSpc>
              <a:spcBef>
                <a:spcPts val="300"/>
              </a:spcBef>
              <a:spcAft>
                <a:spcPts val="60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Find the variance of the number of successes when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independent Bernoulli trials are performed, where on each trial,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p</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probability of success and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q</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the probability of failure.</a:t>
            </a:r>
          </a:p>
          <a:p>
            <a:pPr marL="0" marR="0" lvl="0" indent="0" algn="l" defTabSz="457200" rtl="0" eaLnBrk="1" fontAlgn="auto" latinLnBrk="0" hangingPunct="1">
              <a:lnSpc>
                <a:spcPct val="100000"/>
              </a:lnSpc>
              <a:spcBef>
                <a:spcPts val="300"/>
              </a:spcBef>
              <a:spcAft>
                <a:spcPts val="60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Let</a:t>
            </a:r>
            <a:endParaRPr kumimoji="0" lang="en-IN"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graphicFrame>
        <p:nvGraphicFramePr>
          <p:cNvPr id="33" name="Object 32">
            <a:extLst>
              <a:ext uri="{FF2B5EF4-FFF2-40B4-BE49-F238E27FC236}">
                <a16:creationId xmlns:a16="http://schemas.microsoft.com/office/drawing/2014/main" id="{93163724-8977-45D9-81AB-393016147C63}"/>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795408273"/>
              </p:ext>
            </p:extLst>
          </p:nvPr>
        </p:nvGraphicFramePr>
        <p:xfrm>
          <a:off x="1757769" y="4233672"/>
          <a:ext cx="264160" cy="365760"/>
        </p:xfrm>
        <a:graphic>
          <a:graphicData uri="http://schemas.openxmlformats.org/presentationml/2006/ole">
            <mc:AlternateContent xmlns:mc="http://schemas.openxmlformats.org/markup-compatibility/2006">
              <mc:Choice xmlns:v="urn:schemas-microsoft-com:vml" Requires="v">
                <p:oleObj name="Equation" r:id="rId7" imgW="164880" imgH="228600" progId="Equation.DSMT4">
                  <p:embed/>
                </p:oleObj>
              </mc:Choice>
              <mc:Fallback>
                <p:oleObj name="Equation" r:id="rId7" imgW="164880" imgH="228600" progId="Equation.DSMT4">
                  <p:embed/>
                  <p:pic>
                    <p:nvPicPr>
                      <p:cNvPr id="0" name=""/>
                      <p:cNvPicPr/>
                      <p:nvPr/>
                    </p:nvPicPr>
                    <p:blipFill>
                      <a:blip r:embed="rId8"/>
                      <a:stretch>
                        <a:fillRect/>
                      </a:stretch>
                    </p:blipFill>
                    <p:spPr>
                      <a:xfrm>
                        <a:off x="1757769" y="4233672"/>
                        <a:ext cx="264160" cy="365760"/>
                      </a:xfrm>
                      <a:prstGeom prst="rect">
                        <a:avLst/>
                      </a:prstGeom>
                    </p:spPr>
                  </p:pic>
                </p:oleObj>
              </mc:Fallback>
            </mc:AlternateContent>
          </a:graphicData>
        </a:graphic>
      </p:graphicFrame>
      <p:sp>
        <p:nvSpPr>
          <p:cNvPr id="10" name="Content Placeholder 9">
            <a:extLst>
              <a:ext uri="{FF2B5EF4-FFF2-40B4-BE49-F238E27FC236}">
                <a16:creationId xmlns:a16="http://schemas.microsoft.com/office/drawing/2014/main" id="{584F1D87-93D7-484A-A405-82CC6CEED234}"/>
              </a:ext>
            </a:extLst>
          </p:cNvPr>
          <p:cNvSpPr>
            <a:spLocks noGrp="1"/>
          </p:cNvSpPr>
          <p:nvPr>
            <p:ph idx="16"/>
          </p:nvPr>
        </p:nvSpPr>
        <p:spPr>
          <a:xfrm>
            <a:off x="1920240" y="4218432"/>
            <a:ext cx="2971800" cy="381000"/>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be the random variable with</a:t>
            </a:r>
            <a:endParaRPr lang="en-US" dirty="0"/>
          </a:p>
        </p:txBody>
      </p:sp>
      <p:graphicFrame>
        <p:nvGraphicFramePr>
          <p:cNvPr id="31" name="Object 30">
            <a:extLst>
              <a:ext uri="{FF2B5EF4-FFF2-40B4-BE49-F238E27FC236}">
                <a16:creationId xmlns:a16="http://schemas.microsoft.com/office/drawing/2014/main" id="{3A7B9676-E7AC-4DD2-98BB-ADE57AA61C9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29874547"/>
              </p:ext>
            </p:extLst>
          </p:nvPr>
        </p:nvGraphicFramePr>
        <p:xfrm>
          <a:off x="4672584" y="4224528"/>
          <a:ext cx="1939442" cy="384048"/>
        </p:xfrm>
        <a:graphic>
          <a:graphicData uri="http://schemas.openxmlformats.org/presentationml/2006/ole">
            <mc:AlternateContent xmlns:mc="http://schemas.openxmlformats.org/markup-compatibility/2006">
              <mc:Choice xmlns:v="urn:schemas-microsoft-com:vml" Requires="v">
                <p:oleObj name="Equation" r:id="rId9" imgW="1282680" imgH="253800" progId="Equation.DSMT4">
                  <p:embed/>
                </p:oleObj>
              </mc:Choice>
              <mc:Fallback>
                <p:oleObj name="Equation" r:id="rId9" imgW="1282680" imgH="253800" progId="Equation.DSMT4">
                  <p:embed/>
                  <p:pic>
                    <p:nvPicPr>
                      <p:cNvPr id="0" name=""/>
                      <p:cNvPicPr/>
                      <p:nvPr/>
                    </p:nvPicPr>
                    <p:blipFill>
                      <a:blip r:embed="rId10"/>
                      <a:stretch>
                        <a:fillRect/>
                      </a:stretch>
                    </p:blipFill>
                    <p:spPr>
                      <a:xfrm>
                        <a:off x="4672584" y="4224528"/>
                        <a:ext cx="1939442" cy="384048"/>
                      </a:xfrm>
                      <a:prstGeom prst="rect">
                        <a:avLst/>
                      </a:prstGeom>
                    </p:spPr>
                  </p:pic>
                </p:oleObj>
              </mc:Fallback>
            </mc:AlternateContent>
          </a:graphicData>
        </a:graphic>
      </p:graphicFrame>
      <p:sp>
        <p:nvSpPr>
          <p:cNvPr id="11" name="Content Placeholder 10">
            <a:extLst>
              <a:ext uri="{FF2B5EF4-FFF2-40B4-BE49-F238E27FC236}">
                <a16:creationId xmlns:a16="http://schemas.microsoft.com/office/drawing/2014/main" id="{2A79E25B-C60C-4DF0-84BC-06D33198D9C5}"/>
              </a:ext>
            </a:extLst>
          </p:cNvPr>
          <p:cNvSpPr>
            <a:spLocks noGrp="1"/>
          </p:cNvSpPr>
          <p:nvPr>
            <p:ph idx="17"/>
          </p:nvPr>
        </p:nvSpPr>
        <p:spPr>
          <a:xfrm>
            <a:off x="6550130" y="4218432"/>
            <a:ext cx="851386" cy="381000"/>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 trial</a:t>
            </a:r>
            <a:endParaRPr lang="en-US" dirty="0"/>
          </a:p>
        </p:txBody>
      </p:sp>
      <p:graphicFrame>
        <p:nvGraphicFramePr>
          <p:cNvPr id="32" name="Object 31">
            <a:extLst>
              <a:ext uri="{FF2B5EF4-FFF2-40B4-BE49-F238E27FC236}">
                <a16:creationId xmlns:a16="http://schemas.microsoft.com/office/drawing/2014/main" id="{6F0DF48E-8B96-4A4B-AC62-F7DC484387C2}"/>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503840788"/>
              </p:ext>
            </p:extLst>
          </p:nvPr>
        </p:nvGraphicFramePr>
        <p:xfrm>
          <a:off x="7205472" y="4224528"/>
          <a:ext cx="203200" cy="365760"/>
        </p:xfrm>
        <a:graphic>
          <a:graphicData uri="http://schemas.openxmlformats.org/presentationml/2006/ole">
            <mc:AlternateContent xmlns:mc="http://schemas.openxmlformats.org/markup-compatibility/2006">
              <mc:Choice xmlns:v="urn:schemas-microsoft-com:vml" Requires="v">
                <p:oleObj name="Equation" r:id="rId11" imgW="126720" imgH="228600" progId="Equation.DSMT4">
                  <p:embed/>
                </p:oleObj>
              </mc:Choice>
              <mc:Fallback>
                <p:oleObj name="Equation" r:id="rId11" imgW="126720" imgH="228600" progId="Equation.DSMT4">
                  <p:embed/>
                  <p:pic>
                    <p:nvPicPr>
                      <p:cNvPr id="0" name=""/>
                      <p:cNvPicPr/>
                      <p:nvPr/>
                    </p:nvPicPr>
                    <p:blipFill>
                      <a:blip r:embed="rId12"/>
                      <a:stretch>
                        <a:fillRect/>
                      </a:stretch>
                    </p:blipFill>
                    <p:spPr>
                      <a:xfrm>
                        <a:off x="7205472" y="4224528"/>
                        <a:ext cx="203200" cy="365760"/>
                      </a:xfrm>
                      <a:prstGeom prst="rect">
                        <a:avLst/>
                      </a:prstGeom>
                    </p:spPr>
                  </p:pic>
                </p:oleObj>
              </mc:Fallback>
            </mc:AlternateContent>
          </a:graphicData>
        </a:graphic>
      </p:graphicFrame>
      <p:sp>
        <p:nvSpPr>
          <p:cNvPr id="12" name="Content Placeholder 11">
            <a:extLst>
              <a:ext uri="{FF2B5EF4-FFF2-40B4-BE49-F238E27FC236}">
                <a16:creationId xmlns:a16="http://schemas.microsoft.com/office/drawing/2014/main" id="{EA11EA19-C46B-440D-A070-5D204F1A44F3}"/>
              </a:ext>
            </a:extLst>
          </p:cNvPr>
          <p:cNvSpPr>
            <a:spLocks noGrp="1"/>
          </p:cNvSpPr>
          <p:nvPr>
            <p:ph idx="18"/>
          </p:nvPr>
        </p:nvSpPr>
        <p:spPr>
          <a:xfrm>
            <a:off x="7315200" y="4218432"/>
            <a:ext cx="1300569" cy="381000"/>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is a success</a:t>
            </a:r>
            <a:endParaRPr lang="en-US" dirty="0"/>
          </a:p>
        </p:txBody>
      </p:sp>
      <p:sp>
        <p:nvSpPr>
          <p:cNvPr id="13" name="Content Placeholder 12">
            <a:extLst>
              <a:ext uri="{FF2B5EF4-FFF2-40B4-BE49-F238E27FC236}">
                <a16:creationId xmlns:a16="http://schemas.microsoft.com/office/drawing/2014/main" id="{626E4ACE-1408-4720-8C80-BFE2B97E059B}"/>
              </a:ext>
            </a:extLst>
          </p:cNvPr>
          <p:cNvSpPr>
            <a:spLocks noGrp="1"/>
          </p:cNvSpPr>
          <p:nvPr>
            <p:ph idx="19"/>
          </p:nvPr>
        </p:nvSpPr>
        <p:spPr>
          <a:xfrm>
            <a:off x="452076" y="4483609"/>
            <a:ext cx="609600" cy="396238"/>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and</a:t>
            </a:r>
            <a:endParaRPr lang="en-US" dirty="0"/>
          </a:p>
        </p:txBody>
      </p:sp>
      <p:graphicFrame>
        <p:nvGraphicFramePr>
          <p:cNvPr id="30" name="Object 29">
            <a:extLst>
              <a:ext uri="{FF2B5EF4-FFF2-40B4-BE49-F238E27FC236}">
                <a16:creationId xmlns:a16="http://schemas.microsoft.com/office/drawing/2014/main" id="{F294DCB8-E50D-4195-92E2-262AE8CB22F7}"/>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777956831"/>
              </p:ext>
            </p:extLst>
          </p:nvPr>
        </p:nvGraphicFramePr>
        <p:xfrm>
          <a:off x="914400" y="4495799"/>
          <a:ext cx="1950899" cy="384048"/>
        </p:xfrm>
        <a:graphic>
          <a:graphicData uri="http://schemas.openxmlformats.org/presentationml/2006/ole">
            <mc:AlternateContent xmlns:mc="http://schemas.openxmlformats.org/markup-compatibility/2006">
              <mc:Choice xmlns:v="urn:schemas-microsoft-com:vml" Requires="v">
                <p:oleObj name="Equation" r:id="rId13" imgW="1295280" imgH="253800" progId="Equation.DSMT4">
                  <p:embed/>
                </p:oleObj>
              </mc:Choice>
              <mc:Fallback>
                <p:oleObj name="Equation" r:id="rId13" imgW="1295280" imgH="253800" progId="Equation.DSMT4">
                  <p:embed/>
                  <p:pic>
                    <p:nvPicPr>
                      <p:cNvPr id="0" name=""/>
                      <p:cNvPicPr/>
                      <p:nvPr/>
                    </p:nvPicPr>
                    <p:blipFill>
                      <a:blip r:embed="rId14"/>
                      <a:stretch>
                        <a:fillRect/>
                      </a:stretch>
                    </p:blipFill>
                    <p:spPr>
                      <a:xfrm>
                        <a:off x="914400" y="4495799"/>
                        <a:ext cx="1950899" cy="384048"/>
                      </a:xfrm>
                      <a:prstGeom prst="rect">
                        <a:avLst/>
                      </a:prstGeom>
                    </p:spPr>
                  </p:pic>
                </p:oleObj>
              </mc:Fallback>
            </mc:AlternateContent>
          </a:graphicData>
        </a:graphic>
      </p:graphicFrame>
      <p:sp>
        <p:nvSpPr>
          <p:cNvPr id="14" name="Content Placeholder 13">
            <a:extLst>
              <a:ext uri="{FF2B5EF4-FFF2-40B4-BE49-F238E27FC236}">
                <a16:creationId xmlns:a16="http://schemas.microsoft.com/office/drawing/2014/main" id="{64748DC7-5270-4D6A-A1E3-DCF533748522}"/>
              </a:ext>
            </a:extLst>
          </p:cNvPr>
          <p:cNvSpPr>
            <a:spLocks noGrp="1"/>
          </p:cNvSpPr>
          <p:nvPr>
            <p:ph idx="20"/>
          </p:nvPr>
        </p:nvSpPr>
        <p:spPr>
          <a:xfrm>
            <a:off x="2762884" y="4483609"/>
            <a:ext cx="1892808" cy="357952"/>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if it is a failure. Let</a:t>
            </a:r>
            <a:endParaRPr lang="en-US" dirty="0"/>
          </a:p>
        </p:txBody>
      </p:sp>
      <p:graphicFrame>
        <p:nvGraphicFramePr>
          <p:cNvPr id="34" name="Object 33">
            <a:extLst>
              <a:ext uri="{FF2B5EF4-FFF2-40B4-BE49-F238E27FC236}">
                <a16:creationId xmlns:a16="http://schemas.microsoft.com/office/drawing/2014/main" id="{D4F0A6B5-AFBA-44D1-99CF-F749A971E1B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92664712"/>
              </p:ext>
            </p:extLst>
          </p:nvPr>
        </p:nvGraphicFramePr>
        <p:xfrm>
          <a:off x="4572000" y="4516438"/>
          <a:ext cx="1792288" cy="330200"/>
        </p:xfrm>
        <a:graphic>
          <a:graphicData uri="http://schemas.openxmlformats.org/presentationml/2006/ole">
            <mc:AlternateContent xmlns:mc="http://schemas.openxmlformats.org/markup-compatibility/2006">
              <mc:Choice xmlns:v="urn:schemas-microsoft-com:vml" Requires="v">
                <p:oleObj name="Equation" r:id="rId15" imgW="1244520" imgH="228600" progId="Equation.DSMT4">
                  <p:embed/>
                </p:oleObj>
              </mc:Choice>
              <mc:Fallback>
                <p:oleObj name="Equation" r:id="rId15" imgW="1244520" imgH="228600" progId="Equation.DSMT4">
                  <p:embed/>
                  <p:pic>
                    <p:nvPicPr>
                      <p:cNvPr id="0" name=""/>
                      <p:cNvPicPr/>
                      <p:nvPr/>
                    </p:nvPicPr>
                    <p:blipFill>
                      <a:blip r:embed="rId16"/>
                      <a:stretch>
                        <a:fillRect/>
                      </a:stretch>
                    </p:blipFill>
                    <p:spPr>
                      <a:xfrm>
                        <a:off x="4572000" y="4516438"/>
                        <a:ext cx="1792288" cy="330200"/>
                      </a:xfrm>
                      <a:prstGeom prst="rect">
                        <a:avLst/>
                      </a:prstGeom>
                    </p:spPr>
                  </p:pic>
                </p:oleObj>
              </mc:Fallback>
            </mc:AlternateContent>
          </a:graphicData>
        </a:graphic>
      </p:graphicFrame>
      <p:sp>
        <p:nvSpPr>
          <p:cNvPr id="15" name="Content Placeholder 14">
            <a:extLst>
              <a:ext uri="{FF2B5EF4-FFF2-40B4-BE49-F238E27FC236}">
                <a16:creationId xmlns:a16="http://schemas.microsoft.com/office/drawing/2014/main" id="{8D46711D-DFD9-4D70-84EF-8AD638C5BF72}"/>
              </a:ext>
            </a:extLst>
          </p:cNvPr>
          <p:cNvSpPr>
            <a:spLocks noGrp="1"/>
          </p:cNvSpPr>
          <p:nvPr>
            <p:ph idx="21"/>
          </p:nvPr>
        </p:nvSpPr>
        <p:spPr>
          <a:xfrm>
            <a:off x="6281928" y="4487627"/>
            <a:ext cx="1892808" cy="429261"/>
          </a:xfrm>
        </p:spPr>
        <p:txBody>
          <a:bodyPr/>
          <a:lstStyle/>
          <a:p>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Then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counts the</a:t>
            </a:r>
            <a:endParaRPr lang="en-US" dirty="0"/>
          </a:p>
        </p:txBody>
      </p:sp>
      <p:sp>
        <p:nvSpPr>
          <p:cNvPr id="16" name="Content Placeholder 15">
            <a:extLst>
              <a:ext uri="{FF2B5EF4-FFF2-40B4-BE49-F238E27FC236}">
                <a16:creationId xmlns:a16="http://schemas.microsoft.com/office/drawing/2014/main" id="{AB7AE6E0-9A26-4FAC-A205-2E3FEAFC6EC3}"/>
              </a:ext>
            </a:extLst>
          </p:cNvPr>
          <p:cNvSpPr>
            <a:spLocks noGrp="1"/>
          </p:cNvSpPr>
          <p:nvPr>
            <p:ph idx="22"/>
          </p:nvPr>
        </p:nvSpPr>
        <p:spPr>
          <a:xfrm>
            <a:off x="452076" y="4766936"/>
            <a:ext cx="3891324" cy="792615"/>
          </a:xfrm>
        </p:spPr>
        <p:txBody>
          <a:bodyPr/>
          <a:lstStyle/>
          <a:p>
            <a:pPr marL="0" marR="0" lvl="0" indent="0" algn="l" defTabSz="457200" rtl="0" eaLnBrk="1" fontAlgn="auto" latinLnBrk="0" hangingPunct="1">
              <a:lnSpc>
                <a:spcPct val="100000"/>
              </a:lnSpc>
              <a:spcBef>
                <a:spcPts val="300"/>
              </a:spcBef>
              <a:spcAft>
                <a:spcPts val="6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number of successes in the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trials.</a:t>
            </a:r>
          </a:p>
          <a:p>
            <a:pPr marL="347472" marR="0" lvl="1" indent="-342900" algn="l" defTabSz="457200" rtl="0" eaLnBrk="1" fontAlgn="auto" latinLnBrk="0" hangingPunct="1">
              <a:lnSpc>
                <a:spcPct val="100000"/>
              </a:lnSpc>
              <a:spcBef>
                <a:spcPts val="300"/>
              </a:spcBef>
              <a:spcAft>
                <a:spcPts val="600"/>
              </a:spcAft>
              <a:buClr>
                <a:srgbClr val="04617B"/>
              </a:buClr>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By </a:t>
            </a:r>
            <a:r>
              <a:rPr kumimoji="0" lang="en-US" sz="1600" b="0" i="0"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Bienaymé</a:t>
            </a: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 Formula, it follows that</a:t>
            </a:r>
            <a:endParaRPr lang="en-US" dirty="0"/>
          </a:p>
        </p:txBody>
      </p:sp>
      <p:graphicFrame>
        <p:nvGraphicFramePr>
          <p:cNvPr id="35" name="Object 34">
            <a:extLst>
              <a:ext uri="{FF2B5EF4-FFF2-40B4-BE49-F238E27FC236}">
                <a16:creationId xmlns:a16="http://schemas.microsoft.com/office/drawing/2014/main" id="{2C033C06-13B2-44FD-B940-5A214A11CE1B}"/>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14746789"/>
              </p:ext>
            </p:extLst>
          </p:nvPr>
        </p:nvGraphicFramePr>
        <p:xfrm>
          <a:off x="4114800" y="5157216"/>
          <a:ext cx="3023006" cy="347472"/>
        </p:xfrm>
        <a:graphic>
          <a:graphicData uri="http://schemas.openxmlformats.org/presentationml/2006/ole">
            <mc:AlternateContent xmlns:mc="http://schemas.openxmlformats.org/markup-compatibility/2006">
              <mc:Choice xmlns:v="urn:schemas-microsoft-com:vml" Requires="v">
                <p:oleObj name="Equation" r:id="rId17" imgW="2209680" imgH="253800" progId="Equation.DSMT4">
                  <p:embed/>
                </p:oleObj>
              </mc:Choice>
              <mc:Fallback>
                <p:oleObj name="Equation" r:id="rId17" imgW="2209680" imgH="253800" progId="Equation.DSMT4">
                  <p:embed/>
                  <p:pic>
                    <p:nvPicPr>
                      <p:cNvPr id="0" name=""/>
                      <p:cNvPicPr/>
                      <p:nvPr/>
                    </p:nvPicPr>
                    <p:blipFill>
                      <a:blip r:embed="rId18"/>
                      <a:stretch>
                        <a:fillRect/>
                      </a:stretch>
                    </p:blipFill>
                    <p:spPr>
                      <a:xfrm>
                        <a:off x="4114800" y="5157216"/>
                        <a:ext cx="3023006" cy="347472"/>
                      </a:xfrm>
                      <a:prstGeom prst="rect">
                        <a:avLst/>
                      </a:prstGeom>
                    </p:spPr>
                  </p:pic>
                </p:oleObj>
              </mc:Fallback>
            </mc:AlternateContent>
          </a:graphicData>
        </a:graphic>
      </p:graphicFrame>
      <p:sp>
        <p:nvSpPr>
          <p:cNvPr id="17" name="Content Placeholder 16">
            <a:extLst>
              <a:ext uri="{FF2B5EF4-FFF2-40B4-BE49-F238E27FC236}">
                <a16:creationId xmlns:a16="http://schemas.microsoft.com/office/drawing/2014/main" id="{EB8A73D4-561F-4C05-85C3-90987D625891}"/>
              </a:ext>
            </a:extLst>
          </p:cNvPr>
          <p:cNvSpPr>
            <a:spLocks noGrp="1"/>
          </p:cNvSpPr>
          <p:nvPr>
            <p:ph idx="23"/>
          </p:nvPr>
        </p:nvSpPr>
        <p:spPr>
          <a:xfrm>
            <a:off x="452076" y="5509978"/>
            <a:ext cx="2743200" cy="404581"/>
          </a:xfrm>
        </p:spPr>
        <p:txBody>
          <a:bodyPr/>
          <a:lstStyle/>
          <a:p>
            <a:pPr marL="347472" marR="0" lvl="1" indent="-342900" algn="l" defTabSz="457200" rtl="0" eaLnBrk="1" fontAlgn="auto" latinLnBrk="0" hangingPunct="1">
              <a:lnSpc>
                <a:spcPct val="100000"/>
              </a:lnSpc>
              <a:spcBef>
                <a:spcPts val="300"/>
              </a:spcBef>
              <a:spcAft>
                <a:spcPts val="600"/>
              </a:spcAft>
              <a:buClr>
                <a:srgbClr val="04617B"/>
              </a:buClr>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By the previous example,</a:t>
            </a:r>
            <a:endParaRPr lang="en-US" dirty="0"/>
          </a:p>
        </p:txBody>
      </p:sp>
      <p:graphicFrame>
        <p:nvGraphicFramePr>
          <p:cNvPr id="36" name="Object 35">
            <a:extLst>
              <a:ext uri="{FF2B5EF4-FFF2-40B4-BE49-F238E27FC236}">
                <a16:creationId xmlns:a16="http://schemas.microsoft.com/office/drawing/2014/main" id="{1ABA8329-30EE-44D1-88D9-42E6E042B9A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205961595"/>
              </p:ext>
            </p:extLst>
          </p:nvPr>
        </p:nvGraphicFramePr>
        <p:xfrm>
          <a:off x="2971800" y="5541264"/>
          <a:ext cx="526695" cy="329184"/>
        </p:xfrm>
        <a:graphic>
          <a:graphicData uri="http://schemas.openxmlformats.org/presentationml/2006/ole">
            <mc:AlternateContent xmlns:mc="http://schemas.openxmlformats.org/markup-compatibility/2006">
              <mc:Choice xmlns:v="urn:schemas-microsoft-com:vml" Requires="v">
                <p:oleObj name="Equation" r:id="rId19" imgW="406080" imgH="253800" progId="Equation.DSMT4">
                  <p:embed/>
                </p:oleObj>
              </mc:Choice>
              <mc:Fallback>
                <p:oleObj name="Equation" r:id="rId19" imgW="406080" imgH="253800" progId="Equation.DSMT4">
                  <p:embed/>
                  <p:pic>
                    <p:nvPicPr>
                      <p:cNvPr id="0" name=""/>
                      <p:cNvPicPr/>
                      <p:nvPr/>
                    </p:nvPicPr>
                    <p:blipFill>
                      <a:blip r:embed="rId20"/>
                      <a:stretch>
                        <a:fillRect/>
                      </a:stretch>
                    </p:blipFill>
                    <p:spPr>
                      <a:xfrm>
                        <a:off x="2971800" y="5541264"/>
                        <a:ext cx="526695" cy="329184"/>
                      </a:xfrm>
                      <a:prstGeom prst="rect">
                        <a:avLst/>
                      </a:prstGeom>
                    </p:spPr>
                  </p:pic>
                </p:oleObj>
              </mc:Fallback>
            </mc:AlternateContent>
          </a:graphicData>
        </a:graphic>
      </p:graphicFrame>
      <p:sp>
        <p:nvSpPr>
          <p:cNvPr id="18" name="Content Placeholder 17">
            <a:extLst>
              <a:ext uri="{FF2B5EF4-FFF2-40B4-BE49-F238E27FC236}">
                <a16:creationId xmlns:a16="http://schemas.microsoft.com/office/drawing/2014/main" id="{DC740370-B4D9-45E0-87D8-09506AE86F62}"/>
              </a:ext>
            </a:extLst>
          </p:cNvPr>
          <p:cNvSpPr>
            <a:spLocks noGrp="1"/>
          </p:cNvSpPr>
          <p:nvPr>
            <p:ph idx="24"/>
          </p:nvPr>
        </p:nvSpPr>
        <p:spPr>
          <a:xfrm>
            <a:off x="456096" y="5522976"/>
            <a:ext cx="5563704" cy="792616"/>
          </a:xfrm>
        </p:spPr>
        <p:txBody>
          <a:bodyPr/>
          <a:lstStyle/>
          <a:p>
            <a:pPr marL="2971800">
              <a:spcBef>
                <a:spcPts val="300"/>
              </a:spcBef>
              <a:defRPr/>
            </a:pPr>
            <a:r>
              <a:rPr lang="en-US" sz="1600" dirty="0"/>
              <a:t>= </a:t>
            </a:r>
            <a:r>
              <a:rPr lang="en-US" sz="1600" i="1" dirty="0" err="1"/>
              <a:t>pq</a:t>
            </a:r>
            <a:r>
              <a:rPr lang="en-US" sz="1600" i="1" dirty="0"/>
              <a:t> </a:t>
            </a:r>
            <a:r>
              <a:rPr lang="en-US" sz="1600" dirty="0"/>
              <a:t>for </a:t>
            </a:r>
            <a:r>
              <a:rPr lang="en-US" sz="1600" i="1" dirty="0" err="1"/>
              <a:t>i</a:t>
            </a:r>
            <a:r>
              <a:rPr lang="en-US" sz="1600" dirty="0"/>
              <a:t> = </a:t>
            </a:r>
            <a:r>
              <a:rPr lang="en-US" sz="1600" dirty="0">
                <a:ea typeface="Cambria Math" pitchFamily="18" charset="0"/>
              </a:rPr>
              <a:t>1</a:t>
            </a:r>
            <a:r>
              <a:rPr lang="en-US" sz="1600" dirty="0"/>
              <a:t>,</a:t>
            </a:r>
            <a:r>
              <a:rPr lang="en-US" sz="1600" dirty="0">
                <a:ea typeface="Cambria Math" pitchFamily="18" charset="0"/>
              </a:rPr>
              <a:t>2</a:t>
            </a:r>
            <a:r>
              <a:rPr lang="en-US" sz="1600" dirty="0"/>
              <a:t>, …,</a:t>
            </a:r>
            <a:r>
              <a:rPr lang="en-US" sz="1600" i="1" dirty="0"/>
              <a:t>n</a:t>
            </a:r>
            <a:r>
              <a:rPr lang="en-US" sz="1600" dirty="0"/>
              <a:t>.</a:t>
            </a:r>
          </a:p>
          <a:p>
            <a:pPr marL="347472" marR="0" lvl="0" indent="0" algn="l" defTabSz="457200" rtl="0" eaLnBrk="1" fontAlgn="auto" latinLnBrk="0" hangingPunct="1">
              <a:lnSpc>
                <a:spcPct val="100000"/>
              </a:lnSpc>
              <a:spcBef>
                <a:spcPts val="300"/>
              </a:spcBef>
              <a:spcAft>
                <a:spcPts val="6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Hence, </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V</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r>
              <a:rPr kumimoji="0" lang="en-US" sz="18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X</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 </a:t>
            </a:r>
            <a:r>
              <a:rPr kumimoji="0" lang="en-US" sz="1800" b="0" i="1" u="none" strike="noStrike" kern="1200" cap="none" spc="0" normalizeH="0" baseline="0" noProof="0" dirty="0" err="1">
                <a:ln>
                  <a:noFill/>
                </a:ln>
                <a:solidFill>
                  <a:prstClr val="black"/>
                </a:solidFill>
                <a:effectLst/>
                <a:uLnTx/>
                <a:uFillTx/>
                <a:latin typeface="Calibri (Body)"/>
                <a:ea typeface="+mn-ea"/>
                <a:cs typeface="Arial" panose="020B0604020202020204" pitchFamily="34" charset="0"/>
              </a:rPr>
              <a:t>npq</a:t>
            </a:r>
            <a:r>
              <a:rPr kumimoji="0" lang="en-US"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endParaRPr kumimoji="0" lang="en-IN" sz="18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26" name="Slide Number Placeholder 5">
            <a:extLst>
              <a:ext uri="{FF2B5EF4-FFF2-40B4-BE49-F238E27FC236}">
                <a16:creationId xmlns:a16="http://schemas.microsoft.com/office/drawing/2014/main" id="{D05943D3-6D0C-4D11-B5EE-87C5BBE89C32}"/>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73</a:t>
            </a:fld>
            <a:endParaRPr lang="en-US" dirty="0">
              <a:solidFill>
                <a:schemeClr val="bg1"/>
              </a:solidFill>
              <a:latin typeface="Calibri (Body)"/>
            </a:endParaRPr>
          </a:p>
        </p:txBody>
      </p:sp>
    </p:spTree>
    <p:extLst>
      <p:ext uri="{BB962C8B-B14F-4D97-AF65-F5344CB8AC3E}">
        <p14:creationId xmlns:p14="http://schemas.microsoft.com/office/powerpoint/2010/main" val="40251757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dirty="0" err="1">
                <a:latin typeface="+mj-lt"/>
              </a:rPr>
              <a:t>Chebyshev’s</a:t>
            </a:r>
            <a:r>
              <a:rPr lang="en-IN" dirty="0">
                <a:latin typeface="+mj-lt"/>
              </a:rPr>
              <a:t> Inequality</a:t>
            </a:r>
          </a:p>
        </p:txBody>
      </p:sp>
      <p:sp>
        <p:nvSpPr>
          <p:cNvPr id="3" name="Content Placeholder 2"/>
          <p:cNvSpPr>
            <a:spLocks noGrp="1"/>
          </p:cNvSpPr>
          <p:nvPr>
            <p:ph idx="1"/>
          </p:nvPr>
        </p:nvSpPr>
        <p:spPr>
          <a:xfrm>
            <a:off x="5410200" y="152400"/>
            <a:ext cx="2438400" cy="648000"/>
          </a:xfrm>
        </p:spPr>
        <p:txBody>
          <a:bodyPr/>
          <a:lstStyle/>
          <a:p>
            <a:pPr>
              <a:spcBef>
                <a:spcPts val="0"/>
              </a:spcBef>
            </a:pPr>
            <a:r>
              <a:rPr lang="en-US" sz="1600" dirty="0" err="1"/>
              <a:t>Pafnuty</a:t>
            </a:r>
            <a:r>
              <a:rPr lang="en-US" sz="1600" dirty="0"/>
              <a:t> </a:t>
            </a:r>
            <a:r>
              <a:rPr lang="en-US" sz="1600" dirty="0" err="1"/>
              <a:t>Lvovich</a:t>
            </a:r>
            <a:r>
              <a:rPr lang="en-US" sz="1600" dirty="0"/>
              <a:t> Chebyshev (</a:t>
            </a:r>
            <a:r>
              <a:rPr lang="en-US" sz="1600" dirty="0">
                <a:ea typeface="Cambria Math" pitchFamily="18" charset="0"/>
              </a:rPr>
              <a:t>1821-1894</a:t>
            </a:r>
            <a:r>
              <a:rPr lang="en-US" sz="1600" dirty="0"/>
              <a:t>)</a:t>
            </a:r>
          </a:p>
        </p:txBody>
      </p:sp>
      <p:pic>
        <p:nvPicPr>
          <p:cNvPr id="15" name="Picture 3" descr="A portrait of Pafnuty Lvovich Chebyshev.">
            <a:extLst>
              <a:ext uri="{FF2B5EF4-FFF2-40B4-BE49-F238E27FC236}">
                <a16:creationId xmlns:a16="http://schemas.microsoft.com/office/drawing/2014/main" id="{EBE5C24C-F7A4-449C-8B60-50932A76BC8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943088" y="138545"/>
            <a:ext cx="896112" cy="103632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457200" y="1295400"/>
            <a:ext cx="8229600" cy="731520"/>
          </a:xfrm>
        </p:spPr>
        <p:txBody>
          <a:bodyPr/>
          <a:lstStyle/>
          <a:p>
            <a:r>
              <a:rPr lang="en-US" sz="1800" b="1" dirty="0" err="1"/>
              <a:t>Chebyschev’s</a:t>
            </a:r>
            <a:r>
              <a:rPr lang="en-US" sz="1800" b="1" dirty="0"/>
              <a:t> Inequality</a:t>
            </a:r>
            <a:r>
              <a:rPr lang="en-US" sz="1800" dirty="0"/>
              <a:t>:  Let </a:t>
            </a:r>
            <a:r>
              <a:rPr lang="en-US" sz="1800" i="1" dirty="0"/>
              <a:t>X</a:t>
            </a:r>
            <a:r>
              <a:rPr lang="en-US" sz="1800" dirty="0"/>
              <a:t> be a  random variable on a sample space </a:t>
            </a:r>
            <a:r>
              <a:rPr lang="en-US" sz="1800" i="1" dirty="0"/>
              <a:t>S</a:t>
            </a:r>
            <a:r>
              <a:rPr lang="en-US" sz="1800" dirty="0"/>
              <a:t>  with probability function </a:t>
            </a:r>
            <a:r>
              <a:rPr lang="en-US" sz="1800" i="1" dirty="0"/>
              <a:t>p</a:t>
            </a:r>
            <a:r>
              <a:rPr lang="en-US" sz="1800" dirty="0"/>
              <a:t>. If </a:t>
            </a:r>
            <a:r>
              <a:rPr lang="en-US" sz="1800" i="1" dirty="0"/>
              <a:t>r</a:t>
            </a:r>
            <a:r>
              <a:rPr lang="en-US" sz="1800" dirty="0"/>
              <a:t> is a positive real number, then</a:t>
            </a:r>
          </a:p>
        </p:txBody>
      </p:sp>
      <p:graphicFrame>
        <p:nvGraphicFramePr>
          <p:cNvPr id="12" name="Object 5">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168221286"/>
              </p:ext>
            </p:extLst>
          </p:nvPr>
        </p:nvGraphicFramePr>
        <p:xfrm>
          <a:off x="1066800" y="2103120"/>
          <a:ext cx="3363912" cy="412631"/>
        </p:xfrm>
        <a:graphic>
          <a:graphicData uri="http://schemas.openxmlformats.org/presentationml/2006/ole">
            <mc:AlternateContent xmlns:mc="http://schemas.openxmlformats.org/markup-compatibility/2006">
              <mc:Choice xmlns:v="urn:schemas-microsoft-com:vml" Requires="v">
                <p:oleObj name="Equation" r:id="rId3" imgW="2070000" imgH="253800" progId="Equation.DSMT4">
                  <p:embed/>
                </p:oleObj>
              </mc:Choice>
              <mc:Fallback>
                <p:oleObj name="Equation" r:id="rId3" imgW="2070000" imgH="253800" progId="Equation.DSMT4">
                  <p:embed/>
                  <p:pic>
                    <p:nvPicPr>
                      <p:cNvPr id="13" name="Object 5"/>
                      <p:cNvPicPr/>
                      <p:nvPr/>
                    </p:nvPicPr>
                    <p:blipFill>
                      <a:blip r:embed="rId4"/>
                      <a:stretch>
                        <a:fillRect/>
                      </a:stretch>
                    </p:blipFill>
                    <p:spPr>
                      <a:xfrm>
                        <a:off x="1066800" y="2103120"/>
                        <a:ext cx="3363912" cy="412631"/>
                      </a:xfrm>
                      <a:prstGeom prst="rect">
                        <a:avLst/>
                      </a:prstGeom>
                    </p:spPr>
                  </p:pic>
                </p:oleObj>
              </mc:Fallback>
            </mc:AlternateContent>
          </a:graphicData>
        </a:graphic>
      </p:graphicFrame>
      <p:sp>
        <p:nvSpPr>
          <p:cNvPr id="6" name="Content Placeholder 6"/>
          <p:cNvSpPr>
            <a:spLocks noGrp="1"/>
          </p:cNvSpPr>
          <p:nvPr>
            <p:ph idx="15"/>
          </p:nvPr>
        </p:nvSpPr>
        <p:spPr>
          <a:xfrm>
            <a:off x="6248400" y="2057400"/>
            <a:ext cx="2209800" cy="396240"/>
          </a:xfrm>
        </p:spPr>
        <p:txBody>
          <a:bodyPr/>
          <a:lstStyle/>
          <a:p>
            <a:pPr lvl="0"/>
            <a:r>
              <a:rPr lang="en-US" sz="1800" i="1" dirty="0">
                <a:solidFill>
                  <a:prstClr val="black"/>
                </a:solidFill>
              </a:rPr>
              <a:t>see text for the proof </a:t>
            </a:r>
          </a:p>
        </p:txBody>
      </p:sp>
      <p:sp>
        <p:nvSpPr>
          <p:cNvPr id="7" name="Content Placeholder 7"/>
          <p:cNvSpPr>
            <a:spLocks noGrp="1"/>
          </p:cNvSpPr>
          <p:nvPr>
            <p:ph idx="16"/>
          </p:nvPr>
        </p:nvSpPr>
        <p:spPr>
          <a:xfrm>
            <a:off x="457200" y="2743200"/>
            <a:ext cx="8229600" cy="1706880"/>
          </a:xfrm>
        </p:spPr>
        <p:txBody>
          <a:bodyPr/>
          <a:lstStyle/>
          <a:p>
            <a:r>
              <a:rPr lang="en-US" sz="1800" dirty="0"/>
              <a:t> </a:t>
            </a:r>
            <a:r>
              <a:rPr lang="en-US" sz="1800" b="1" dirty="0"/>
              <a:t>Example</a:t>
            </a:r>
            <a:r>
              <a:rPr lang="en-US" sz="1800" dirty="0"/>
              <a:t>: Suppose that </a:t>
            </a:r>
            <a:r>
              <a:rPr lang="en-US" sz="1800" i="1" dirty="0"/>
              <a:t>X</a:t>
            </a:r>
            <a:r>
              <a:rPr lang="en-US" sz="1800" dirty="0"/>
              <a:t> is a random variable that counts the number of tails when a fair coin is tossed </a:t>
            </a:r>
            <a:r>
              <a:rPr lang="en-US" sz="1800" i="1" dirty="0"/>
              <a:t>n</a:t>
            </a:r>
            <a:r>
              <a:rPr lang="en-US" sz="1800" dirty="0"/>
              <a:t> times. Note that </a:t>
            </a:r>
            <a:r>
              <a:rPr lang="en-US" sz="1800" i="1" dirty="0"/>
              <a:t>X</a:t>
            </a:r>
            <a:r>
              <a:rPr lang="en-US" sz="1800" dirty="0"/>
              <a:t> is the number of successes when </a:t>
            </a:r>
            <a:r>
              <a:rPr lang="en-US" sz="1800" i="1" dirty="0"/>
              <a:t>n</a:t>
            </a:r>
            <a:r>
              <a:rPr lang="en-US" sz="1800" dirty="0"/>
              <a:t> independent Bernoulli trials, each with probability of success ½ are done. Hence, (by Theorem </a:t>
            </a:r>
            <a:r>
              <a:rPr lang="en-US" sz="1800" dirty="0">
                <a:ea typeface="Cambria Math" pitchFamily="18" charset="0"/>
              </a:rPr>
              <a:t>2)</a:t>
            </a:r>
            <a:r>
              <a:rPr lang="en-US" sz="1800" dirty="0"/>
              <a:t>  </a:t>
            </a:r>
            <a:r>
              <a:rPr lang="en-US" sz="1800" i="1" dirty="0"/>
              <a:t>E</a:t>
            </a:r>
            <a:r>
              <a:rPr lang="en-US" sz="1800" dirty="0"/>
              <a:t>(</a:t>
            </a:r>
            <a:r>
              <a:rPr lang="en-US" sz="1800" i="1" dirty="0"/>
              <a:t>X</a:t>
            </a:r>
            <a:r>
              <a:rPr lang="en-US" sz="1800" dirty="0"/>
              <a:t>) = </a:t>
            </a:r>
            <a:r>
              <a:rPr lang="en-US" sz="1800" i="1" dirty="0"/>
              <a:t>n</a:t>
            </a:r>
            <a:r>
              <a:rPr lang="en-US" sz="1800" dirty="0"/>
              <a:t>/</a:t>
            </a:r>
            <a:r>
              <a:rPr lang="en-US" sz="1800" dirty="0">
                <a:ea typeface="Cambria Math" pitchFamily="18" charset="0"/>
              </a:rPr>
              <a:t>2</a:t>
            </a:r>
            <a:r>
              <a:rPr lang="en-US" sz="1800" dirty="0"/>
              <a:t> and (by Example </a:t>
            </a:r>
            <a:r>
              <a:rPr lang="en-US" sz="1800" dirty="0">
                <a:ea typeface="Cambria Math" pitchFamily="18" charset="0"/>
              </a:rPr>
              <a:t>18</a:t>
            </a:r>
            <a:r>
              <a:rPr lang="en-US" sz="1800" dirty="0"/>
              <a:t>) </a:t>
            </a:r>
            <a:r>
              <a:rPr lang="en-US" sz="1800" i="1" dirty="0"/>
              <a:t>V</a:t>
            </a:r>
            <a:r>
              <a:rPr lang="en-US" sz="1800" dirty="0"/>
              <a:t>(</a:t>
            </a:r>
            <a:r>
              <a:rPr lang="en-US" sz="1800" i="1" dirty="0"/>
              <a:t>X</a:t>
            </a:r>
            <a:r>
              <a:rPr lang="en-US" sz="1800" dirty="0"/>
              <a:t>) = </a:t>
            </a:r>
            <a:r>
              <a:rPr lang="en-US" sz="1800" i="1" dirty="0"/>
              <a:t>n</a:t>
            </a:r>
            <a:r>
              <a:rPr lang="en-US" sz="1800" dirty="0"/>
              <a:t>/4.</a:t>
            </a:r>
          </a:p>
          <a:p>
            <a:r>
              <a:rPr lang="en-US" sz="1800" dirty="0"/>
              <a:t>By </a:t>
            </a:r>
            <a:r>
              <a:rPr lang="en-US" sz="1800" dirty="0" err="1"/>
              <a:t>Chebyschev’s</a:t>
            </a:r>
            <a:r>
              <a:rPr lang="en-US" sz="1800" dirty="0"/>
              <a:t> inequality with </a:t>
            </a:r>
            <a:r>
              <a:rPr lang="en-US" sz="1800" i="1" dirty="0"/>
              <a:t>r</a:t>
            </a:r>
            <a:r>
              <a:rPr lang="en-US" sz="1800" dirty="0"/>
              <a:t> = </a:t>
            </a:r>
            <a:r>
              <a:rPr lang="en-US" sz="1800" dirty="0">
                <a:ea typeface="Cambria Math"/>
              </a:rPr>
              <a:t>√</a:t>
            </a:r>
            <a:r>
              <a:rPr lang="en-US" sz="1800" i="1" dirty="0"/>
              <a:t>n</a:t>
            </a:r>
            <a:r>
              <a:rPr lang="en-US" sz="1800" dirty="0"/>
              <a:t>,</a:t>
            </a:r>
            <a:endParaRPr lang="en-IN" sz="1800" dirty="0"/>
          </a:p>
        </p:txBody>
      </p:sp>
      <p:graphicFrame>
        <p:nvGraphicFramePr>
          <p:cNvPr id="13" name="Object 8">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40616734"/>
              </p:ext>
            </p:extLst>
          </p:nvPr>
        </p:nvGraphicFramePr>
        <p:xfrm>
          <a:off x="706438" y="4633913"/>
          <a:ext cx="4470400" cy="546100"/>
        </p:xfrm>
        <a:graphic>
          <a:graphicData uri="http://schemas.openxmlformats.org/presentationml/2006/ole">
            <mc:AlternateContent xmlns:mc="http://schemas.openxmlformats.org/markup-compatibility/2006">
              <mc:Choice xmlns:v="urn:schemas-microsoft-com:vml" Requires="v">
                <p:oleObj name="Equation" r:id="rId5" imgW="2793960" imgH="342720" progId="Equation.DSMT4">
                  <p:embed/>
                </p:oleObj>
              </mc:Choice>
              <mc:Fallback>
                <p:oleObj name="Equation" r:id="rId5" imgW="2793960" imgH="342720" progId="Equation.DSMT4">
                  <p:embed/>
                  <p:pic>
                    <p:nvPicPr>
                      <p:cNvPr id="12" name="Object 5"/>
                      <p:cNvPicPr/>
                      <p:nvPr/>
                    </p:nvPicPr>
                    <p:blipFill>
                      <a:blip r:embed="rId6"/>
                      <a:stretch>
                        <a:fillRect/>
                      </a:stretch>
                    </p:blipFill>
                    <p:spPr>
                      <a:xfrm>
                        <a:off x="706438" y="4633913"/>
                        <a:ext cx="4470400" cy="546100"/>
                      </a:xfrm>
                      <a:prstGeom prst="rect">
                        <a:avLst/>
                      </a:prstGeom>
                    </p:spPr>
                  </p:pic>
                </p:oleObj>
              </mc:Fallback>
            </mc:AlternateContent>
          </a:graphicData>
        </a:graphic>
      </p:graphicFrame>
      <p:sp>
        <p:nvSpPr>
          <p:cNvPr id="8" name="Content Placeholder 9"/>
          <p:cNvSpPr>
            <a:spLocks noGrp="1"/>
          </p:cNvSpPr>
          <p:nvPr>
            <p:ph idx="17"/>
          </p:nvPr>
        </p:nvSpPr>
        <p:spPr>
          <a:xfrm>
            <a:off x="457200" y="5364480"/>
            <a:ext cx="8229600" cy="731520"/>
          </a:xfrm>
        </p:spPr>
        <p:txBody>
          <a:bodyPr/>
          <a:lstStyle/>
          <a:p>
            <a:r>
              <a:rPr lang="en-US" sz="1800" dirty="0"/>
              <a:t>This means that the probability that the number of tails that come up on </a:t>
            </a:r>
            <a:r>
              <a:rPr lang="en-US" sz="1800" i="1" dirty="0"/>
              <a:t>n</a:t>
            </a:r>
            <a:r>
              <a:rPr lang="en-US" sz="1800" dirty="0"/>
              <a:t> tosses deviates from the mean , </a:t>
            </a:r>
            <a:r>
              <a:rPr lang="en-US" sz="1800" i="1" dirty="0"/>
              <a:t>n</a:t>
            </a:r>
            <a:r>
              <a:rPr lang="en-US" sz="1800" dirty="0"/>
              <a:t>/</a:t>
            </a:r>
            <a:r>
              <a:rPr lang="en-US" sz="1800" dirty="0">
                <a:ea typeface="Cambria Math" pitchFamily="18" charset="0"/>
              </a:rPr>
              <a:t>2</a:t>
            </a:r>
            <a:r>
              <a:rPr lang="en-US" sz="1800" dirty="0"/>
              <a:t>, by more than </a:t>
            </a:r>
            <a:r>
              <a:rPr lang="en-US" sz="1800" dirty="0">
                <a:ea typeface="Cambria Math"/>
              </a:rPr>
              <a:t>√</a:t>
            </a:r>
            <a:r>
              <a:rPr lang="en-US" sz="1800" i="1" dirty="0"/>
              <a:t>n</a:t>
            </a:r>
            <a:r>
              <a:rPr lang="en-US" sz="1800" dirty="0"/>
              <a:t>  is no larger than ¼.</a:t>
            </a:r>
          </a:p>
        </p:txBody>
      </p:sp>
      <p:sp>
        <p:nvSpPr>
          <p:cNvPr id="14" name="Slide Number Placeholder 5">
            <a:extLst>
              <a:ext uri="{FF2B5EF4-FFF2-40B4-BE49-F238E27FC236}">
                <a16:creationId xmlns:a16="http://schemas.microsoft.com/office/drawing/2014/main" id="{E632AFF1-97CD-4413-9541-58C890FEACA5}"/>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74</a:t>
            </a:fld>
            <a:endParaRPr lang="en-US" dirty="0">
              <a:solidFill>
                <a:schemeClr val="bg1"/>
              </a:solidFill>
              <a:latin typeface="Calibri (Body)"/>
            </a:endParaRPr>
          </a:p>
        </p:txBody>
      </p:sp>
    </p:spTree>
    <p:extLst>
      <p:ext uri="{BB962C8B-B14F-4D97-AF65-F5344CB8AC3E}">
        <p14:creationId xmlns:p14="http://schemas.microsoft.com/office/powerpoint/2010/main" val="91042801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D716F961-7F64-4706-A53D-97E8ED79A830}"/>
              </a:ext>
            </a:extLst>
          </p:cNvPr>
          <p:cNvSpPr>
            <a:spLocks noGrp="1"/>
          </p:cNvSpPr>
          <p:nvPr>
            <p:ph type="title"/>
          </p:nvPr>
        </p:nvSpPr>
        <p:spPr/>
        <p:txBody>
          <a:bodyPr/>
          <a:lstStyle/>
          <a:p>
            <a:r>
              <a:rPr lang="en-US" dirty="0"/>
              <a:t>End of Main Content</a:t>
            </a:r>
          </a:p>
        </p:txBody>
      </p:sp>
      <p:sp>
        <p:nvSpPr>
          <p:cNvPr id="4" name="Text Placeholder 2">
            <a:extLst>
              <a:ext uri="{FF2B5EF4-FFF2-40B4-BE49-F238E27FC236}">
                <a16:creationId xmlns:a16="http://schemas.microsoft.com/office/drawing/2014/main" id="{37E091E6-3397-445D-A485-45BEB2454F71}"/>
              </a:ext>
            </a:extLst>
          </p:cNvPr>
          <p:cNvSpPr txBox="1">
            <a:spLocks/>
          </p:cNvSpPr>
          <p:nvPr/>
        </p:nvSpPr>
        <p:spPr>
          <a:xfrm>
            <a:off x="3464" y="6248400"/>
            <a:ext cx="9144000" cy="502920"/>
          </a:xfrm>
          <a:prstGeom prst="rect">
            <a:avLst/>
          </a:prstGeom>
        </p:spPr>
        <p:txBody>
          <a:bodyPr anchor="ctr"/>
          <a:lstStyle>
            <a:lvl1pPr marL="0" indent="0" algn="ctr" defTabSz="457200" rtl="0" eaLnBrk="1" latinLnBrk="0" hangingPunct="1">
              <a:spcBef>
                <a:spcPct val="20000"/>
              </a:spcBef>
              <a:buFont typeface="Arial"/>
              <a:buNone/>
              <a:defRPr sz="800" kern="1200">
                <a:solidFill>
                  <a:schemeClr val="bg1"/>
                </a:solidFill>
                <a:latin typeface="+mn-lt"/>
                <a:ea typeface="+mn-ea"/>
                <a:cs typeface="+mn-cs"/>
              </a:defRPr>
            </a:lvl1pPr>
            <a:lvl2pPr marL="742950" indent="-285750" algn="ctr"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ctr"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ctr"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ctr"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latin typeface="Calibri (Body)"/>
              </a:rPr>
              <a:t>© McGraw Hill LLC. All rights reserved. No reproduction or distribution without the prior written consent of McGraw Hill LLC.</a:t>
            </a:r>
          </a:p>
        </p:txBody>
      </p:sp>
    </p:spTree>
    <p:extLst>
      <p:ext uri="{BB962C8B-B14F-4D97-AF65-F5344CB8AC3E}">
        <p14:creationId xmlns:p14="http://schemas.microsoft.com/office/powerpoint/2010/main" val="4216327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E9D5-9384-492C-AD47-A9CD7FE139D4}"/>
              </a:ext>
            </a:extLst>
          </p:cNvPr>
          <p:cNvSpPr>
            <a:spLocks noGrp="1"/>
          </p:cNvSpPr>
          <p:nvPr>
            <p:ph type="title"/>
          </p:nvPr>
        </p:nvSpPr>
        <p:spPr/>
        <p:txBody>
          <a:bodyPr/>
          <a:lstStyle/>
          <a:p>
            <a:r>
              <a:rPr lang="en-US" dirty="0">
                <a:latin typeface="+mj-lt"/>
              </a:rPr>
              <a:t>Applying Laplace’s Definition</a:t>
            </a:r>
            <a:r>
              <a:rPr lang="en-US" sz="1500" dirty="0">
                <a:latin typeface="+mj-lt"/>
              </a:rPr>
              <a:t> 3</a:t>
            </a:r>
            <a:endParaRPr lang="en-US" dirty="0"/>
          </a:p>
        </p:txBody>
      </p:sp>
      <p:sp>
        <p:nvSpPr>
          <p:cNvPr id="3" name="Content Placeholder 2">
            <a:extLst>
              <a:ext uri="{FF2B5EF4-FFF2-40B4-BE49-F238E27FC236}">
                <a16:creationId xmlns:a16="http://schemas.microsoft.com/office/drawing/2014/main" id="{7C98A8B7-8643-40E5-B06D-F10BB70737CF}"/>
              </a:ext>
            </a:extLst>
          </p:cNvPr>
          <p:cNvSpPr>
            <a:spLocks noGrp="1"/>
          </p:cNvSpPr>
          <p:nvPr>
            <p:ph idx="1"/>
          </p:nvPr>
        </p:nvSpPr>
        <p:spPr>
          <a:xfrm>
            <a:off x="457200" y="1295400"/>
            <a:ext cx="8610600" cy="51054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There are many lotteries that award prizes to people who correctly choose a set of six numbers out of the first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positive integers, where </a:t>
            </a:r>
            <a:r>
              <a:rPr kumimoji="0" lang="en-US" sz="24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n</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 usually between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30</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60</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What is the probability that a person picks the correct six numbers out of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40</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number of ways to choose six numbers out of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40</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is</a:t>
            </a:r>
          </a:p>
        </p:txBody>
      </p:sp>
      <p:graphicFrame>
        <p:nvGraphicFramePr>
          <p:cNvPr id="16" name="Object 15">
            <a:extLst>
              <a:ext uri="{FF2B5EF4-FFF2-40B4-BE49-F238E27FC236}">
                <a16:creationId xmlns:a16="http://schemas.microsoft.com/office/drawing/2014/main" id="{555EA3E8-AB81-42AC-B5E2-91721567A4B8}"/>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28442935"/>
              </p:ext>
            </p:extLst>
          </p:nvPr>
        </p:nvGraphicFramePr>
        <p:xfrm>
          <a:off x="990600" y="3597275"/>
          <a:ext cx="4325938" cy="501650"/>
        </p:xfrm>
        <a:graphic>
          <a:graphicData uri="http://schemas.openxmlformats.org/presentationml/2006/ole">
            <mc:AlternateContent xmlns:mc="http://schemas.openxmlformats.org/markup-compatibility/2006">
              <mc:Choice xmlns:v="urn:schemas-microsoft-com:vml" Requires="v">
                <p:oleObj name="Equation" r:id="rId2" imgW="2184120" imgH="253800" progId="Equation.DSMT4">
                  <p:embed/>
                </p:oleObj>
              </mc:Choice>
              <mc:Fallback>
                <p:oleObj name="Equation" r:id="rId2" imgW="2184120" imgH="253800" progId="Equation.DSMT4">
                  <p:embed/>
                  <p:pic>
                    <p:nvPicPr>
                      <p:cNvPr id="0" name=""/>
                      <p:cNvPicPr/>
                      <p:nvPr/>
                    </p:nvPicPr>
                    <p:blipFill>
                      <a:blip r:embed="rId3"/>
                      <a:stretch>
                        <a:fillRect/>
                      </a:stretch>
                    </p:blipFill>
                    <p:spPr>
                      <a:xfrm>
                        <a:off x="990600" y="3597275"/>
                        <a:ext cx="4325938" cy="501650"/>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E3BF0B28-B5D1-4D9A-8203-292DA9B46A1D}"/>
              </a:ext>
            </a:extLst>
          </p:cNvPr>
          <p:cNvSpPr>
            <a:spLocks noGrp="1"/>
          </p:cNvSpPr>
          <p:nvPr>
            <p:ph idx="10"/>
          </p:nvPr>
        </p:nvSpPr>
        <p:spPr>
          <a:xfrm>
            <a:off x="457200" y="4180649"/>
            <a:ext cx="7391400" cy="381000"/>
          </a:xfrm>
        </p:spPr>
        <p:txBody>
          <a:bodyPr/>
          <a:lstStyle/>
          <a:p>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Hence, the probability of picking a winning combination is</a:t>
            </a:r>
            <a:endParaRPr lang="en-US" dirty="0"/>
          </a:p>
        </p:txBody>
      </p:sp>
      <p:graphicFrame>
        <p:nvGraphicFramePr>
          <p:cNvPr id="18" name="Object 17">
            <a:extLst>
              <a:ext uri="{FF2B5EF4-FFF2-40B4-BE49-F238E27FC236}">
                <a16:creationId xmlns:a16="http://schemas.microsoft.com/office/drawing/2014/main" id="{5C595AD8-6151-4578-B583-E73B64483AB4}"/>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1655488"/>
              </p:ext>
            </p:extLst>
          </p:nvPr>
        </p:nvGraphicFramePr>
        <p:xfrm>
          <a:off x="7735824" y="4215384"/>
          <a:ext cx="366979" cy="393192"/>
        </p:xfrm>
        <a:graphic>
          <a:graphicData uri="http://schemas.openxmlformats.org/presentationml/2006/ole">
            <mc:AlternateContent xmlns:mc="http://schemas.openxmlformats.org/markup-compatibility/2006">
              <mc:Choice xmlns:v="urn:schemas-microsoft-com:vml" Requires="v">
                <p:oleObj name="Equation" r:id="rId4" imgW="177480" imgH="190440" progId="Equation.DSMT4">
                  <p:embed/>
                </p:oleObj>
              </mc:Choice>
              <mc:Fallback>
                <p:oleObj name="Equation" r:id="rId4" imgW="177480" imgH="190440" progId="Equation.DSMT4">
                  <p:embed/>
                  <p:pic>
                    <p:nvPicPr>
                      <p:cNvPr id="0" name=""/>
                      <p:cNvPicPr/>
                      <p:nvPr/>
                    </p:nvPicPr>
                    <p:blipFill>
                      <a:blip r:embed="rId5"/>
                      <a:stretch>
                        <a:fillRect/>
                      </a:stretch>
                    </p:blipFill>
                    <p:spPr>
                      <a:xfrm>
                        <a:off x="7735824" y="4215384"/>
                        <a:ext cx="366979" cy="393192"/>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60DBBCE8-6B96-476E-AEC5-F80333E3FCD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61434326"/>
              </p:ext>
            </p:extLst>
          </p:nvPr>
        </p:nvGraphicFramePr>
        <p:xfrm>
          <a:off x="533400" y="4648200"/>
          <a:ext cx="3027977" cy="347472"/>
        </p:xfrm>
        <a:graphic>
          <a:graphicData uri="http://schemas.openxmlformats.org/presentationml/2006/ole">
            <mc:AlternateContent xmlns:mc="http://schemas.openxmlformats.org/markup-compatibility/2006">
              <mc:Choice xmlns:v="urn:schemas-microsoft-com:vml" Requires="v">
                <p:oleObj name="Equation" r:id="rId6" imgW="1549080" imgH="177480" progId="Equation.DSMT4">
                  <p:embed/>
                </p:oleObj>
              </mc:Choice>
              <mc:Fallback>
                <p:oleObj name="Equation" r:id="rId6" imgW="1549080" imgH="177480" progId="Equation.DSMT4">
                  <p:embed/>
                  <p:pic>
                    <p:nvPicPr>
                      <p:cNvPr id="0" name=""/>
                      <p:cNvPicPr/>
                      <p:nvPr/>
                    </p:nvPicPr>
                    <p:blipFill>
                      <a:blip r:embed="rId7"/>
                      <a:stretch>
                        <a:fillRect/>
                      </a:stretch>
                    </p:blipFill>
                    <p:spPr>
                      <a:xfrm>
                        <a:off x="533400" y="4648200"/>
                        <a:ext cx="3027977" cy="347472"/>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4CA54355-7D13-487B-A2F6-F5D0FE3A1237}"/>
              </a:ext>
            </a:extLst>
          </p:cNvPr>
          <p:cNvSpPr>
            <a:spLocks noGrp="1"/>
          </p:cNvSpPr>
          <p:nvPr>
            <p:ph idx="11"/>
          </p:nvPr>
        </p:nvSpPr>
        <p:spPr>
          <a:xfrm>
            <a:off x="457200" y="5120640"/>
            <a:ext cx="8153400" cy="842354"/>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0" i="1"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Can you work out the probability of winning the lottery with the biggest prize where you live?</a:t>
            </a:r>
            <a:endPar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endParaRPr>
          </a:p>
        </p:txBody>
      </p:sp>
      <p:sp>
        <p:nvSpPr>
          <p:cNvPr id="15" name="Slide Number Placeholder 5">
            <a:extLst>
              <a:ext uri="{FF2B5EF4-FFF2-40B4-BE49-F238E27FC236}">
                <a16:creationId xmlns:a16="http://schemas.microsoft.com/office/drawing/2014/main" id="{92F2FCF1-24D8-4202-8D2F-2CC98F82F2D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8</a:t>
            </a:fld>
            <a:endParaRPr lang="en-US" dirty="0">
              <a:solidFill>
                <a:schemeClr val="bg1"/>
              </a:solidFill>
              <a:latin typeface="Calibri (Body)"/>
            </a:endParaRPr>
          </a:p>
        </p:txBody>
      </p:sp>
    </p:spTree>
    <p:extLst>
      <p:ext uri="{BB962C8B-B14F-4D97-AF65-F5344CB8AC3E}">
        <p14:creationId xmlns:p14="http://schemas.microsoft.com/office/powerpoint/2010/main" val="3396300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A06EC-D018-4B11-B659-D431FBB00CA5}"/>
              </a:ext>
            </a:extLst>
          </p:cNvPr>
          <p:cNvSpPr>
            <a:spLocks noGrp="1"/>
          </p:cNvSpPr>
          <p:nvPr>
            <p:ph type="title"/>
          </p:nvPr>
        </p:nvSpPr>
        <p:spPr/>
        <p:txBody>
          <a:bodyPr/>
          <a:lstStyle/>
          <a:p>
            <a:r>
              <a:rPr lang="en-US" dirty="0">
                <a:latin typeface="+mj-lt"/>
              </a:rPr>
              <a:t>Applying Laplace’s Definition</a:t>
            </a:r>
            <a:r>
              <a:rPr lang="en-US" sz="1500" dirty="0">
                <a:latin typeface="+mj-lt"/>
              </a:rPr>
              <a:t> 4</a:t>
            </a:r>
            <a:endParaRPr lang="en-US" dirty="0"/>
          </a:p>
        </p:txBody>
      </p:sp>
      <p:sp>
        <p:nvSpPr>
          <p:cNvPr id="3" name="Content Placeholder 2">
            <a:extLst>
              <a:ext uri="{FF2B5EF4-FFF2-40B4-BE49-F238E27FC236}">
                <a16:creationId xmlns:a16="http://schemas.microsoft.com/office/drawing/2014/main" id="{60CFC98C-96C0-4457-9385-DAEA9943B934}"/>
              </a:ext>
            </a:extLst>
          </p:cNvPr>
          <p:cNvSpPr>
            <a:spLocks noGrp="1"/>
          </p:cNvSpPr>
          <p:nvPr>
            <p:ph idx="1"/>
          </p:nvPr>
        </p:nvSpPr>
        <p:spPr>
          <a:xfrm>
            <a:off x="457200" y="1295400"/>
            <a:ext cx="7924800" cy="5181600"/>
          </a:xfrm>
        </p:spPr>
        <p:txBody>
          <a:bodyPr/>
          <a:lstStyle/>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Example</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What is the probability that the numbers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11, 4, 17, 39,</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and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23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are drawn in that order from a bin with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50</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balls labeled with the numbers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1,2, .</a:t>
            </a:r>
            <a:r>
              <a:rPr kumimoji="0" lang="en-US" sz="1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a:t>
            </a:r>
            <a:r>
              <a:rPr kumimoji="0" lang="en-US" sz="1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a:t>
            </a:r>
            <a:r>
              <a:rPr kumimoji="0" lang="en-US" sz="1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Calibri (Body)"/>
                <a:ea typeface="Cambria Math" pitchFamily="18" charset="0"/>
                <a:cs typeface="Arial" panose="020B0604020202020204" pitchFamily="34" charset="0"/>
              </a:rPr>
              <a:t>, 50 </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if </a:t>
            </a:r>
          </a:p>
          <a:p>
            <a:pPr marL="0" marR="0" lvl="1" indent="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None/>
              <a:tabLst/>
              <a:defRPr/>
            </a:pPr>
            <a:r>
              <a:rPr kumimoji="0" lang="en-US" sz="2000" b="0" i="0" u="none" strike="noStrike" kern="1200" cap="none" spc="0" normalizeH="0" baseline="0" noProof="0" dirty="0">
                <a:ln>
                  <a:noFill/>
                </a:ln>
                <a:solidFill>
                  <a:srgbClr val="04617B"/>
                </a:solidFill>
                <a:effectLst/>
                <a:uLnTx/>
                <a:uFillTx/>
                <a:latin typeface="Calibri (Body)"/>
                <a:ea typeface="+mn-ea"/>
                <a:cs typeface="Arial" panose="020B0604020202020204" pitchFamily="34" charset="0"/>
              </a:rPr>
              <a:t>a)</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ball selected is not returned to the bin.</a:t>
            </a:r>
          </a:p>
          <a:p>
            <a:pPr marL="0" marR="0" lvl="1" indent="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None/>
              <a:tabLst/>
              <a:defRPr/>
            </a:pPr>
            <a:r>
              <a:rPr kumimoji="0" lang="en-US" sz="2000" b="0" i="0" u="none" strike="noStrike" kern="1200" cap="none" spc="0" normalizeH="0" baseline="0" noProof="0" dirty="0">
                <a:ln>
                  <a:noFill/>
                </a:ln>
                <a:solidFill>
                  <a:srgbClr val="04617B"/>
                </a:solidFill>
                <a:effectLst/>
                <a:uLnTx/>
                <a:uFillTx/>
                <a:latin typeface="Calibri (Body)"/>
                <a:ea typeface="+mn-ea"/>
                <a:cs typeface="Arial" panose="020B0604020202020204" pitchFamily="34" charset="0"/>
              </a:rPr>
              <a:t>b)</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ball selected is returned to the bin before the next ball is 	selected.</a:t>
            </a:r>
          </a:p>
          <a:p>
            <a:pPr marL="0" marR="0" lvl="0" indent="0" algn="l" defTabSz="457200" rtl="0" eaLnBrk="1" fontAlgn="auto" latinLnBrk="0" hangingPunct="1">
              <a:lnSpc>
                <a:spcPct val="100000"/>
              </a:lnSpc>
              <a:spcBef>
                <a:spcPts val="1200"/>
              </a:spcBef>
              <a:spcAft>
                <a:spcPts val="60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Solution</a:t>
            </a:r>
            <a:r>
              <a:rPr kumimoji="0" lang="en-US" sz="24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Use the product rule in each case.</a:t>
            </a:r>
          </a:p>
          <a:p>
            <a:pPr marL="0" marR="0" lvl="1" indent="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None/>
              <a:tabLst/>
              <a:defRPr/>
            </a:pPr>
            <a:r>
              <a:rPr kumimoji="0" lang="en-US" sz="2000" b="0" i="0" u="none" strike="noStrike" kern="1200" cap="none" spc="0" normalizeH="0" baseline="0" noProof="0" dirty="0">
                <a:ln>
                  <a:noFill/>
                </a:ln>
                <a:solidFill>
                  <a:srgbClr val="04617B"/>
                </a:solidFill>
                <a:effectLst/>
                <a:uLnTx/>
                <a:uFillTx/>
                <a:latin typeface="Calibri (Body)"/>
                <a:ea typeface="+mn-ea"/>
                <a:cs typeface="Arial" panose="020B0604020202020204" pitchFamily="34" charset="0"/>
              </a:rPr>
              <a:t>a)</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Sampling without replacement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probability is</a:t>
            </a:r>
            <a:endParaRPr lang="en-US" dirty="0"/>
          </a:p>
        </p:txBody>
      </p:sp>
      <p:graphicFrame>
        <p:nvGraphicFramePr>
          <p:cNvPr id="16" name="Object 15">
            <a:extLst>
              <a:ext uri="{FF2B5EF4-FFF2-40B4-BE49-F238E27FC236}">
                <a16:creationId xmlns:a16="http://schemas.microsoft.com/office/drawing/2014/main" id="{E116A5F2-D6B8-499D-B1E0-2251CE3AEDDC}"/>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948458855"/>
              </p:ext>
            </p:extLst>
          </p:nvPr>
        </p:nvGraphicFramePr>
        <p:xfrm>
          <a:off x="6096000" y="4636008"/>
          <a:ext cx="1623973" cy="329184"/>
        </p:xfrm>
        <a:graphic>
          <a:graphicData uri="http://schemas.openxmlformats.org/presentationml/2006/ole">
            <mc:AlternateContent xmlns:mc="http://schemas.openxmlformats.org/markup-compatibility/2006">
              <mc:Choice xmlns:v="urn:schemas-microsoft-com:vml" Requires="v">
                <p:oleObj name="Equation" r:id="rId2" imgW="939600" imgH="190440" progId="Equation.DSMT4">
                  <p:embed/>
                </p:oleObj>
              </mc:Choice>
              <mc:Fallback>
                <p:oleObj name="Equation" r:id="rId2" imgW="939600" imgH="190440" progId="Equation.DSMT4">
                  <p:embed/>
                  <p:pic>
                    <p:nvPicPr>
                      <p:cNvPr id="0" name=""/>
                      <p:cNvPicPr/>
                      <p:nvPr/>
                    </p:nvPicPr>
                    <p:blipFill>
                      <a:blip r:embed="rId3"/>
                      <a:stretch>
                        <a:fillRect/>
                      </a:stretch>
                    </p:blipFill>
                    <p:spPr>
                      <a:xfrm>
                        <a:off x="6096000" y="4636008"/>
                        <a:ext cx="1623973" cy="329184"/>
                      </a:xfrm>
                      <a:prstGeom prst="rect">
                        <a:avLst/>
                      </a:prstGeom>
                    </p:spPr>
                  </p:pic>
                </p:oleObj>
              </mc:Fallback>
            </mc:AlternateContent>
          </a:graphicData>
        </a:graphic>
      </p:graphicFrame>
      <p:sp>
        <p:nvSpPr>
          <p:cNvPr id="4" name="Content Placeholder 3">
            <a:extLst>
              <a:ext uri="{FF2B5EF4-FFF2-40B4-BE49-F238E27FC236}">
                <a16:creationId xmlns:a16="http://schemas.microsoft.com/office/drawing/2014/main" id="{9ED4246E-EEDD-44D8-BBC5-DD583CE9B86A}"/>
              </a:ext>
            </a:extLst>
          </p:cNvPr>
          <p:cNvSpPr>
            <a:spLocks noGrp="1"/>
          </p:cNvSpPr>
          <p:nvPr>
            <p:ph idx="10"/>
          </p:nvPr>
        </p:nvSpPr>
        <p:spPr>
          <a:xfrm>
            <a:off x="913249" y="4904718"/>
            <a:ext cx="1829951" cy="338328"/>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since there are</a:t>
            </a:r>
            <a:endParaRPr lang="en-US" dirty="0"/>
          </a:p>
        </p:txBody>
      </p:sp>
      <p:graphicFrame>
        <p:nvGraphicFramePr>
          <p:cNvPr id="17" name="Object 16">
            <a:extLst>
              <a:ext uri="{FF2B5EF4-FFF2-40B4-BE49-F238E27FC236}">
                <a16:creationId xmlns:a16="http://schemas.microsoft.com/office/drawing/2014/main" id="{40F96BC5-DFAA-427F-B133-557FB870D59A}"/>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333323022"/>
              </p:ext>
            </p:extLst>
          </p:nvPr>
        </p:nvGraphicFramePr>
        <p:xfrm>
          <a:off x="2560320" y="4983480"/>
          <a:ext cx="3340989" cy="338328"/>
        </p:xfrm>
        <a:graphic>
          <a:graphicData uri="http://schemas.openxmlformats.org/presentationml/2006/ole">
            <mc:AlternateContent xmlns:mc="http://schemas.openxmlformats.org/markup-compatibility/2006">
              <mc:Choice xmlns:v="urn:schemas-microsoft-com:vml" Requires="v">
                <p:oleObj name="Equation" r:id="rId4" imgW="2006280" imgH="203040" progId="Equation.DSMT4">
                  <p:embed/>
                </p:oleObj>
              </mc:Choice>
              <mc:Fallback>
                <p:oleObj name="Equation" r:id="rId4" imgW="2006280" imgH="203040" progId="Equation.DSMT4">
                  <p:embed/>
                  <p:pic>
                    <p:nvPicPr>
                      <p:cNvPr id="0" name=""/>
                      <p:cNvPicPr/>
                      <p:nvPr/>
                    </p:nvPicPr>
                    <p:blipFill>
                      <a:blip r:embed="rId5"/>
                      <a:stretch>
                        <a:fillRect/>
                      </a:stretch>
                    </p:blipFill>
                    <p:spPr>
                      <a:xfrm>
                        <a:off x="2560320" y="4983480"/>
                        <a:ext cx="3340989" cy="338328"/>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4718B4F5-A322-4715-8EBC-4A4D6CCC77E3}"/>
              </a:ext>
            </a:extLst>
          </p:cNvPr>
          <p:cNvSpPr>
            <a:spLocks noGrp="1"/>
          </p:cNvSpPr>
          <p:nvPr>
            <p:ph idx="11"/>
          </p:nvPr>
        </p:nvSpPr>
        <p:spPr>
          <a:xfrm>
            <a:off x="5876925" y="4893564"/>
            <a:ext cx="2286000" cy="381000"/>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ways to choose the</a:t>
            </a:r>
            <a:endParaRPr lang="en-US" dirty="0"/>
          </a:p>
        </p:txBody>
      </p:sp>
      <p:sp>
        <p:nvSpPr>
          <p:cNvPr id="6" name="Content Placeholder 5">
            <a:extLst>
              <a:ext uri="{FF2B5EF4-FFF2-40B4-BE49-F238E27FC236}">
                <a16:creationId xmlns:a16="http://schemas.microsoft.com/office/drawing/2014/main" id="{3762773C-1056-44C6-8157-3690E790ED49}"/>
              </a:ext>
            </a:extLst>
          </p:cNvPr>
          <p:cNvSpPr>
            <a:spLocks noGrp="1"/>
          </p:cNvSpPr>
          <p:nvPr>
            <p:ph idx="12"/>
          </p:nvPr>
        </p:nvSpPr>
        <p:spPr>
          <a:xfrm>
            <a:off x="457200" y="5182827"/>
            <a:ext cx="7924800" cy="1018738"/>
          </a:xfrm>
        </p:spPr>
        <p:txBody>
          <a:bodyPr/>
          <a:lstStyle/>
          <a:p>
            <a:pPr marR="0" lvl="1" indent="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five balls.</a:t>
            </a:r>
          </a:p>
          <a:p>
            <a:pPr marL="0" marR="0" lvl="1" indent="0" algn="l" defTabSz="457200" rtl="0" eaLnBrk="1" fontAlgn="auto" latinLnBrk="0" hangingPunct="1">
              <a:lnSpc>
                <a:spcPct val="100000"/>
              </a:lnSpc>
              <a:spcBef>
                <a:spcPts val="1200"/>
              </a:spcBef>
              <a:spcAft>
                <a:spcPts val="600"/>
              </a:spcAft>
              <a:buClr>
                <a:srgbClr val="04617B"/>
              </a:buClr>
              <a:buSzTx/>
              <a:buFont typeface="Arial" panose="020B0604020202020204" pitchFamily="34" charset="0"/>
              <a:buNone/>
              <a:tabLst/>
              <a:defRPr/>
            </a:pPr>
            <a:r>
              <a:rPr kumimoji="0" lang="en-US" sz="2000" b="0" i="0" u="none" strike="noStrike" kern="1200" cap="none" spc="0" normalizeH="0" baseline="0" noProof="0" dirty="0">
                <a:ln>
                  <a:noFill/>
                </a:ln>
                <a:solidFill>
                  <a:srgbClr val="04617B"/>
                </a:solidFill>
                <a:effectLst/>
                <a:uLnTx/>
                <a:uFillTx/>
                <a:latin typeface="Calibri (Body)"/>
                <a:ea typeface="+mn-ea"/>
                <a:cs typeface="Arial" panose="020B0604020202020204" pitchFamily="34" charset="0"/>
              </a:rPr>
              <a:t>b)</a:t>
            </a:r>
            <a:r>
              <a:rPr kumimoji="0" lang="en-US" sz="2000" b="0" i="1"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Sampling with replacement</a:t>
            </a:r>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 The probability is</a:t>
            </a:r>
            <a:endParaRPr lang="en-US" dirty="0"/>
          </a:p>
        </p:txBody>
      </p:sp>
      <p:graphicFrame>
        <p:nvGraphicFramePr>
          <p:cNvPr id="18" name="Object 17">
            <a:extLst>
              <a:ext uri="{FF2B5EF4-FFF2-40B4-BE49-F238E27FC236}">
                <a16:creationId xmlns:a16="http://schemas.microsoft.com/office/drawing/2014/main" id="{168528D1-F655-45CE-B2BA-4175C280FA71}"/>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863832623"/>
              </p:ext>
            </p:extLst>
          </p:nvPr>
        </p:nvGraphicFramePr>
        <p:xfrm>
          <a:off x="5760720" y="5724144"/>
          <a:ext cx="2350490" cy="402336"/>
        </p:xfrm>
        <a:graphic>
          <a:graphicData uri="http://schemas.openxmlformats.org/presentationml/2006/ole">
            <mc:AlternateContent xmlns:mc="http://schemas.openxmlformats.org/markup-compatibility/2006">
              <mc:Choice xmlns:v="urn:schemas-microsoft-com:vml" Requires="v">
                <p:oleObj name="Equation" r:id="rId6" imgW="1409400" imgH="241200" progId="Equation.DSMT4">
                  <p:embed/>
                </p:oleObj>
              </mc:Choice>
              <mc:Fallback>
                <p:oleObj name="Equation" r:id="rId6" imgW="1409400" imgH="241200" progId="Equation.DSMT4">
                  <p:embed/>
                  <p:pic>
                    <p:nvPicPr>
                      <p:cNvPr id="0" name=""/>
                      <p:cNvPicPr/>
                      <p:nvPr/>
                    </p:nvPicPr>
                    <p:blipFill>
                      <a:blip r:embed="rId7"/>
                      <a:stretch>
                        <a:fillRect/>
                      </a:stretch>
                    </p:blipFill>
                    <p:spPr>
                      <a:xfrm>
                        <a:off x="5760720" y="5724144"/>
                        <a:ext cx="2350490" cy="402336"/>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294351A4-B31D-4F7B-B7DD-5596F98E7B0E}"/>
              </a:ext>
            </a:extLst>
          </p:cNvPr>
          <p:cNvSpPr>
            <a:spLocks noGrp="1"/>
          </p:cNvSpPr>
          <p:nvPr>
            <p:ph idx="13"/>
          </p:nvPr>
        </p:nvSpPr>
        <p:spPr>
          <a:xfrm>
            <a:off x="913249" y="6043613"/>
            <a:ext cx="838200" cy="338328"/>
          </a:xfrm>
        </p:spPr>
        <p:txBody>
          <a:bodyPr/>
          <a:lstStyle/>
          <a:p>
            <a:r>
              <a:rPr kumimoji="0" lang="en-US" sz="2000" b="0" i="0" u="none" strike="noStrike" kern="1200" cap="none" spc="0" normalizeH="0" baseline="0" noProof="0" dirty="0">
                <a:ln>
                  <a:noFill/>
                </a:ln>
                <a:solidFill>
                  <a:prstClr val="black"/>
                </a:solidFill>
                <a:effectLst/>
                <a:uLnTx/>
                <a:uFillTx/>
                <a:latin typeface="Calibri (Body)"/>
                <a:ea typeface="+mn-ea"/>
                <a:cs typeface="Arial" panose="020B0604020202020204" pitchFamily="34" charset="0"/>
              </a:rPr>
              <a:t>since</a:t>
            </a:r>
            <a:endParaRPr lang="en-US" dirty="0"/>
          </a:p>
        </p:txBody>
      </p:sp>
      <p:graphicFrame>
        <p:nvGraphicFramePr>
          <p:cNvPr id="19" name="Object 18">
            <a:extLst>
              <a:ext uri="{FF2B5EF4-FFF2-40B4-BE49-F238E27FC236}">
                <a16:creationId xmlns:a16="http://schemas.microsoft.com/office/drawing/2014/main" id="{0F3217F3-D279-4730-A7C7-EEBA60680999}"/>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335280327"/>
              </p:ext>
            </p:extLst>
          </p:nvPr>
        </p:nvGraphicFramePr>
        <p:xfrm>
          <a:off x="1554480" y="6053328"/>
          <a:ext cx="1970087" cy="403225"/>
        </p:xfrm>
        <a:graphic>
          <a:graphicData uri="http://schemas.openxmlformats.org/presentationml/2006/ole">
            <mc:AlternateContent xmlns:mc="http://schemas.openxmlformats.org/markup-compatibility/2006">
              <mc:Choice xmlns:v="urn:schemas-microsoft-com:vml" Requires="v">
                <p:oleObj name="Equation" r:id="rId8" imgW="1180800" imgH="241200" progId="Equation.DSMT4">
                  <p:embed/>
                </p:oleObj>
              </mc:Choice>
              <mc:Fallback>
                <p:oleObj name="Equation" r:id="rId8" imgW="1180800" imgH="241200" progId="Equation.DSMT4">
                  <p:embed/>
                  <p:pic>
                    <p:nvPicPr>
                      <p:cNvPr id="0" name=""/>
                      <p:cNvPicPr/>
                      <p:nvPr/>
                    </p:nvPicPr>
                    <p:blipFill>
                      <a:blip r:embed="rId9"/>
                      <a:stretch>
                        <a:fillRect/>
                      </a:stretch>
                    </p:blipFill>
                    <p:spPr>
                      <a:xfrm>
                        <a:off x="1554480" y="6053328"/>
                        <a:ext cx="1970087" cy="403225"/>
                      </a:xfrm>
                      <a:prstGeom prst="rect">
                        <a:avLst/>
                      </a:prstGeom>
                    </p:spPr>
                  </p:pic>
                </p:oleObj>
              </mc:Fallback>
            </mc:AlternateContent>
          </a:graphicData>
        </a:graphic>
      </p:graphicFrame>
      <p:sp>
        <p:nvSpPr>
          <p:cNvPr id="15" name="Slide Number Placeholder 5">
            <a:extLst>
              <a:ext uri="{FF2B5EF4-FFF2-40B4-BE49-F238E27FC236}">
                <a16:creationId xmlns:a16="http://schemas.microsoft.com/office/drawing/2014/main" id="{8DAE0E26-6EEF-4D6B-A7A4-573081C7DF60}"/>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latin typeface="Calibri (Body)"/>
              </a:rPr>
              <a:pPr/>
              <a:t>9</a:t>
            </a:fld>
            <a:endParaRPr lang="en-US" dirty="0">
              <a:solidFill>
                <a:schemeClr val="bg1"/>
              </a:solidFill>
              <a:latin typeface="Calibri (Body)"/>
            </a:endParaRPr>
          </a:p>
        </p:txBody>
      </p:sp>
    </p:spTree>
    <p:extLst>
      <p:ext uri="{BB962C8B-B14F-4D97-AF65-F5344CB8AC3E}">
        <p14:creationId xmlns:p14="http://schemas.microsoft.com/office/powerpoint/2010/main" val="1513329109"/>
      </p:ext>
    </p:extLst>
  </p:cSld>
  <p:clrMapOvr>
    <a:masterClrMapping/>
  </p:clrMapOvr>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Custom 63">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00518B"/>
      </a:hlink>
      <a:folHlink>
        <a:srgbClr val="00518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End slide">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6_Modified_MHHE_Accessible" id="{E82C14FF-4BDE-4F64-9A68-F6EDA5AFB1BB}" vid="{F737F535-3048-4356-99AF-2805CA228E6B}"/>
    </a:ext>
  </a:extLst>
</a:theme>
</file>

<file path=ppt/theme/theme7.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MHHE_Accessible_PPT_Template-v4</Template>
  <TotalTime>6158</TotalTime>
  <Words>6788</Words>
  <Application>Microsoft Office PowerPoint</Application>
  <PresentationFormat>On-screen Show (4:3)</PresentationFormat>
  <Paragraphs>579</Paragraphs>
  <Slides>75</Slides>
  <Notes>7</Notes>
  <HiddenSlides>0</HiddenSlides>
  <MMClips>0</MMClips>
  <ScaleCrop>false</ScaleCrop>
  <HeadingPairs>
    <vt:vector size="8" baseType="variant">
      <vt:variant>
        <vt:lpstr>Fonts Used</vt:lpstr>
      </vt:variant>
      <vt:variant>
        <vt:i4>7</vt:i4>
      </vt:variant>
      <vt:variant>
        <vt:lpstr>Theme</vt:lpstr>
      </vt:variant>
      <vt:variant>
        <vt:i4>10</vt:i4>
      </vt:variant>
      <vt:variant>
        <vt:lpstr>Embedded OLE Servers</vt:lpstr>
      </vt:variant>
      <vt:variant>
        <vt:i4>2</vt:i4>
      </vt:variant>
      <vt:variant>
        <vt:lpstr>Slide Titles</vt:lpstr>
      </vt:variant>
      <vt:variant>
        <vt:i4>75</vt:i4>
      </vt:variant>
    </vt:vector>
  </HeadingPairs>
  <TitlesOfParts>
    <vt:vector size="94" baseType="lpstr">
      <vt:lpstr>Arial</vt:lpstr>
      <vt:lpstr>ArumSans Bold</vt:lpstr>
      <vt:lpstr>ArumSans Regular</vt:lpstr>
      <vt:lpstr>Calibri</vt:lpstr>
      <vt:lpstr>Calibri (Body)</vt:lpstr>
      <vt:lpstr>Cambria Math</vt:lpstr>
      <vt:lpstr>Vectipede Rg</vt:lpstr>
      <vt:lpstr>FIRST, BREAK, LAST slides </vt:lpstr>
      <vt:lpstr>Alternate FIRST, BREAK, LAST slides</vt:lpstr>
      <vt:lpstr>Plain BODY/MAIN CONTENT</vt:lpstr>
      <vt:lpstr>Red bar footer BODY/MAIN CONTENT</vt:lpstr>
      <vt:lpstr>PLAIN Section Divider, Quotes, Callouts</vt:lpstr>
      <vt:lpstr>End slide</vt:lpstr>
      <vt:lpstr>RED FOOTER Section Divider, Quotes, Callouts</vt:lpstr>
      <vt:lpstr>BLUE Section Divider, Quotes, Callouts</vt:lpstr>
      <vt:lpstr>Plain_APPENDIX</vt:lpstr>
      <vt:lpstr>Red Bar Footer_APPENDIX</vt:lpstr>
      <vt:lpstr>Equation</vt:lpstr>
      <vt:lpstr>MathType 7.0 Equation</vt:lpstr>
      <vt:lpstr>Discrete Probability</vt:lpstr>
      <vt:lpstr>Chapter Summary</vt:lpstr>
      <vt:lpstr>An Introduction to Discrete Probability</vt:lpstr>
      <vt:lpstr>Section Summary 1 </vt:lpstr>
      <vt:lpstr>Probability of an Event 1</vt:lpstr>
      <vt:lpstr>Applying Laplace’s Definition 1</vt:lpstr>
      <vt:lpstr>Applying Laplace’s Definition 2</vt:lpstr>
      <vt:lpstr>Applying Laplace’s Definition 3</vt:lpstr>
      <vt:lpstr>Applying Laplace’s Definition 4</vt:lpstr>
      <vt:lpstr>The Probability of Complements and Unions of Events 1</vt:lpstr>
      <vt:lpstr>The Probability of Complements and Unions of Events 2</vt:lpstr>
      <vt:lpstr>The Probability of Complements and Unions of Events 3</vt:lpstr>
      <vt:lpstr>The Probability of Complements and Unions of Events 4</vt:lpstr>
      <vt:lpstr>Monty Hall Puzzle</vt:lpstr>
      <vt:lpstr> Probability Theory</vt:lpstr>
      <vt:lpstr>Section Summary 2</vt:lpstr>
      <vt:lpstr>Assigning Probabilities 1</vt:lpstr>
      <vt:lpstr>Assigning Probabilities 2</vt:lpstr>
      <vt:lpstr>Uniform Distribution</vt:lpstr>
      <vt:lpstr>Probability of an Event 2</vt:lpstr>
      <vt:lpstr>Example</vt:lpstr>
      <vt:lpstr>Probabilities of Complements and Unions  of Events</vt:lpstr>
      <vt:lpstr>Combinations of Events</vt:lpstr>
      <vt:lpstr>Conditional Probability 1</vt:lpstr>
      <vt:lpstr>Conditional Probability 2</vt:lpstr>
      <vt:lpstr>Independence 1</vt:lpstr>
      <vt:lpstr>Independence 2</vt:lpstr>
      <vt:lpstr>Pairwise and Mutual Independence</vt:lpstr>
      <vt:lpstr>Bernoulli Trials 1 </vt:lpstr>
      <vt:lpstr>Bernoulli Trials 2 </vt:lpstr>
      <vt:lpstr>Probability of k Successes in n Independent Bernoulli Trials.</vt:lpstr>
      <vt:lpstr>Random Variables 1</vt:lpstr>
      <vt:lpstr>Random Variables 2</vt:lpstr>
      <vt:lpstr>The Famous Birthday Problem</vt:lpstr>
      <vt:lpstr>Monte Carlo Algorithms</vt:lpstr>
      <vt:lpstr>Probabilistic Primality Testing</vt:lpstr>
      <vt:lpstr>Bayes’ Theorem </vt:lpstr>
      <vt:lpstr>Section Summary 3</vt:lpstr>
      <vt:lpstr>Motivation for Bayes’ Theorem</vt:lpstr>
      <vt:lpstr>Bayes’ Theorem</vt:lpstr>
      <vt:lpstr>Derivation of Bayes’ Theorem 1</vt:lpstr>
      <vt:lpstr>Derivation of Bayes’ Theorem 2</vt:lpstr>
      <vt:lpstr>Derivation of Bayes’ Theorem 3</vt:lpstr>
      <vt:lpstr>Applying Bayes’ Theorem 1</vt:lpstr>
      <vt:lpstr>Applying Bayes’ Theorem 2</vt:lpstr>
      <vt:lpstr>Applying Bayes’ Theorem 3</vt:lpstr>
      <vt:lpstr>Generalized Bayes’ Theorem</vt:lpstr>
      <vt:lpstr>Bayesian Spam Filters 1</vt:lpstr>
      <vt:lpstr>Bayesian Spam Filters 2</vt:lpstr>
      <vt:lpstr>Bayesian Spam Filters 3</vt:lpstr>
      <vt:lpstr>Bayesian Spam Filters using Multiple Words 1</vt:lpstr>
      <vt:lpstr>Bayesian Spam Filters using Multiple Words 2</vt:lpstr>
      <vt:lpstr>Bayesian Spam Filters using Multiple Words 3</vt:lpstr>
      <vt:lpstr>Expected Value and Variance</vt:lpstr>
      <vt:lpstr>Section Summary 4</vt:lpstr>
      <vt:lpstr>Expected Value 1</vt:lpstr>
      <vt:lpstr>Expected Value 2</vt:lpstr>
      <vt:lpstr>Expected Value 3</vt:lpstr>
      <vt:lpstr>Expected Value 4</vt:lpstr>
      <vt:lpstr>Linearity of Expectations 1</vt:lpstr>
      <vt:lpstr>Linearity of Expectations 2</vt:lpstr>
      <vt:lpstr>Linearity of Expectations 3</vt:lpstr>
      <vt:lpstr>Average-Case Computational Complexity</vt:lpstr>
      <vt:lpstr>Average-Case Complexity of Linear Search 1</vt:lpstr>
      <vt:lpstr>Average-Case Complexity of Linear Search 2</vt:lpstr>
      <vt:lpstr>Average-Case Complexity of Insertion Sort 1</vt:lpstr>
      <vt:lpstr>Average-Case Complexity of Insertion Sort 2</vt:lpstr>
      <vt:lpstr>Average-Case Complexity of Insertion Sort 3</vt:lpstr>
      <vt:lpstr>The Geometric Distribution</vt:lpstr>
      <vt:lpstr>Independent Random Variables</vt:lpstr>
      <vt:lpstr>Variance 1</vt:lpstr>
      <vt:lpstr>Variance 2</vt:lpstr>
      <vt:lpstr>Variance 3</vt:lpstr>
      <vt:lpstr>Chebyshev’s Inequality</vt:lpstr>
      <vt:lpstr>End of Main Content</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Discrete Probability</dc:title>
  <dc:creator>Hahn, Sandra</dc:creator>
  <cp:lastModifiedBy>Ritik Singh</cp:lastModifiedBy>
  <cp:revision>873</cp:revision>
  <dcterms:created xsi:type="dcterms:W3CDTF">2017-12-05T17:18:18Z</dcterms:created>
  <dcterms:modified xsi:type="dcterms:W3CDTF">2021-09-16T11:36:02Z</dcterms:modified>
</cp:coreProperties>
</file>