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4.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5.xml" ContentType="application/vnd.openxmlformats-officedocument.theme+xml"/>
  <Override PartName="/ppt/slideLayouts/slideLayout45.xml" ContentType="application/vnd.openxmlformats-officedocument.presentationml.slideLayout+xml"/>
  <Override PartName="/ppt/theme/theme6.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7.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8.xml" ContentType="application/vnd.openxmlformats-officedocument.theme+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9.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859" r:id="rId2"/>
    <p:sldMasterId id="2147483744" r:id="rId3"/>
    <p:sldMasterId id="2147483780" r:id="rId4"/>
    <p:sldMasterId id="2147483838" r:id="rId5"/>
    <p:sldMasterId id="2147483971" r:id="rId6"/>
    <p:sldMasterId id="2147483713" r:id="rId7"/>
    <p:sldMasterId id="2147483674" r:id="rId8"/>
    <p:sldMasterId id="2147483897" r:id="rId9"/>
    <p:sldMasterId id="2147483960" r:id="rId10"/>
  </p:sldMasterIdLst>
  <p:notesMasterIdLst>
    <p:notesMasterId r:id="rId19"/>
  </p:notesMasterIdLst>
  <p:handoutMasterIdLst>
    <p:handoutMasterId r:id="rId20"/>
  </p:handoutMasterIdLst>
  <p:sldIdLst>
    <p:sldId id="419" r:id="rId11"/>
    <p:sldId id="420" r:id="rId12"/>
    <p:sldId id="414" r:id="rId13"/>
    <p:sldId id="415" r:id="rId14"/>
    <p:sldId id="416" r:id="rId15"/>
    <p:sldId id="417" r:id="rId16"/>
    <p:sldId id="418" r:id="rId17"/>
    <p:sldId id="42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577AEA8B-BF58-4535-B39E-C36D941EF892}">
          <p14:sldIdLst>
            <p14:sldId id="419"/>
            <p14:sldId id="420"/>
            <p14:sldId id="414"/>
            <p14:sldId id="415"/>
            <p14:sldId id="416"/>
            <p14:sldId id="417"/>
            <p14:sldId id="418"/>
            <p14:sldId id="421"/>
          </p14:sldIdLst>
        </p14:section>
      </p14:sectionLst>
    </p:ext>
    <p:ext uri="{EFAFB233-063F-42B5-8137-9DF3F51BA10A}">
      <p15:sldGuideLst xmlns:p15="http://schemas.microsoft.com/office/powerpoint/2012/main">
        <p15:guide id="1" orient="horz" pos="3408">
          <p15:clr>
            <a:srgbClr val="A4A3A4"/>
          </p15:clr>
        </p15:guide>
        <p15:guide id="2" orient="horz" pos="3600">
          <p15:clr>
            <a:srgbClr val="A4A3A4"/>
          </p15:clr>
        </p15:guide>
        <p15:guide id="3" orient="horz" pos="912" userDrawn="1">
          <p15:clr>
            <a:srgbClr val="A4A3A4"/>
          </p15:clr>
        </p15:guide>
        <p15:guide id="4" orient="horz" pos="3360">
          <p15:clr>
            <a:srgbClr val="A4A3A4"/>
          </p15:clr>
        </p15:guide>
        <p15:guide id="5" pos="5616">
          <p15:clr>
            <a:srgbClr val="A4A3A4"/>
          </p15:clr>
        </p15:guide>
        <p15:guide id="6" pos="432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617B"/>
    <a:srgbClr val="505050"/>
    <a:srgbClr val="1A587B"/>
    <a:srgbClr val="B60000"/>
    <a:srgbClr val="00518B"/>
    <a:srgbClr val="214E91"/>
    <a:srgbClr val="085367"/>
    <a:srgbClr val="6A6A6A"/>
    <a:srgbClr val="E66618"/>
    <a:srgbClr val="30707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5742" autoAdjust="0"/>
  </p:normalViewPr>
  <p:slideViewPr>
    <p:cSldViewPr>
      <p:cViewPr varScale="1">
        <p:scale>
          <a:sx n="105" d="100"/>
          <a:sy n="105" d="100"/>
        </p:scale>
        <p:origin x="2268" y="114"/>
      </p:cViewPr>
      <p:guideLst>
        <p:guide orient="horz" pos="3408"/>
        <p:guide orient="horz" pos="3600"/>
        <p:guide orient="horz" pos="912"/>
        <p:guide orient="horz" pos="3360"/>
        <p:guide pos="5616"/>
        <p:guide pos="43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724CCBF-31CF-4FCA-A5B4-50142834420A}" type="datetimeFigureOut">
              <a:rPr lang="en-US" smtClean="0"/>
              <a:t>06-Aug-21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6895618-5249-4F12-80E4-2F3A0FD18481}" type="slidenum">
              <a:rPr lang="en-US" smtClean="0"/>
              <a:t>‹#›</a:t>
            </a:fld>
            <a:endParaRPr lang="en-US"/>
          </a:p>
        </p:txBody>
      </p:sp>
    </p:spTree>
    <p:extLst>
      <p:ext uri="{BB962C8B-B14F-4D97-AF65-F5344CB8AC3E}">
        <p14:creationId xmlns:p14="http://schemas.microsoft.com/office/powerpoint/2010/main" val="472110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4B720-C9F6-4BFC-BC5C-B1B8D70204DA}" type="datetimeFigureOut">
              <a:rPr lang="en-US" smtClean="0"/>
              <a:t>06-Aug-21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003D02-7E89-4EBF-B123-9C334E1BFEF7}" type="slidenum">
              <a:rPr lang="en-US" smtClean="0"/>
              <a:t>‹#›</a:t>
            </a:fld>
            <a:endParaRPr lang="en-US"/>
          </a:p>
        </p:txBody>
      </p:sp>
    </p:spTree>
    <p:extLst>
      <p:ext uri="{BB962C8B-B14F-4D97-AF65-F5344CB8AC3E}">
        <p14:creationId xmlns:p14="http://schemas.microsoft.com/office/powerpoint/2010/main" val="618904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15602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White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White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White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White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White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No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idx="1"/>
          </p:nvPr>
        </p:nvSpPr>
        <p:spPr>
          <a:xfrm>
            <a:off x="457200" y="990600"/>
            <a:ext cx="8229600" cy="5562600"/>
          </a:xfrm>
          <a:prstGeom prst="rect">
            <a:avLst/>
          </a:prstGeom>
        </p:spPr>
        <p:txBody>
          <a:bodyPr/>
          <a:lstStyle>
            <a:lvl1pPr marL="0" indent="0">
              <a:spcAft>
                <a:spcPts val="800"/>
              </a:spcAft>
              <a:buFont typeface="Arial" panose="020B0604020202020204" pitchFamily="34" charset="0"/>
              <a:buNone/>
              <a:defRPr sz="2400"/>
            </a:lvl1pPr>
            <a:lvl2pPr marL="742950" indent="-285750">
              <a:spcAft>
                <a:spcPts val="800"/>
              </a:spcAft>
              <a:buFont typeface="Arial" panose="020B0604020202020204" pitchFamily="34" charset="0"/>
              <a:buChar char="•"/>
              <a:defRPr sz="2000"/>
            </a:lvl2pPr>
            <a:lvl3pPr marL="1143000" indent="-228600">
              <a:spcAft>
                <a:spcPts val="800"/>
              </a:spcAft>
              <a:buFont typeface="Arial" panose="020B0604020202020204" pitchFamily="34" charset="0"/>
              <a:buChar char="•"/>
              <a:defRPr sz="1800"/>
            </a:lvl3pPr>
            <a:lvl4pPr marL="1600200" indent="-228600">
              <a:spcAft>
                <a:spcPts val="800"/>
              </a:spcAft>
              <a:buFont typeface="Arial" panose="020B0604020202020204" pitchFamily="34" charset="0"/>
              <a:buChar char="•"/>
              <a:defRPr sz="1600"/>
            </a:lvl4pPr>
            <a:lvl5pPr marL="2057400" indent="-22860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7" hasCustomPrompt="1"/>
          </p:nvPr>
        </p:nvSpPr>
        <p:spPr>
          <a:xfrm>
            <a:off x="3465912" y="6605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380104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Bar-Six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533400" y="106680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533400" y="201168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533400" y="2880360"/>
            <a:ext cx="8153400" cy="6858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533400" y="3672840"/>
            <a:ext cx="8153400" cy="8382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533400" y="4617720"/>
            <a:ext cx="8153400" cy="9144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533400" y="5638800"/>
            <a:ext cx="8153400" cy="76200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5620235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Bar-12 Content Placeholders">
    <p:spTree>
      <p:nvGrpSpPr>
        <p:cNvPr id="1" name=""/>
        <p:cNvGrpSpPr/>
        <p:nvPr/>
      </p:nvGrpSpPr>
      <p:grpSpPr>
        <a:xfrm>
          <a:off x="0" y="0"/>
          <a:ext cx="0" cy="0"/>
          <a:chOff x="0" y="0"/>
          <a:chExt cx="0" cy="0"/>
        </a:xfrm>
      </p:grpSpPr>
      <p:sp>
        <p:nvSpPr>
          <p:cNvPr id="2" name="Slide Title"/>
          <p:cNvSpPr>
            <a:spLocks noGrp="1"/>
          </p:cNvSpPr>
          <p:nvPr>
            <p:ph type="title"/>
          </p:nvPr>
        </p:nvSpPr>
        <p:spPr>
          <a:xfrm>
            <a:off x="0" y="228600"/>
            <a:ext cx="9144000" cy="639762"/>
          </a:xfrm>
          <a:prstGeom prst="rect">
            <a:avLst/>
          </a:prstGeom>
        </p:spPr>
        <p:txBody>
          <a:bodyPr/>
          <a:lstStyle>
            <a:lvl1pPr>
              <a:defRPr lang="en-US" sz="3600" dirty="0">
                <a:solidFill>
                  <a:schemeClr val="bg2"/>
                </a:solidFill>
              </a:defRPr>
            </a:lvl1pPr>
          </a:lstStyle>
          <a:p>
            <a:pPr lvl="0"/>
            <a:r>
              <a:rPr lang="en-US" dirty="0"/>
              <a:t>Click to edit Master title style</a:t>
            </a:r>
          </a:p>
        </p:txBody>
      </p:sp>
      <p:sp>
        <p:nvSpPr>
          <p:cNvPr id="8" name="Content Placeholder 1"/>
          <p:cNvSpPr>
            <a:spLocks noGrp="1"/>
          </p:cNvSpPr>
          <p:nvPr>
            <p:ph sz="quarter" idx="12"/>
          </p:nvPr>
        </p:nvSpPr>
        <p:spPr>
          <a:xfrm>
            <a:off x="159416" y="1066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sz="quarter" idx="13"/>
          </p:nvPr>
        </p:nvSpPr>
        <p:spPr>
          <a:xfrm>
            <a:off x="159416" y="19812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p:cNvSpPr>
            <a:spLocks noGrp="1"/>
          </p:cNvSpPr>
          <p:nvPr>
            <p:ph sz="quarter" idx="14"/>
          </p:nvPr>
        </p:nvSpPr>
        <p:spPr>
          <a:xfrm>
            <a:off x="159416" y="28956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4"/>
          <p:cNvSpPr>
            <a:spLocks noGrp="1"/>
          </p:cNvSpPr>
          <p:nvPr>
            <p:ph sz="quarter" idx="15"/>
          </p:nvPr>
        </p:nvSpPr>
        <p:spPr>
          <a:xfrm>
            <a:off x="159416" y="38100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5"/>
          <p:cNvSpPr>
            <a:spLocks noGrp="1"/>
          </p:cNvSpPr>
          <p:nvPr>
            <p:ph sz="quarter" idx="10"/>
          </p:nvPr>
        </p:nvSpPr>
        <p:spPr>
          <a:xfrm>
            <a:off x="159416" y="47244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6"/>
          <p:cNvSpPr>
            <a:spLocks noGrp="1"/>
          </p:cNvSpPr>
          <p:nvPr>
            <p:ph sz="quarter" idx="11"/>
          </p:nvPr>
        </p:nvSpPr>
        <p:spPr>
          <a:xfrm>
            <a:off x="159416" y="5638800"/>
            <a:ext cx="4114800" cy="82296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7"/>
          <p:cNvSpPr>
            <a:spLocks noGrp="1"/>
          </p:cNvSpPr>
          <p:nvPr>
            <p:ph sz="quarter" idx="18"/>
          </p:nvPr>
        </p:nvSpPr>
        <p:spPr>
          <a:xfrm>
            <a:off x="4800600" y="1066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dirty="0"/>
              <a:t>Click to edit Master text styles</a:t>
            </a:r>
          </a:p>
          <a:p>
            <a:pPr marL="800100" lvl="1" indent="-342900">
              <a:spcAft>
                <a:spcPts val="800"/>
              </a:spcAft>
              <a:buFont typeface="Arial" panose="020B0604020202020204" pitchFamily="34" charset="0"/>
              <a:buChar char="•"/>
            </a:pPr>
            <a:r>
              <a:rPr lang="en-US" dirty="0"/>
              <a:t>Second level</a:t>
            </a:r>
          </a:p>
          <a:p>
            <a:pPr marL="1200150" lvl="2" indent="-285750">
              <a:spcAft>
                <a:spcPts val="800"/>
              </a:spcAft>
              <a:buFont typeface="Arial" panose="020B0604020202020204" pitchFamily="34" charset="0"/>
            </a:pPr>
            <a:r>
              <a:rPr lang="en-US" dirty="0"/>
              <a:t>Third level</a:t>
            </a:r>
          </a:p>
          <a:p>
            <a:pPr marL="1657350" lvl="3" indent="-285750">
              <a:spcAft>
                <a:spcPts val="800"/>
              </a:spcAft>
              <a:buFont typeface="Arial" panose="020B0604020202020204" pitchFamily="34" charset="0"/>
              <a:buChar char="•"/>
            </a:pPr>
            <a:r>
              <a:rPr lang="en-US" dirty="0"/>
              <a:t>Fourth level</a:t>
            </a:r>
          </a:p>
          <a:p>
            <a:pPr marL="2114550" lvl="4" indent="-285750">
              <a:spcAft>
                <a:spcPts val="800"/>
              </a:spcAft>
              <a:buFont typeface="Arial" panose="020B0604020202020204" pitchFamily="34" charset="0"/>
              <a:buChar char="•"/>
            </a:pPr>
            <a:r>
              <a:rPr lang="en-US" dirty="0"/>
              <a:t>Fifth level</a:t>
            </a:r>
          </a:p>
        </p:txBody>
      </p:sp>
      <p:sp>
        <p:nvSpPr>
          <p:cNvPr id="19" name="Content Placeholder 8"/>
          <p:cNvSpPr>
            <a:spLocks noGrp="1"/>
          </p:cNvSpPr>
          <p:nvPr>
            <p:ph sz="quarter" idx="19"/>
          </p:nvPr>
        </p:nvSpPr>
        <p:spPr>
          <a:xfrm>
            <a:off x="4800600" y="19812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1" name="Content Placeholder 9"/>
          <p:cNvSpPr>
            <a:spLocks noGrp="1"/>
          </p:cNvSpPr>
          <p:nvPr>
            <p:ph sz="quarter" idx="20"/>
          </p:nvPr>
        </p:nvSpPr>
        <p:spPr>
          <a:xfrm>
            <a:off x="4800600" y="28956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3" name="Content Placeholder 10"/>
          <p:cNvSpPr>
            <a:spLocks noGrp="1"/>
          </p:cNvSpPr>
          <p:nvPr>
            <p:ph sz="quarter" idx="21"/>
          </p:nvPr>
        </p:nvSpPr>
        <p:spPr>
          <a:xfrm>
            <a:off x="4800600" y="38100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5" name="Content Placeholder 11"/>
          <p:cNvSpPr>
            <a:spLocks noGrp="1"/>
          </p:cNvSpPr>
          <p:nvPr>
            <p:ph sz="quarter" idx="22"/>
          </p:nvPr>
        </p:nvSpPr>
        <p:spPr>
          <a:xfrm>
            <a:off x="4800600" y="47244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27" name="Content Placeholder 12"/>
          <p:cNvSpPr>
            <a:spLocks noGrp="1"/>
          </p:cNvSpPr>
          <p:nvPr>
            <p:ph sz="quarter" idx="23"/>
          </p:nvPr>
        </p:nvSpPr>
        <p:spPr>
          <a:xfrm>
            <a:off x="4800600" y="5638800"/>
            <a:ext cx="4114800" cy="822960"/>
          </a:xfrm>
          <a:prstGeom prst="rect">
            <a:avLst/>
          </a:prstGeom>
        </p:spPr>
        <p:txBody>
          <a:bodyPr/>
          <a:lstStyle>
            <a:lvl1pPr>
              <a:defRPr lang="en-US" sz="2400" smtClean="0"/>
            </a:lvl1pPr>
            <a:lvl2pPr>
              <a:defRPr lang="en-US" sz="2000" smtClean="0"/>
            </a:lvl2pPr>
            <a:lvl3pPr>
              <a:defRPr lang="en-US" sz="1800" smtClean="0"/>
            </a:lvl3pPr>
            <a:lvl4pPr>
              <a:defRPr lang="en-US" sz="1600" smtClean="0"/>
            </a:lvl4pPr>
            <a:lvl5pPr>
              <a:defRPr lang="en-US" sz="1600"/>
            </a:lvl5pPr>
          </a:lstStyle>
          <a:p>
            <a:pPr marL="0" lvl="0" indent="0">
              <a:spcAft>
                <a:spcPts val="800"/>
              </a:spcAft>
              <a:buFont typeface="Arial" panose="020B0604020202020204" pitchFamily="34" charset="0"/>
              <a:buNone/>
            </a:pPr>
            <a:r>
              <a:rPr lang="en-US"/>
              <a:t>Click to edit Master text styles</a:t>
            </a:r>
          </a:p>
          <a:p>
            <a:pPr marL="800100" lvl="1" indent="-342900">
              <a:spcAft>
                <a:spcPts val="800"/>
              </a:spcAft>
              <a:buFont typeface="Arial" panose="020B0604020202020204" pitchFamily="34" charset="0"/>
              <a:buChar char="•"/>
            </a:pPr>
            <a:r>
              <a:rPr lang="en-US"/>
              <a:t>Second level</a:t>
            </a:r>
          </a:p>
          <a:p>
            <a:pPr marL="1200150" lvl="2" indent="-285750">
              <a:spcAft>
                <a:spcPts val="800"/>
              </a:spcAft>
              <a:buFont typeface="Arial" panose="020B0604020202020204" pitchFamily="34" charset="0"/>
            </a:pPr>
            <a:r>
              <a:rPr lang="en-US"/>
              <a:t>Third level</a:t>
            </a:r>
          </a:p>
          <a:p>
            <a:pPr marL="1657350" lvl="3" indent="-285750">
              <a:spcAft>
                <a:spcPts val="800"/>
              </a:spcAft>
              <a:buFont typeface="Arial" panose="020B0604020202020204" pitchFamily="34" charset="0"/>
              <a:buChar char="•"/>
            </a:pPr>
            <a:r>
              <a:rPr lang="en-US"/>
              <a:t>Fourth level</a:t>
            </a:r>
          </a:p>
          <a:p>
            <a:pPr marL="2114550" lvl="4" indent="-285750">
              <a:spcAft>
                <a:spcPts val="800"/>
              </a:spcAft>
              <a:buFont typeface="Arial" panose="020B0604020202020204" pitchFamily="34" charset="0"/>
              <a:buChar char="•"/>
            </a:pPr>
            <a:r>
              <a:rPr lang="en-US"/>
              <a:t>Fifth level</a:t>
            </a:r>
          </a:p>
        </p:txBody>
      </p:sp>
      <p:sp>
        <p:nvSpPr>
          <p:cNvPr id="13" name="Jump Link"/>
          <p:cNvSpPr>
            <a:spLocks noGrp="1"/>
          </p:cNvSpPr>
          <p:nvPr>
            <p:ph type="body" sz="quarter" idx="17" hasCustomPrompt="1"/>
          </p:nvPr>
        </p:nvSpPr>
        <p:spPr>
          <a:xfrm>
            <a:off x="3467512"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1" name="Photo Credit"/>
          <p:cNvSpPr>
            <a:spLocks noGrp="1"/>
          </p:cNvSpPr>
          <p:nvPr>
            <p:ph type="body" sz="quarter" idx="16"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9805406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1187976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5612"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Jump Link"/>
          <p:cNvSpPr>
            <a:spLocks noGrp="1"/>
          </p:cNvSpPr>
          <p:nvPr>
            <p:ph type="body" sz="quarter" idx="17" hasCustomPrompt="1"/>
          </p:nvPr>
        </p:nvSpPr>
        <p:spPr>
          <a:xfrm>
            <a:off x="34659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8740734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ed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a:t>Click to edit Master title style</a:t>
            </a:r>
            <a:endParaRPr lang="en-US" dirty="0"/>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4806866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Jump Link"/>
          <p:cNvSpPr>
            <a:spLocks noGrp="1"/>
          </p:cNvSpPr>
          <p:nvPr>
            <p:ph type="body" sz="quarter" idx="17" hasCustomPrompt="1"/>
          </p:nvPr>
        </p:nvSpPr>
        <p:spPr>
          <a:xfrm>
            <a:off x="3465912" y="60198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5873770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o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Jump Link"/>
          <p:cNvSpPr>
            <a:spLocks noGrp="1"/>
          </p:cNvSpPr>
          <p:nvPr>
            <p:ph type="body" sz="quarter" idx="13" hasCustomPrompt="1"/>
          </p:nvPr>
        </p:nvSpPr>
        <p:spPr>
          <a:xfrm>
            <a:off x="4999894"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9750495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No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488875"/>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49100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No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8" name="Jump Link"/>
          <p:cNvSpPr>
            <a:spLocks noGrp="1"/>
          </p:cNvSpPr>
          <p:nvPr>
            <p:ph type="body" sz="quarter" idx="12" hasCustomPrompt="1"/>
          </p:nvPr>
        </p:nvSpPr>
        <p:spPr>
          <a:xfrm>
            <a:off x="3357063" y="510540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1326611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o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1"/>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dirty="0"/>
          </a:p>
        </p:txBody>
      </p:sp>
      <p:sp>
        <p:nvSpPr>
          <p:cNvPr id="5" name="Video Credit"/>
          <p:cNvSpPr>
            <a:spLocks noGrp="1"/>
          </p:cNvSpPr>
          <p:nvPr>
            <p:ph type="body" sz="quarter" idx="12"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Video Credit Here</a:t>
            </a:r>
          </a:p>
        </p:txBody>
      </p:sp>
    </p:spTree>
    <p:extLst>
      <p:ext uri="{BB962C8B-B14F-4D97-AF65-F5344CB8AC3E}">
        <p14:creationId xmlns:p14="http://schemas.microsoft.com/office/powerpoint/2010/main" val="1987417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5257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467512" y="655320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8626553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810000"/>
            <a:ext cx="8229600" cy="2362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4"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3" name="Photo Credit"/>
          <p:cNvSpPr>
            <a:spLocks noGrp="1"/>
          </p:cNvSpPr>
          <p:nvPr>
            <p:ph type="body" sz="quarter" idx="15" hasCustomPrompt="1"/>
          </p:nvPr>
        </p:nvSpPr>
        <p:spPr>
          <a:xfrm>
            <a:off x="6473952" y="6705599"/>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704760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5240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30480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4800600"/>
            <a:ext cx="8229600" cy="16002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04617B"/>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B60000"/>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5" hasCustomPrompt="1"/>
          </p:nvPr>
        </p:nvSpPr>
        <p:spPr>
          <a:xfrm>
            <a:off x="3465576" y="6553200"/>
            <a:ext cx="2212848" cy="100584"/>
          </a:xfrm>
          <a:prstGeom prst="rect">
            <a:avLst/>
          </a:prstGeom>
        </p:spPr>
        <p:txBody>
          <a:bodyPr lIns="0" tIns="0" rIns="0" bIns="0"/>
          <a:lstStyle>
            <a:lvl1pPr marL="0" indent="0" algn="ctr">
              <a:buNone/>
              <a:defRPr sz="800"/>
            </a:lvl1pPr>
            <a:lvl2pPr>
              <a:defRPr sz="800"/>
            </a:lvl2pPr>
            <a:lvl3pPr>
              <a:defRPr sz="800"/>
            </a:lvl3pPr>
            <a:lvl4pPr>
              <a:defRPr sz="800"/>
            </a:lvl4pPr>
            <a:lvl5pPr>
              <a:defRPr sz="800"/>
            </a:lvl5pPr>
          </a:lstStyle>
          <a:p>
            <a:pPr lvl="0"/>
            <a:r>
              <a:rPr lang="en-US" dirty="0"/>
              <a:t>Add “Access the text alternative for slide images.”</a:t>
            </a:r>
          </a:p>
        </p:txBody>
      </p:sp>
      <p:sp>
        <p:nvSpPr>
          <p:cNvPr id="14" name="Photo Credit"/>
          <p:cNvSpPr>
            <a:spLocks noGrp="1"/>
          </p:cNvSpPr>
          <p:nvPr>
            <p:ph type="body" sz="quarter" idx="16"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a:defRPr sz="800"/>
            </a:lvl2pPr>
            <a:lvl3pPr>
              <a:defRPr sz="800"/>
            </a:lvl3pPr>
            <a:lvl4pPr>
              <a:defRPr sz="800"/>
            </a:lvl4pPr>
            <a:lvl5pPr>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028062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3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5146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8100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5029200"/>
            <a:ext cx="8229600" cy="106680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6"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Photo Credit"/>
          <p:cNvSpPr>
            <a:spLocks noGrp="1"/>
          </p:cNvSpPr>
          <p:nvPr>
            <p:ph type="body" sz="quarter" idx="17"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58845154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4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57200" y="217932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306324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57200" y="394716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483108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57200" y="5715000"/>
            <a:ext cx="822960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6" name="Photo Credit"/>
          <p:cNvSpPr>
            <a:spLocks noGrp="1"/>
          </p:cNvSpPr>
          <p:nvPr>
            <p:ph type="body" sz="quarter" idx="19" hasCustomPrompt="1"/>
          </p:nvPr>
        </p:nvSpPr>
        <p:spPr>
          <a:xfrm>
            <a:off x="6473952" y="6705600"/>
            <a:ext cx="2670048" cy="155448"/>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defRPr>
            </a:lvl1pPr>
            <a:lvl2pPr marL="457200" indent="0">
              <a:buNone/>
              <a:defRPr sz="800"/>
            </a:lvl2pPr>
            <a:lvl3pPr marL="914400" indent="0">
              <a:buNone/>
              <a:defRPr sz="800"/>
            </a:lvl3pPr>
            <a:lvl4pPr marL="1371600" indent="0">
              <a:buNone/>
              <a:defRPr sz="800"/>
            </a:lvl4pPr>
            <a:lvl5pPr marL="1828800" indent="0">
              <a:buNone/>
              <a:defRPr sz="800"/>
            </a:lvl5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510726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dTagline-Gray BG, Title-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581400"/>
            <a:ext cx="561594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368280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5_RedBar-Title and Content">
    <p:spTree>
      <p:nvGrpSpPr>
        <p:cNvPr id="1" name=""/>
        <p:cNvGrpSpPr/>
        <p:nvPr/>
      </p:nvGrpSpPr>
      <p:grpSpPr>
        <a:xfrm>
          <a:off x="0" y="0"/>
          <a:ext cx="0" cy="0"/>
          <a:chOff x="0" y="0"/>
          <a:chExt cx="0" cy="0"/>
        </a:xfrm>
      </p:grpSpPr>
      <p:sp>
        <p:nvSpPr>
          <p:cNvPr id="6" name="Slide Title"/>
          <p:cNvSpPr>
            <a:spLocks noGrp="1"/>
          </p:cNvSpPr>
          <p:nvPr>
            <p:ph type="title"/>
          </p:nvPr>
        </p:nvSpPr>
        <p:spPr>
          <a:xfrm>
            <a:off x="0" y="0"/>
            <a:ext cx="9144000" cy="1188720"/>
          </a:xfrm>
          <a:prstGeom prst="rect">
            <a:avLst/>
          </a:prstGeom>
        </p:spPr>
        <p:txBody>
          <a:bodyPr anchor="ctr"/>
          <a:lstStyle>
            <a:lvl1pPr>
              <a:defRPr sz="4400" b="0">
                <a:solidFill>
                  <a:srgbClr val="04617B"/>
                </a:solidFill>
                <a:latin typeface="+mj-lt"/>
                <a:cs typeface="Arial" panose="020B0604020202020204" pitchFamily="34" charset="0"/>
              </a:defRPr>
            </a:lvl1pPr>
          </a:lstStyle>
          <a:p>
            <a:r>
              <a:rPr lang="en-US" dirty="0"/>
              <a:t>Click to edit Master title style</a:t>
            </a:r>
          </a:p>
        </p:txBody>
      </p:sp>
      <p:sp>
        <p:nvSpPr>
          <p:cNvPr id="3" name="Content Placeholder 1"/>
          <p:cNvSpPr>
            <a:spLocks noGrp="1"/>
          </p:cNvSpPr>
          <p:nvPr>
            <p:ph idx="1"/>
          </p:nvPr>
        </p:nvSpPr>
        <p:spPr>
          <a:xfrm>
            <a:off x="45720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1"/>
          <p:cNvSpPr>
            <a:spLocks noGrp="1"/>
          </p:cNvSpPr>
          <p:nvPr>
            <p:ph idx="13"/>
          </p:nvPr>
        </p:nvSpPr>
        <p:spPr>
          <a:xfrm>
            <a:off x="4663440" y="12954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1"/>
          <p:cNvSpPr>
            <a:spLocks noGrp="1"/>
          </p:cNvSpPr>
          <p:nvPr>
            <p:ph idx="14"/>
          </p:nvPr>
        </p:nvSpPr>
        <p:spPr>
          <a:xfrm>
            <a:off x="45720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
          <p:cNvSpPr>
            <a:spLocks noGrp="1"/>
          </p:cNvSpPr>
          <p:nvPr>
            <p:ph idx="15"/>
          </p:nvPr>
        </p:nvSpPr>
        <p:spPr>
          <a:xfrm>
            <a:off x="4663440" y="214884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1"/>
          <p:cNvSpPr>
            <a:spLocks noGrp="1"/>
          </p:cNvSpPr>
          <p:nvPr>
            <p:ph idx="16"/>
          </p:nvPr>
        </p:nvSpPr>
        <p:spPr>
          <a:xfrm>
            <a:off x="45720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1"/>
          <p:cNvSpPr>
            <a:spLocks noGrp="1"/>
          </p:cNvSpPr>
          <p:nvPr>
            <p:ph idx="17"/>
          </p:nvPr>
        </p:nvSpPr>
        <p:spPr>
          <a:xfrm>
            <a:off x="4663440" y="300228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Jump Link"/>
          <p:cNvSpPr>
            <a:spLocks noGrp="1"/>
          </p:cNvSpPr>
          <p:nvPr>
            <p:ph type="body" sz="quarter" idx="18" hasCustomPrompt="1"/>
          </p:nvPr>
        </p:nvSpPr>
        <p:spPr>
          <a:xfrm>
            <a:off x="3465576" y="6553200"/>
            <a:ext cx="2212848" cy="100584"/>
          </a:xfrm>
          <a:prstGeom prst="rect">
            <a:avLst/>
          </a:prstGeom>
        </p:spPr>
        <p:txBody>
          <a:bodyPr lIns="0" tIns="0" rIns="0" bIns="0"/>
          <a:lstStyle>
            <a:lvl1pPr marL="0" indent="0" algn="ctr">
              <a:buNone/>
              <a:defRPr sz="800"/>
            </a:lvl1pPr>
            <a:lvl2pPr marL="457200" indent="0">
              <a:buNone/>
              <a:defRPr sz="800"/>
            </a:lvl2pPr>
            <a:lvl3pPr marL="914400" indent="0">
              <a:buNone/>
              <a:defRPr sz="800"/>
            </a:lvl3pPr>
            <a:lvl4pPr marL="1371600" indent="0">
              <a:buNone/>
              <a:defRPr sz="800"/>
            </a:lvl4pPr>
            <a:lvl5pPr marL="1828800" indent="0">
              <a:buNone/>
              <a:defRPr sz="800"/>
            </a:lvl5pPr>
          </a:lstStyle>
          <a:p>
            <a:pPr lvl="0"/>
            <a:r>
              <a:rPr lang="en-US" dirty="0"/>
              <a:t>Add “Access the text alternative for slide images.”</a:t>
            </a:r>
          </a:p>
        </p:txBody>
      </p:sp>
      <p:sp>
        <p:nvSpPr>
          <p:cNvPr id="14" name="Content Placeholder 1"/>
          <p:cNvSpPr>
            <a:spLocks noGrp="1"/>
          </p:cNvSpPr>
          <p:nvPr>
            <p:ph idx="20"/>
          </p:nvPr>
        </p:nvSpPr>
        <p:spPr>
          <a:xfrm>
            <a:off x="45720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1"/>
          <p:cNvSpPr>
            <a:spLocks noGrp="1"/>
          </p:cNvSpPr>
          <p:nvPr>
            <p:ph idx="21"/>
          </p:nvPr>
        </p:nvSpPr>
        <p:spPr>
          <a:xfrm>
            <a:off x="4663440" y="385572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1"/>
          <p:cNvSpPr>
            <a:spLocks noGrp="1"/>
          </p:cNvSpPr>
          <p:nvPr>
            <p:ph idx="22"/>
          </p:nvPr>
        </p:nvSpPr>
        <p:spPr>
          <a:xfrm>
            <a:off x="45720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1"/>
          <p:cNvSpPr>
            <a:spLocks noGrp="1"/>
          </p:cNvSpPr>
          <p:nvPr>
            <p:ph idx="23"/>
          </p:nvPr>
        </p:nvSpPr>
        <p:spPr>
          <a:xfrm>
            <a:off x="4663440" y="470916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1"/>
          <p:cNvSpPr>
            <a:spLocks noGrp="1"/>
          </p:cNvSpPr>
          <p:nvPr>
            <p:ph idx="24"/>
          </p:nvPr>
        </p:nvSpPr>
        <p:spPr>
          <a:xfrm>
            <a:off x="45720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0" name="Content Placeholder 1"/>
          <p:cNvSpPr>
            <a:spLocks noGrp="1"/>
          </p:cNvSpPr>
          <p:nvPr>
            <p:ph idx="25"/>
          </p:nvPr>
        </p:nvSpPr>
        <p:spPr>
          <a:xfrm>
            <a:off x="4663440" y="5562600"/>
            <a:ext cx="4023360" cy="731520"/>
          </a:xfrm>
          <a:prstGeom prst="rect">
            <a:avLst/>
          </a:prstGeom>
        </p:spPr>
        <p:txBody>
          <a:bodyPr/>
          <a:lstStyle>
            <a:lvl1pPr marL="0" indent="0">
              <a:spcBef>
                <a:spcPts val="1200"/>
              </a:spcBef>
              <a:spcAft>
                <a:spcPts val="600"/>
              </a:spcAft>
              <a:buFont typeface="Arial" panose="020B0604020202020204" pitchFamily="34" charset="0"/>
              <a:buNone/>
              <a:defRPr sz="3200">
                <a:latin typeface="+mj-lt"/>
                <a:cs typeface="Arial" panose="020B0604020202020204" pitchFamily="34" charset="0"/>
              </a:defRPr>
            </a:lvl1pPr>
            <a:lvl2pPr marL="457200" indent="-342900">
              <a:spcBef>
                <a:spcPts val="1200"/>
              </a:spcBef>
              <a:spcAft>
                <a:spcPts val="600"/>
              </a:spcAft>
              <a:buClr>
                <a:srgbClr val="B60000"/>
              </a:buClr>
              <a:buFont typeface="Arial" panose="020B0604020202020204" pitchFamily="34" charset="0"/>
              <a:buChar char="•"/>
              <a:defRPr sz="2800">
                <a:latin typeface="+mj-lt"/>
                <a:cs typeface="Arial" panose="020B0604020202020204" pitchFamily="34" charset="0"/>
              </a:defRPr>
            </a:lvl2pPr>
            <a:lvl3pPr marL="822960" indent="-274320">
              <a:spcBef>
                <a:spcPts val="1200"/>
              </a:spcBef>
              <a:spcAft>
                <a:spcPts val="600"/>
              </a:spcAft>
              <a:buClr>
                <a:srgbClr val="085367"/>
              </a:buClr>
              <a:buFont typeface="Arial" panose="020B0604020202020204" pitchFamily="34" charset="0"/>
              <a:buChar char="•"/>
              <a:defRPr sz="2400">
                <a:latin typeface="+mj-lt"/>
                <a:cs typeface="Arial" panose="020B0604020202020204" pitchFamily="34" charset="0"/>
              </a:defRPr>
            </a:lvl3pPr>
            <a:lvl4pPr marL="1188720" indent="-274320">
              <a:spcBef>
                <a:spcPts val="1200"/>
              </a:spcBef>
              <a:spcAft>
                <a:spcPts val="600"/>
              </a:spcAft>
              <a:buClr>
                <a:srgbClr val="663F78"/>
              </a:buClr>
              <a:buFont typeface="Arial" panose="020B0604020202020204" pitchFamily="34" charset="0"/>
              <a:buChar char="•"/>
              <a:defRPr sz="2000">
                <a:latin typeface="+mj-lt"/>
                <a:cs typeface="Arial" panose="020B0604020202020204" pitchFamily="34" charset="0"/>
              </a:defRPr>
            </a:lvl4pPr>
            <a:lvl5pPr marL="1554480" indent="-228600">
              <a:spcBef>
                <a:spcPts val="1200"/>
              </a:spcBef>
              <a:spcAft>
                <a:spcPts val="600"/>
              </a:spcAft>
              <a:buFont typeface="Arial" panose="020B0604020202020204" pitchFamily="34" charset="0"/>
              <a:buChar char="•"/>
              <a:defRPr sz="16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hoto Credit"/>
          <p:cNvSpPr>
            <a:spLocks noGrp="1"/>
          </p:cNvSpPr>
          <p:nvPr>
            <p:ph type="body" sz="quarter" idx="26" hasCustomPrompt="1"/>
          </p:nvPr>
        </p:nvSpPr>
        <p:spPr>
          <a:xfrm>
            <a:off x="6473952" y="6705600"/>
            <a:ext cx="2670048" cy="155448"/>
          </a:xfrm>
          <a:prstGeom prst="rect">
            <a:avLst/>
          </a:prstGeom>
        </p:spPr>
        <p:txBody>
          <a:bodyPr lIns="0" tIns="0" rIns="45720" bIns="0"/>
          <a:lstStyle>
            <a:lvl1pPr marL="0" indent="0" algn="r">
              <a:buNone/>
              <a:defRPr sz="800">
                <a:solidFill>
                  <a:schemeClr val="bg1"/>
                </a:solidFill>
              </a:defRPr>
            </a:lvl1pPr>
          </a:lstStyle>
          <a:p>
            <a:pPr lvl="0"/>
            <a:r>
              <a:rPr lang="en-US" dirty="0"/>
              <a:t>Insert Photo Credit Here</a:t>
            </a:r>
          </a:p>
        </p:txBody>
      </p:sp>
    </p:spTree>
    <p:extLst>
      <p:ext uri="{BB962C8B-B14F-4D97-AF65-F5344CB8AC3E}">
        <p14:creationId xmlns:p14="http://schemas.microsoft.com/office/powerpoint/2010/main" val="4381643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RedBar-Two Content">
    <p:spTree>
      <p:nvGrpSpPr>
        <p:cNvPr id="1" name=""/>
        <p:cNvGrpSpPr/>
        <p:nvPr/>
      </p:nvGrpSpPr>
      <p:grpSpPr>
        <a:xfrm>
          <a:off x="0" y="0"/>
          <a:ext cx="0" cy="0"/>
          <a:chOff x="0" y="0"/>
          <a:chExt cx="0" cy="0"/>
        </a:xfrm>
      </p:grpSpPr>
      <p:sp>
        <p:nvSpPr>
          <p:cNvPr id="7" name="Slide Title"/>
          <p:cNvSpPr>
            <a:spLocks noGrp="1"/>
          </p:cNvSpPr>
          <p:nvPr>
            <p:ph type="title"/>
          </p:nvPr>
        </p:nvSpPr>
        <p:spPr>
          <a:xfrm>
            <a:off x="-1" y="228600"/>
            <a:ext cx="9144001"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Content Placeholder 1"/>
          <p:cNvSpPr>
            <a:spLocks noGrp="1"/>
          </p:cNvSpPr>
          <p:nvPr>
            <p:ph sz="half" idx="1"/>
          </p:nvPr>
        </p:nvSpPr>
        <p:spPr>
          <a:xfrm>
            <a:off x="457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2"/>
          <p:cNvSpPr>
            <a:spLocks noGrp="1"/>
          </p:cNvSpPr>
          <p:nvPr>
            <p:ph sz="half" idx="2"/>
          </p:nvPr>
        </p:nvSpPr>
        <p:spPr>
          <a:xfrm>
            <a:off x="4648200" y="914400"/>
            <a:ext cx="4038600" cy="5615940"/>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Jump Link"/>
          <p:cNvSpPr>
            <a:spLocks noGrp="1"/>
          </p:cNvSpPr>
          <p:nvPr>
            <p:ph type="body" sz="quarter" idx="12" hasCustomPrompt="1"/>
          </p:nvPr>
        </p:nvSpPr>
        <p:spPr>
          <a:xfrm>
            <a:off x="335706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0"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194019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RedBar-Two-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4912202"/>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Jump Link"/>
          <p:cNvSpPr>
            <a:spLocks noGrp="1"/>
          </p:cNvSpPr>
          <p:nvPr>
            <p:ph type="body" sz="quarter" idx="12" hasCustomPrompt="1"/>
          </p:nvPr>
        </p:nvSpPr>
        <p:spPr>
          <a:xfrm>
            <a:off x="3273243" y="65294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2"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7505567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RedBar-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1"/>
          <p:cNvSpPr>
            <a:spLocks noGrp="1"/>
          </p:cNvSpPr>
          <p:nvPr>
            <p:ph sz="half" idx="2"/>
          </p:nvPr>
        </p:nvSpPr>
        <p:spPr>
          <a:xfrm>
            <a:off x="457201" y="16002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2"/>
          <p:cNvSpPr>
            <a:spLocks noGrp="1"/>
          </p:cNvSpPr>
          <p:nvPr>
            <p:ph sz="quarter" idx="4"/>
          </p:nvPr>
        </p:nvSpPr>
        <p:spPr>
          <a:xfrm>
            <a:off x="4645026" y="16002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Header 3"/>
          <p:cNvSpPr>
            <a:spLocks noGrp="1"/>
          </p:cNvSpPr>
          <p:nvPr>
            <p:ph type="body" sz="quarter" idx="12"/>
          </p:nvPr>
        </p:nvSpPr>
        <p:spPr>
          <a:xfrm>
            <a:off x="457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4" name="Content Placeholder 3"/>
          <p:cNvSpPr>
            <a:spLocks noGrp="1"/>
          </p:cNvSpPr>
          <p:nvPr>
            <p:ph sz="half" idx="14"/>
          </p:nvPr>
        </p:nvSpPr>
        <p:spPr>
          <a:xfrm>
            <a:off x="457200" y="4191000"/>
            <a:ext cx="4040188"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Header 4"/>
          <p:cNvSpPr>
            <a:spLocks noGrp="1"/>
          </p:cNvSpPr>
          <p:nvPr>
            <p:ph type="body" sz="quarter" idx="13"/>
          </p:nvPr>
        </p:nvSpPr>
        <p:spPr>
          <a:xfrm>
            <a:off x="4648200" y="3581400"/>
            <a:ext cx="4038600" cy="609600"/>
          </a:xfrm>
          <a:prstGeom prst="rect">
            <a:avLst/>
          </a:prstGeom>
        </p:spPr>
        <p:txBody>
          <a:bodyPr anchor="b"/>
          <a:lstStyle>
            <a:lvl1pPr>
              <a:defRPr lang="en-US" sz="20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15" name="Content Placeholder 4"/>
          <p:cNvSpPr>
            <a:spLocks noGrp="1"/>
          </p:cNvSpPr>
          <p:nvPr>
            <p:ph sz="quarter" idx="15"/>
          </p:nvPr>
        </p:nvSpPr>
        <p:spPr>
          <a:xfrm>
            <a:off x="4645025" y="4191000"/>
            <a:ext cx="4041775" cy="1752600"/>
          </a:xfrm>
          <a:prstGeom prst="rect">
            <a:avLst/>
          </a:prstGeom>
        </p:spPr>
        <p:txBody>
          <a:bodyPr/>
          <a:lstStyle>
            <a:lvl1pPr marL="0" indent="0">
              <a:spcAft>
                <a:spcPts val="800"/>
              </a:spcAft>
              <a:buFont typeface="Arial" panose="020B0604020202020204" pitchFamily="34" charset="0"/>
              <a:buNone/>
              <a:defRPr sz="2000"/>
            </a:lvl1pPr>
            <a:lvl2pPr marL="742950" indent="-285750">
              <a:spcAft>
                <a:spcPts val="800"/>
              </a:spcAft>
              <a:buFont typeface="Arial" panose="020B0604020202020204" pitchFamily="34" charset="0"/>
              <a:buChar char="•"/>
              <a:defRPr sz="1800"/>
            </a:lvl2pPr>
            <a:lvl3pPr marL="1200150" indent="-285750">
              <a:spcAft>
                <a:spcPts val="800"/>
              </a:spcAft>
              <a:buFont typeface="Arial" panose="020B0604020202020204" pitchFamily="34" charset="0"/>
              <a:buChar char="•"/>
              <a:defRPr sz="1600"/>
            </a:lvl3pPr>
            <a:lvl4pPr marL="1657350" indent="-285750">
              <a:spcAft>
                <a:spcPts val="800"/>
              </a:spcAft>
              <a:buFont typeface="Arial" panose="020B0604020202020204" pitchFamily="34" charset="0"/>
              <a:buChar char="•"/>
              <a:defRPr sz="1400"/>
            </a:lvl4pPr>
            <a:lvl5pPr marL="2114550" indent="-285750">
              <a:spcAft>
                <a:spcPts val="800"/>
              </a:spcAft>
              <a:buFont typeface="Arial" panose="020B0604020202020204" pitchFamily="34" charset="0"/>
              <a:buChar char="•"/>
              <a:defRPr sz="14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Jump Link"/>
          <p:cNvSpPr>
            <a:spLocks noGrp="1"/>
          </p:cNvSpPr>
          <p:nvPr>
            <p:ph type="body" sz="quarter" idx="16" hasCustomPrompt="1"/>
          </p:nvPr>
        </p:nvSpPr>
        <p:spPr>
          <a:xfrm>
            <a:off x="3357063" y="5996050"/>
            <a:ext cx="2429874"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1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2079248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RedBar-Content with Lef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457201"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457201"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357505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502643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8"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4853900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RedBar-Content with Right Side-Caption">
    <p:spTree>
      <p:nvGrpSpPr>
        <p:cNvPr id="1" name=""/>
        <p:cNvGrpSpPr/>
        <p:nvPr/>
      </p:nvGrpSpPr>
      <p:grpSpPr>
        <a:xfrm>
          <a:off x="0" y="0"/>
          <a:ext cx="0" cy="0"/>
          <a:chOff x="0" y="0"/>
          <a:chExt cx="0" cy="0"/>
        </a:xfrm>
      </p:grpSpPr>
      <p:sp>
        <p:nvSpPr>
          <p:cNvPr id="2" name="Slide Title"/>
          <p:cNvSpPr>
            <a:spLocks noGrp="1"/>
          </p:cNvSpPr>
          <p:nvPr>
            <p:ph type="title"/>
          </p:nvPr>
        </p:nvSpPr>
        <p:spPr>
          <a:xfrm>
            <a:off x="5678487" y="304800"/>
            <a:ext cx="3008313" cy="838200"/>
          </a:xfrm>
          <a:prstGeom prst="rect">
            <a:avLst/>
          </a:prstGeom>
        </p:spPr>
        <p:txBody>
          <a:bodyPr anchor="b"/>
          <a:lstStyle>
            <a:lvl1pPr algn="l">
              <a:defRPr sz="18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5678487" y="1143000"/>
            <a:ext cx="3008313" cy="53340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1"/>
          <p:cNvSpPr>
            <a:spLocks noGrp="1"/>
          </p:cNvSpPr>
          <p:nvPr>
            <p:ph idx="1"/>
          </p:nvPr>
        </p:nvSpPr>
        <p:spPr>
          <a:xfrm>
            <a:off x="457200" y="304800"/>
            <a:ext cx="5111751" cy="6179819"/>
          </a:xfrm>
          <a:prstGeom prst="rect">
            <a:avLst/>
          </a:prstGeom>
        </p:spPr>
        <p:txBody>
          <a:bodyPr/>
          <a:lstStyle>
            <a:lvl1pPr marL="0" indent="0">
              <a:spcAft>
                <a:spcPts val="800"/>
              </a:spcAft>
              <a:buFont typeface="Arial" panose="020B0604020202020204" pitchFamily="34" charset="0"/>
              <a:buNone/>
              <a:defRPr sz="2400"/>
            </a:lvl1pPr>
            <a:lvl2pPr marL="800100" indent="-342900">
              <a:spcAft>
                <a:spcPts val="800"/>
              </a:spcAft>
              <a:buFont typeface="Arial" panose="020B0604020202020204" pitchFamily="34" charset="0"/>
              <a:buChar char="•"/>
              <a:defRPr sz="2000"/>
            </a:lvl2pPr>
            <a:lvl3pPr marL="1200150" indent="-285750">
              <a:spcAft>
                <a:spcPts val="800"/>
              </a:spcAft>
              <a:buFont typeface="Arial" panose="020B0604020202020204" pitchFamily="34" charset="0"/>
              <a:buChar char="•"/>
              <a:defRPr sz="1800"/>
            </a:lvl3pPr>
            <a:lvl4pPr marL="1657350" indent="-285750">
              <a:spcAft>
                <a:spcPts val="800"/>
              </a:spcAft>
              <a:buFont typeface="Arial" panose="020B0604020202020204" pitchFamily="34" charset="0"/>
              <a:buChar char="•"/>
              <a:defRPr sz="1600"/>
            </a:lvl4pPr>
            <a:lvl5pPr marL="2114550" indent="-285750">
              <a:spcAft>
                <a:spcPts val="800"/>
              </a:spcAft>
              <a:buFont typeface="Arial" panose="020B0604020202020204" pitchFamily="34" charset="0"/>
              <a:buChar cha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Jump Link"/>
          <p:cNvSpPr>
            <a:spLocks noGrp="1"/>
          </p:cNvSpPr>
          <p:nvPr>
            <p:ph type="body" sz="quarter" idx="12" hasCustomPrompt="1"/>
          </p:nvPr>
        </p:nvSpPr>
        <p:spPr>
          <a:xfrm>
            <a:off x="1908587" y="65294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9164351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RedBar-Picture with Caption">
    <p:spTree>
      <p:nvGrpSpPr>
        <p:cNvPr id="1" name=""/>
        <p:cNvGrpSpPr/>
        <p:nvPr/>
      </p:nvGrpSpPr>
      <p:grpSpPr>
        <a:xfrm>
          <a:off x="0" y="0"/>
          <a:ext cx="0" cy="0"/>
          <a:chOff x="0" y="0"/>
          <a:chExt cx="0" cy="0"/>
        </a:xfrm>
      </p:grpSpPr>
      <p:sp>
        <p:nvSpPr>
          <p:cNvPr id="2" name="Slide Title"/>
          <p:cNvSpPr>
            <a:spLocks noGrp="1"/>
          </p:cNvSpPr>
          <p:nvPr>
            <p:ph type="title"/>
          </p:nvPr>
        </p:nvSpPr>
        <p:spPr>
          <a:xfrm>
            <a:off x="1828800" y="5253037"/>
            <a:ext cx="5486400" cy="566738"/>
          </a:xfrm>
          <a:prstGeom prst="rect">
            <a:avLst/>
          </a:prstGeom>
        </p:spPr>
        <p:txBody>
          <a:bodyPr anchor="b"/>
          <a:lstStyle>
            <a:lvl1pPr algn="l">
              <a:defRPr sz="2400" b="1">
                <a:solidFill>
                  <a:schemeClr val="bg2"/>
                </a:solidFill>
                <a:latin typeface="+mj-lt"/>
              </a:defRPr>
            </a:lvl1pPr>
          </a:lstStyle>
          <a:p>
            <a:r>
              <a:rPr lang="en-US" dirty="0"/>
              <a:t>Click to edit Master title style</a:t>
            </a:r>
          </a:p>
        </p:txBody>
      </p:sp>
      <p:sp>
        <p:nvSpPr>
          <p:cNvPr id="4" name="Text Placeholder 1"/>
          <p:cNvSpPr>
            <a:spLocks noGrp="1"/>
          </p:cNvSpPr>
          <p:nvPr>
            <p:ph type="body" sz="half" idx="2"/>
          </p:nvPr>
        </p:nvSpPr>
        <p:spPr>
          <a:xfrm>
            <a:off x="1828800" y="5895975"/>
            <a:ext cx="5486400" cy="6096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Picture Placeholder 1"/>
          <p:cNvSpPr>
            <a:spLocks noGrp="1"/>
          </p:cNvSpPr>
          <p:nvPr>
            <p:ph type="pic" idx="1"/>
          </p:nvPr>
        </p:nvSpPr>
        <p:spPr>
          <a:xfrm>
            <a:off x="1028700" y="128650"/>
            <a:ext cx="7086600" cy="494462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7" name="Jump Link"/>
          <p:cNvSpPr>
            <a:spLocks noGrp="1"/>
          </p:cNvSpPr>
          <p:nvPr>
            <p:ph type="body" sz="quarter" idx="16" hasCustomPrompt="1"/>
          </p:nvPr>
        </p:nvSpPr>
        <p:spPr>
          <a:xfrm>
            <a:off x="3467512" y="5081650"/>
            <a:ext cx="2208976" cy="99950"/>
          </a:xfrm>
          <a:prstGeom prst="rect">
            <a:avLst/>
          </a:prstGeom>
        </p:spPr>
        <p:txBody>
          <a:bodyPr lIns="0" tIns="0" rIns="0" bIns="0"/>
          <a:lstStyle>
            <a:lvl1pPr marL="0" indent="0" algn="ctr">
              <a:buNone/>
              <a:defRPr sz="800"/>
            </a:lvl1pPr>
          </a:lstStyle>
          <a:p>
            <a:pPr lvl="0"/>
            <a:r>
              <a:rPr lang="en-US" dirty="0"/>
              <a:t>Add “Access the text alternative for slide images.”</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1579501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RedBar-Title and Video">
    <p:spTree>
      <p:nvGrpSpPr>
        <p:cNvPr id="1" name=""/>
        <p:cNvGrpSpPr/>
        <p:nvPr/>
      </p:nvGrpSpPr>
      <p:grpSpPr>
        <a:xfrm>
          <a:off x="0" y="0"/>
          <a:ext cx="0" cy="0"/>
          <a:chOff x="0" y="0"/>
          <a:chExt cx="0" cy="0"/>
        </a:xfrm>
      </p:grpSpPr>
      <p:sp>
        <p:nvSpPr>
          <p:cNvPr id="2" name="Slide Title"/>
          <p:cNvSpPr>
            <a:spLocks noGrp="1"/>
          </p:cNvSpPr>
          <p:nvPr>
            <p:ph type="title"/>
          </p:nvPr>
        </p:nvSpPr>
        <p:spPr>
          <a:xfrm>
            <a:off x="-2251" y="228600"/>
            <a:ext cx="9172252" cy="609600"/>
          </a:xfrm>
          <a:prstGeom prst="rect">
            <a:avLst/>
          </a:prstGeom>
        </p:spPr>
        <p:txBody>
          <a:bodyPr/>
          <a:lstStyle>
            <a:lvl1pPr>
              <a:defRPr sz="3600">
                <a:solidFill>
                  <a:schemeClr val="bg2"/>
                </a:solidFill>
              </a:defRPr>
            </a:lvl1pPr>
          </a:lstStyle>
          <a:p>
            <a:r>
              <a:rPr lang="en-US" dirty="0"/>
              <a:t>Click to edit Master title style</a:t>
            </a:r>
          </a:p>
        </p:txBody>
      </p:sp>
      <p:sp>
        <p:nvSpPr>
          <p:cNvPr id="6" name="Media Placeholder 5"/>
          <p:cNvSpPr>
            <a:spLocks noGrp="1"/>
          </p:cNvSpPr>
          <p:nvPr>
            <p:ph type="media" sz="quarter" idx="11"/>
          </p:nvPr>
        </p:nvSpPr>
        <p:spPr>
          <a:xfrm>
            <a:off x="0" y="1066799"/>
            <a:ext cx="9144000" cy="5315957"/>
          </a:xfrm>
          <a:prstGeom prst="rect">
            <a:avLst/>
          </a:prstGeom>
        </p:spPr>
        <p:txBody>
          <a:bodyPr/>
          <a:lstStyle>
            <a:lvl1pPr marL="0" indent="0">
              <a:buNone/>
              <a:defRPr/>
            </a:lvl1pPr>
          </a:lstStyle>
          <a:p>
            <a:endParaRPr lang="en-US"/>
          </a:p>
        </p:txBody>
      </p:sp>
      <p:sp>
        <p:nvSpPr>
          <p:cNvPr id="5" name="Video Credit"/>
          <p:cNvSpPr>
            <a:spLocks noGrp="1"/>
          </p:cNvSpPr>
          <p:nvPr>
            <p:ph type="body" sz="quarter" idx="12"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Video Credit Here</a:t>
            </a:r>
          </a:p>
        </p:txBody>
      </p:sp>
    </p:spTree>
    <p:extLst>
      <p:ext uri="{BB962C8B-B14F-4D97-AF65-F5344CB8AC3E}">
        <p14:creationId xmlns:p14="http://schemas.microsoft.com/office/powerpoint/2010/main" val="246929799"/>
      </p:ext>
    </p:extLst>
  </p:cSld>
  <p:clrMapOvr>
    <a:masterClrMapping/>
  </p:clrMapOvr>
  <p:extLst>
    <p:ext uri="{DCECCB84-F9BA-43D5-87BE-67443E8EF086}">
      <p15:sldGuideLst xmlns:p15="http://schemas.microsoft.com/office/powerpoint/2012/main">
        <p15:guide id="1" orient="horz" pos="2160">
          <p15:clr>
            <a:srgbClr val="FBAE40"/>
          </p15:clr>
        </p15:guide>
        <p15:guide id="2" pos="528">
          <p15:clr>
            <a:srgbClr val="FBAE40"/>
          </p15:clr>
        </p15:guide>
        <p15:guide id="3" pos="5136">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o 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dTagline-Gray BG, Title-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a:t>Click to edit Master title style</a:t>
            </a:r>
            <a:endParaRPr lang="en-US" dirty="0"/>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8335032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No Tagline-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No Tagline-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No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1"/>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No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No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3" name="Photo Credit"/>
          <p:cNvSpPr>
            <a:spLocks noGrp="1"/>
          </p:cNvSpPr>
          <p:nvPr>
            <p:ph type="body" sz="quarter" idx="11" hasCustomPrompt="1"/>
          </p:nvPr>
        </p:nvSpPr>
        <p:spPr>
          <a:xfrm>
            <a:off x="5486400" y="6705600"/>
            <a:ext cx="3657600" cy="152400"/>
          </a:xfrm>
          <a:prstGeom prst="rect">
            <a:avLst/>
          </a:prstGeom>
        </p:spPr>
        <p:txBody>
          <a:bodyPr wrap="none" lIns="0" tIns="0" rIns="45720" bIns="0"/>
          <a:lstStyle>
            <a:lvl1pPr marL="0" indent="0" algn="r">
              <a:buNone/>
              <a:defRPr sz="800" baseline="0">
                <a:solidFill>
                  <a:srgbClr val="6A6A6A"/>
                </a:solidFill>
                <a:latin typeface="+mn-lt"/>
              </a:defRPr>
            </a:lvl1pPr>
            <a:lvl5pPr>
              <a:defRPr/>
            </a:lvl5pPr>
          </a:lstStyle>
          <a:p>
            <a:pPr lvl="0"/>
            <a:r>
              <a:rPr lang="en-US" dirty="0"/>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1A1A5-0185-4C8C-90C9-F4F89355814D}"/>
              </a:ext>
            </a:extLst>
          </p:cNvPr>
          <p:cNvSpPr>
            <a:spLocks noGrp="1"/>
          </p:cNvSpPr>
          <p:nvPr>
            <p:ph type="title"/>
          </p:nvPr>
        </p:nvSpPr>
        <p:spPr>
          <a:xfrm>
            <a:off x="3168362" y="365126"/>
            <a:ext cx="2807277" cy="383020"/>
          </a:xfrm>
          <a:prstGeom prst="rect">
            <a:avLst/>
          </a:prstGeom>
        </p:spPr>
        <p:txBody>
          <a:bodyPr anchor="ctr"/>
          <a:lstStyle>
            <a:lvl1pPr>
              <a:defRPr sz="1600"/>
            </a:lvl1pPr>
          </a:lstStyle>
          <a:p>
            <a:endParaRPr lang="en-US" dirty="0"/>
          </a:p>
        </p:txBody>
      </p:sp>
      <p:pic>
        <p:nvPicPr>
          <p:cNvPr id="3" name="MGH Logo">
            <a:extLst>
              <a:ext uri="{FF2B5EF4-FFF2-40B4-BE49-F238E27FC236}">
                <a16:creationId xmlns:a16="http://schemas.microsoft.com/office/drawing/2014/main" id="{A689E94F-7B33-4D5F-9F4A-42711CB2DD5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50211" y="1318936"/>
            <a:ext cx="2443579" cy="2443579"/>
          </a:xfrm>
          <a:prstGeom prst="rect">
            <a:avLst/>
          </a:prstGeom>
        </p:spPr>
      </p:pic>
      <p:sp>
        <p:nvSpPr>
          <p:cNvPr id="4" name="MGH Tagline">
            <a:extLst>
              <a:ext uri="{FF2B5EF4-FFF2-40B4-BE49-F238E27FC236}">
                <a16:creationId xmlns:a16="http://schemas.microsoft.com/office/drawing/2014/main" id="{DC2E3C99-F453-4C9E-A454-103DD24CF66E}"/>
              </a:ext>
            </a:extLst>
          </p:cNvPr>
          <p:cNvSpPr txBox="1"/>
          <p:nvPr userDrawn="1"/>
        </p:nvSpPr>
        <p:spPr>
          <a:xfrm>
            <a:off x="783662" y="4372424"/>
            <a:ext cx="7576677"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Calibri (Body)"/>
                <a:ea typeface="Microsoft YaHei" panose="020B0503020204020204" pitchFamily="34" charset="-122"/>
                <a:cs typeface="+mn-cs"/>
              </a:rPr>
              <a:t>Because learning changes everything.</a:t>
            </a:r>
            <a:r>
              <a:rPr kumimoji="0" lang="en-US" sz="2400" b="0" i="0" u="none" strike="noStrike" kern="1200" cap="none" spc="40" normalizeH="0" baseline="40000" noProof="0" dirty="0">
                <a:ln>
                  <a:noFill/>
                </a:ln>
                <a:solidFill>
                  <a:srgbClr val="000000"/>
                </a:solidFill>
                <a:effectLst/>
                <a:uLnTx/>
                <a:uFillTx/>
                <a:latin typeface="Calibri (Body)"/>
                <a:ea typeface="Microsoft YaHei" panose="020B0503020204020204" pitchFamily="34" charset="-122"/>
                <a:cs typeface="+mn-cs"/>
              </a:rPr>
              <a:t>®</a:t>
            </a:r>
          </a:p>
        </p:txBody>
      </p:sp>
      <p:sp>
        <p:nvSpPr>
          <p:cNvPr id="5" name="MGH URL">
            <a:extLst>
              <a:ext uri="{FF2B5EF4-FFF2-40B4-BE49-F238E27FC236}">
                <a16:creationId xmlns:a16="http://schemas.microsoft.com/office/drawing/2014/main" id="{1DD63D4F-50BD-484B-9DAF-9C9A5B242C22}"/>
              </a:ext>
            </a:extLst>
          </p:cNvPr>
          <p:cNvSpPr txBox="1"/>
          <p:nvPr userDrawn="1"/>
        </p:nvSpPr>
        <p:spPr>
          <a:xfrm>
            <a:off x="2834780" y="5329121"/>
            <a:ext cx="347444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Calibri (Body)"/>
                <a:ea typeface="Microsoft YaHei" panose="020B0503020204020204" pitchFamily="34" charset="-122"/>
                <a:cs typeface="+mn-cs"/>
              </a:rPr>
              <a:t>www.mheducation.com</a:t>
            </a:r>
          </a:p>
        </p:txBody>
      </p:sp>
      <p:sp>
        <p:nvSpPr>
          <p:cNvPr id="7" name="Text Placeholder 15">
            <a:extLst>
              <a:ext uri="{FF2B5EF4-FFF2-40B4-BE49-F238E27FC236}">
                <a16:creationId xmlns:a16="http://schemas.microsoft.com/office/drawing/2014/main" id="{BD141979-4038-42C6-805B-8796EC2A4CDA}"/>
              </a:ext>
            </a:extLst>
          </p:cNvPr>
          <p:cNvSpPr>
            <a:spLocks noGrp="1"/>
          </p:cNvSpPr>
          <p:nvPr>
            <p:ph type="body" sz="quarter" idx="13"/>
          </p:nvPr>
        </p:nvSpPr>
        <p:spPr>
          <a:xfrm>
            <a:off x="0" y="6248400"/>
            <a:ext cx="9144000" cy="502920"/>
          </a:xfrm>
          <a:prstGeom prst="rect">
            <a:avLst/>
          </a:prstGeom>
        </p:spPr>
        <p:txBody>
          <a:bodyPr anchor="ctr"/>
          <a:lstStyle>
            <a:lvl1pPr marL="0" indent="0" algn="ctr">
              <a:buNone/>
              <a:defRPr sz="800">
                <a:solidFill>
                  <a:schemeClr val="bg1"/>
                </a:solidFill>
              </a:defRPr>
            </a:lvl1pPr>
            <a:lvl2pPr algn="ctr">
              <a:defRPr/>
            </a:lvl2pPr>
            <a:lvl3pPr algn="ctr">
              <a:defRPr/>
            </a:lvl3pPr>
            <a:lvl4pPr algn="ctr">
              <a:defRPr/>
            </a:lvl4pPr>
            <a:lvl5pPr algn="ctr">
              <a:defRPr/>
            </a:lvl5pPr>
          </a:lstStyle>
          <a:p>
            <a:pPr lvl="0"/>
            <a:endParaRPr lang="en-US" dirty="0"/>
          </a:p>
        </p:txBody>
      </p:sp>
    </p:spTree>
    <p:extLst>
      <p:ext uri="{BB962C8B-B14F-4D97-AF65-F5344CB8AC3E}">
        <p14:creationId xmlns:p14="http://schemas.microsoft.com/office/powerpoint/2010/main" val="378485637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429000"/>
            <a:ext cx="510540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228600" y="4114800"/>
            <a:ext cx="510540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mallRedBar-Gray BG, Title &amp; Subtitle Left1_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733800" y="4260273"/>
            <a:ext cx="518160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mallRedBar-Gray BG, Title Only Left">
    <p:spTree>
      <p:nvGrpSpPr>
        <p:cNvPr id="1" name=""/>
        <p:cNvGrpSpPr/>
        <p:nvPr/>
      </p:nvGrpSpPr>
      <p:grpSpPr>
        <a:xfrm>
          <a:off x="0" y="0"/>
          <a:ext cx="0" cy="0"/>
          <a:chOff x="0" y="0"/>
          <a:chExt cx="0" cy="0"/>
        </a:xfrm>
      </p:grpSpPr>
      <p:sp>
        <p:nvSpPr>
          <p:cNvPr id="8" name="Title background"/>
          <p:cNvSpPr/>
          <p:nvPr userDrawn="1"/>
        </p:nvSpPr>
        <p:spPr>
          <a:xfrm>
            <a:off x="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228600" y="3581400"/>
            <a:ext cx="51054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6916897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mallRedBar-Gray BG, Title Only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733800" y="3581400"/>
            <a:ext cx="5181600" cy="1371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07617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edTagline-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457200" y="1143000"/>
            <a:ext cx="8229600" cy="1470025"/>
          </a:xfrm>
          <a:prstGeom prst="rect">
            <a:avLst/>
          </a:prstGeom>
        </p:spPr>
        <p:txBody>
          <a:bodyPr/>
          <a:lstStyle>
            <a:lvl1pPr>
              <a:defRPr sz="4800" b="1">
                <a:solidFill>
                  <a:srgbClr val="04617B"/>
                </a:solidFill>
                <a:latin typeface="+mj-lt"/>
              </a:defRPr>
            </a:lvl1pPr>
          </a:lstStyle>
          <a:p>
            <a:r>
              <a:rPr lang="en-US" dirty="0"/>
              <a:t>Click to edit Master title style</a:t>
            </a:r>
          </a:p>
        </p:txBody>
      </p:sp>
      <p:sp>
        <p:nvSpPr>
          <p:cNvPr id="3" name="Subtitle 2"/>
          <p:cNvSpPr>
            <a:spLocks noGrp="1"/>
          </p:cNvSpPr>
          <p:nvPr>
            <p:ph type="subTitle" idx="1"/>
          </p:nvPr>
        </p:nvSpPr>
        <p:spPr>
          <a:xfrm>
            <a:off x="457200" y="3048000"/>
            <a:ext cx="8229600" cy="1143000"/>
          </a:xfrm>
          <a:prstGeom prst="rect">
            <a:avLst/>
          </a:prstGeom>
        </p:spPr>
        <p:txBody>
          <a:bodyPr/>
          <a:lstStyle>
            <a:lvl1pPr marL="0" indent="0" algn="ctr">
              <a:buNone/>
              <a:defRPr>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Content Placeholder 5"/>
          <p:cNvSpPr>
            <a:spLocks noGrp="1"/>
          </p:cNvSpPr>
          <p:nvPr>
            <p:ph sz="quarter" idx="12" hasCustomPrompt="1"/>
          </p:nvPr>
        </p:nvSpPr>
        <p:spPr>
          <a:xfrm>
            <a:off x="1752600" y="5029200"/>
            <a:ext cx="5486400" cy="548640"/>
          </a:xfrm>
          <a:prstGeom prst="rect">
            <a:avLst/>
          </a:prstGeom>
        </p:spPr>
        <p:txBody>
          <a:bodyPr/>
          <a:lstStyle>
            <a:lvl1pPr algn="ctr">
              <a:defRPr sz="2800">
                <a:solidFill>
                  <a:srgbClr val="505050"/>
                </a:solidFill>
              </a:defRPr>
            </a:lvl1pPr>
          </a:lstStyle>
          <a:p>
            <a:pPr lvl="0"/>
            <a:r>
              <a:rPr lang="en-US" dirty="0"/>
              <a:t>Click to edit Master text styles</a:t>
            </a:r>
          </a:p>
        </p:txBody>
      </p:sp>
      <p:sp>
        <p:nvSpPr>
          <p:cNvPr id="16" name="Text Placeholder 15">
            <a:extLst>
              <a:ext uri="{FF2B5EF4-FFF2-40B4-BE49-F238E27FC236}">
                <a16:creationId xmlns:a16="http://schemas.microsoft.com/office/drawing/2014/main" id="{9D3E0571-F749-402E-8E75-B116E180F476}"/>
              </a:ext>
            </a:extLst>
          </p:cNvPr>
          <p:cNvSpPr>
            <a:spLocks noGrp="1"/>
          </p:cNvSpPr>
          <p:nvPr>
            <p:ph type="body" sz="quarter" idx="13"/>
          </p:nvPr>
        </p:nvSpPr>
        <p:spPr>
          <a:xfrm>
            <a:off x="0" y="6248400"/>
            <a:ext cx="9144000" cy="502920"/>
          </a:xfrm>
          <a:prstGeom prst="rect">
            <a:avLst/>
          </a:prstGeom>
        </p:spPr>
        <p:txBody>
          <a:bodyPr anchor="ctr"/>
          <a:lstStyle>
            <a:lvl1pPr algn="ctr">
              <a:defRPr sz="800">
                <a:solidFill>
                  <a:schemeClr val="bg1"/>
                </a:solidFill>
              </a:defRPr>
            </a:lvl1pPr>
            <a:lvl2pPr algn="ctr">
              <a:defRPr/>
            </a:lvl2pPr>
            <a:lvl3pPr algn="ctr">
              <a:defRPr/>
            </a:lvl3pPr>
            <a:lvl4pPr algn="ctr">
              <a:defRPr/>
            </a:lvl4pPr>
            <a:lvl5pPr algn="ctr">
              <a:defRPr/>
            </a:lvl5pPr>
          </a:lstStyle>
          <a:p>
            <a:pPr lvl="0"/>
            <a:endParaRPr lang="en-US" dirty="0"/>
          </a:p>
        </p:txBody>
      </p:sp>
    </p:spTree>
    <p:extLst>
      <p:ext uri="{BB962C8B-B14F-4D97-AF65-F5344CB8AC3E}">
        <p14:creationId xmlns:p14="http://schemas.microsoft.com/office/powerpoint/2010/main" val="3859920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mallRedBar-SimpleTitle&amp;Subtitle">
    <p:spTree>
      <p:nvGrpSpPr>
        <p:cNvPr id="1" name=""/>
        <p:cNvGrpSpPr/>
        <p:nvPr/>
      </p:nvGrpSpPr>
      <p:grpSpPr>
        <a:xfrm>
          <a:off x="0" y="0"/>
          <a:ext cx="0" cy="0"/>
          <a:chOff x="0" y="0"/>
          <a:chExt cx="0" cy="0"/>
        </a:xfrm>
      </p:grpSpPr>
      <p:sp>
        <p:nvSpPr>
          <p:cNvPr id="2" name="Slide Title"/>
          <p:cNvSpPr>
            <a:spLocks noGrp="1"/>
          </p:cNvSpPr>
          <p:nvPr>
            <p:ph type="ctrTitle"/>
          </p:nvPr>
        </p:nvSpPr>
        <p:spPr>
          <a:xfrm>
            <a:off x="0" y="2130426"/>
            <a:ext cx="9144000" cy="1470025"/>
          </a:xfrm>
          <a:prstGeom prst="rect">
            <a:avLst/>
          </a:prstGeom>
        </p:spPr>
        <p:txBody>
          <a:bodyPr/>
          <a:lstStyle>
            <a:lvl1pPr>
              <a:defRPr sz="4800">
                <a:solidFill>
                  <a:schemeClr val="bg2"/>
                </a:solidFill>
                <a:latin typeface="+mj-lt"/>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rgbClr val="6A6A6A"/>
                </a:solidFill>
                <a:latin typeface="ArumSans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423552719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SmallRedBar-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dirty="0"/>
              <a:t>Click to edit Master title style</a:t>
            </a:r>
          </a:p>
        </p:txBody>
      </p:sp>
      <p:sp>
        <p:nvSpPr>
          <p:cNvPr id="3" name="Text Placeholder 2"/>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222947916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mallRedBar-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dirty="0"/>
              <a:t>Click to edit Master title style</a:t>
            </a:r>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6" name="Photo Credit"/>
          <p:cNvSpPr>
            <a:spLocks noGrp="1"/>
          </p:cNvSpPr>
          <p:nvPr>
            <p:ph type="body" sz="quarter" idx="11" hasCustomPrompt="1"/>
          </p:nvPr>
        </p:nvSpPr>
        <p:spPr>
          <a:xfrm>
            <a:off x="6477000" y="6705600"/>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695569500"/>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Blue Slide Title above text">
    <p:spTree>
      <p:nvGrpSpPr>
        <p:cNvPr id="1" name=""/>
        <p:cNvGrpSpPr/>
        <p:nvPr/>
      </p:nvGrpSpPr>
      <p:grpSpPr>
        <a:xfrm>
          <a:off x="0" y="0"/>
          <a:ext cx="0" cy="0"/>
          <a:chOff x="0" y="0"/>
          <a:chExt cx="0" cy="0"/>
        </a:xfrm>
      </p:grpSpPr>
      <p:sp>
        <p:nvSpPr>
          <p:cNvPr id="2" name="Slide Title"/>
          <p:cNvSpPr>
            <a:spLocks noGrp="1"/>
          </p:cNvSpPr>
          <p:nvPr>
            <p:ph type="ctrTitle"/>
          </p:nvPr>
        </p:nvSpPr>
        <p:spPr>
          <a:xfrm>
            <a:off x="1066800" y="1524000"/>
            <a:ext cx="7048500" cy="1470025"/>
          </a:xfrm>
          <a:prstGeom prst="rect">
            <a:avLst/>
          </a:prstGeom>
        </p:spPr>
        <p:txBody>
          <a:bodyPr/>
          <a:lstStyle>
            <a:lvl1pPr algn="l">
              <a:defRPr sz="4400">
                <a:solidFill>
                  <a:schemeClr val="bg1"/>
                </a:solidFill>
              </a:defRPr>
            </a:lvl1pPr>
          </a:lstStyle>
          <a:p>
            <a:r>
              <a:rPr lang="en-US" dirty="0"/>
              <a:t>Click to edit Master title style</a:t>
            </a:r>
          </a:p>
        </p:txBody>
      </p:sp>
      <p:sp>
        <p:nvSpPr>
          <p:cNvPr id="3" name="Subtitle 1"/>
          <p:cNvSpPr>
            <a:spLocks noGrp="1"/>
          </p:cNvSpPr>
          <p:nvPr>
            <p:ph type="subTitle" idx="1"/>
          </p:nvPr>
        </p:nvSpPr>
        <p:spPr>
          <a:xfrm>
            <a:off x="1066800" y="2971800"/>
            <a:ext cx="6400800" cy="1752600"/>
          </a:xfrm>
          <a:prstGeom prst="rect">
            <a:avLst/>
          </a:prstGeom>
        </p:spPr>
        <p:txBody>
          <a:bodyPr/>
          <a:lstStyle>
            <a:lvl1pPr marL="0" indent="0" algn="l">
              <a:buNone/>
              <a:defRPr sz="20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38872374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secHead" preserve="1">
  <p:cSld name="Blue Slide 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722313" y="2643186"/>
            <a:ext cx="7202487" cy="1362075"/>
          </a:xfrm>
          <a:prstGeom prst="rect">
            <a:avLst/>
          </a:prstGeom>
        </p:spPr>
        <p:txBody>
          <a:bodyPr anchor="t"/>
          <a:lstStyle>
            <a:lvl1pPr algn="l">
              <a:defRPr sz="4400" b="1" cap="all">
                <a:solidFill>
                  <a:schemeClr val="bg1"/>
                </a:solidFill>
              </a:defRPr>
            </a:lvl1pPr>
          </a:lstStyle>
          <a:p>
            <a:r>
              <a:rPr lang="en-US" dirty="0"/>
              <a:t>Click to edit Master title style</a:t>
            </a:r>
          </a:p>
        </p:txBody>
      </p:sp>
      <p:sp>
        <p:nvSpPr>
          <p:cNvPr id="3" name="Text Placeholder 1"/>
          <p:cNvSpPr>
            <a:spLocks noGrp="1"/>
          </p:cNvSpPr>
          <p:nvPr>
            <p:ph type="body" idx="1"/>
          </p:nvPr>
        </p:nvSpPr>
        <p:spPr>
          <a:xfrm>
            <a:off x="722313" y="1143000"/>
            <a:ext cx="7202487" cy="1500187"/>
          </a:xfrm>
          <a:prstGeom prst="rect">
            <a:avLst/>
          </a:prstGeo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270531504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Plain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8" name="Text Placeholder 1"/>
          <p:cNvSpPr>
            <a:spLocks noGrp="1"/>
          </p:cNvSpPr>
          <p:nvPr>
            <p:ph type="body" sz="quarter" idx="12"/>
          </p:nvPr>
        </p:nvSpPr>
        <p:spPr>
          <a:xfrm>
            <a:off x="457200" y="1066800"/>
            <a:ext cx="8229600" cy="55626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
        <p:nvSpPr>
          <p:cNvPr id="7" name="Jump Link"/>
          <p:cNvSpPr>
            <a:spLocks noGrp="1"/>
          </p:cNvSpPr>
          <p:nvPr>
            <p:ph type="body" sz="quarter" idx="11" hasCustomPrompt="1"/>
          </p:nvPr>
        </p:nvSpPr>
        <p:spPr>
          <a:xfrm>
            <a:off x="3356610" y="66294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70175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Plain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9492145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Plain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7338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3434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2"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65626086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Red Bar Footer_Appendix_Title and Text">
    <p:spTree>
      <p:nvGrpSpPr>
        <p:cNvPr id="1" name=""/>
        <p:cNvGrpSpPr/>
        <p:nvPr/>
      </p:nvGrpSpPr>
      <p:grpSpPr>
        <a:xfrm>
          <a:off x="0" y="0"/>
          <a:ext cx="0" cy="0"/>
          <a:chOff x="0" y="0"/>
          <a:chExt cx="0" cy="0"/>
        </a:xfrm>
      </p:grpSpPr>
      <p:sp>
        <p:nvSpPr>
          <p:cNvPr id="6" name="Slide Title"/>
          <p:cNvSpPr>
            <a:spLocks noGrp="1"/>
          </p:cNvSpPr>
          <p:nvPr>
            <p:ph type="title"/>
          </p:nvPr>
        </p:nvSpPr>
        <p:spPr>
          <a:xfrm>
            <a:off x="0" y="228600"/>
            <a:ext cx="9144000" cy="609600"/>
          </a:xfrm>
          <a:prstGeom prst="rect">
            <a:avLst/>
          </a:prstGeom>
        </p:spPr>
        <p:txBody>
          <a:bodyPr/>
          <a:lstStyle>
            <a:lvl1pPr>
              <a:defRPr sz="3600">
                <a:solidFill>
                  <a:schemeClr val="bg2"/>
                </a:solidFill>
              </a:defRPr>
            </a:lvl1pPr>
          </a:lstStyle>
          <a:p>
            <a:r>
              <a:rPr lang="en-US" dirty="0"/>
              <a:t>Click to edit Master title style</a:t>
            </a:r>
          </a:p>
        </p:txBody>
      </p:sp>
      <p:sp>
        <p:nvSpPr>
          <p:cNvPr id="5"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
        <p:nvSpPr>
          <p:cNvPr id="8" name="Text Placeholder 1"/>
          <p:cNvSpPr>
            <a:spLocks noGrp="1"/>
          </p:cNvSpPr>
          <p:nvPr>
            <p:ph type="body" sz="quarter" idx="12"/>
          </p:nvPr>
        </p:nvSpPr>
        <p:spPr>
          <a:xfrm>
            <a:off x="457200" y="990600"/>
            <a:ext cx="8229600" cy="5410200"/>
          </a:xfrm>
          <a:prstGeom prst="rect">
            <a:avLst/>
          </a:prstGeom>
        </p:spPr>
        <p:txBody>
          <a:bodyPr/>
          <a:lstStyle>
            <a:lvl1pPr marL="0" indent="0">
              <a:spcAft>
                <a:spcPts val="800"/>
              </a:spcAft>
              <a:buNone/>
              <a:defRPr sz="2400"/>
            </a:lvl1pPr>
            <a:lvl2pPr marL="457200" indent="0">
              <a:buNone/>
              <a:defRPr sz="2400"/>
            </a:lvl2pPr>
            <a:lvl3pPr marL="914400" indent="0">
              <a:buNone/>
              <a:defRPr sz="2000"/>
            </a:lvl3pPr>
            <a:lvl4pPr marL="1371600" indent="0">
              <a:buNone/>
              <a:defRPr sz="1800"/>
            </a:lvl4pPr>
            <a:lvl5pPr marL="1828800" indent="0">
              <a:buNone/>
              <a:defRPr sz="1800"/>
            </a:lvl5pPr>
          </a:lstStyle>
          <a:p>
            <a:pPr lvl="0"/>
            <a:r>
              <a:rPr lang="en-US" dirty="0"/>
              <a:t>Click to edit Master text styles</a:t>
            </a:r>
          </a:p>
        </p:txBody>
      </p:sp>
    </p:spTree>
    <p:extLst>
      <p:ext uri="{BB962C8B-B14F-4D97-AF65-F5344CB8AC3E}">
        <p14:creationId xmlns:p14="http://schemas.microsoft.com/office/powerpoint/2010/main" val="26783692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Red Bar Footer_Appendix_2-up 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1" name="Text Placeholder 1"/>
          <p:cNvSpPr>
            <a:spLocks noGrp="1"/>
          </p:cNvSpPr>
          <p:nvPr>
            <p:ph type="body" sz="quarter" idx="12"/>
          </p:nvPr>
        </p:nvSpPr>
        <p:spPr>
          <a:xfrm>
            <a:off x="457200" y="1600200"/>
            <a:ext cx="40386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117974" cy="639762"/>
          </a:xfrm>
          <a:prstGeom prst="rect">
            <a:avLst/>
          </a:prstGeo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5" name="Text Placeholder 2"/>
          <p:cNvSpPr>
            <a:spLocks noGrp="1"/>
          </p:cNvSpPr>
          <p:nvPr>
            <p:ph type="body" sz="quarter" idx="14"/>
          </p:nvPr>
        </p:nvSpPr>
        <p:spPr>
          <a:xfrm>
            <a:off x="4648200" y="1600200"/>
            <a:ext cx="4114800" cy="4800600"/>
          </a:xfrm>
          <a:prstGeom prst="rect">
            <a:avLst/>
          </a:prstGeom>
        </p:spPr>
        <p:txBody>
          <a:bodyPr/>
          <a:lstStyle>
            <a:lvl1pPr marL="0" indent="0">
              <a:spcAft>
                <a:spcPts val="800"/>
              </a:spcAft>
              <a:buNone/>
              <a:defRPr sz="24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13" name="Jump link"/>
          <p:cNvSpPr>
            <a:spLocks noGrp="1"/>
          </p:cNvSpPr>
          <p:nvPr>
            <p:ph type="body" sz="quarter" idx="13"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109974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dTagline-Text above Title">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4406900"/>
            <a:ext cx="7772400" cy="1362075"/>
          </a:xfrm>
          <a:prstGeom prst="rect">
            <a:avLst/>
          </a:prstGeom>
        </p:spPr>
        <p:txBody>
          <a:bodyPr anchor="t"/>
          <a:lstStyle>
            <a:lvl1pPr algn="l">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2906714"/>
            <a:ext cx="7772400" cy="1500187"/>
          </a:xfrm>
          <a:prstGeom prst="rect">
            <a:avLst/>
          </a:prstGeom>
        </p:spPr>
        <p:txBody>
          <a:bodyPr anchor="b"/>
          <a:lstStyle>
            <a:lvl1pPr marL="0" indent="0">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5"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107556411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Red Bar Footer_Appendix_4-up_Comparison">
    <p:spTree>
      <p:nvGrpSpPr>
        <p:cNvPr id="1" name=""/>
        <p:cNvGrpSpPr/>
        <p:nvPr/>
      </p:nvGrpSpPr>
      <p:grpSpPr>
        <a:xfrm>
          <a:off x="0" y="0"/>
          <a:ext cx="0" cy="0"/>
          <a:chOff x="0" y="0"/>
          <a:chExt cx="0" cy="0"/>
        </a:xfrm>
      </p:grpSpPr>
      <p:sp>
        <p:nvSpPr>
          <p:cNvPr id="9" name="Slide Title"/>
          <p:cNvSpPr>
            <a:spLocks noGrp="1"/>
          </p:cNvSpPr>
          <p:nvPr>
            <p:ph type="title"/>
          </p:nvPr>
        </p:nvSpPr>
        <p:spPr>
          <a:xfrm>
            <a:off x="-20713" y="228600"/>
            <a:ext cx="9185426" cy="609600"/>
          </a:xfrm>
          <a:prstGeom prst="rect">
            <a:avLst/>
          </a:prstGeom>
        </p:spPr>
        <p:txBody>
          <a:bodyPr/>
          <a:lstStyle>
            <a:lvl1pPr>
              <a:defRPr sz="3600">
                <a:solidFill>
                  <a:schemeClr val="bg2"/>
                </a:solidFill>
              </a:defRPr>
            </a:lvl1pPr>
          </a:lstStyle>
          <a:p>
            <a:r>
              <a:rPr lang="en-US" dirty="0"/>
              <a:t>Click to edit Master title style</a:t>
            </a:r>
          </a:p>
        </p:txBody>
      </p:sp>
      <p:sp>
        <p:nvSpPr>
          <p:cNvPr id="3" name="Header 1"/>
          <p:cNvSpPr>
            <a:spLocks noGrp="1"/>
          </p:cNvSpPr>
          <p:nvPr>
            <p:ph type="body" idx="1"/>
          </p:nvPr>
        </p:nvSpPr>
        <p:spPr>
          <a:xfrm>
            <a:off x="457201" y="960438"/>
            <a:ext cx="4040188"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1"/>
          <p:cNvSpPr>
            <a:spLocks noGrp="1"/>
          </p:cNvSpPr>
          <p:nvPr>
            <p:ph type="body" sz="quarter" idx="14"/>
          </p:nvPr>
        </p:nvSpPr>
        <p:spPr>
          <a:xfrm>
            <a:off x="457200" y="1600200"/>
            <a:ext cx="4038600" cy="1981200"/>
          </a:xfrm>
          <a:prstGeom prst="rect">
            <a:avLst/>
          </a:prstGeom>
        </p:spPr>
        <p:txBody>
          <a:bodyPr/>
          <a:lstStyle>
            <a:lvl1pPr marL="0" indent="0">
              <a:spcAft>
                <a:spcPts val="800"/>
              </a:spcAft>
              <a:buNone/>
              <a:defRPr sz="2000"/>
            </a:lvl1pPr>
            <a:lvl2pPr marL="457200" indent="0">
              <a:buNone/>
              <a:defRPr/>
            </a:lvl2pPr>
            <a:lvl3pPr marL="914400" indent="0">
              <a:buNone/>
              <a:defRPr/>
            </a:lvl3pPr>
            <a:lvl4pPr marL="1371600" indent="0">
              <a:buNone/>
              <a:defRPr/>
            </a:lvl4pPr>
            <a:lvl5pPr marL="1828800" indent="0">
              <a:buNone/>
              <a:defRPr/>
            </a:lvl5pPr>
          </a:lstStyle>
          <a:p>
            <a:pPr lvl="0"/>
            <a:r>
              <a:rPr lang="en-US" dirty="0"/>
              <a:t>Click to edit Master text styles</a:t>
            </a:r>
          </a:p>
        </p:txBody>
      </p:sp>
      <p:sp>
        <p:nvSpPr>
          <p:cNvPr id="5" name="Header 2"/>
          <p:cNvSpPr>
            <a:spLocks noGrp="1"/>
          </p:cNvSpPr>
          <p:nvPr>
            <p:ph type="body" sz="quarter" idx="3"/>
          </p:nvPr>
        </p:nvSpPr>
        <p:spPr>
          <a:xfrm>
            <a:off x="4645026" y="960438"/>
            <a:ext cx="4041775" cy="639762"/>
          </a:xfrm>
          <a:prstGeom prst="rect">
            <a:avLst/>
          </a:prstGeo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3" name="Text Placeholder 2"/>
          <p:cNvSpPr>
            <a:spLocks noGrp="1"/>
          </p:cNvSpPr>
          <p:nvPr>
            <p:ph type="body" sz="quarter" idx="15"/>
          </p:nvPr>
        </p:nvSpPr>
        <p:spPr>
          <a:xfrm>
            <a:off x="4648200" y="1600200"/>
            <a:ext cx="4038600" cy="19812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7" name="Header 3"/>
          <p:cNvSpPr>
            <a:spLocks noGrp="1"/>
          </p:cNvSpPr>
          <p:nvPr>
            <p:ph type="body" sz="quarter" idx="12"/>
          </p:nvPr>
        </p:nvSpPr>
        <p:spPr>
          <a:xfrm>
            <a:off x="457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5" name="Text Placeholder 3"/>
          <p:cNvSpPr>
            <a:spLocks noGrp="1"/>
          </p:cNvSpPr>
          <p:nvPr>
            <p:ph type="body" sz="quarter" idx="16"/>
          </p:nvPr>
        </p:nvSpPr>
        <p:spPr>
          <a:xfrm>
            <a:off x="457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0" name="Header 4"/>
          <p:cNvSpPr>
            <a:spLocks noGrp="1"/>
          </p:cNvSpPr>
          <p:nvPr>
            <p:ph type="body" sz="quarter" idx="13"/>
          </p:nvPr>
        </p:nvSpPr>
        <p:spPr>
          <a:xfrm>
            <a:off x="4648200" y="3657600"/>
            <a:ext cx="4038600" cy="609600"/>
          </a:xfrm>
          <a:prstGeom prst="rect">
            <a:avLst/>
          </a:prstGeom>
        </p:spPr>
        <p:txBody>
          <a:bodyPr anchor="b"/>
          <a:lstStyle>
            <a:lvl1pPr>
              <a:defRPr lang="en-US" sz="1800" b="1" kern="1200" dirty="0">
                <a:solidFill>
                  <a:schemeClr val="tx1"/>
                </a:solidFill>
                <a:latin typeface="+mn-lt"/>
                <a:ea typeface="+mn-ea"/>
                <a:cs typeface="+mn-cs"/>
              </a:defRPr>
            </a:lvl1pPr>
          </a:lstStyle>
          <a:p>
            <a:pPr marL="0" lvl="0" indent="0" algn="l" defTabSz="457200" rtl="0" eaLnBrk="1" latinLnBrk="0" hangingPunct="1">
              <a:spcBef>
                <a:spcPct val="20000"/>
              </a:spcBef>
              <a:buFont typeface="Arial"/>
              <a:buNone/>
            </a:pPr>
            <a:r>
              <a:rPr lang="en-US" dirty="0"/>
              <a:t>Click to edit Master text styles</a:t>
            </a:r>
          </a:p>
        </p:txBody>
      </p:sp>
      <p:sp>
        <p:nvSpPr>
          <p:cNvPr id="27" name="Text Placeholder 4"/>
          <p:cNvSpPr>
            <a:spLocks noGrp="1"/>
          </p:cNvSpPr>
          <p:nvPr>
            <p:ph type="body" sz="quarter" idx="17"/>
          </p:nvPr>
        </p:nvSpPr>
        <p:spPr>
          <a:xfrm>
            <a:off x="4648200" y="4267200"/>
            <a:ext cx="4038600" cy="2133600"/>
          </a:xfrm>
          <a:prstGeom prst="rect">
            <a:avLst/>
          </a:prstGeom>
        </p:spPr>
        <p:txBody>
          <a:bodyPr/>
          <a:lstStyle>
            <a:lvl1pPr marL="0" indent="0">
              <a:spcAft>
                <a:spcPts val="800"/>
              </a:spcAft>
              <a:buNone/>
              <a:defRPr sz="2000"/>
            </a:lvl1pPr>
          </a:lstStyle>
          <a:p>
            <a:pPr lvl="0"/>
            <a:r>
              <a:rPr lang="en-US" dirty="0"/>
              <a:t>Click to edit Master text styles</a:t>
            </a:r>
          </a:p>
        </p:txBody>
      </p:sp>
      <p:sp>
        <p:nvSpPr>
          <p:cNvPr id="18" name="Jump Link"/>
          <p:cNvSpPr>
            <a:spLocks noGrp="1"/>
          </p:cNvSpPr>
          <p:nvPr>
            <p:ph type="body" sz="quarter" idx="11" hasCustomPrompt="1"/>
          </p:nvPr>
        </p:nvSpPr>
        <p:spPr>
          <a:xfrm>
            <a:off x="3356610" y="6477000"/>
            <a:ext cx="2430780" cy="152400"/>
          </a:xfrm>
          <a:prstGeom prst="rect">
            <a:avLst/>
          </a:prstGeom>
        </p:spPr>
        <p:txBody>
          <a:bodyPr/>
          <a:lstStyle>
            <a:lvl1pPr marL="0" indent="0" algn="ctr">
              <a:buNone/>
              <a:defRPr sz="800" baseline="0">
                <a:solidFill>
                  <a:srgbClr val="6A6A6A"/>
                </a:solidFill>
              </a:defRPr>
            </a:lvl1pPr>
          </a:lstStyle>
          <a:p>
            <a:pPr lvl="0"/>
            <a:r>
              <a:rPr lang="en-US" dirty="0"/>
              <a:t>Add “Return to previous slide.”</a:t>
            </a:r>
          </a:p>
        </p:txBody>
      </p:sp>
    </p:spTree>
    <p:extLst>
      <p:ext uri="{BB962C8B-B14F-4D97-AF65-F5344CB8AC3E}">
        <p14:creationId xmlns:p14="http://schemas.microsoft.com/office/powerpoint/2010/main" val="311237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dTagline-Title above text">
    <p:spTree>
      <p:nvGrpSpPr>
        <p:cNvPr id="1" name=""/>
        <p:cNvGrpSpPr/>
        <p:nvPr/>
      </p:nvGrpSpPr>
      <p:grpSpPr>
        <a:xfrm>
          <a:off x="0" y="0"/>
          <a:ext cx="0" cy="0"/>
          <a:chOff x="0" y="0"/>
          <a:chExt cx="0" cy="0"/>
        </a:xfrm>
      </p:grpSpPr>
      <p:sp>
        <p:nvSpPr>
          <p:cNvPr id="2" name="Slide Title"/>
          <p:cNvSpPr>
            <a:spLocks noGrp="1"/>
          </p:cNvSpPr>
          <p:nvPr>
            <p:ph type="title"/>
          </p:nvPr>
        </p:nvSpPr>
        <p:spPr>
          <a:xfrm>
            <a:off x="685800" y="2775099"/>
            <a:ext cx="7772400" cy="1362075"/>
          </a:xfrm>
          <a:prstGeom prst="rect">
            <a:avLst/>
          </a:prstGeom>
        </p:spPr>
        <p:txBody>
          <a:bodyPr anchor="b" anchorCtr="0"/>
          <a:lstStyle>
            <a:lvl1pPr algn="l">
              <a:spcBef>
                <a:spcPts val="480"/>
              </a:spcBef>
              <a:defRPr sz="3600" b="1" cap="all">
                <a:solidFill>
                  <a:schemeClr val="bg2"/>
                </a:solidFill>
                <a:latin typeface="+mj-lt"/>
              </a:defRPr>
            </a:lvl1pPr>
          </a:lstStyle>
          <a:p>
            <a:r>
              <a:rPr lang="en-US"/>
              <a:t>Click to edit Master title style</a:t>
            </a:r>
            <a:endParaRPr lang="en-US" dirty="0"/>
          </a:p>
        </p:txBody>
      </p:sp>
      <p:sp>
        <p:nvSpPr>
          <p:cNvPr id="3" name="Text Placeholder 1"/>
          <p:cNvSpPr>
            <a:spLocks noGrp="1"/>
          </p:cNvSpPr>
          <p:nvPr>
            <p:ph type="body" idx="1"/>
          </p:nvPr>
        </p:nvSpPr>
        <p:spPr>
          <a:xfrm>
            <a:off x="685800" y="4138613"/>
            <a:ext cx="7772400" cy="1500187"/>
          </a:xfrm>
          <a:prstGeom prst="rect">
            <a:avLst/>
          </a:prstGeom>
        </p:spPr>
        <p:txBody>
          <a:bodyPr anchor="t" anchorCtr="0"/>
          <a:lstStyle>
            <a:lvl1pPr marL="0" indent="0">
              <a:spcBef>
                <a:spcPts val="0"/>
              </a:spcBef>
              <a:buNone/>
              <a:defRPr sz="2000">
                <a:solidFill>
                  <a:srgbClr val="6A6A6A"/>
                </a:solidFill>
                <a:latin typeface="ArumSans Regular"/>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Photo Credit"/>
          <p:cNvSpPr>
            <a:spLocks noGrp="1"/>
          </p:cNvSpPr>
          <p:nvPr>
            <p:ph type="body" sz="quarter" idx="11" hasCustomPrompt="1"/>
          </p:nvPr>
        </p:nvSpPr>
        <p:spPr>
          <a:xfrm>
            <a:off x="6477000" y="6422066"/>
            <a:ext cx="2667000" cy="152400"/>
          </a:xfrm>
          <a:prstGeom prst="rect">
            <a:avLst/>
          </a:prstGeom>
        </p:spPr>
        <p:txBody>
          <a:bodyPr wrap="none" lIns="0" tIns="0" rIns="45720" bIns="0"/>
          <a:lstStyle>
            <a:lvl1pPr marL="0" marR="0" indent="0" algn="r" defTabSz="914400" rtl="0" eaLnBrk="1" fontAlgn="auto" latinLnBrk="0" hangingPunct="1">
              <a:lnSpc>
                <a:spcPct val="100000"/>
              </a:lnSpc>
              <a:spcBef>
                <a:spcPts val="0"/>
              </a:spcBef>
              <a:spcAft>
                <a:spcPts val="0"/>
              </a:spcAft>
              <a:buClrTx/>
              <a:buSzTx/>
              <a:buFontTx/>
              <a:buNone/>
              <a:tabLst/>
              <a:defRPr sz="800">
                <a:solidFill>
                  <a:schemeClr val="bg1"/>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mn-lt"/>
                <a:ea typeface="+mn-ea"/>
                <a:cs typeface="+mn-cs"/>
              </a:rPr>
              <a:t>Insert Photo Credit Here</a:t>
            </a:r>
          </a:p>
        </p:txBody>
      </p:sp>
    </p:spTree>
    <p:extLst>
      <p:ext uri="{BB962C8B-B14F-4D97-AF65-F5344CB8AC3E}">
        <p14:creationId xmlns:p14="http://schemas.microsoft.com/office/powerpoint/2010/main" val="3307410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Left">
    <p:spTree>
      <p:nvGrpSpPr>
        <p:cNvPr id="1" name=""/>
        <p:cNvGrpSpPr/>
        <p:nvPr/>
      </p:nvGrpSpPr>
      <p:grpSpPr>
        <a:xfrm>
          <a:off x="0" y="0"/>
          <a:ext cx="0" cy="0"/>
          <a:chOff x="0" y="0"/>
          <a:chExt cx="0" cy="0"/>
        </a:xfrm>
      </p:grpSpPr>
      <p:sp>
        <p:nvSpPr>
          <p:cNvPr id="8" name="Title Background"/>
          <p:cNvSpPr/>
          <p:nvPr userDrawn="1"/>
        </p:nvSpPr>
        <p:spPr>
          <a:xfrm>
            <a:off x="0" y="32766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49530" y="3429000"/>
            <a:ext cx="5615940" cy="609600"/>
          </a:xfrm>
          <a:prstGeom prst="rect">
            <a:avLst/>
          </a:prstGeom>
          <a:effectLst>
            <a:outerShdw blurRad="50800" dist="38100" dir="5400000" algn="t" rotWithShape="0">
              <a:prstClr val="black">
                <a:alpha val="40000"/>
              </a:prstClr>
            </a:outerShdw>
          </a:effectLst>
        </p:spPr>
        <p:txBody>
          <a:bodyPr/>
          <a:lstStyle>
            <a:lvl1pP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49530" y="4114800"/>
            <a:ext cx="5615940" cy="685800"/>
          </a:xfrm>
          <a:prstGeom prst="rect">
            <a:avLst/>
          </a:prstGeom>
        </p:spPr>
        <p:txBody>
          <a:bodyPr/>
          <a:lstStyle>
            <a:lvl1pPr marL="0" indent="0">
              <a:buNone/>
              <a:defRPr sz="2000" b="0">
                <a:solidFill>
                  <a:schemeClr val="bg1"/>
                </a:solidFill>
                <a:latin typeface="ArumSans Bold"/>
              </a:defRPr>
            </a:lvl1pPr>
            <a:lvl2pPr marL="457200" indent="0">
              <a:buNone/>
              <a:defRPr sz="2000" b="0">
                <a:solidFill>
                  <a:schemeClr val="bg1"/>
                </a:solidFill>
                <a:latin typeface="ArumSans Bold"/>
              </a:defRPr>
            </a:lvl2pPr>
            <a:lvl3pPr marL="914400" indent="0">
              <a:buNone/>
              <a:defRPr sz="2000" b="0">
                <a:solidFill>
                  <a:schemeClr val="bg1"/>
                </a:solidFill>
                <a:latin typeface="ArumSans Bold"/>
              </a:defRPr>
            </a:lvl3pPr>
            <a:lvl4pPr marL="1371600" indent="0">
              <a:buNone/>
              <a:defRPr sz="2000" b="0">
                <a:solidFill>
                  <a:schemeClr val="bg1"/>
                </a:solidFill>
                <a:latin typeface="ArumSans Bold"/>
              </a:defRPr>
            </a:lvl4pPr>
            <a:lvl5pPr marL="1828800" indent="0">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4004973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WhiteTagline-Gray BG, Title &amp; Subtitle Right">
    <p:spTree>
      <p:nvGrpSpPr>
        <p:cNvPr id="1" name=""/>
        <p:cNvGrpSpPr/>
        <p:nvPr/>
      </p:nvGrpSpPr>
      <p:grpSpPr>
        <a:xfrm>
          <a:off x="0" y="0"/>
          <a:ext cx="0" cy="0"/>
          <a:chOff x="0" y="0"/>
          <a:chExt cx="0" cy="0"/>
        </a:xfrm>
      </p:grpSpPr>
      <p:sp>
        <p:nvSpPr>
          <p:cNvPr id="8" name="Title Background"/>
          <p:cNvSpPr/>
          <p:nvPr userDrawn="1"/>
        </p:nvSpPr>
        <p:spPr>
          <a:xfrm>
            <a:off x="3429000" y="3429000"/>
            <a:ext cx="5715000" cy="1752600"/>
          </a:xfrm>
          <a:prstGeom prst="rect">
            <a:avLst/>
          </a:prstGeom>
          <a:solidFill>
            <a:schemeClr val="tx1">
              <a:alpha val="4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2" name="Slide Title"/>
          <p:cNvSpPr>
            <a:spLocks noGrp="1"/>
          </p:cNvSpPr>
          <p:nvPr>
            <p:ph type="ctrTitle"/>
          </p:nvPr>
        </p:nvSpPr>
        <p:spPr>
          <a:xfrm>
            <a:off x="3436620" y="3581400"/>
            <a:ext cx="5699760" cy="609600"/>
          </a:xfrm>
          <a:prstGeom prst="rect">
            <a:avLst/>
          </a:prstGeom>
          <a:effectLst>
            <a:outerShdw blurRad="50800" dist="38100" dir="5400000" algn="t" rotWithShape="0">
              <a:prstClr val="black">
                <a:alpha val="40000"/>
              </a:prstClr>
            </a:outerShdw>
          </a:effectLst>
        </p:spPr>
        <p:txBody>
          <a:bodyPr/>
          <a:lstStyle>
            <a:lvl1pPr algn="r">
              <a:defRPr sz="3600">
                <a:solidFill>
                  <a:schemeClr val="bg1"/>
                </a:solidFill>
              </a:defRPr>
            </a:lvl1pPr>
          </a:lstStyle>
          <a:p>
            <a:r>
              <a:rPr lang="en-US" dirty="0"/>
              <a:t>Click to edit Master title style</a:t>
            </a:r>
          </a:p>
        </p:txBody>
      </p:sp>
      <p:sp>
        <p:nvSpPr>
          <p:cNvPr id="7" name="Text Placeholder 1"/>
          <p:cNvSpPr>
            <a:spLocks noGrp="1"/>
          </p:cNvSpPr>
          <p:nvPr>
            <p:ph type="body" sz="quarter" idx="10"/>
          </p:nvPr>
        </p:nvSpPr>
        <p:spPr>
          <a:xfrm>
            <a:off x="3436620" y="4260273"/>
            <a:ext cx="5699760" cy="692727"/>
          </a:xfrm>
          <a:prstGeom prst="rect">
            <a:avLst/>
          </a:prstGeom>
        </p:spPr>
        <p:txBody>
          <a:bodyPr/>
          <a:lstStyle>
            <a:lvl1pPr marL="0" indent="0" algn="r">
              <a:buNone/>
              <a:defRPr sz="2000" b="0">
                <a:solidFill>
                  <a:schemeClr val="bg1"/>
                </a:solidFill>
                <a:latin typeface="ArumSans Bold"/>
              </a:defRPr>
            </a:lvl1pPr>
            <a:lvl2pPr marL="457200" indent="0" algn="r">
              <a:buNone/>
              <a:defRPr sz="2000" b="0">
                <a:solidFill>
                  <a:schemeClr val="bg1"/>
                </a:solidFill>
                <a:latin typeface="ArumSans Bold"/>
              </a:defRPr>
            </a:lvl2pPr>
            <a:lvl3pPr marL="914400" indent="0" algn="r">
              <a:buNone/>
              <a:defRPr sz="2000" b="0">
                <a:solidFill>
                  <a:schemeClr val="bg1"/>
                </a:solidFill>
                <a:latin typeface="ArumSans Bold"/>
              </a:defRPr>
            </a:lvl3pPr>
            <a:lvl4pPr marL="1371600" indent="0" algn="r">
              <a:buNone/>
              <a:defRPr sz="2000" b="0">
                <a:solidFill>
                  <a:schemeClr val="bg1"/>
                </a:solidFill>
                <a:latin typeface="ArumSans Bold"/>
              </a:defRPr>
            </a:lvl4pPr>
            <a:lvl5pPr marL="1828800" indent="0" algn="r">
              <a:buNone/>
              <a:defRPr sz="2000" b="0">
                <a:solidFill>
                  <a:schemeClr val="bg1"/>
                </a:solidFill>
                <a:latin typeface="ArumSans Bold"/>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hoto Credit"/>
          <p:cNvSpPr>
            <a:spLocks noGrp="1"/>
          </p:cNvSpPr>
          <p:nvPr>
            <p:ph type="body" sz="quarter" idx="11" hasCustomPrompt="1"/>
          </p:nvPr>
        </p:nvSpPr>
        <p:spPr>
          <a:xfrm>
            <a:off x="5486400" y="6477000"/>
            <a:ext cx="3657600" cy="152400"/>
          </a:xfrm>
          <a:prstGeom prst="rect">
            <a:avLst/>
          </a:prstGeom>
        </p:spPr>
        <p:txBody>
          <a:bodyPr wrap="none" lIns="0" tIns="0" rIns="45720" bIns="0"/>
          <a:lstStyle>
            <a:lvl1pPr marL="0" indent="0" algn="r">
              <a:buNone/>
              <a:defRPr sz="800" baseline="0">
                <a:solidFill>
                  <a:srgbClr val="6A6A6A"/>
                </a:solidFill>
              </a:defRPr>
            </a:lvl1pPr>
            <a:lvl5pPr>
              <a:defRPr/>
            </a:lvl5pPr>
          </a:lstStyle>
          <a:p>
            <a:pPr lvl="0"/>
            <a:r>
              <a:rPr lang="en-US" dirty="0"/>
              <a:t>Insert Photo Credit Here</a:t>
            </a:r>
          </a:p>
        </p:txBody>
      </p:sp>
    </p:spTree>
    <p:extLst>
      <p:ext uri="{BB962C8B-B14F-4D97-AF65-F5344CB8AC3E}">
        <p14:creationId xmlns:p14="http://schemas.microsoft.com/office/powerpoint/2010/main" val="2384814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60.xml"/><Relationship Id="rId2" Type="http://schemas.openxmlformats.org/officeDocument/2006/relationships/slideLayout" Target="../slideLayouts/slideLayout59.xml"/><Relationship Id="rId1" Type="http://schemas.openxmlformats.org/officeDocument/2006/relationships/slideLayout" Target="../slideLayouts/slideLayout58.xml"/><Relationship Id="rId4" Type="http://schemas.openxmlformats.org/officeDocument/2006/relationships/theme" Target="../theme/theme10.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image" Target="../media/image2.gi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3.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theme" Target="../theme/theme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45.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48.xml"/><Relationship Id="rId7" Type="http://schemas.openxmlformats.org/officeDocument/2006/relationships/slideLayout" Target="../slideLayouts/slideLayout52.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_rels/slideMaster8.xml.rels><?xml version="1.0" encoding="UTF-8" standalone="yes"?>
<Relationships xmlns="http://schemas.openxmlformats.org/package/2006/relationships"><Relationship Id="rId3" Type="http://schemas.openxmlformats.org/officeDocument/2006/relationships/theme" Target="../theme/theme8.xml"/><Relationship Id="rId2" Type="http://schemas.openxmlformats.org/officeDocument/2006/relationships/slideLayout" Target="../slideLayouts/slideLayout54.xml"/><Relationship Id="rId1" Type="http://schemas.openxmlformats.org/officeDocument/2006/relationships/slideLayout" Target="../slideLayouts/slideLayout53.xml"/><Relationship Id="rId4" Type="http://schemas.openxmlformats.org/officeDocument/2006/relationships/image" Target="../media/image4.png"/></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57.xml"/><Relationship Id="rId2" Type="http://schemas.openxmlformats.org/officeDocument/2006/relationships/slideLayout" Target="../slideLayouts/slideLayout56.xml"/><Relationship Id="rId1" Type="http://schemas.openxmlformats.org/officeDocument/2006/relationships/slideLayout" Target="../slideLayouts/slideLayout55.xml"/><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Red Ba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MGH Tagline">
            <a:extLst>
              <a:ext uri="{FF2B5EF4-FFF2-40B4-BE49-F238E27FC236}">
                <a16:creationId xmlns:a16="http://schemas.microsoft.com/office/drawing/2014/main" id="{FE01E5D9-1EB6-4FCF-9A61-763E5098EEBE}"/>
              </a:ext>
            </a:extLst>
          </p:cNvPr>
          <p:cNvSpPr txBox="1"/>
          <p:nvPr userDrawn="1"/>
        </p:nvSpPr>
        <p:spPr>
          <a:xfrm>
            <a:off x="5105400" y="137694"/>
            <a:ext cx="3886200" cy="369332"/>
          </a:xfrm>
          <a:prstGeom prst="rect">
            <a:avLst/>
          </a:prstGeom>
          <a:noFill/>
        </p:spPr>
        <p:txBody>
          <a:bodyPr wrap="square" lIns="45720" rIns="4572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spc="40" dirty="0">
                <a:effectLst/>
                <a:latin typeface="Calibri (Body)"/>
                <a:ea typeface="Calibri" panose="020F0502020204030204" pitchFamily="34" charset="0"/>
              </a:rPr>
              <a:t>Because learning changes everything.</a:t>
            </a:r>
            <a:r>
              <a:rPr lang="en-US" sz="1800" spc="40" baseline="60000" dirty="0">
                <a:effectLst/>
                <a:latin typeface="Calibri (Body)"/>
                <a:ea typeface="Calibri" panose="020F0502020204030204" pitchFamily="34" charset="0"/>
              </a:rPr>
              <a:t>®</a:t>
            </a:r>
            <a:endParaRPr lang="en-US" sz="1800" spc="40" baseline="60000" dirty="0">
              <a:latin typeface="Calibri (Body)"/>
            </a:endParaRPr>
          </a:p>
        </p:txBody>
      </p:sp>
      <p:pic>
        <p:nvPicPr>
          <p:cNvPr id="6" name="MGH logo">
            <a:extLst>
              <a:ext uri="{FF2B5EF4-FFF2-40B4-BE49-F238E27FC236}">
                <a16:creationId xmlns:a16="http://schemas.microsoft.com/office/drawing/2014/main" id="{BBFAA91E-738A-4D2F-8638-EF060C203757}"/>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Tree>
    <p:extLst>
      <p:ext uri="{BB962C8B-B14F-4D97-AF65-F5344CB8AC3E}">
        <p14:creationId xmlns:p14="http://schemas.microsoft.com/office/powerpoint/2010/main" val="1066235593"/>
      </p:ext>
    </p:extLst>
  </p:cSld>
  <p:clrMap bg1="lt1" tx1="dk1" bg2="lt2" tx2="dk2" accent1="accent1" accent2="accent2" accent3="accent3" accent4="accent4" accent5="accent5" accent6="accent6" hlink="hlink" folHlink="folHlink"/>
  <p:sldLayoutIdLst>
    <p:sldLayoutId id="2147483776" r:id="rId1"/>
    <p:sldLayoutId id="2147483777" r:id="rId2"/>
    <p:sldLayoutId id="2147483778" r:id="rId3"/>
    <p:sldLayoutId id="2147483779" r:id="rId4"/>
    <p:sldLayoutId id="2147483733" r:id="rId5"/>
    <p:sldLayoutId id="2147483734" r:id="rId6"/>
    <p:sldLayoutId id="2147483914"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marR="0" indent="0" algn="r" defTabSz="914400" rtl="0" eaLnBrk="1" fontAlgn="auto" latinLnBrk="0" hangingPunct="1">
        <a:lnSpc>
          <a:spcPct val="100000"/>
        </a:lnSpc>
        <a:spcBef>
          <a:spcPts val="0"/>
        </a:spcBef>
        <a:spcAft>
          <a:spcPts val="0"/>
        </a:spcAft>
        <a:buClrTx/>
        <a:buSzTx/>
        <a:buFontTx/>
        <a:buNone/>
        <a:tabLst/>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4" name="Copyright" descr="©McGraw-Hill Education&#10;">
            <a:extLst>
              <a:ext uri="{FF2B5EF4-FFF2-40B4-BE49-F238E27FC236}">
                <a16:creationId xmlns:a16="http://schemas.microsoft.com/office/drawing/2014/main" id="{076FB214-C6C6-4E89-8ED8-40EDDA159FD6}"/>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mn-lt"/>
              </a:rPr>
              <a:t>© McGraw Hill LLC</a:t>
            </a:r>
          </a:p>
        </p:txBody>
      </p:sp>
    </p:spTree>
    <p:extLst>
      <p:ext uri="{BB962C8B-B14F-4D97-AF65-F5344CB8AC3E}">
        <p14:creationId xmlns:p14="http://schemas.microsoft.com/office/powerpoint/2010/main" val="2366522392"/>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MH Tagline" descr="Tag line: Because learning changes everything™"/>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0" y="6257775"/>
            <a:ext cx="3371850" cy="476250"/>
          </a:xfrm>
          <a:prstGeom prst="rect">
            <a:avLst/>
          </a:prstGeom>
        </p:spPr>
      </p:pic>
      <p:pic>
        <p:nvPicPr>
          <p:cNvPr id="4" name="MGH logo">
            <a:extLst>
              <a:ext uri="{FF2B5EF4-FFF2-40B4-BE49-F238E27FC236}">
                <a16:creationId xmlns:a16="http://schemas.microsoft.com/office/drawing/2014/main" id="{E6A7D925-30E7-4252-846E-65B19D1F36A1}"/>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0" y="0"/>
            <a:ext cx="762000" cy="762000"/>
          </a:xfrm>
          <a:prstGeom prst="rect">
            <a:avLst/>
          </a:prstGeom>
        </p:spPr>
      </p:pic>
    </p:spTree>
    <p:extLst>
      <p:ext uri="{BB962C8B-B14F-4D97-AF65-F5344CB8AC3E}">
        <p14:creationId xmlns:p14="http://schemas.microsoft.com/office/powerpoint/2010/main" val="1460950632"/>
      </p:ext>
    </p:extLst>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A8594CCF-2D46-475C-A12C-B88C4DE3664D}"/>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mn-lt"/>
              </a:rPr>
              <a:t>© McGraw Hill LLC</a:t>
            </a:r>
          </a:p>
        </p:txBody>
      </p:sp>
    </p:spTree>
    <p:extLst>
      <p:ext uri="{BB962C8B-B14F-4D97-AF65-F5344CB8AC3E}">
        <p14:creationId xmlns:p14="http://schemas.microsoft.com/office/powerpoint/2010/main" val="1192571768"/>
      </p:ext>
    </p:extLst>
  </p:cSld>
  <p:clrMap bg1="lt1" tx1="dk1" bg2="lt2" tx2="dk2" accent1="accent1" accent2="accent2" accent3="accent3" accent4="accent4" accent5="accent5" accent6="accent6" hlink="hlink" folHlink="folHlink"/>
  <p:sldLayoutIdLst>
    <p:sldLayoutId id="2147483751" r:id="rId1"/>
    <p:sldLayoutId id="2147483896" r:id="rId2"/>
    <p:sldLayoutId id="2147483965" r:id="rId3"/>
    <p:sldLayoutId id="2147483753" r:id="rId4"/>
    <p:sldLayoutId id="2147483908" r:id="rId5"/>
    <p:sldLayoutId id="2147483950" r:id="rId6"/>
    <p:sldLayoutId id="2147483757" r:id="rId7"/>
    <p:sldLayoutId id="2147483877" r:id="rId8"/>
    <p:sldLayoutId id="2147483761" r:id="rId9"/>
    <p:sldLayoutId id="2147483800"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d Bar"/>
          <p:cNvSpPr/>
          <p:nvPr userDrawn="1"/>
        </p:nvSpPr>
        <p:spPr>
          <a:xfrm>
            <a:off x="0" y="6705600"/>
            <a:ext cx="9144000" cy="1524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10" name="Copyright" descr="©McGraw-Hill Education&#10;"/>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mn-lt"/>
              </a:rPr>
              <a:t>© McGraw Hill LLC</a:t>
            </a:r>
          </a:p>
        </p:txBody>
      </p:sp>
    </p:spTree>
    <p:extLst>
      <p:ext uri="{BB962C8B-B14F-4D97-AF65-F5344CB8AC3E}">
        <p14:creationId xmlns:p14="http://schemas.microsoft.com/office/powerpoint/2010/main" val="1283304046"/>
      </p:ext>
    </p:extLst>
  </p:cSld>
  <p:clrMap bg1="lt1" tx1="dk1" bg2="lt2" tx2="dk2" accent1="accent1" accent2="accent2" accent3="accent3" accent4="accent4" accent5="accent5" accent6="accent6" hlink="hlink" folHlink="folHlink"/>
  <p:sldLayoutIdLst>
    <p:sldLayoutId id="2147483951" r:id="rId1"/>
    <p:sldLayoutId id="2147483966" r:id="rId2"/>
    <p:sldLayoutId id="2147483967" r:id="rId3"/>
    <p:sldLayoutId id="2147483968" r:id="rId4"/>
    <p:sldLayoutId id="2147483969" r:id="rId5"/>
    <p:sldLayoutId id="2147483970" r:id="rId6"/>
    <p:sldLayoutId id="2147483953" r:id="rId7"/>
    <p:sldLayoutId id="2147483954" r:id="rId8"/>
    <p:sldLayoutId id="2147483955" r:id="rId9"/>
    <p:sldLayoutId id="2147483956" r:id="rId10"/>
    <p:sldLayoutId id="2147483957" r:id="rId11"/>
    <p:sldLayoutId id="2147483958" r:id="rId12"/>
    <p:sldLayoutId id="214748395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A0055F3B-BC5D-4E24-95FF-3D1128F93FED}"/>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mn-lt"/>
              </a:rPr>
              <a:t>© McGraw Hill LLC</a:t>
            </a:r>
          </a:p>
        </p:txBody>
      </p:sp>
    </p:spTree>
    <p:extLst>
      <p:ext uri="{BB962C8B-B14F-4D97-AF65-F5344CB8AC3E}">
        <p14:creationId xmlns:p14="http://schemas.microsoft.com/office/powerpoint/2010/main" val="857642538"/>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a:extLst>
              <a:ext uri="{FF2B5EF4-FFF2-40B4-BE49-F238E27FC236}">
                <a16:creationId xmlns:a16="http://schemas.microsoft.com/office/drawing/2014/main" id="{D5C57365-728F-4B6F-B61C-7A6AEA8B4DF0}"/>
              </a:ext>
            </a:extLst>
          </p:cNvPr>
          <p:cNvSpPr/>
          <p:nvPr userDrawn="1"/>
        </p:nvSpPr>
        <p:spPr>
          <a:xfrm>
            <a:off x="0" y="6248400"/>
            <a:ext cx="9144000" cy="503767"/>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Tree>
    <p:extLst>
      <p:ext uri="{BB962C8B-B14F-4D97-AF65-F5344CB8AC3E}">
        <p14:creationId xmlns:p14="http://schemas.microsoft.com/office/powerpoint/2010/main" val="4185356695"/>
      </p:ext>
    </p:extLst>
  </p:cSld>
  <p:clrMap bg1="lt1" tx1="dk1" bg2="lt2" tx2="dk2" accent1="accent1" accent2="accent2" accent3="accent3" accent4="accent4" accent5="accent5" accent6="accent6" hlink="hlink" folHlink="folHlink"/>
  <p:sldLayoutIdLst>
    <p:sldLayoutId id="2147483972" r:id="rId1"/>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d bar"/>
          <p:cNvSpPr/>
          <p:nvPr userDrawn="1"/>
        </p:nvSpPr>
        <p:spPr>
          <a:xfrm>
            <a:off x="0" y="6629400"/>
            <a:ext cx="9144000" cy="228600"/>
          </a:xfrm>
          <a:prstGeom prst="rect">
            <a:avLst/>
          </a:prstGeom>
          <a:solidFill>
            <a:srgbClr val="C30C2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2"/>
              </a:solidFill>
            </a:endParaRPr>
          </a:p>
        </p:txBody>
      </p:sp>
      <p:sp>
        <p:nvSpPr>
          <p:cNvPr id="5" name="Copyright" descr="©McGraw-Hill Education&#10;">
            <a:extLst>
              <a:ext uri="{FF2B5EF4-FFF2-40B4-BE49-F238E27FC236}">
                <a16:creationId xmlns:a16="http://schemas.microsoft.com/office/drawing/2014/main" id="{8D5DF963-9460-471B-A8E1-FA019D348C31}"/>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mn-lt"/>
              </a:rPr>
              <a:t>© McGraw Hill LLC</a:t>
            </a:r>
          </a:p>
        </p:txBody>
      </p:sp>
    </p:spTree>
    <p:extLst>
      <p:ext uri="{BB962C8B-B14F-4D97-AF65-F5344CB8AC3E}">
        <p14:creationId xmlns:p14="http://schemas.microsoft.com/office/powerpoint/2010/main" val="520106136"/>
      </p:ext>
    </p:extLst>
  </p:cSld>
  <p:clrMap bg1="lt1" tx1="dk1" bg2="lt2" tx2="dk2" accent1="accent1" accent2="accent2" accent3="accent3" accent4="accent4" accent5="accent5" accent6="accent6" hlink="hlink" folHlink="folHlink"/>
  <p:sldLayoutIdLst>
    <p:sldLayoutId id="2147483943" r:id="rId1"/>
    <p:sldLayoutId id="2147483944" r:id="rId2"/>
    <p:sldLayoutId id="2147483945" r:id="rId3"/>
    <p:sldLayoutId id="2147483946" r:id="rId4"/>
    <p:sldLayoutId id="2147483947" r:id="rId5"/>
    <p:sldLayoutId id="2147483948" r:id="rId6"/>
    <p:sldLayoutId id="2147483949" r:id="rId7"/>
  </p:sldLayoutIdLst>
  <p:txStyles>
    <p:titleStyle>
      <a:lvl1pPr algn="l" defTabSz="914400" rtl="0" eaLnBrk="1" latinLnBrk="0" hangingPunct="1">
        <a:spcBef>
          <a:spcPct val="0"/>
        </a:spcBef>
        <a:buNone/>
        <a:defRPr sz="3200" kern="1200">
          <a:solidFill>
            <a:schemeClr val="bg1"/>
          </a:solidFill>
          <a:latin typeface="Vectipede Rg"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Vectipede Rg"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ctipede Rg"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ctipede Rg"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ctipede Rg"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Background"/>
          <p:cNvSpPr/>
          <p:nvPr userDrawn="1"/>
        </p:nvSpPr>
        <p:spPr>
          <a:xfrm>
            <a:off x="0" y="0"/>
            <a:ext cx="9144000" cy="6858000"/>
          </a:xfrm>
          <a:prstGeom prst="rect">
            <a:avLst/>
          </a:prstGeom>
          <a:solidFill>
            <a:srgbClr val="3070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0" name="MH BG Image"/>
          <p:cNvPicPr>
            <a:picLocks noChangeAspect="1"/>
          </p:cNvPicPr>
          <p:nvPr userDrawn="1"/>
        </p:nvPicPr>
        <p:blipFill rotWithShape="1">
          <a:blip r:embed="rId4" cstate="screen">
            <a:alphaModFix amt="25000"/>
            <a:extLst>
              <a:ext uri="{28A0092B-C50C-407E-A947-70E740481C1C}">
                <a14:useLocalDpi xmlns:a14="http://schemas.microsoft.com/office/drawing/2010/main"/>
              </a:ext>
            </a:extLst>
          </a:blip>
          <a:srcRect r="28644" b="27282"/>
          <a:stretch/>
        </p:blipFill>
        <p:spPr>
          <a:xfrm>
            <a:off x="461821" y="1943668"/>
            <a:ext cx="8682180" cy="4914333"/>
          </a:xfrm>
          <a:prstGeom prst="rect">
            <a:avLst/>
          </a:prstGeom>
        </p:spPr>
      </p:pic>
      <p:sp>
        <p:nvSpPr>
          <p:cNvPr id="5" name="Copyright" descr="©McGraw-Hill Education&#10;">
            <a:extLst>
              <a:ext uri="{FF2B5EF4-FFF2-40B4-BE49-F238E27FC236}">
                <a16:creationId xmlns:a16="http://schemas.microsoft.com/office/drawing/2014/main" id="{34D2B05E-A1EF-4486-A59C-F6E340C3BD38}"/>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bg1"/>
                </a:solidFill>
                <a:latin typeface="+mn-lt"/>
              </a:rPr>
              <a:t>© McGraw Hill LLC</a:t>
            </a:r>
          </a:p>
        </p:txBody>
      </p:sp>
    </p:spTree>
    <p:extLst>
      <p:ext uri="{BB962C8B-B14F-4D97-AF65-F5344CB8AC3E}">
        <p14:creationId xmlns:p14="http://schemas.microsoft.com/office/powerpoint/2010/main" val="263611861"/>
      </p:ext>
    </p:extLst>
  </p:cSld>
  <p:clrMap bg1="lt1" tx1="dk1" bg2="lt2" tx2="dk2" accent1="accent1" accent2="accent2" accent3="accent3" accent4="accent4" accent5="accent5" accent6="accent6" hlink="hlink" folHlink="folHlink"/>
  <p:sldLayoutIdLst>
    <p:sldLayoutId id="2147483677" r:id="rId1"/>
    <p:sldLayoutId id="2147483769" r:id="rId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Copyright" descr="©McGraw-Hill Education&#10;">
            <a:extLst>
              <a:ext uri="{FF2B5EF4-FFF2-40B4-BE49-F238E27FC236}">
                <a16:creationId xmlns:a16="http://schemas.microsoft.com/office/drawing/2014/main" id="{D7BE8E62-16FD-4866-BA9C-BDC83ACE1EE3}"/>
              </a:ext>
            </a:extLst>
          </p:cNvPr>
          <p:cNvSpPr txBox="1">
            <a:spLocks/>
          </p:cNvSpPr>
          <p:nvPr userDrawn="1"/>
        </p:nvSpPr>
        <p:spPr>
          <a:xfrm>
            <a:off x="0" y="6705600"/>
            <a:ext cx="1554480" cy="152400"/>
          </a:xfrm>
          <a:prstGeom prst="rect">
            <a:avLst/>
          </a:prstGeom>
        </p:spPr>
        <p:txBody>
          <a:bodyPr vert="horz" lIns="91440" tIns="45720" rIns="91440" bIns="45720" rtlCol="0">
            <a:normAutofit fontScale="25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3200" b="0" dirty="0">
                <a:solidFill>
                  <a:schemeClr val="tx1"/>
                </a:solidFill>
                <a:latin typeface="+mn-lt"/>
              </a:rPr>
              <a:t>© McGraw Hill LLC</a:t>
            </a:r>
          </a:p>
        </p:txBody>
      </p:sp>
    </p:spTree>
    <p:extLst>
      <p:ext uri="{BB962C8B-B14F-4D97-AF65-F5344CB8AC3E}">
        <p14:creationId xmlns:p14="http://schemas.microsoft.com/office/powerpoint/2010/main" val="782738187"/>
      </p:ext>
    </p:extLst>
  </p:cSld>
  <p:clrMap bg1="lt1" tx1="dk1" bg2="lt2" tx2="dk2" accent1="accent1" accent2="accent2" accent3="accent3" accent4="accent4" accent5="accent5" accent6="accent6" hlink="hlink" folHlink="folHlink"/>
  <p:sldLayoutIdLst>
    <p:sldLayoutId id="2147483902" r:id="rId1"/>
    <p:sldLayoutId id="2147483906" r:id="rId2"/>
    <p:sldLayoutId id="21474837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p:txBody>
          <a:bodyPr/>
          <a:lstStyle/>
          <a:p>
            <a:r>
              <a:rPr lang="en-US" dirty="0"/>
              <a:t>Discrete Mathematics and Its Applications</a:t>
            </a:r>
          </a:p>
        </p:txBody>
      </p:sp>
      <p:sp>
        <p:nvSpPr>
          <p:cNvPr id="6" name="Subtitle 2"/>
          <p:cNvSpPr>
            <a:spLocks noGrp="1"/>
          </p:cNvSpPr>
          <p:nvPr>
            <p:ph type="subTitle" idx="1"/>
          </p:nvPr>
        </p:nvSpPr>
        <p:spPr/>
        <p:txBody>
          <a:bodyPr/>
          <a:lstStyle/>
          <a:p>
            <a:r>
              <a:rPr lang="en-US" dirty="0"/>
              <a:t>Introductory Lecture</a:t>
            </a:r>
          </a:p>
        </p:txBody>
      </p:sp>
      <p:sp>
        <p:nvSpPr>
          <p:cNvPr id="7" name="Text Placeholder 15">
            <a:extLst>
              <a:ext uri="{FF2B5EF4-FFF2-40B4-BE49-F238E27FC236}">
                <a16:creationId xmlns:a16="http://schemas.microsoft.com/office/drawing/2014/main" id="{11D3A73A-4CE8-4032-8C15-CD083C497F09}"/>
              </a:ext>
            </a:extLst>
          </p:cNvPr>
          <p:cNvSpPr txBox="1">
            <a:spLocks/>
          </p:cNvSpPr>
          <p:nvPr/>
        </p:nvSpPr>
        <p:spPr>
          <a:xfrm>
            <a:off x="0" y="6248400"/>
            <a:ext cx="9144000" cy="502920"/>
          </a:xfrm>
          <a:prstGeom prst="rect">
            <a:avLst/>
          </a:prstGeom>
        </p:spPr>
        <p:txBody>
          <a:bodyPr anchor="ctr"/>
          <a:lstStyle>
            <a:lvl1pPr marL="0" marR="0" indent="0" algn="ctr" defTabSz="914400" rtl="0" eaLnBrk="1" fontAlgn="auto" latinLnBrk="0" hangingPunct="1">
              <a:lnSpc>
                <a:spcPct val="100000"/>
              </a:lnSpc>
              <a:spcBef>
                <a:spcPts val="0"/>
              </a:spcBef>
              <a:spcAft>
                <a:spcPts val="0"/>
              </a:spcAft>
              <a:buClrTx/>
              <a:buSzTx/>
              <a:buFontTx/>
              <a:buNone/>
              <a:tabLst/>
              <a:defRPr sz="800" kern="1200">
                <a:solidFill>
                  <a:schemeClr val="bg1"/>
                </a:solidFill>
                <a:latin typeface="+mn-lt"/>
                <a:ea typeface="+mn-ea"/>
                <a:cs typeface="+mn-cs"/>
              </a:defRPr>
            </a:lvl1pPr>
            <a:lvl2pPr marL="742950" indent="-285750" algn="ctr"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ctr"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ctr"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ctr"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2174656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Discrete Mathematics?</a:t>
            </a:r>
          </a:p>
        </p:txBody>
      </p:sp>
      <p:sp>
        <p:nvSpPr>
          <p:cNvPr id="3" name="Content Placeholder 2"/>
          <p:cNvSpPr>
            <a:spLocks noGrp="1"/>
          </p:cNvSpPr>
          <p:nvPr>
            <p:ph idx="1"/>
          </p:nvPr>
        </p:nvSpPr>
        <p:spPr/>
        <p:txBody>
          <a:bodyPr/>
          <a:lstStyle/>
          <a:p>
            <a:r>
              <a:rPr lang="en-US" sz="2400" dirty="0"/>
              <a:t>Discrete mathematics is the part of mathematics devoted to the study of discrete (as opposed to continuous) objects.</a:t>
            </a:r>
          </a:p>
          <a:p>
            <a:r>
              <a:rPr lang="en-US" sz="2400" dirty="0"/>
              <a:t>Calculus deals with continuous objects and is not part of discrete mathematics.  </a:t>
            </a:r>
          </a:p>
          <a:p>
            <a:r>
              <a:rPr lang="en-US" sz="2400" dirty="0"/>
              <a:t>Examples of discrete objects: integers, steps taken by a computer program, distinct paths to travel from point A to point B on a map along a road network, ways to pick a winning set of numbers in a lottery.</a:t>
            </a:r>
          </a:p>
          <a:p>
            <a:r>
              <a:rPr lang="en-US" sz="2400" dirty="0"/>
              <a:t>A course in discrete mathematics provides the mathematical background needed for all subsequent courses in computer science and for all subsequent courses in the many branches of discrete mathematics.</a:t>
            </a:r>
          </a:p>
        </p:txBody>
      </p:sp>
      <p:sp>
        <p:nvSpPr>
          <p:cNvPr id="4" name="Slide Number Placeholder 5">
            <a:extLst>
              <a:ext uri="{FF2B5EF4-FFF2-40B4-BE49-F238E27FC236}">
                <a16:creationId xmlns:a16="http://schemas.microsoft.com/office/drawing/2014/main" id="{817DF328-9D19-4A5C-868F-987260E62C98}"/>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2</a:t>
            </a:fld>
            <a:endParaRPr lang="en-US" dirty="0">
              <a:solidFill>
                <a:schemeClr val="bg1"/>
              </a:solidFill>
            </a:endParaRPr>
          </a:p>
        </p:txBody>
      </p:sp>
    </p:spTree>
    <p:extLst>
      <p:ext uri="{BB962C8B-B14F-4D97-AF65-F5344CB8AC3E}">
        <p14:creationId xmlns:p14="http://schemas.microsoft.com/office/powerpoint/2010/main" val="4183286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Problems Solved Using Discrete Mathematics</a:t>
            </a:r>
            <a:r>
              <a:rPr lang="en-US" sz="1500" dirty="0"/>
              <a:t> 1</a:t>
            </a:r>
          </a:p>
        </p:txBody>
      </p:sp>
      <p:sp>
        <p:nvSpPr>
          <p:cNvPr id="3" name="Content Placeholder 2"/>
          <p:cNvSpPr>
            <a:spLocks noGrp="1"/>
          </p:cNvSpPr>
          <p:nvPr>
            <p:ph idx="1"/>
          </p:nvPr>
        </p:nvSpPr>
        <p:spPr/>
        <p:txBody>
          <a:bodyPr/>
          <a:lstStyle/>
          <a:p>
            <a:pPr>
              <a:spcBef>
                <a:spcPts val="600"/>
              </a:spcBef>
            </a:pPr>
            <a:r>
              <a:rPr lang="en-US" sz="2800" dirty="0"/>
              <a:t>How many ways can a  password be chosen following specific rules?</a:t>
            </a:r>
          </a:p>
          <a:p>
            <a:pPr>
              <a:spcBef>
                <a:spcPts val="600"/>
              </a:spcBef>
            </a:pPr>
            <a:r>
              <a:rPr lang="en-US" sz="2800" dirty="0"/>
              <a:t>How many valid Internet addresses are there?</a:t>
            </a:r>
          </a:p>
          <a:p>
            <a:pPr>
              <a:spcBef>
                <a:spcPts val="600"/>
              </a:spcBef>
            </a:pPr>
            <a:r>
              <a:rPr lang="en-US" sz="2800" dirty="0"/>
              <a:t>What is the probability of winning a particular lottery?</a:t>
            </a:r>
          </a:p>
          <a:p>
            <a:pPr>
              <a:spcBef>
                <a:spcPts val="600"/>
              </a:spcBef>
            </a:pPr>
            <a:r>
              <a:rPr lang="en-US" sz="2800" dirty="0"/>
              <a:t>Is there a link between two computers in a network?</a:t>
            </a:r>
          </a:p>
          <a:p>
            <a:pPr>
              <a:spcBef>
                <a:spcPts val="600"/>
              </a:spcBef>
            </a:pPr>
            <a:r>
              <a:rPr lang="en-US" sz="2800" dirty="0"/>
              <a:t>How can I identify spam email messages?</a:t>
            </a:r>
          </a:p>
          <a:p>
            <a:pPr>
              <a:spcBef>
                <a:spcPts val="600"/>
              </a:spcBef>
            </a:pPr>
            <a:r>
              <a:rPr lang="en-US" sz="2800" dirty="0"/>
              <a:t>How can I encrypt a message so that no unintended recipient can read it?</a:t>
            </a:r>
          </a:p>
          <a:p>
            <a:pPr>
              <a:spcBef>
                <a:spcPts val="600"/>
              </a:spcBef>
            </a:pPr>
            <a:r>
              <a:rPr lang="en-US" sz="2800" dirty="0"/>
              <a:t>How can we build </a:t>
            </a:r>
            <a:r>
              <a:rPr lang="en-US" sz="2800"/>
              <a:t>a circuit </a:t>
            </a:r>
            <a:r>
              <a:rPr lang="en-US" sz="2800" dirty="0"/>
              <a:t>that adds two integers?</a:t>
            </a:r>
          </a:p>
        </p:txBody>
      </p:sp>
      <p:sp>
        <p:nvSpPr>
          <p:cNvPr id="4" name="Slide Number Placeholder 5">
            <a:extLst>
              <a:ext uri="{FF2B5EF4-FFF2-40B4-BE49-F238E27FC236}">
                <a16:creationId xmlns:a16="http://schemas.microsoft.com/office/drawing/2014/main" id="{78FACC87-A73F-4D80-89B0-E989FBD4AA3A}"/>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3</a:t>
            </a:fld>
            <a:endParaRPr lang="en-US" dirty="0">
              <a:solidFill>
                <a:schemeClr val="bg1"/>
              </a:solidFill>
            </a:endParaRPr>
          </a:p>
        </p:txBody>
      </p:sp>
    </p:spTree>
    <p:extLst>
      <p:ext uri="{BB962C8B-B14F-4D97-AF65-F5344CB8AC3E}">
        <p14:creationId xmlns:p14="http://schemas.microsoft.com/office/powerpoint/2010/main" val="1191040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Kinds of Problems Solved Using Discrete Mathematics</a:t>
            </a:r>
            <a:r>
              <a:rPr lang="en-US" sz="1500" dirty="0"/>
              <a:t> 2</a:t>
            </a:r>
            <a:endParaRPr lang="en-US" dirty="0"/>
          </a:p>
        </p:txBody>
      </p:sp>
      <p:sp>
        <p:nvSpPr>
          <p:cNvPr id="3" name="Content Placeholder 2"/>
          <p:cNvSpPr>
            <a:spLocks noGrp="1"/>
          </p:cNvSpPr>
          <p:nvPr>
            <p:ph idx="1"/>
          </p:nvPr>
        </p:nvSpPr>
        <p:spPr>
          <a:xfrm>
            <a:off x="457200" y="1295400"/>
            <a:ext cx="8321040" cy="5257800"/>
          </a:xfrm>
        </p:spPr>
        <p:txBody>
          <a:bodyPr/>
          <a:lstStyle/>
          <a:p>
            <a:pPr>
              <a:spcBef>
                <a:spcPts val="500"/>
              </a:spcBef>
            </a:pPr>
            <a:r>
              <a:rPr lang="en-US" sz="2400" dirty="0"/>
              <a:t>What is the shortest path between two cities using a transportation system?</a:t>
            </a:r>
          </a:p>
          <a:p>
            <a:pPr>
              <a:spcBef>
                <a:spcPts val="500"/>
              </a:spcBef>
            </a:pPr>
            <a:r>
              <a:rPr lang="en-US" sz="2400" dirty="0"/>
              <a:t>Find the shortest tour that visits each of a group of cities only once and then ends in the starting city.</a:t>
            </a:r>
          </a:p>
          <a:p>
            <a:pPr>
              <a:spcBef>
                <a:spcPts val="500"/>
              </a:spcBef>
            </a:pPr>
            <a:r>
              <a:rPr lang="en-US" sz="2400" dirty="0"/>
              <a:t>How can we represent English sentences so that a computer can reason with them?</a:t>
            </a:r>
          </a:p>
          <a:p>
            <a:pPr>
              <a:spcBef>
                <a:spcPts val="500"/>
              </a:spcBef>
            </a:pPr>
            <a:r>
              <a:rPr lang="en-US" sz="2400" dirty="0"/>
              <a:t>How can we prove that there are infinitely many prime numbers?</a:t>
            </a:r>
          </a:p>
          <a:p>
            <a:pPr>
              <a:spcBef>
                <a:spcPts val="500"/>
              </a:spcBef>
            </a:pPr>
            <a:r>
              <a:rPr lang="en-US" sz="2400" dirty="0"/>
              <a:t>How can a list of integers be sorted so that  the integers are in increasing order?</a:t>
            </a:r>
          </a:p>
          <a:p>
            <a:pPr>
              <a:spcBef>
                <a:spcPts val="500"/>
              </a:spcBef>
            </a:pPr>
            <a:r>
              <a:rPr lang="en-US" sz="2400" dirty="0"/>
              <a:t>How many steps are required to do such a sorting?</a:t>
            </a:r>
          </a:p>
          <a:p>
            <a:pPr>
              <a:spcBef>
                <a:spcPts val="500"/>
              </a:spcBef>
            </a:pPr>
            <a:r>
              <a:rPr lang="en-US" sz="2400" dirty="0"/>
              <a:t>How can it be proved that a sorting algorithm always correctly sorts a list?</a:t>
            </a:r>
          </a:p>
        </p:txBody>
      </p:sp>
      <p:sp>
        <p:nvSpPr>
          <p:cNvPr id="4" name="Slide Number Placeholder 5">
            <a:extLst>
              <a:ext uri="{FF2B5EF4-FFF2-40B4-BE49-F238E27FC236}">
                <a16:creationId xmlns:a16="http://schemas.microsoft.com/office/drawing/2014/main" id="{389281AF-66F2-45CC-945D-0D8FB3A53CC3}"/>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4</a:t>
            </a:fld>
            <a:endParaRPr lang="en-US" dirty="0">
              <a:solidFill>
                <a:schemeClr val="bg1"/>
              </a:solidFill>
            </a:endParaRPr>
          </a:p>
        </p:txBody>
      </p:sp>
    </p:spTree>
    <p:extLst>
      <p:ext uri="{BB962C8B-B14F-4D97-AF65-F5344CB8AC3E}">
        <p14:creationId xmlns:p14="http://schemas.microsoft.com/office/powerpoint/2010/main" val="3231118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a Course in Discrete Mathematics</a:t>
            </a:r>
            <a:r>
              <a:rPr lang="en-US" sz="1500" dirty="0"/>
              <a:t> 1</a:t>
            </a:r>
            <a:endParaRPr lang="en-US" dirty="0"/>
          </a:p>
        </p:txBody>
      </p:sp>
      <p:sp>
        <p:nvSpPr>
          <p:cNvPr id="3" name="Content Placeholder 2"/>
          <p:cNvSpPr>
            <a:spLocks noGrp="1"/>
          </p:cNvSpPr>
          <p:nvPr>
            <p:ph idx="1"/>
          </p:nvPr>
        </p:nvSpPr>
        <p:spPr>
          <a:xfrm>
            <a:off x="457200" y="1295400"/>
            <a:ext cx="8321040" cy="5257800"/>
          </a:xfrm>
        </p:spPr>
        <p:txBody>
          <a:bodyPr/>
          <a:lstStyle/>
          <a:p>
            <a:pPr>
              <a:spcBef>
                <a:spcPts val="600"/>
              </a:spcBef>
            </a:pPr>
            <a:r>
              <a:rPr lang="en-US" b="1" dirty="0"/>
              <a:t>Mathematical Reasoning</a:t>
            </a:r>
            <a:r>
              <a:rPr lang="en-US" dirty="0"/>
              <a:t>: Ability to read, understand, and construct mathematical arguments and proofs. </a:t>
            </a:r>
          </a:p>
          <a:p>
            <a:pPr>
              <a:spcBef>
                <a:spcPts val="600"/>
              </a:spcBef>
            </a:pPr>
            <a:r>
              <a:rPr lang="en-US" b="1" dirty="0"/>
              <a:t>Combinatorial Analysis</a:t>
            </a:r>
            <a:r>
              <a:rPr lang="en-US" dirty="0"/>
              <a:t>: Techniques for  counting objects of different kinds. </a:t>
            </a:r>
          </a:p>
          <a:p>
            <a:pPr>
              <a:spcBef>
                <a:spcPts val="600"/>
              </a:spcBef>
            </a:pPr>
            <a:r>
              <a:rPr lang="en-US" b="1" dirty="0"/>
              <a:t>Discrete Structures</a:t>
            </a:r>
            <a:r>
              <a:rPr lang="en-US" dirty="0"/>
              <a:t>: Abstract mathematical structures that represent objects and the relationships between them. Examples are sets, permutations, relations, graphs, trees, and finite state machines.</a:t>
            </a:r>
          </a:p>
        </p:txBody>
      </p:sp>
      <p:sp>
        <p:nvSpPr>
          <p:cNvPr id="4" name="Slide Number Placeholder 5">
            <a:extLst>
              <a:ext uri="{FF2B5EF4-FFF2-40B4-BE49-F238E27FC236}">
                <a16:creationId xmlns:a16="http://schemas.microsoft.com/office/drawing/2014/main" id="{D7BA7216-2BFD-4A06-A8CC-31153BEC1594}"/>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5</a:t>
            </a:fld>
            <a:endParaRPr lang="en-US" dirty="0">
              <a:solidFill>
                <a:schemeClr val="bg1"/>
              </a:solidFill>
            </a:endParaRPr>
          </a:p>
        </p:txBody>
      </p:sp>
    </p:spTree>
    <p:extLst>
      <p:ext uri="{BB962C8B-B14F-4D97-AF65-F5344CB8AC3E}">
        <p14:creationId xmlns:p14="http://schemas.microsoft.com/office/powerpoint/2010/main" val="1191807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of a Course in Discrete Mathematics</a:t>
            </a:r>
            <a:r>
              <a:rPr lang="en-US" sz="1500" dirty="0"/>
              <a:t> 2</a:t>
            </a:r>
            <a:endParaRPr lang="en-US" dirty="0"/>
          </a:p>
        </p:txBody>
      </p:sp>
      <p:sp>
        <p:nvSpPr>
          <p:cNvPr id="3" name="Content Placeholder 2"/>
          <p:cNvSpPr>
            <a:spLocks noGrp="1"/>
          </p:cNvSpPr>
          <p:nvPr>
            <p:ph idx="1"/>
          </p:nvPr>
        </p:nvSpPr>
        <p:spPr>
          <a:xfrm>
            <a:off x="457200" y="1295400"/>
            <a:ext cx="8321040" cy="5257800"/>
          </a:xfrm>
        </p:spPr>
        <p:txBody>
          <a:bodyPr/>
          <a:lstStyle/>
          <a:p>
            <a:r>
              <a:rPr lang="en-US" sz="2400" b="1" dirty="0"/>
              <a:t>Algorithmic Thinking</a:t>
            </a:r>
            <a:r>
              <a:rPr lang="en-US" sz="2400" dirty="0"/>
              <a:t>: One way to solve many problems is to specify an algorithm. An algorithm is a sequence of steps that can be followed to solve any instance of a particular problem. Algorithmic thinking involves specifying algorithms, analyzing the memory and time required by an execution of the algorithm, and verifying that the algorithm will produce the correct answer. </a:t>
            </a:r>
          </a:p>
          <a:p>
            <a:r>
              <a:rPr lang="en-US" sz="2400" b="1" dirty="0"/>
              <a:t>Applications and Modeling</a:t>
            </a:r>
            <a:r>
              <a:rPr lang="en-US" sz="2400" dirty="0"/>
              <a:t>: It is important to appreciate and understand the wide range of applications of the topics in discrete mathematics and develop the ability to develop new models in various domains. Concepts from discrete mathematics  have not only been used to address problems in computing, but have been applied to solve problems in many areas such as chemistry, biology, linguistics, geography, business, etc.</a:t>
            </a:r>
          </a:p>
        </p:txBody>
      </p:sp>
      <p:sp>
        <p:nvSpPr>
          <p:cNvPr id="4" name="Slide Number Placeholder 5">
            <a:extLst>
              <a:ext uri="{FF2B5EF4-FFF2-40B4-BE49-F238E27FC236}">
                <a16:creationId xmlns:a16="http://schemas.microsoft.com/office/drawing/2014/main" id="{333006A4-1F7A-497A-852E-D4F3BE2030B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6</a:t>
            </a:fld>
            <a:endParaRPr lang="en-US" dirty="0">
              <a:solidFill>
                <a:schemeClr val="bg1"/>
              </a:solidFill>
            </a:endParaRPr>
          </a:p>
        </p:txBody>
      </p:sp>
    </p:spTree>
    <p:extLst>
      <p:ext uri="{BB962C8B-B14F-4D97-AF65-F5344CB8AC3E}">
        <p14:creationId xmlns:p14="http://schemas.microsoft.com/office/powerpoint/2010/main" val="320955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Discrete Mathematics is a Gateway Course</a:t>
            </a:r>
          </a:p>
        </p:txBody>
      </p:sp>
      <p:sp>
        <p:nvSpPr>
          <p:cNvPr id="3" name="Content Placeholder 2"/>
          <p:cNvSpPr>
            <a:spLocks noGrp="1"/>
          </p:cNvSpPr>
          <p:nvPr>
            <p:ph idx="1"/>
          </p:nvPr>
        </p:nvSpPr>
        <p:spPr>
          <a:xfrm>
            <a:off x="457200" y="1295400"/>
            <a:ext cx="8321040" cy="5257800"/>
          </a:xfrm>
        </p:spPr>
        <p:txBody>
          <a:bodyPr/>
          <a:lstStyle/>
          <a:p>
            <a:pPr>
              <a:lnSpc>
                <a:spcPct val="95000"/>
              </a:lnSpc>
              <a:spcBef>
                <a:spcPts val="600"/>
              </a:spcBef>
            </a:pPr>
            <a:r>
              <a:rPr lang="en-US" sz="2800" dirty="0"/>
              <a:t>Topics in discrete mathematics will be important in many courses that you will take in the future:</a:t>
            </a:r>
          </a:p>
          <a:p>
            <a:pPr marL="0" lvl="1" indent="0">
              <a:lnSpc>
                <a:spcPct val="95000"/>
              </a:lnSpc>
              <a:spcBef>
                <a:spcPts val="0"/>
              </a:spcBef>
              <a:buNone/>
            </a:pPr>
            <a:r>
              <a:rPr lang="en-US" sz="2400" b="1" dirty="0"/>
              <a:t>Computer Science</a:t>
            </a:r>
            <a:r>
              <a:rPr lang="en-US" sz="2400" dirty="0"/>
              <a:t>: Computer Architecture, Data Structures, Algorithms, Programming Languages, Compilers, Computer Security, Databases, Artificial Intelligence, Networking, Graphics, Game Design, Theory of Computation, ……</a:t>
            </a:r>
          </a:p>
          <a:p>
            <a:pPr marL="0" lvl="1" indent="0">
              <a:lnSpc>
                <a:spcPct val="95000"/>
              </a:lnSpc>
              <a:spcBef>
                <a:spcPts val="0"/>
              </a:spcBef>
              <a:buNone/>
            </a:pPr>
            <a:r>
              <a:rPr lang="en-US" sz="2400" b="1" dirty="0"/>
              <a:t>Mathematics</a:t>
            </a:r>
            <a:r>
              <a:rPr lang="en-US" sz="2400" dirty="0"/>
              <a:t>: Logic, Set Theory, Probability, Number Theory, Abstract Algebra, </a:t>
            </a:r>
            <a:r>
              <a:rPr lang="en-US" sz="2400" dirty="0" err="1"/>
              <a:t>Combinatorics</a:t>
            </a:r>
            <a:r>
              <a:rPr lang="en-US" sz="2400" dirty="0"/>
              <a:t>, Graph Theory, Game Theory, Network Optimization, …</a:t>
            </a:r>
          </a:p>
          <a:p>
            <a:pPr marL="347472" lvl="2" indent="-347472">
              <a:lnSpc>
                <a:spcPct val="95000"/>
              </a:lnSpc>
              <a:spcBef>
                <a:spcPts val="0"/>
              </a:spcBef>
            </a:pPr>
            <a:r>
              <a:rPr lang="en-US" sz="2200" dirty="0"/>
              <a:t>The concepts learned will also be helpful in continuous areas of mathematics.</a:t>
            </a:r>
          </a:p>
          <a:p>
            <a:pPr marL="0" lvl="1" indent="0">
              <a:lnSpc>
                <a:spcPct val="95000"/>
              </a:lnSpc>
              <a:spcBef>
                <a:spcPts val="0"/>
              </a:spcBef>
              <a:buNone/>
            </a:pPr>
            <a:r>
              <a:rPr lang="en-US" sz="2400" b="1" dirty="0"/>
              <a:t>Other Disciplines</a:t>
            </a:r>
            <a:r>
              <a:rPr lang="en-US" sz="2400" dirty="0"/>
              <a:t>: You may find concepts learned here useful in courses in philosophy, economics, linguistics, and other departments.</a:t>
            </a:r>
          </a:p>
        </p:txBody>
      </p:sp>
      <p:sp>
        <p:nvSpPr>
          <p:cNvPr id="4" name="Slide Number Placeholder 5">
            <a:extLst>
              <a:ext uri="{FF2B5EF4-FFF2-40B4-BE49-F238E27FC236}">
                <a16:creationId xmlns:a16="http://schemas.microsoft.com/office/drawing/2014/main" id="{EE241530-B19D-448A-AF7A-060B5A628A6D}"/>
              </a:ext>
            </a:extLst>
          </p:cNvPr>
          <p:cNvSpPr txBox="1">
            <a:spLocks/>
          </p:cNvSpPr>
          <p:nvPr/>
        </p:nvSpPr>
        <p:spPr>
          <a:xfrm>
            <a:off x="8686800" y="6705600"/>
            <a:ext cx="457200" cy="157113"/>
          </a:xfrm>
          <a:prstGeom prst="rect">
            <a:avLst/>
          </a:prstGeom>
        </p:spPr>
        <p:txBody>
          <a:bodyPr vert="horz" lIns="91440" tIns="45720" rIns="91440" bIns="45720" rtlCol="0" anchor="ctr" anchorCtr="0"/>
          <a:lstStyle>
            <a:defPPr>
              <a:defRPr lang="en-US"/>
            </a:defPPr>
            <a:lvl1pPr marL="0" algn="r" defTabSz="914400" rtl="0" eaLnBrk="1" latinLnBrk="0" hangingPunct="1">
              <a:defRPr sz="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47A6AB7-ED92-4CC2-895B-E46908831F7A}" type="slidenum">
              <a:rPr lang="en-US" smtClean="0">
                <a:solidFill>
                  <a:schemeClr val="bg1"/>
                </a:solidFill>
              </a:rPr>
              <a:pPr/>
              <a:t>7</a:t>
            </a:fld>
            <a:endParaRPr lang="en-US" dirty="0">
              <a:solidFill>
                <a:schemeClr val="bg1"/>
              </a:solidFill>
            </a:endParaRPr>
          </a:p>
        </p:txBody>
      </p:sp>
    </p:spTree>
    <p:extLst>
      <p:ext uri="{BB962C8B-B14F-4D97-AF65-F5344CB8AC3E}">
        <p14:creationId xmlns:p14="http://schemas.microsoft.com/office/powerpoint/2010/main" val="1051392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8A3E9831-4348-412A-8A2D-4D6D97B6143E}"/>
              </a:ext>
            </a:extLst>
          </p:cNvPr>
          <p:cNvSpPr>
            <a:spLocks noGrp="1"/>
          </p:cNvSpPr>
          <p:nvPr>
            <p:ph type="title"/>
          </p:nvPr>
        </p:nvSpPr>
        <p:spPr/>
        <p:txBody>
          <a:bodyPr/>
          <a:lstStyle/>
          <a:p>
            <a:r>
              <a:rPr lang="en-US" dirty="0"/>
              <a:t>End of Main Content</a:t>
            </a:r>
          </a:p>
        </p:txBody>
      </p:sp>
      <p:sp>
        <p:nvSpPr>
          <p:cNvPr id="5" name="Text Placeholder 2">
            <a:extLst>
              <a:ext uri="{FF2B5EF4-FFF2-40B4-BE49-F238E27FC236}">
                <a16:creationId xmlns:a16="http://schemas.microsoft.com/office/drawing/2014/main" id="{857CDEFD-6665-402A-B332-F28CFA8D64E0}"/>
              </a:ext>
            </a:extLst>
          </p:cNvPr>
          <p:cNvSpPr txBox="1">
            <a:spLocks/>
          </p:cNvSpPr>
          <p:nvPr/>
        </p:nvSpPr>
        <p:spPr>
          <a:xfrm>
            <a:off x="3464" y="6248400"/>
            <a:ext cx="9144000" cy="502920"/>
          </a:xfrm>
          <a:prstGeom prst="rect">
            <a:avLst/>
          </a:prstGeom>
        </p:spPr>
        <p:txBody>
          <a:bodyPr anchor="ctr"/>
          <a:lstStyle>
            <a:lvl1pPr marL="0" indent="0" algn="ctr" defTabSz="457200" rtl="0" eaLnBrk="1" latinLnBrk="0" hangingPunct="1">
              <a:spcBef>
                <a:spcPct val="20000"/>
              </a:spcBef>
              <a:buFont typeface="Arial"/>
              <a:buNone/>
              <a:defRPr sz="800" kern="1200">
                <a:solidFill>
                  <a:schemeClr val="bg1"/>
                </a:solidFill>
                <a:latin typeface="+mn-lt"/>
                <a:ea typeface="+mn-ea"/>
                <a:cs typeface="+mn-cs"/>
              </a:defRPr>
            </a:lvl1pPr>
            <a:lvl2pPr marL="742950" indent="-285750" algn="ctr"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ctr"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ctr"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ctr"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3093565844"/>
      </p:ext>
    </p:extLst>
  </p:cSld>
  <p:clrMapOvr>
    <a:masterClrMapping/>
  </p:clrMapOvr>
</p:sld>
</file>

<file path=ppt/theme/theme1.xml><?xml version="1.0" encoding="utf-8"?>
<a:theme xmlns:a="http://schemas.openxmlformats.org/drawingml/2006/main" name="FIRST, BREAK, LAST slides ">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0.xml><?xml version="1.0" encoding="utf-8"?>
<a:theme xmlns:a="http://schemas.openxmlformats.org/drawingml/2006/main" name="Red Bar Footer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lternate FIRST, BREAK, LAST slide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Plain BODY/MAIN CONTENT">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Red bar footer BODY/MAIN CONTENT">
  <a:themeElements>
    <a:clrScheme name="Custom 63">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00518B"/>
      </a:hlink>
      <a:folHlink>
        <a:srgbClr val="00518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PLAIN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End slide">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2016_Modified_MHHE_Accessible" id="{E82C14FF-4BDE-4F64-9A68-F6EDA5AFB1BB}" vid="{F737F535-3048-4356-99AF-2805CA228E6B}"/>
    </a:ext>
  </a:extLst>
</a:theme>
</file>

<file path=ppt/theme/theme7.xml><?xml version="1.0" encoding="utf-8"?>
<a:theme xmlns:a="http://schemas.openxmlformats.org/drawingml/2006/main" name="RED FOOTER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BLUE Section Divider, Quotes, Callouts">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Plain_APPENDIX">
  <a:themeElements>
    <a:clrScheme name="MHHE Branding">
      <a:dk1>
        <a:sysClr val="windowText" lastClr="000000"/>
      </a:dk1>
      <a:lt1>
        <a:sysClr val="window" lastClr="FFFFFF"/>
      </a:lt1>
      <a:dk2>
        <a:srgbClr val="E6E4CC"/>
      </a:dk2>
      <a:lt2>
        <a:srgbClr val="C30C20"/>
      </a:lt2>
      <a:accent1>
        <a:srgbClr val="7AC1AC"/>
      </a:accent1>
      <a:accent2>
        <a:srgbClr val="802754"/>
      </a:accent2>
      <a:accent3>
        <a:srgbClr val="777777"/>
      </a:accent3>
      <a:accent4>
        <a:srgbClr val="DC5A20"/>
      </a:accent4>
      <a:accent5>
        <a:srgbClr val="39858E"/>
      </a:accent5>
      <a:accent6>
        <a:srgbClr val="FFCE00"/>
      </a:accent6>
      <a:hlink>
        <a:srgbClr val="39858E"/>
      </a:hlink>
      <a:folHlink>
        <a:srgbClr val="39858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MHHE_Accessible_PPT_Template-v4</Template>
  <TotalTime>2281</TotalTime>
  <Words>708</Words>
  <Application>Microsoft Office PowerPoint</Application>
  <PresentationFormat>On-screen Show (4:3)</PresentationFormat>
  <Paragraphs>45</Paragraphs>
  <Slides>8</Slides>
  <Notes>0</Notes>
  <HiddenSlides>0</HiddenSlides>
  <MMClips>0</MMClips>
  <ScaleCrop>false</ScaleCrop>
  <HeadingPairs>
    <vt:vector size="6" baseType="variant">
      <vt:variant>
        <vt:lpstr>Fonts Used</vt:lpstr>
      </vt:variant>
      <vt:variant>
        <vt:i4>6</vt:i4>
      </vt:variant>
      <vt:variant>
        <vt:lpstr>Theme</vt:lpstr>
      </vt:variant>
      <vt:variant>
        <vt:i4>10</vt:i4>
      </vt:variant>
      <vt:variant>
        <vt:lpstr>Slide Titles</vt:lpstr>
      </vt:variant>
      <vt:variant>
        <vt:i4>8</vt:i4>
      </vt:variant>
    </vt:vector>
  </HeadingPairs>
  <TitlesOfParts>
    <vt:vector size="24" baseType="lpstr">
      <vt:lpstr>Arial</vt:lpstr>
      <vt:lpstr>ArumSans Bold</vt:lpstr>
      <vt:lpstr>ArumSans Regular</vt:lpstr>
      <vt:lpstr>Calibri</vt:lpstr>
      <vt:lpstr>Calibri (Body)</vt:lpstr>
      <vt:lpstr>Vectipede Rg</vt:lpstr>
      <vt:lpstr>FIRST, BREAK, LAST slides </vt:lpstr>
      <vt:lpstr>Alternate FIRST, BREAK, LAST slides</vt:lpstr>
      <vt:lpstr>Plain BODY/MAIN CONTENT</vt:lpstr>
      <vt:lpstr>Red bar footer BODY/MAIN CONTENT</vt:lpstr>
      <vt:lpstr>PLAIN Section Divider, Quotes, Callouts</vt:lpstr>
      <vt:lpstr>End slide</vt:lpstr>
      <vt:lpstr>RED FOOTER Section Divider, Quotes, Callouts</vt:lpstr>
      <vt:lpstr>BLUE Section Divider, Quotes, Callouts</vt:lpstr>
      <vt:lpstr>Plain_APPENDIX</vt:lpstr>
      <vt:lpstr>Red Bar Footer_APPENDIX</vt:lpstr>
      <vt:lpstr>Discrete Mathematics and Its Applications</vt:lpstr>
      <vt:lpstr>What is Discrete Mathematics?</vt:lpstr>
      <vt:lpstr>Kinds of Problems Solved Using Discrete Mathematics 1</vt:lpstr>
      <vt:lpstr>Kinds of Problems Solved Using Discrete Mathematics 2</vt:lpstr>
      <vt:lpstr>Goals of a Course in Discrete Mathematics 1</vt:lpstr>
      <vt:lpstr>Goals of a Course in Discrete Mathematics 2</vt:lpstr>
      <vt:lpstr>Discrete Mathematics is a Gateway Course</vt:lpstr>
      <vt:lpstr>End of Main Content</vt:lpstr>
    </vt:vector>
  </TitlesOfParts>
  <Company>The McGraw-Hill Companies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00: Discrete Mathematics and Its Applications</dc:title>
  <dc:creator>Hahn, Sandra</dc:creator>
  <cp:lastModifiedBy>Ritik Singh</cp:lastModifiedBy>
  <cp:revision>276</cp:revision>
  <dcterms:created xsi:type="dcterms:W3CDTF">2017-12-05T17:18:18Z</dcterms:created>
  <dcterms:modified xsi:type="dcterms:W3CDTF">2021-08-06T12:19:19Z</dcterms:modified>
</cp:coreProperties>
</file>