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85" r:id="rId3"/>
    <p:sldId id="284" r:id="rId4"/>
    <p:sldId id="286" r:id="rId5"/>
    <p:sldId id="287" r:id="rId6"/>
    <p:sldId id="290" r:id="rId7"/>
    <p:sldId id="292" r:id="rId8"/>
    <p:sldId id="291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6" r:id="rId21"/>
    <p:sldId id="305" r:id="rId22"/>
    <p:sldId id="307" r:id="rId23"/>
    <p:sldId id="288" r:id="rId24"/>
    <p:sldId id="308" r:id="rId25"/>
    <p:sldId id="309" r:id="rId26"/>
    <p:sldId id="310" r:id="rId27"/>
    <p:sldId id="311" r:id="rId28"/>
    <p:sldId id="312" r:id="rId29"/>
    <p:sldId id="289" r:id="rId30"/>
    <p:sldId id="293" r:id="rId31"/>
    <p:sldId id="313" r:id="rId32"/>
    <p:sldId id="272" r:id="rId33"/>
    <p:sldId id="257" r:id="rId34"/>
    <p:sldId id="259" r:id="rId35"/>
    <p:sldId id="268" r:id="rId36"/>
    <p:sldId id="258" r:id="rId37"/>
    <p:sldId id="269" r:id="rId38"/>
    <p:sldId id="270" r:id="rId39"/>
    <p:sldId id="267" r:id="rId40"/>
    <p:sldId id="260" r:id="rId41"/>
    <p:sldId id="262" r:id="rId42"/>
    <p:sldId id="273" r:id="rId43"/>
    <p:sldId id="274" r:id="rId44"/>
    <p:sldId id="263" r:id="rId45"/>
    <p:sldId id="271" r:id="rId46"/>
    <p:sldId id="264" r:id="rId47"/>
    <p:sldId id="265" r:id="rId48"/>
    <p:sldId id="275" r:id="rId49"/>
    <p:sldId id="276" r:id="rId50"/>
    <p:sldId id="266" r:id="rId51"/>
    <p:sldId id="261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3585" r:id="rId60"/>
    <p:sldId id="358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lIns="109728" tIns="109728" rIns="109728" bIns="91440" anchor="b"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18AD-F44F-484C-A3D2-C5EF8D94DE24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97D3-3687-4972-B93C-3CFDF36BF9D2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AA46-D730-4A32-BF6D-5880ED7B6ED6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7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2D1-B868-4347-B796-3B5A5EB129FF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3C2D-6745-47B6-A29E-FE249DBCE96C}" type="datetime1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44C2-3623-4BFB-B9A0-94542302335A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B92-D160-4899-8AEB-23E2AB3EBB07}" type="datetime1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71B3-2886-4196-8AEE-F25AFF1977D5}" type="datetime1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A954-8CB7-411C-B9F4-2C7BBA3637E7}" type="datetime1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446A-20B5-4264-B561-E7D9C581BFC4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C44C-94B9-4BA1-95A5-21C59D41B284}" type="datetime1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262A92C-3DD6-4D28-BA90-423F0C949F16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05E4-A1D6-273A-351C-BD464B544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Midterm 2 </a:t>
            </a:r>
            <a:br>
              <a:rPr lang="en-CA" dirty="0"/>
            </a:br>
            <a:r>
              <a:rPr lang="en-CA" sz="5300" dirty="0"/>
              <a:t>practice 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CFD813-6FA4-C986-8A3C-2F438CF68F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CA" dirty="0"/>
              <a:t>Source: textbook</a:t>
            </a:r>
          </a:p>
        </p:txBody>
      </p:sp>
    </p:spTree>
    <p:extLst>
      <p:ext uri="{BB962C8B-B14F-4D97-AF65-F5344CB8AC3E}">
        <p14:creationId xmlns:p14="http://schemas.microsoft.com/office/powerpoint/2010/main" val="389297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1192-4AEF-DE9F-54DC-068C30C2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75BE8-92ED-8A88-2B7C-F13351364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95" t="22144" r="49951" b="22728"/>
          <a:stretch/>
        </p:blipFill>
        <p:spPr>
          <a:xfrm>
            <a:off x="2949388" y="1559859"/>
            <a:ext cx="5199530" cy="4679575"/>
          </a:xfrm>
        </p:spPr>
      </p:pic>
    </p:spTree>
    <p:extLst>
      <p:ext uri="{BB962C8B-B14F-4D97-AF65-F5344CB8AC3E}">
        <p14:creationId xmlns:p14="http://schemas.microsoft.com/office/powerpoint/2010/main" val="373640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ABE5-415D-B684-74A4-38663CCF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5.1-21 (</a:t>
            </a:r>
            <a:r>
              <a:rPr lang="en-CA" dirty="0" err="1"/>
              <a:t>youtube</a:t>
            </a:r>
            <a:r>
              <a:rPr lang="en-CA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0FA3A-DA65-E3CA-4C03-77D4E2C3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7" t="25108" r="16794" b="70545"/>
          <a:stretch/>
        </p:blipFill>
        <p:spPr>
          <a:xfrm>
            <a:off x="818911" y="2970323"/>
            <a:ext cx="9131914" cy="689609"/>
          </a:xfrm>
        </p:spPr>
      </p:pic>
    </p:spTree>
    <p:extLst>
      <p:ext uri="{BB962C8B-B14F-4D97-AF65-F5344CB8AC3E}">
        <p14:creationId xmlns:p14="http://schemas.microsoft.com/office/powerpoint/2010/main" val="897354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EC6E-6361-5E43-3B1A-597D6D92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7FFCB6-8591-4094-2ED4-A43F42C64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271" t="33604" r="10051" b="58690"/>
          <a:stretch/>
        </p:blipFill>
        <p:spPr>
          <a:xfrm>
            <a:off x="1012409" y="2707340"/>
            <a:ext cx="10799003" cy="1210235"/>
          </a:xfrm>
        </p:spPr>
      </p:pic>
    </p:spTree>
    <p:extLst>
      <p:ext uri="{BB962C8B-B14F-4D97-AF65-F5344CB8AC3E}">
        <p14:creationId xmlns:p14="http://schemas.microsoft.com/office/powerpoint/2010/main" val="1012802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9859D-4408-C1BF-CD28-C8702CFD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5.1-25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336DD0-1067-3070-E1FD-2EF23E05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7" t="47238" r="9272" b="46439"/>
          <a:stretch/>
        </p:blipFill>
        <p:spPr>
          <a:xfrm>
            <a:off x="1186699" y="3093498"/>
            <a:ext cx="10150310" cy="904761"/>
          </a:xfrm>
        </p:spPr>
      </p:pic>
    </p:spTree>
    <p:extLst>
      <p:ext uri="{BB962C8B-B14F-4D97-AF65-F5344CB8AC3E}">
        <p14:creationId xmlns:p14="http://schemas.microsoft.com/office/powerpoint/2010/main" val="1573557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D471-1E6F-E636-27A9-2E8D10F4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690EA6-7F95-BEAA-B63F-8E4AD7D8E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82" t="11277" r="8050" b="80819"/>
          <a:stretch/>
        </p:blipFill>
        <p:spPr>
          <a:xfrm>
            <a:off x="1455649" y="2590800"/>
            <a:ext cx="9280701" cy="905436"/>
          </a:xfrm>
        </p:spPr>
      </p:pic>
    </p:spTree>
    <p:extLst>
      <p:ext uri="{BB962C8B-B14F-4D97-AF65-F5344CB8AC3E}">
        <p14:creationId xmlns:p14="http://schemas.microsoft.com/office/powerpoint/2010/main" val="249015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5671-45FA-86F0-2A96-AD58C98B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00609-D84A-EBBD-95F9-EE69273F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048" t="26491" r="8939" b="65605"/>
          <a:stretch/>
        </p:blipFill>
        <p:spPr>
          <a:xfrm>
            <a:off x="498797" y="2779059"/>
            <a:ext cx="11626322" cy="1174375"/>
          </a:xfrm>
        </p:spPr>
      </p:pic>
    </p:spTree>
    <p:extLst>
      <p:ext uri="{BB962C8B-B14F-4D97-AF65-F5344CB8AC3E}">
        <p14:creationId xmlns:p14="http://schemas.microsoft.com/office/powerpoint/2010/main" val="3980906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88A5-C95E-387F-82E1-25998693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0F473-3F6A-264D-E75A-EF517D638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158" t="56524" r="11954" b="35770"/>
          <a:stretch/>
        </p:blipFill>
        <p:spPr>
          <a:xfrm>
            <a:off x="860611" y="2994212"/>
            <a:ext cx="9789459" cy="1013011"/>
          </a:xfrm>
        </p:spPr>
      </p:pic>
    </p:spTree>
    <p:extLst>
      <p:ext uri="{BB962C8B-B14F-4D97-AF65-F5344CB8AC3E}">
        <p14:creationId xmlns:p14="http://schemas.microsoft.com/office/powerpoint/2010/main" val="129425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EE57-2EBC-A0E2-2B23-9693B4EB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5.1-41 (not for midterm 2, but final maybe??)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4986F6-1C86-3763-51A6-845E5DDD8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82" t="15426" r="48395" b="69375"/>
          <a:stretch/>
        </p:blipFill>
        <p:spPr>
          <a:xfrm>
            <a:off x="709981" y="2698376"/>
            <a:ext cx="10128606" cy="2008094"/>
          </a:xfrm>
        </p:spPr>
      </p:pic>
    </p:spTree>
    <p:extLst>
      <p:ext uri="{BB962C8B-B14F-4D97-AF65-F5344CB8AC3E}">
        <p14:creationId xmlns:p14="http://schemas.microsoft.com/office/powerpoint/2010/main" val="37530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0A6E-3133-71E9-2466-80D2507C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5.1-45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1A8C6-C8AF-6377-D92F-486FE2B14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49" t="77666" r="49951" b="9688"/>
          <a:stretch/>
        </p:blipFill>
        <p:spPr>
          <a:xfrm>
            <a:off x="639413" y="2644588"/>
            <a:ext cx="10561549" cy="1792941"/>
          </a:xfrm>
        </p:spPr>
      </p:pic>
    </p:spTree>
    <p:extLst>
      <p:ext uri="{BB962C8B-B14F-4D97-AF65-F5344CB8AC3E}">
        <p14:creationId xmlns:p14="http://schemas.microsoft.com/office/powerpoint/2010/main" val="312918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B3BC-4944-6B98-472E-5B68FA09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5.1-51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C4071D-9D31-5598-0116-3E5E37EE9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03" t="33012" r="11384" b="25495"/>
          <a:stretch/>
        </p:blipFill>
        <p:spPr>
          <a:xfrm>
            <a:off x="1837764" y="1792940"/>
            <a:ext cx="8247529" cy="4183529"/>
          </a:xfrm>
        </p:spPr>
      </p:pic>
    </p:spTree>
    <p:extLst>
      <p:ext uri="{BB962C8B-B14F-4D97-AF65-F5344CB8AC3E}">
        <p14:creationId xmlns:p14="http://schemas.microsoft.com/office/powerpoint/2010/main" val="16399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8A08-83CB-6E2B-219F-E95BC8C68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5.1, 5.2, 5.3 Induction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D27D0-2538-AB57-857A-CF193AF09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815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0F2D-7AD9-C388-646B-5E6839A9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 – 55   hmmm…..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402499-4985-22AF-8DEB-EEA3645F9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715" t="26096" r="21053" b="49601"/>
          <a:stretch/>
        </p:blipFill>
        <p:spPr>
          <a:xfrm>
            <a:off x="693201" y="1416424"/>
            <a:ext cx="6741459" cy="2950886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E90AFA8-2D21-E9EA-F290-C5E279E5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18" t="71936" r="49951" b="20753"/>
          <a:stretch/>
        </p:blipFill>
        <p:spPr>
          <a:xfrm>
            <a:off x="555811" y="4124981"/>
            <a:ext cx="7489163" cy="9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EF33-3BFD-5E69-299D-AEAEE9A7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5.1-61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852D3C-0527-4CD5-FC4E-2BC0679F9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85" t="53758" r="50951" b="33399"/>
          <a:stretch/>
        </p:blipFill>
        <p:spPr>
          <a:xfrm>
            <a:off x="1290917" y="2247562"/>
            <a:ext cx="9996780" cy="2362875"/>
          </a:xfrm>
        </p:spPr>
      </p:pic>
    </p:spTree>
    <p:extLst>
      <p:ext uri="{BB962C8B-B14F-4D97-AF65-F5344CB8AC3E}">
        <p14:creationId xmlns:p14="http://schemas.microsoft.com/office/powerpoint/2010/main" val="1487251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7F8-6547-70F4-C54D-077AFB60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5.1-67   </a:t>
            </a:r>
            <a:r>
              <a:rPr lang="en-CA" dirty="0" err="1"/>
              <a:t>hmmmm</a:t>
            </a:r>
            <a:r>
              <a:rPr lang="en-CA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3BAD1E-A44A-64AC-3AC9-A61776963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28" t="73517" r="18497" b="13245"/>
          <a:stretch/>
        </p:blipFill>
        <p:spPr>
          <a:xfrm>
            <a:off x="860873" y="2636298"/>
            <a:ext cx="9269246" cy="2250141"/>
          </a:xfrm>
        </p:spPr>
      </p:pic>
    </p:spTree>
    <p:extLst>
      <p:ext uri="{BB962C8B-B14F-4D97-AF65-F5344CB8AC3E}">
        <p14:creationId xmlns:p14="http://schemas.microsoft.com/office/powerpoint/2010/main" val="76999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391B-29F6-DDC9-F1D7-E20024362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AB72F-FFF8-0018-CF14-29DE45442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373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2139-18D9-CA3C-F295-49532101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BD93D-B162-39F7-B9E3-9A3F67D9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29" t="30443" r="54063" b="57504"/>
          <a:stretch/>
        </p:blipFill>
        <p:spPr>
          <a:xfrm>
            <a:off x="304800" y="1488141"/>
            <a:ext cx="7019367" cy="164054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E7CCEF9-5A94-B2CB-DEBC-06CECEE0B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0" t="11079" r="22164" b="59085"/>
          <a:stretch/>
        </p:blipFill>
        <p:spPr>
          <a:xfrm>
            <a:off x="639412" y="2985247"/>
            <a:ext cx="6119975" cy="369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FE93-D994-0BAD-1FDE-2AFBDB5C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709E0A-121B-6968-2873-52B544FAF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96" t="33209" r="51285" b="45057"/>
          <a:stretch/>
        </p:blipFill>
        <p:spPr>
          <a:xfrm>
            <a:off x="1568823" y="2088777"/>
            <a:ext cx="8148918" cy="3421297"/>
          </a:xfrm>
        </p:spPr>
      </p:pic>
    </p:spTree>
    <p:extLst>
      <p:ext uri="{BB962C8B-B14F-4D97-AF65-F5344CB8AC3E}">
        <p14:creationId xmlns:p14="http://schemas.microsoft.com/office/powerpoint/2010/main" val="1696781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AD12-8419-FEE0-B154-9DF46B11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DA575-CC08-195E-622A-7ECA3D888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160" t="15624" r="18831" b="69176"/>
          <a:stretch/>
        </p:blipFill>
        <p:spPr>
          <a:xfrm>
            <a:off x="1739153" y="2330824"/>
            <a:ext cx="8247531" cy="2349774"/>
          </a:xfrm>
        </p:spPr>
      </p:pic>
    </p:spTree>
    <p:extLst>
      <p:ext uri="{BB962C8B-B14F-4D97-AF65-F5344CB8AC3E}">
        <p14:creationId xmlns:p14="http://schemas.microsoft.com/office/powerpoint/2010/main" val="631645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BC6CA-1282-8691-D0B7-5ADAC239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5.2-25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5D0538-A211-8E7A-2890-C0A4212EB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048" t="30838" r="21944" b="39326"/>
          <a:stretch/>
        </p:blipFill>
        <p:spPr>
          <a:xfrm>
            <a:off x="1712260" y="1631576"/>
            <a:ext cx="7915834" cy="4427005"/>
          </a:xfrm>
        </p:spPr>
      </p:pic>
    </p:spTree>
    <p:extLst>
      <p:ext uri="{BB962C8B-B14F-4D97-AF65-F5344CB8AC3E}">
        <p14:creationId xmlns:p14="http://schemas.microsoft.com/office/powerpoint/2010/main" val="3064068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0276-DE7F-A200-DD42-3FA21CB2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5.2-35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CA600-59C7-4679-E4A1-423C0A1A6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06" t="50399" r="50730" b="36363"/>
          <a:stretch/>
        </p:blipFill>
        <p:spPr>
          <a:xfrm>
            <a:off x="1102657" y="2303928"/>
            <a:ext cx="10229139" cy="2492189"/>
          </a:xfrm>
        </p:spPr>
      </p:pic>
    </p:spTree>
    <p:extLst>
      <p:ext uri="{BB962C8B-B14F-4D97-AF65-F5344CB8AC3E}">
        <p14:creationId xmlns:p14="http://schemas.microsoft.com/office/powerpoint/2010/main" val="189424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7C13-7AC0-D299-FD12-CAFDF65F2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5E658-51E5-9F77-03EF-A166B2A04B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43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1E70-A2E5-7C01-BC00-1032F376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Induction 5.1, 5.2, 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82129-BE4E-8895-53D4-683FD67E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Section5.1:3,7,11,13,15,19,21,23,25,[27],[29],31,33,37,41,45,51,55, 61,[65],67,[75].</a:t>
            </a:r>
          </a:p>
          <a:p>
            <a:r>
              <a:rPr lang="fr-FR" dirty="0"/>
              <a:t> Section5.2:3,5,[11],13,[15],[17],[23],25,[31],35,[39].</a:t>
            </a:r>
          </a:p>
          <a:p>
            <a:r>
              <a:rPr lang="pt-BR" dirty="0"/>
              <a:t>Section5.3:3(a,d),5(a,b,e),9,13,15,23,25(a,c),29,31(a),35,37,41,[43],45, [49],61(b,c).</a:t>
            </a:r>
          </a:p>
          <a:p>
            <a:endParaRPr lang="pt-BR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6300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1E70-A2E5-7C01-BC00-1032F376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Induction 5.1, 5.2, 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82129-BE4E-8895-53D4-683FD67E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Section5.1:3,7,11,13,15,19,21,23,25,[27],[29],31,33,37,41,45,51,55, 61,[65],67,[75].</a:t>
            </a:r>
          </a:p>
          <a:p>
            <a:r>
              <a:rPr lang="fr-FR" dirty="0"/>
              <a:t> Section5.2:3,5,[11],13,[15],[17],[23],25,[31],35,[39].</a:t>
            </a:r>
          </a:p>
          <a:p>
            <a:r>
              <a:rPr lang="pt-BR" dirty="0"/>
              <a:t>Section5.3:3(a,d),5(a,b,e),9,13,15,23,25(a,c),29,31(a),35,37,41,[43],45, [49],61(b,c).</a:t>
            </a:r>
          </a:p>
          <a:p>
            <a:endParaRPr lang="pt-BR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1333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BAC1-8637-97C8-09FD-C47816653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FD7A-A8E2-CDAE-97E9-3A9086433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6251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93BA-F649-A0E5-0917-FF7C08CA93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8.1 recurrences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457F3-3AFE-CA54-441D-460B4C3172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5032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A7B3-3713-357B-D37E-9407A55E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Recurrences  </a:t>
            </a:r>
            <a:r>
              <a:rPr lang="en-CA" dirty="0" err="1"/>
              <a:t>ch</a:t>
            </a:r>
            <a:r>
              <a:rPr lang="en-CA" dirty="0"/>
              <a:t> 8.1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6745-AE45-C554-A708-9F071209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82" y="1639615"/>
            <a:ext cx="10904435" cy="4537348"/>
          </a:xfrm>
        </p:spPr>
        <p:txBody>
          <a:bodyPr/>
          <a:lstStyle/>
          <a:p>
            <a:r>
              <a:rPr lang="en-CA" dirty="0"/>
              <a:t>Neal’s question list</a:t>
            </a:r>
          </a:p>
          <a:p>
            <a:r>
              <a:rPr lang="en-CA" dirty="0"/>
              <a:t>Section8.1:1,3,9,11,13,[15],17,[21],[39],[41]. Section8.2:1,3(</a:t>
            </a:r>
            <a:r>
              <a:rPr lang="en-CA" dirty="0" err="1"/>
              <a:t>a,c,d,e,f</a:t>
            </a:r>
            <a:r>
              <a:rPr lang="en-CA" dirty="0"/>
              <a:t>),7,9,13,15,19,21,23,25,27(</a:t>
            </a:r>
            <a:r>
              <a:rPr lang="en-CA" dirty="0" err="1"/>
              <a:t>a,b,c,f,g</a:t>
            </a:r>
            <a:r>
              <a:rPr lang="en-CA" dirty="0"/>
              <a:t>),29,33,37, [39],[41],47.</a:t>
            </a:r>
          </a:p>
          <a:p>
            <a:endParaRPr lang="en-CA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1530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8A6D-2858-95CE-3E5A-BC29CFEF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 q1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09D04-861F-480A-682B-C82D6DF20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88" t="27226" r="53184" b="62593"/>
          <a:stretch/>
        </p:blipFill>
        <p:spPr>
          <a:xfrm>
            <a:off x="509045" y="2532494"/>
            <a:ext cx="10904435" cy="1793012"/>
          </a:xfrm>
        </p:spPr>
      </p:pic>
    </p:spTree>
    <p:extLst>
      <p:ext uri="{BB962C8B-B14F-4D97-AF65-F5344CB8AC3E}">
        <p14:creationId xmlns:p14="http://schemas.microsoft.com/office/powerpoint/2010/main" val="2606059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F682-A983-BCBA-4CD9-AC86C372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B3A9BE-5AD8-F603-BDA1-EA0B27E6D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802" t="27226" r="16603" b="50542"/>
          <a:stretch/>
        </p:blipFill>
        <p:spPr>
          <a:xfrm>
            <a:off x="639413" y="1357459"/>
            <a:ext cx="9518430" cy="34407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4582C-3340-E265-055A-18D9E7C07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2" t="77336" r="50000" b="13578"/>
          <a:stretch/>
        </p:blipFill>
        <p:spPr>
          <a:xfrm>
            <a:off x="876139" y="4798243"/>
            <a:ext cx="10150578" cy="15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8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C5B3-D982-572D-94F9-E48CFE5B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 q9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224D9-CD51-65FC-D7E0-CA0149C9C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855" y="2290019"/>
            <a:ext cx="10391769" cy="2602492"/>
          </a:xfrm>
        </p:spPr>
      </p:pic>
    </p:spTree>
    <p:extLst>
      <p:ext uri="{BB962C8B-B14F-4D97-AF65-F5344CB8AC3E}">
        <p14:creationId xmlns:p14="http://schemas.microsoft.com/office/powerpoint/2010/main" val="50405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7B183-8BE4-8A7E-C640-6307E7B7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 – q11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4C7EA2-99E6-A91C-CA56-35F887F36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51" t="50399" r="49950" b="31818"/>
          <a:stretch/>
        </p:blipFill>
        <p:spPr>
          <a:xfrm>
            <a:off x="969383" y="1869141"/>
            <a:ext cx="10884348" cy="3119718"/>
          </a:xfrm>
        </p:spPr>
      </p:pic>
    </p:spTree>
    <p:extLst>
      <p:ext uri="{BB962C8B-B14F-4D97-AF65-F5344CB8AC3E}">
        <p14:creationId xmlns:p14="http://schemas.microsoft.com/office/powerpoint/2010/main" val="1322322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97FC-250F-23C0-AA1B-C8ADEDF9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BA14A-E4A5-4823-F492-148D73781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27" t="50992" r="13718" b="32212"/>
          <a:stretch/>
        </p:blipFill>
        <p:spPr>
          <a:xfrm>
            <a:off x="790470" y="1873624"/>
            <a:ext cx="10753378" cy="2948506"/>
          </a:xfrm>
        </p:spPr>
      </p:pic>
    </p:spTree>
    <p:extLst>
      <p:ext uri="{BB962C8B-B14F-4D97-AF65-F5344CB8AC3E}">
        <p14:creationId xmlns:p14="http://schemas.microsoft.com/office/powerpoint/2010/main" val="857733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6435-88FC-A7DF-5C66-03989925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8.1q-17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ADCD41-A151-0AAF-FB06-0CAD39002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673" t="57562" r="11577" b="25609"/>
          <a:stretch/>
        </p:blipFill>
        <p:spPr>
          <a:xfrm>
            <a:off x="1263774" y="2450968"/>
            <a:ext cx="9322528" cy="2337847"/>
          </a:xfrm>
        </p:spPr>
      </p:pic>
    </p:spTree>
    <p:extLst>
      <p:ext uri="{BB962C8B-B14F-4D97-AF65-F5344CB8AC3E}">
        <p14:creationId xmlns:p14="http://schemas.microsoft.com/office/powerpoint/2010/main" val="667975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1429-53BE-B2DC-EDB8-83D75DD603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5.1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36465-85AC-BBF2-5A6E-4CF57E81C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74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8.1-q28 (extra)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AE8DDC-3505-9CCC-224A-FBADB08DA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1" t="59224" r="52600" b="27271"/>
          <a:stretch/>
        </p:blipFill>
        <p:spPr>
          <a:xfrm>
            <a:off x="509048" y="2592371"/>
            <a:ext cx="11323774" cy="2300140"/>
          </a:xfrm>
        </p:spPr>
      </p:pic>
    </p:spTree>
    <p:extLst>
      <p:ext uri="{BB962C8B-B14F-4D97-AF65-F5344CB8AC3E}">
        <p14:creationId xmlns:p14="http://schemas.microsoft.com/office/powerpoint/2010/main" val="291993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8.1-q33,34 (extra)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5C743B-F098-4F9F-EBC7-AA6117286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52" t="41355" r="16837" b="38904"/>
          <a:stretch/>
        </p:blipFill>
        <p:spPr>
          <a:xfrm>
            <a:off x="433632" y="1911738"/>
            <a:ext cx="11028171" cy="3527527"/>
          </a:xfrm>
        </p:spPr>
      </p:pic>
    </p:spTree>
    <p:extLst>
      <p:ext uri="{BB962C8B-B14F-4D97-AF65-F5344CB8AC3E}">
        <p14:creationId xmlns:p14="http://schemas.microsoft.com/office/powerpoint/2010/main" val="3957600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A44D-F688-4568-2086-A02CFACE8D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8.2 recurrences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7D09E-5240-1E97-B1E9-D497F9BEE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3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A7B3-3713-357B-D37E-9407A55E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Recurrences  </a:t>
            </a:r>
            <a:r>
              <a:rPr lang="en-CA" dirty="0" err="1"/>
              <a:t>ch</a:t>
            </a:r>
            <a:r>
              <a:rPr lang="en-CA" dirty="0"/>
              <a:t> 8.2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6745-AE45-C554-A708-9F071209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82" y="1639615"/>
            <a:ext cx="10904435" cy="4537348"/>
          </a:xfrm>
        </p:spPr>
        <p:txBody>
          <a:bodyPr/>
          <a:lstStyle/>
          <a:p>
            <a:r>
              <a:rPr lang="en-CA" dirty="0"/>
              <a:t>Neal’s question list</a:t>
            </a:r>
          </a:p>
          <a:p>
            <a:r>
              <a:rPr lang="en-CA" dirty="0"/>
              <a:t>Section8.1:1,3,9,11,13,[15],17,[21],[39],[41]. </a:t>
            </a:r>
            <a:r>
              <a:rPr lang="en-CA" dirty="0">
                <a:solidFill>
                  <a:srgbClr val="FF0000"/>
                </a:solidFill>
              </a:rPr>
              <a:t>Section8.2:1,3(</a:t>
            </a:r>
            <a:r>
              <a:rPr lang="en-CA" dirty="0" err="1">
                <a:solidFill>
                  <a:srgbClr val="FF0000"/>
                </a:solidFill>
              </a:rPr>
              <a:t>a,c,d,e,f</a:t>
            </a:r>
            <a:r>
              <a:rPr lang="en-CA" dirty="0">
                <a:solidFill>
                  <a:srgbClr val="FF0000"/>
                </a:solidFill>
              </a:rPr>
              <a:t>),7,9,13,15,19,21,23,25,27(</a:t>
            </a:r>
            <a:r>
              <a:rPr lang="en-CA" dirty="0" err="1">
                <a:solidFill>
                  <a:srgbClr val="FF0000"/>
                </a:solidFill>
              </a:rPr>
              <a:t>a,b,c,f,g</a:t>
            </a:r>
            <a:r>
              <a:rPr lang="en-CA" dirty="0">
                <a:solidFill>
                  <a:srgbClr val="FF0000"/>
                </a:solidFill>
              </a:rPr>
              <a:t>),29,33,37, [39],[41],47.</a:t>
            </a:r>
          </a:p>
          <a:p>
            <a:endParaRPr lang="en-CA" dirty="0"/>
          </a:p>
          <a:p>
            <a:r>
              <a:rPr lang="en-CA" dirty="0"/>
              <a:t>*Selection of questions are based on course content</a:t>
            </a:r>
          </a:p>
          <a:p>
            <a:r>
              <a:rPr lang="en-CA" dirty="0"/>
              <a:t>** [] are listed as optional questions by Neal</a:t>
            </a:r>
          </a:p>
          <a:p>
            <a:r>
              <a:rPr lang="en-CA" dirty="0"/>
              <a:t>***Additional question selected by student is listed as (extra)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3288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BB2E-0D1B-D522-6F6B-FD2E18DA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F1C6A-1E99-3A25-48B2-EEF85A507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30" t="25503" r="53619" b="56121"/>
          <a:stretch/>
        </p:blipFill>
        <p:spPr>
          <a:xfrm>
            <a:off x="1264022" y="1715031"/>
            <a:ext cx="8857899" cy="3744476"/>
          </a:xfrm>
        </p:spPr>
      </p:pic>
    </p:spTree>
    <p:extLst>
      <p:ext uri="{BB962C8B-B14F-4D97-AF65-F5344CB8AC3E}">
        <p14:creationId xmlns:p14="http://schemas.microsoft.com/office/powerpoint/2010/main" val="867962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3CAB-12B2-101E-B010-9F08940F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A58BE1-8F8A-E523-D944-C9452EC81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94" t="13514" r="50964" b="60566"/>
          <a:stretch/>
        </p:blipFill>
        <p:spPr>
          <a:xfrm>
            <a:off x="1942880" y="1932495"/>
            <a:ext cx="8306239" cy="3610465"/>
          </a:xfrm>
        </p:spPr>
      </p:pic>
    </p:spTree>
    <p:extLst>
      <p:ext uri="{BB962C8B-B14F-4D97-AF65-F5344CB8AC3E}">
        <p14:creationId xmlns:p14="http://schemas.microsoft.com/office/powerpoint/2010/main" val="208657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329-00AB-7A0C-23E0-A384DD12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6EDF2F-F6A6-4F4D-26C4-5A68544C8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28" t="89351" r="49951" b="4832"/>
          <a:stretch/>
        </p:blipFill>
        <p:spPr>
          <a:xfrm>
            <a:off x="639413" y="2963187"/>
            <a:ext cx="10774837" cy="1027337"/>
          </a:xfrm>
        </p:spPr>
      </p:pic>
    </p:spTree>
    <p:extLst>
      <p:ext uri="{BB962C8B-B14F-4D97-AF65-F5344CB8AC3E}">
        <p14:creationId xmlns:p14="http://schemas.microsoft.com/office/powerpoint/2010/main" val="1638961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2C612-8419-C58A-1331-8001DEFE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352CD0-1A8E-A09B-B1A5-D34A1042F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94" t="51585" r="44727" b="9491"/>
          <a:stretch/>
        </p:blipFill>
        <p:spPr>
          <a:xfrm>
            <a:off x="1846728" y="1714913"/>
            <a:ext cx="7793561" cy="4094217"/>
          </a:xfrm>
        </p:spPr>
      </p:pic>
    </p:spTree>
    <p:extLst>
      <p:ext uri="{BB962C8B-B14F-4D97-AF65-F5344CB8AC3E}">
        <p14:creationId xmlns:p14="http://schemas.microsoft.com/office/powerpoint/2010/main" val="165674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D8E4D-30EC-98F1-B998-3E1F28597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BECFB-70F5-D2F1-18F0-B0CB20F56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31629" r="10272" b="59122"/>
          <a:stretch/>
        </p:blipFill>
        <p:spPr>
          <a:xfrm>
            <a:off x="1138518" y="2734234"/>
            <a:ext cx="9608427" cy="1174377"/>
          </a:xfrm>
        </p:spPr>
      </p:pic>
    </p:spTree>
    <p:extLst>
      <p:ext uri="{BB962C8B-B14F-4D97-AF65-F5344CB8AC3E}">
        <p14:creationId xmlns:p14="http://schemas.microsoft.com/office/powerpoint/2010/main" val="138244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F0A2-B0F2-4714-DA04-A9827771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2C8F76-6A6E-C728-672A-3A38FE7B0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47902" r="10272" b="42883"/>
          <a:stretch/>
        </p:blipFill>
        <p:spPr>
          <a:xfrm>
            <a:off x="917660" y="2743200"/>
            <a:ext cx="10214444" cy="1243740"/>
          </a:xfrm>
        </p:spPr>
      </p:pic>
    </p:spTree>
    <p:extLst>
      <p:ext uri="{BB962C8B-B14F-4D97-AF65-F5344CB8AC3E}">
        <p14:creationId xmlns:p14="http://schemas.microsoft.com/office/powerpoint/2010/main" val="3252984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9DAE-5034-9597-5175-933F9A4D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6D3AD-8B9A-5550-1CB4-0C8CC8E1A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05" t="28831" r="53396" b="29249"/>
          <a:stretch/>
        </p:blipFill>
        <p:spPr>
          <a:xfrm>
            <a:off x="1129552" y="1613646"/>
            <a:ext cx="6291365" cy="4509247"/>
          </a:xfrm>
        </p:spPr>
      </p:pic>
    </p:spTree>
    <p:extLst>
      <p:ext uri="{BB962C8B-B14F-4D97-AF65-F5344CB8AC3E}">
        <p14:creationId xmlns:p14="http://schemas.microsoft.com/office/powerpoint/2010/main" val="2429991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6E9F-AC6F-8451-E507-E709BEB2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183A1-B839-83DA-038E-A725F42FE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71" t="14043" r="10946" b="77065"/>
          <a:stretch/>
        </p:blipFill>
        <p:spPr>
          <a:xfrm>
            <a:off x="639413" y="2453412"/>
            <a:ext cx="9854003" cy="1151965"/>
          </a:xfrm>
        </p:spPr>
      </p:pic>
    </p:spTree>
    <p:extLst>
      <p:ext uri="{BB962C8B-B14F-4D97-AF65-F5344CB8AC3E}">
        <p14:creationId xmlns:p14="http://schemas.microsoft.com/office/powerpoint/2010/main" val="2075673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FDF6B-BF7A-4232-3BB0-84BE0DEE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200723-79B2-D7A0-1888-12D077F77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60" t="30640" r="11718" b="57900"/>
          <a:stretch/>
        </p:blipFill>
        <p:spPr>
          <a:xfrm>
            <a:off x="806824" y="2624418"/>
            <a:ext cx="11108891" cy="1741394"/>
          </a:xfrm>
        </p:spPr>
      </p:pic>
    </p:spTree>
    <p:extLst>
      <p:ext uri="{BB962C8B-B14F-4D97-AF65-F5344CB8AC3E}">
        <p14:creationId xmlns:p14="http://schemas.microsoft.com/office/powerpoint/2010/main" val="277526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E5D8-2401-E24D-D173-074258F3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21E688-9ACA-3E42-16C5-7F29E6F9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270" t="53363" r="10717" b="18382"/>
          <a:stretch/>
        </p:blipFill>
        <p:spPr>
          <a:xfrm>
            <a:off x="639413" y="1165694"/>
            <a:ext cx="8265458" cy="3126880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2ACBFC4-AC9E-B678-6385-6F7B76EC2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2" t="43681" r="19386" b="29249"/>
          <a:stretch/>
        </p:blipFill>
        <p:spPr>
          <a:xfrm>
            <a:off x="3523129" y="4300865"/>
            <a:ext cx="8558265" cy="22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6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022A-561D-65AA-91CD-03C9C037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8.2-q25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1DCDAD-1F87-5515-3755-CA3AD2F38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12" t="49214" r="13051" b="19765"/>
          <a:stretch/>
        </p:blipFill>
        <p:spPr>
          <a:xfrm>
            <a:off x="877896" y="1891553"/>
            <a:ext cx="9549411" cy="3316941"/>
          </a:xfrm>
        </p:spPr>
      </p:pic>
    </p:spTree>
    <p:extLst>
      <p:ext uri="{BB962C8B-B14F-4D97-AF65-F5344CB8AC3E}">
        <p14:creationId xmlns:p14="http://schemas.microsoft.com/office/powerpoint/2010/main" val="4153502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C948-49B2-92C3-E9F6-F57C8E75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8.2-q27 </a:t>
            </a:r>
            <a:r>
              <a:rPr lang="en-CA" dirty="0" err="1"/>
              <a:t>abcfg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6490BB-1621-F05E-FC95-80D6C1B04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4" t="16214" r="51665" b="56983"/>
          <a:stretch/>
        </p:blipFill>
        <p:spPr>
          <a:xfrm>
            <a:off x="772997" y="2055044"/>
            <a:ext cx="9602485" cy="3431356"/>
          </a:xfrm>
        </p:spPr>
      </p:pic>
    </p:spTree>
    <p:extLst>
      <p:ext uri="{BB962C8B-B14F-4D97-AF65-F5344CB8AC3E}">
        <p14:creationId xmlns:p14="http://schemas.microsoft.com/office/powerpoint/2010/main" val="149038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4A9B-5314-95FD-A942-6761747A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8.2-q29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F109A-1067-C8E0-39BE-0FEE42B5C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5" t="55484" r="51081" b="29317"/>
          <a:stretch/>
        </p:blipFill>
        <p:spPr>
          <a:xfrm>
            <a:off x="621999" y="2622135"/>
            <a:ext cx="10948001" cy="2224693"/>
          </a:xfrm>
        </p:spPr>
      </p:pic>
    </p:spTree>
    <p:extLst>
      <p:ext uri="{BB962C8B-B14F-4D97-AF65-F5344CB8AC3E}">
        <p14:creationId xmlns:p14="http://schemas.microsoft.com/office/powerpoint/2010/main" val="2673271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14AD-5558-20BF-54BF-81AE34EB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FB85B-7A23-D820-0426-0A5CE3AE6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4" t="15799" r="51198" b="75890"/>
          <a:stretch/>
        </p:blipFill>
        <p:spPr>
          <a:xfrm>
            <a:off x="122549" y="2312829"/>
            <a:ext cx="11784685" cy="1291472"/>
          </a:xfrm>
        </p:spPr>
      </p:pic>
    </p:spTree>
    <p:extLst>
      <p:ext uri="{BB962C8B-B14F-4D97-AF65-F5344CB8AC3E}">
        <p14:creationId xmlns:p14="http://schemas.microsoft.com/office/powerpoint/2010/main" val="3196061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3CD5-3D82-6850-C0B5-65B615E09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8.2-q37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215AB6-677F-F647-360C-73FE6084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94" t="63379" r="51899" b="15636"/>
          <a:stretch/>
        </p:blipFill>
        <p:spPr>
          <a:xfrm>
            <a:off x="639412" y="2176140"/>
            <a:ext cx="10783305" cy="3008601"/>
          </a:xfrm>
        </p:spPr>
      </p:pic>
    </p:spTree>
    <p:extLst>
      <p:ext uri="{BB962C8B-B14F-4D97-AF65-F5344CB8AC3E}">
        <p14:creationId xmlns:p14="http://schemas.microsoft.com/office/powerpoint/2010/main" val="485171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802A-76B5-1509-F358-C8A606F2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8.2-q47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1D8DB8-AD78-7846-2E7D-8B2D6127F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67" t="31382" r="47574" b="37868"/>
          <a:stretch/>
        </p:blipFill>
        <p:spPr>
          <a:xfrm>
            <a:off x="1150070" y="2044718"/>
            <a:ext cx="9049732" cy="3669479"/>
          </a:xfrm>
        </p:spPr>
      </p:pic>
    </p:spTree>
    <p:extLst>
      <p:ext uri="{BB962C8B-B14F-4D97-AF65-F5344CB8AC3E}">
        <p14:creationId xmlns:p14="http://schemas.microsoft.com/office/powerpoint/2010/main" val="2253276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6FA2C-3665-44BF-8CA7-177A85AB3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6" y="0"/>
            <a:ext cx="5895108" cy="7077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121CC-71E9-49AB-757D-6D2CC2ED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04" y="-1"/>
            <a:ext cx="6151396" cy="40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17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5DA1-EA6E-59F4-B41D-4333F63C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4C335C-378B-1902-ACAB-96CE83D2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160" t="30246" r="13829" b="63432"/>
          <a:stretch/>
        </p:blipFill>
        <p:spPr>
          <a:xfrm>
            <a:off x="822960" y="2865837"/>
            <a:ext cx="10904435" cy="1020300"/>
          </a:xfrm>
        </p:spPr>
      </p:pic>
    </p:spTree>
    <p:extLst>
      <p:ext uri="{BB962C8B-B14F-4D97-AF65-F5344CB8AC3E}">
        <p14:creationId xmlns:p14="http://schemas.microsoft.com/office/powerpoint/2010/main" val="2272905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DA42E0-4B0C-4F9E-8E89-3F8F3F63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8" y="0"/>
            <a:ext cx="6801851" cy="71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39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4CBC-2D4C-EFA1-242E-49ECBB9F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FE6F65-0AE2-D291-7C06-21FF7C5D1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93" t="14438" r="13718" b="65210"/>
          <a:stretch/>
        </p:blipFill>
        <p:spPr>
          <a:xfrm>
            <a:off x="1233901" y="2304109"/>
            <a:ext cx="9281699" cy="2811806"/>
          </a:xfrm>
        </p:spPr>
      </p:pic>
    </p:spTree>
    <p:extLst>
      <p:ext uri="{BB962C8B-B14F-4D97-AF65-F5344CB8AC3E}">
        <p14:creationId xmlns:p14="http://schemas.microsoft.com/office/powerpoint/2010/main" val="281465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9B6F-7619-3076-F718-C3BF8D61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8A4323-A9D1-2665-8DAE-7040EA931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0" t="10751" r="51798" b="82876"/>
          <a:stretch/>
        </p:blipFill>
        <p:spPr>
          <a:xfrm>
            <a:off x="494205" y="2411505"/>
            <a:ext cx="11049643" cy="1092127"/>
          </a:xfrm>
        </p:spPr>
      </p:pic>
    </p:spTree>
    <p:extLst>
      <p:ext uri="{BB962C8B-B14F-4D97-AF65-F5344CB8AC3E}">
        <p14:creationId xmlns:p14="http://schemas.microsoft.com/office/powerpoint/2010/main" val="3642767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4F44-E1A5-6B0C-EA06-8666A0E9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5.1-15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F8C81-8B6F-5A25-F45B-3AB6FEF01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28" t="23132" r="51506" b="69952"/>
          <a:stretch/>
        </p:blipFill>
        <p:spPr>
          <a:xfrm>
            <a:off x="466164" y="2599765"/>
            <a:ext cx="10833511" cy="1219199"/>
          </a:xfrm>
        </p:spPr>
      </p:pic>
    </p:spTree>
    <p:extLst>
      <p:ext uri="{BB962C8B-B14F-4D97-AF65-F5344CB8AC3E}">
        <p14:creationId xmlns:p14="http://schemas.microsoft.com/office/powerpoint/2010/main" val="980428029"/>
      </p:ext>
    </p:extLst>
  </p:cSld>
  <p:clrMapOvr>
    <a:masterClrMapping/>
  </p:clrMapOvr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Meiryo</Template>
  <TotalTime>64</TotalTime>
  <Words>483</Words>
  <Application>Microsoft Office PowerPoint</Application>
  <PresentationFormat>Widescreen</PresentationFormat>
  <Paragraphs>84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Meiryo</vt:lpstr>
      <vt:lpstr>Meiryo UI</vt:lpstr>
      <vt:lpstr>Arial</vt:lpstr>
      <vt:lpstr>Wingdings</vt:lpstr>
      <vt:lpstr>MeiryoVTI</vt:lpstr>
      <vt:lpstr>Midterm 2  practice questions</vt:lpstr>
      <vt:lpstr>5.1, 5.2, 5.3 Induction</vt:lpstr>
      <vt:lpstr>Induction 5.1, 5.2, 5.3</vt:lpstr>
      <vt:lpstr>5.1</vt:lpstr>
      <vt:lpstr>5.1-3</vt:lpstr>
      <vt:lpstr>5.1-7</vt:lpstr>
      <vt:lpstr>5.1-11</vt:lpstr>
      <vt:lpstr>5.1-13</vt:lpstr>
      <vt:lpstr>5.1-15</vt:lpstr>
      <vt:lpstr>5.1-19</vt:lpstr>
      <vt:lpstr>5.1-21 (youtube)</vt:lpstr>
      <vt:lpstr>5.1-23</vt:lpstr>
      <vt:lpstr>5.1-25</vt:lpstr>
      <vt:lpstr>5.1-31</vt:lpstr>
      <vt:lpstr>5.1-33</vt:lpstr>
      <vt:lpstr>5.1-37</vt:lpstr>
      <vt:lpstr>5.1-41 (not for midterm 2, but final maybe??)</vt:lpstr>
      <vt:lpstr>5.1-45</vt:lpstr>
      <vt:lpstr>5.1-51</vt:lpstr>
      <vt:lpstr>5.1 – 55   hmmm…..</vt:lpstr>
      <vt:lpstr>5.1-61</vt:lpstr>
      <vt:lpstr>5.1-67   hmmmm…</vt:lpstr>
      <vt:lpstr>5.2</vt:lpstr>
      <vt:lpstr>5.2-3</vt:lpstr>
      <vt:lpstr>5.2-5</vt:lpstr>
      <vt:lpstr>5.2-13</vt:lpstr>
      <vt:lpstr>5.2-25</vt:lpstr>
      <vt:lpstr>5.2-35</vt:lpstr>
      <vt:lpstr>5.3</vt:lpstr>
      <vt:lpstr>Induction 5.1, 5.2, 5.3</vt:lpstr>
      <vt:lpstr>PowerPoint Presentation</vt:lpstr>
      <vt:lpstr>8.1 recurrences</vt:lpstr>
      <vt:lpstr>Recurrences  ch 8.1</vt:lpstr>
      <vt:lpstr>8.1- q1</vt:lpstr>
      <vt:lpstr>8.1-q3</vt:lpstr>
      <vt:lpstr>8.1- q9</vt:lpstr>
      <vt:lpstr>8.1 – q11</vt:lpstr>
      <vt:lpstr>8.1-q13</vt:lpstr>
      <vt:lpstr>8.1q-17</vt:lpstr>
      <vt:lpstr>8.1-q28 (extra)</vt:lpstr>
      <vt:lpstr>8.1-q33,34 (extra)</vt:lpstr>
      <vt:lpstr>8.2 recurrences</vt:lpstr>
      <vt:lpstr>Recurrences  ch 8.2</vt:lpstr>
      <vt:lpstr>8.2-q1</vt:lpstr>
      <vt:lpstr>8.2-q3</vt:lpstr>
      <vt:lpstr>8.2-q7</vt:lpstr>
      <vt:lpstr>8.2-q9</vt:lpstr>
      <vt:lpstr>8.2-q13</vt:lpstr>
      <vt:lpstr>8.2-q15</vt:lpstr>
      <vt:lpstr>8.2-q19</vt:lpstr>
      <vt:lpstr>8.2-q21</vt:lpstr>
      <vt:lpstr>8.2-q23</vt:lpstr>
      <vt:lpstr>8.2-q25</vt:lpstr>
      <vt:lpstr>8.2-q27 abcfg</vt:lpstr>
      <vt:lpstr>8.2-q29</vt:lpstr>
      <vt:lpstr>8.2-q33</vt:lpstr>
      <vt:lpstr>8.2-q37</vt:lpstr>
      <vt:lpstr>8.2-q47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Midterm 2  practice questions</dc:title>
  <dc:creator>Rachel Lau</dc:creator>
  <cp:lastModifiedBy>Jeff Edmonds</cp:lastModifiedBy>
  <cp:revision>3</cp:revision>
  <dcterms:created xsi:type="dcterms:W3CDTF">2023-11-08T07:45:19Z</dcterms:created>
  <dcterms:modified xsi:type="dcterms:W3CDTF">2024-01-18T21:27:18Z</dcterms:modified>
</cp:coreProperties>
</file>