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5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6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80" r:id="rId1"/>
    <p:sldMasterId id="2147483982" r:id="rId2"/>
    <p:sldMasterId id="2147483989" r:id="rId3"/>
    <p:sldMasterId id="2147483991" r:id="rId4"/>
    <p:sldMasterId id="2147484005" r:id="rId5"/>
    <p:sldMasterId id="2147484017" r:id="rId6"/>
    <p:sldMasterId id="2147484033" r:id="rId7"/>
  </p:sldMasterIdLst>
  <p:notesMasterIdLst>
    <p:notesMasterId r:id="rId56"/>
  </p:notesMasterIdLst>
  <p:handoutMasterIdLst>
    <p:handoutMasterId r:id="rId57"/>
  </p:handoutMasterIdLst>
  <p:sldIdLst>
    <p:sldId id="393" r:id="rId8"/>
    <p:sldId id="863" r:id="rId9"/>
    <p:sldId id="3410" r:id="rId10"/>
    <p:sldId id="1121" r:id="rId11"/>
    <p:sldId id="1122" r:id="rId12"/>
    <p:sldId id="1126" r:id="rId13"/>
    <p:sldId id="1125" r:id="rId14"/>
    <p:sldId id="3407" r:id="rId15"/>
    <p:sldId id="3408" r:id="rId16"/>
    <p:sldId id="3409" r:id="rId17"/>
    <p:sldId id="380" r:id="rId18"/>
    <p:sldId id="381" r:id="rId19"/>
    <p:sldId id="382" r:id="rId20"/>
    <p:sldId id="383" r:id="rId21"/>
    <p:sldId id="384" r:id="rId22"/>
    <p:sldId id="385" r:id="rId23"/>
    <p:sldId id="386" r:id="rId24"/>
    <p:sldId id="387" r:id="rId25"/>
    <p:sldId id="3390" r:id="rId26"/>
    <p:sldId id="3392" r:id="rId27"/>
    <p:sldId id="3395" r:id="rId28"/>
    <p:sldId id="3397" r:id="rId29"/>
    <p:sldId id="391" r:id="rId30"/>
    <p:sldId id="396" r:id="rId31"/>
    <p:sldId id="257" r:id="rId32"/>
    <p:sldId id="397" r:id="rId33"/>
    <p:sldId id="398" r:id="rId34"/>
    <p:sldId id="406" r:id="rId35"/>
    <p:sldId id="407" r:id="rId36"/>
    <p:sldId id="436" r:id="rId37"/>
    <p:sldId id="439" r:id="rId38"/>
    <p:sldId id="3398" r:id="rId39"/>
    <p:sldId id="3399" r:id="rId40"/>
    <p:sldId id="3400" r:id="rId41"/>
    <p:sldId id="3402" r:id="rId42"/>
    <p:sldId id="3401" r:id="rId43"/>
    <p:sldId id="354" r:id="rId44"/>
    <p:sldId id="3403" r:id="rId45"/>
    <p:sldId id="3404" r:id="rId46"/>
    <p:sldId id="684" r:id="rId47"/>
    <p:sldId id="841" r:id="rId48"/>
    <p:sldId id="842" r:id="rId49"/>
    <p:sldId id="843" r:id="rId50"/>
    <p:sldId id="2871" r:id="rId51"/>
    <p:sldId id="2872" r:id="rId52"/>
    <p:sldId id="2873" r:id="rId53"/>
    <p:sldId id="3411" r:id="rId54"/>
    <p:sldId id="3412" r:id="rId55"/>
  </p:sldIdLst>
  <p:sldSz cx="9144000" cy="6858000" type="screen4x3"/>
  <p:notesSz cx="7315200" cy="96012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Main Content" id="{92BC1B16-168F-4618-9E02-65AAA3F4B285}">
          <p14:sldIdLst>
            <p14:sldId id="393"/>
            <p14:sldId id="863"/>
            <p14:sldId id="3410"/>
            <p14:sldId id="1121"/>
            <p14:sldId id="1122"/>
            <p14:sldId id="1126"/>
            <p14:sldId id="1125"/>
            <p14:sldId id="3407"/>
            <p14:sldId id="3408"/>
            <p14:sldId id="3409"/>
            <p14:sldId id="380"/>
            <p14:sldId id="381"/>
            <p14:sldId id="382"/>
            <p14:sldId id="383"/>
            <p14:sldId id="384"/>
            <p14:sldId id="385"/>
            <p14:sldId id="386"/>
            <p14:sldId id="387"/>
            <p14:sldId id="3390"/>
            <p14:sldId id="3392"/>
            <p14:sldId id="3395"/>
            <p14:sldId id="3397"/>
            <p14:sldId id="391"/>
            <p14:sldId id="396"/>
            <p14:sldId id="257"/>
            <p14:sldId id="397"/>
            <p14:sldId id="398"/>
            <p14:sldId id="406"/>
            <p14:sldId id="407"/>
            <p14:sldId id="436"/>
            <p14:sldId id="439"/>
            <p14:sldId id="3398"/>
            <p14:sldId id="3399"/>
            <p14:sldId id="3400"/>
            <p14:sldId id="3402"/>
            <p14:sldId id="3401"/>
            <p14:sldId id="354"/>
            <p14:sldId id="3403"/>
            <p14:sldId id="3404"/>
          </p14:sldIdLst>
        </p14:section>
        <p14:section name="Appendix: Image Descriptions for Unsighted Students" id="{4F38112B-1D1C-4B3E-9945-02BD90C2C0C8}">
          <p14:sldIdLst>
            <p14:sldId id="684"/>
            <p14:sldId id="841"/>
            <p14:sldId id="842"/>
            <p14:sldId id="843"/>
            <p14:sldId id="2871"/>
            <p14:sldId id="2872"/>
            <p14:sldId id="2873"/>
            <p14:sldId id="3411"/>
            <p14:sldId id="3412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408">
          <p15:clr>
            <a:srgbClr val="A4A3A4"/>
          </p15:clr>
        </p15:guide>
        <p15:guide id="2" orient="horz" pos="3600">
          <p15:clr>
            <a:srgbClr val="A4A3A4"/>
          </p15:clr>
        </p15:guide>
        <p15:guide id="3" orient="horz" pos="912" userDrawn="1">
          <p15:clr>
            <a:srgbClr val="A4A3A4"/>
          </p15:clr>
        </p15:guide>
        <p15:guide id="4" orient="horz" pos="3360">
          <p15:clr>
            <a:srgbClr val="A4A3A4"/>
          </p15:clr>
        </p15:guide>
        <p15:guide id="5" pos="5616">
          <p15:clr>
            <a:srgbClr val="A4A3A4"/>
          </p15:clr>
        </p15:guide>
        <p15:guide id="6" pos="43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24" userDrawn="1">
          <p15:clr>
            <a:srgbClr val="A4A3A4"/>
          </p15:clr>
        </p15:guide>
        <p15:guide id="2" pos="2304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66"/>
    <a:srgbClr val="00FF00"/>
    <a:srgbClr val="FF9900"/>
    <a:srgbClr val="E6E6E5"/>
    <a:srgbClr val="FFFFFF"/>
    <a:srgbClr val="14AAFF"/>
    <a:srgbClr val="0F6FC6"/>
    <a:srgbClr val="487FB0"/>
    <a:srgbClr val="04617B"/>
    <a:srgbClr val="E1F3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697" autoAdjust="0"/>
    <p:restoredTop sz="92895" autoAdjust="0"/>
  </p:normalViewPr>
  <p:slideViewPr>
    <p:cSldViewPr>
      <p:cViewPr varScale="1">
        <p:scale>
          <a:sx n="54" d="100"/>
          <a:sy n="54" d="100"/>
        </p:scale>
        <p:origin x="1042" y="55"/>
      </p:cViewPr>
      <p:guideLst>
        <p:guide orient="horz" pos="3408"/>
        <p:guide orient="horz" pos="3600"/>
        <p:guide orient="horz" pos="912"/>
        <p:guide orient="horz" pos="3360"/>
        <p:guide pos="5616"/>
        <p:guide pos="4320"/>
      </p:guideLst>
    </p:cSldViewPr>
  </p:slideViewPr>
  <p:outlineViewPr>
    <p:cViewPr>
      <p:scale>
        <a:sx n="33" d="100"/>
        <a:sy n="33" d="100"/>
      </p:scale>
      <p:origin x="0" y="-78538"/>
    </p:cViewPr>
    <p:sldLst>
      <p:sld r:id="rId1" collapse="1"/>
    </p:sldLst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83" d="100"/>
          <a:sy n="83" d="100"/>
        </p:scale>
        <p:origin x="-1992" y="-72"/>
      </p:cViewPr>
      <p:guideLst>
        <p:guide orient="horz" pos="3024"/>
        <p:guide pos="230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slide" Target="slides/slide32.xml"/><Relationship Id="rId21" Type="http://schemas.openxmlformats.org/officeDocument/2006/relationships/slide" Target="slides/slide14.xml"/><Relationship Id="rId34" Type="http://schemas.openxmlformats.org/officeDocument/2006/relationships/slide" Target="slides/slide27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9" Type="http://schemas.openxmlformats.org/officeDocument/2006/relationships/slide" Target="slides/slide22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53" Type="http://schemas.openxmlformats.org/officeDocument/2006/relationships/slide" Target="slides/slide46.xml"/><Relationship Id="rId58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61" Type="http://schemas.openxmlformats.org/officeDocument/2006/relationships/tableStyles" Target="tableStyles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56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46" Type="http://schemas.openxmlformats.org/officeDocument/2006/relationships/slide" Target="slides/slide39.xml"/><Relationship Id="rId59" Type="http://schemas.openxmlformats.org/officeDocument/2006/relationships/viewProps" Target="viewProps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54" Type="http://schemas.openxmlformats.org/officeDocument/2006/relationships/slide" Target="slides/slide47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slide" Target="slides/slide42.xml"/><Relationship Id="rId57" Type="http://schemas.openxmlformats.org/officeDocument/2006/relationships/handoutMaster" Target="handoutMasters/handoutMaster1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44" Type="http://schemas.openxmlformats.org/officeDocument/2006/relationships/slide" Target="slides/slide37.xml"/><Relationship Id="rId52" Type="http://schemas.openxmlformats.org/officeDocument/2006/relationships/slide" Target="slides/slide45.xml"/><Relationship Id="rId60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169920" cy="480060"/>
          </a:xfrm>
          <a:prstGeom prst="rect">
            <a:avLst/>
          </a:prstGeom>
        </p:spPr>
        <p:txBody>
          <a:bodyPr vert="horz" lIns="96654" tIns="48327" rIns="96654" bIns="48327" rtlCol="0"/>
          <a:lstStyle>
            <a:lvl1pPr algn="l">
              <a:defRPr sz="13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4143588" y="0"/>
            <a:ext cx="3169920" cy="480060"/>
          </a:xfrm>
          <a:prstGeom prst="rect">
            <a:avLst/>
          </a:prstGeom>
        </p:spPr>
        <p:txBody>
          <a:bodyPr vert="horz" lIns="96654" tIns="48327" rIns="96654" bIns="48327" rtlCol="0"/>
          <a:lstStyle>
            <a:lvl1pPr algn="r">
              <a:defRPr sz="1300"/>
            </a:lvl1pPr>
          </a:lstStyle>
          <a:p>
            <a:fld id="{6724CCBF-31CF-4FCA-A5B4-50142834420A}" type="datetimeFigureOut">
              <a:rPr lang="en-US" smtClean="0"/>
              <a:t>11/27/2023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119474"/>
            <a:ext cx="3169920" cy="480060"/>
          </a:xfrm>
          <a:prstGeom prst="rect">
            <a:avLst/>
          </a:prstGeom>
        </p:spPr>
        <p:txBody>
          <a:bodyPr vert="horz" lIns="96654" tIns="48327" rIns="96654" bIns="48327" rtlCol="0" anchor="b"/>
          <a:lstStyle>
            <a:lvl1pPr algn="l">
              <a:defRPr sz="13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4143588" y="9119474"/>
            <a:ext cx="3169920" cy="480060"/>
          </a:xfrm>
          <a:prstGeom prst="rect">
            <a:avLst/>
          </a:prstGeom>
        </p:spPr>
        <p:txBody>
          <a:bodyPr vert="horz" lIns="96654" tIns="48327" rIns="96654" bIns="48327" rtlCol="0" anchor="b"/>
          <a:lstStyle>
            <a:lvl1pPr algn="r">
              <a:defRPr sz="1300"/>
            </a:lvl1pPr>
          </a:lstStyle>
          <a:p>
            <a:fld id="{E6895618-5249-4F12-80E4-2F3A0FD1848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211054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3169920" cy="481727"/>
          </a:xfrm>
          <a:prstGeom prst="rect">
            <a:avLst/>
          </a:prstGeom>
        </p:spPr>
        <p:txBody>
          <a:bodyPr vert="horz" lIns="96654" tIns="48327" rIns="96654" bIns="48327" rtlCol="0"/>
          <a:lstStyle>
            <a:lvl1pPr algn="l">
              <a:defRPr sz="13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143588" y="1"/>
            <a:ext cx="3169920" cy="481727"/>
          </a:xfrm>
          <a:prstGeom prst="rect">
            <a:avLst/>
          </a:prstGeom>
        </p:spPr>
        <p:txBody>
          <a:bodyPr vert="horz" lIns="96654" tIns="48327" rIns="96654" bIns="48327" rtlCol="0"/>
          <a:lstStyle>
            <a:lvl1pPr algn="r">
              <a:defRPr sz="1300"/>
            </a:lvl1pPr>
          </a:lstStyle>
          <a:p>
            <a:fld id="{0D84B720-C9F6-4BFC-BC5C-B1B8D70204DA}" type="datetimeFigureOut">
              <a:rPr lang="en-US" smtClean="0"/>
              <a:t>11/27/2023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498600" y="1200150"/>
            <a:ext cx="4318000" cy="32400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654" tIns="48327" rIns="96654" bIns="48327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31520" y="4620578"/>
            <a:ext cx="5852160" cy="3780473"/>
          </a:xfrm>
          <a:prstGeom prst="rect">
            <a:avLst/>
          </a:prstGeom>
        </p:spPr>
        <p:txBody>
          <a:bodyPr vert="horz" lIns="96654" tIns="48327" rIns="96654" bIns="48327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119474"/>
            <a:ext cx="3169920" cy="481726"/>
          </a:xfrm>
          <a:prstGeom prst="rect">
            <a:avLst/>
          </a:prstGeom>
        </p:spPr>
        <p:txBody>
          <a:bodyPr vert="horz" lIns="96654" tIns="48327" rIns="96654" bIns="48327" rtlCol="0" anchor="b"/>
          <a:lstStyle>
            <a:lvl1pPr algn="l">
              <a:defRPr sz="13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143588" y="9119474"/>
            <a:ext cx="3169920" cy="481726"/>
          </a:xfrm>
          <a:prstGeom prst="rect">
            <a:avLst/>
          </a:prstGeom>
        </p:spPr>
        <p:txBody>
          <a:bodyPr vert="horz" lIns="96654" tIns="48327" rIns="96654" bIns="48327" rtlCol="0" anchor="b"/>
          <a:lstStyle>
            <a:lvl1pPr algn="r">
              <a:defRPr sz="1300"/>
            </a:lvl1pPr>
          </a:lstStyle>
          <a:p>
            <a:fld id="{5D003D02-7E89-4EBF-B123-9C334E1BFEF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89045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A8D649E-3EA1-4334-8361-1C220C3032AB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7D1CB920-F158-465A-9E2B-7C58D657FA9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17</a:t>
            </a:fld>
            <a:endParaRPr lang="en-CA" altLang="en-US"/>
          </a:p>
        </p:txBody>
      </p:sp>
      <p:sp>
        <p:nvSpPr>
          <p:cNvPr id="650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0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47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6F45952-67A3-4DD5-A387-93FA70A5D10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18</a:t>
            </a:fld>
            <a:endParaRPr lang="en-CA" altLang="en-US"/>
          </a:p>
        </p:txBody>
      </p:sp>
      <p:sp>
        <p:nvSpPr>
          <p:cNvPr id="65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FF3D16C-9B33-4202-9E92-2E4D039AE3AB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19</a:t>
            </a:fld>
            <a:endParaRPr lang="en-CA" altLang="en-US"/>
          </a:p>
        </p:txBody>
      </p:sp>
      <p:sp>
        <p:nvSpPr>
          <p:cNvPr id="661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1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6421544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FF3D16C-9B33-4202-9E92-2E4D039AE3AB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20</a:t>
            </a:fld>
            <a:endParaRPr lang="en-CA" altLang="en-US"/>
          </a:p>
        </p:txBody>
      </p:sp>
      <p:sp>
        <p:nvSpPr>
          <p:cNvPr id="661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1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101286679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FF3D16C-9B33-4202-9E92-2E4D039AE3AB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21</a:t>
            </a:fld>
            <a:endParaRPr lang="en-CA" altLang="en-US"/>
          </a:p>
        </p:txBody>
      </p:sp>
      <p:sp>
        <p:nvSpPr>
          <p:cNvPr id="661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1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13261441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FF3D16C-9B33-4202-9E92-2E4D039AE3AB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22</a:t>
            </a:fld>
            <a:endParaRPr lang="en-CA" altLang="en-US"/>
          </a:p>
        </p:txBody>
      </p:sp>
      <p:sp>
        <p:nvSpPr>
          <p:cNvPr id="661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1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31570390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ABDCDE36-D3D6-4F57-A517-58CEB301A074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23</a:t>
            </a:fld>
            <a:endParaRPr lang="en-CA" altLang="en-US"/>
          </a:p>
        </p:txBody>
      </p:sp>
      <p:sp>
        <p:nvSpPr>
          <p:cNvPr id="66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F38D07A5-3EB7-48DC-B477-1D9CD7E17E4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24</a:t>
            </a:fld>
            <a:endParaRPr lang="en-CA" altLang="en-US"/>
          </a:p>
        </p:txBody>
      </p:sp>
      <p:sp>
        <p:nvSpPr>
          <p:cNvPr id="668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8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5ADE286-0336-48E7-888C-04283D10C44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25</a:t>
            </a:fld>
            <a:endParaRPr lang="en-CA" altLang="en-US"/>
          </a:p>
        </p:txBody>
      </p:sp>
      <p:sp>
        <p:nvSpPr>
          <p:cNvPr id="559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9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82842408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1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0AC78F08-C40D-4649-B076-3A386D6266D6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27</a:t>
            </a:fld>
            <a:endParaRPr lang="en-CA" altLang="en-US"/>
          </a:p>
        </p:txBody>
      </p:sp>
      <p:sp>
        <p:nvSpPr>
          <p:cNvPr id="677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7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003D02-7E89-4EBF-B123-9C334E1BFEF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652921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9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0C632B73-C287-4C92-B25E-2D11319D4DE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28</a:t>
            </a:fld>
            <a:endParaRPr lang="en-CA" altLang="en-US"/>
          </a:p>
        </p:txBody>
      </p:sp>
      <p:sp>
        <p:nvSpPr>
          <p:cNvPr id="68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4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1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178B0E05-08DC-4602-95C6-6C0AF4AE3A59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31</a:t>
            </a:fld>
            <a:endParaRPr lang="en-CA" altLang="en-US"/>
          </a:p>
        </p:txBody>
      </p:sp>
      <p:sp>
        <p:nvSpPr>
          <p:cNvPr id="721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1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241728235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094763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EA0264D-AFD0-4575-B3CE-F05C56888B46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41</a:t>
            </a:fld>
            <a:endParaRPr lang="en-CA" altLang="en-US"/>
          </a:p>
        </p:txBody>
      </p:sp>
      <p:sp>
        <p:nvSpPr>
          <p:cNvPr id="425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5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901B9A2E-C90E-46E5-8D8C-F819A623F04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42</a:t>
            </a:fld>
            <a:endParaRPr lang="en-CA" altLang="en-US"/>
          </a:p>
        </p:txBody>
      </p:sp>
      <p:sp>
        <p:nvSpPr>
          <p:cNvPr id="427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7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910204DE-BDDB-4AE0-B527-D032E7C7C753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43</a:t>
            </a:fld>
            <a:endParaRPr lang="en-CA" altLang="en-US"/>
          </a:p>
        </p:txBody>
      </p:sp>
      <p:sp>
        <p:nvSpPr>
          <p:cNvPr id="428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8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003D02-7E89-4EBF-B123-9C334E1BFEF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51107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30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A154E3E-2DBE-45D6-8DB2-B36157539C4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</a:t>
            </a:fld>
            <a:endParaRPr lang="en-CA" altLang="en-US"/>
          </a:p>
        </p:txBody>
      </p:sp>
      <p:sp>
        <p:nvSpPr>
          <p:cNvPr id="644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4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3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97B387E9-9240-46C9-A4FD-7A9E32FC892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</a:t>
            </a:fld>
            <a:endParaRPr lang="en-CA" altLang="en-US"/>
          </a:p>
        </p:txBody>
      </p:sp>
      <p:sp>
        <p:nvSpPr>
          <p:cNvPr id="645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C4390718-EC83-4E55-BBFA-B5A5104B668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13</a:t>
            </a:fld>
            <a:endParaRPr lang="en-CA" altLang="en-US"/>
          </a:p>
        </p:txBody>
      </p:sp>
      <p:sp>
        <p:nvSpPr>
          <p:cNvPr id="646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6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7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486BA9C-1109-4A62-973E-0DF2A862952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14</a:t>
            </a:fld>
            <a:endParaRPr lang="en-CA" altLang="en-US"/>
          </a:p>
        </p:txBody>
      </p:sp>
      <p:sp>
        <p:nvSpPr>
          <p:cNvPr id="647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7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0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E8F2A5CC-75CA-4F56-B4E8-5815BFE4019D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15</a:t>
            </a:fld>
            <a:endParaRPr lang="en-CA" altLang="en-US"/>
          </a:p>
        </p:txBody>
      </p:sp>
      <p:sp>
        <p:nvSpPr>
          <p:cNvPr id="648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8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2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DA71AA0-FFE7-4A89-A4FC-A8AEF745648D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16</a:t>
            </a:fld>
            <a:endParaRPr lang="en-CA" altLang="en-US"/>
          </a:p>
        </p:txBody>
      </p:sp>
      <p:sp>
        <p:nvSpPr>
          <p:cNvPr id="64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Bar-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Title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88720"/>
          </a:xfrm>
          <a:prstGeom prst="rect">
            <a:avLst/>
          </a:prstGeom>
        </p:spPr>
        <p:txBody>
          <a:bodyPr anchor="ctr"/>
          <a:lstStyle>
            <a:lvl1pPr>
              <a:defRPr sz="4400" b="0">
                <a:solidFill>
                  <a:srgbClr val="04617B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1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52578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32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0"/>
              </a:spcBef>
              <a:spcAft>
                <a:spcPts val="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n-lt"/>
                <a:cs typeface="Arial" panose="020B0604020202020204" pitchFamily="34" charset="0"/>
              </a:defRPr>
            </a:lvl2pPr>
            <a:lvl3pPr marL="822960" indent="-274320">
              <a:spcBef>
                <a:spcPts val="0"/>
              </a:spcBef>
              <a:spcAft>
                <a:spcPts val="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n-lt"/>
                <a:cs typeface="Arial" panose="020B0604020202020204" pitchFamily="34" charset="0"/>
              </a:defRPr>
            </a:lvl3pPr>
            <a:lvl4pPr marL="1188720" indent="-274320">
              <a:spcBef>
                <a:spcPts val="0"/>
              </a:spcBef>
              <a:spcAft>
                <a:spcPts val="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n-lt"/>
                <a:cs typeface="Arial" panose="020B0604020202020204" pitchFamily="34" charset="0"/>
              </a:defRPr>
            </a:lvl4pPr>
            <a:lvl5pPr marL="1554480" indent="-22860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>
                <a:latin typeface="+mn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Jump Link"/>
          <p:cNvSpPr>
            <a:spLocks noGrp="1"/>
          </p:cNvSpPr>
          <p:nvPr>
            <p:ph type="body" sz="quarter" idx="12" hasCustomPrompt="1"/>
          </p:nvPr>
        </p:nvSpPr>
        <p:spPr>
          <a:xfrm>
            <a:off x="3467512" y="6553200"/>
            <a:ext cx="2208976" cy="9995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800"/>
            </a:lvl1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9" name="Photo Credit"/>
          <p:cNvSpPr>
            <a:spLocks noGrp="1"/>
          </p:cNvSpPr>
          <p:nvPr>
            <p:ph type="body" sz="quarter" idx="11" hasCustomPrompt="1"/>
          </p:nvPr>
        </p:nvSpPr>
        <p:spPr>
          <a:xfrm>
            <a:off x="6477000" y="6705600"/>
            <a:ext cx="2667000" cy="152400"/>
          </a:xfrm>
          <a:prstGeom prst="rect">
            <a:avLst/>
          </a:prstGeom>
        </p:spPr>
        <p:txBody>
          <a:bodyPr wrap="none" lIns="0" tIns="0" rIns="45720" bIns="0"/>
          <a:lstStyle>
            <a:lvl1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38626553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Bar-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Title"/>
          <p:cNvSpPr>
            <a:spLocks noGrp="1"/>
          </p:cNvSpPr>
          <p:nvPr>
            <p:ph type="title"/>
          </p:nvPr>
        </p:nvSpPr>
        <p:spPr>
          <a:xfrm>
            <a:off x="-1" y="228600"/>
            <a:ext cx="9144001" cy="609600"/>
          </a:xfrm>
          <a:prstGeom prst="rect">
            <a:avLst/>
          </a:prstGeom>
        </p:spPr>
        <p:txBody>
          <a:bodyPr/>
          <a:lstStyle>
            <a:lvl1pPr>
              <a:defRPr sz="36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1"/>
          <p:cNvSpPr>
            <a:spLocks noGrp="1"/>
          </p:cNvSpPr>
          <p:nvPr>
            <p:ph sz="half" idx="1"/>
          </p:nvPr>
        </p:nvSpPr>
        <p:spPr>
          <a:xfrm>
            <a:off x="457200" y="914400"/>
            <a:ext cx="4038600" cy="5615940"/>
          </a:xfrm>
          <a:prstGeom prst="rect">
            <a:avLst/>
          </a:prstGeom>
        </p:spPr>
        <p:txBody>
          <a:bodyPr/>
          <a:lstStyle>
            <a:lvl1pPr marL="0" indent="0">
              <a:spcAft>
                <a:spcPts val="800"/>
              </a:spcAft>
              <a:buFont typeface="Arial" panose="020B0604020202020204" pitchFamily="34" charset="0"/>
              <a:buNone/>
              <a:defRPr sz="2400"/>
            </a:lvl1pPr>
            <a:lvl2pPr marL="800100" indent="-342900">
              <a:spcAft>
                <a:spcPts val="800"/>
              </a:spcAft>
              <a:buFont typeface="Arial" panose="020B0604020202020204" pitchFamily="34" charset="0"/>
              <a:buChar char="•"/>
              <a:defRPr sz="2000"/>
            </a:lvl2pPr>
            <a:lvl3pPr marL="1200150" indent="-285750">
              <a:spcAft>
                <a:spcPts val="800"/>
              </a:spcAft>
              <a:buFont typeface="Arial" panose="020B0604020202020204" pitchFamily="34" charset="0"/>
              <a:buChar char="•"/>
              <a:defRPr sz="1800"/>
            </a:lvl3pPr>
            <a:lvl4pPr marL="16573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4pPr>
            <a:lvl5pPr marL="21145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sz="half" idx="2"/>
          </p:nvPr>
        </p:nvSpPr>
        <p:spPr>
          <a:xfrm>
            <a:off x="4648200" y="914400"/>
            <a:ext cx="4038600" cy="5615940"/>
          </a:xfrm>
          <a:prstGeom prst="rect">
            <a:avLst/>
          </a:prstGeom>
        </p:spPr>
        <p:txBody>
          <a:bodyPr/>
          <a:lstStyle>
            <a:lvl1pPr marL="0" indent="0">
              <a:spcAft>
                <a:spcPts val="800"/>
              </a:spcAft>
              <a:buFont typeface="Arial" panose="020B0604020202020204" pitchFamily="34" charset="0"/>
              <a:buNone/>
              <a:defRPr sz="2400"/>
            </a:lvl1pPr>
            <a:lvl2pPr marL="800100" indent="-342900">
              <a:spcAft>
                <a:spcPts val="800"/>
              </a:spcAft>
              <a:buFont typeface="Arial" panose="020B0604020202020204" pitchFamily="34" charset="0"/>
              <a:buChar char="•"/>
              <a:defRPr sz="2000"/>
            </a:lvl2pPr>
            <a:lvl3pPr marL="1200150" indent="-285750">
              <a:spcAft>
                <a:spcPts val="800"/>
              </a:spcAft>
              <a:buFont typeface="Arial" panose="020B0604020202020204" pitchFamily="34" charset="0"/>
              <a:buChar char="•"/>
              <a:defRPr sz="1800"/>
            </a:lvl3pPr>
            <a:lvl4pPr marL="16573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4pPr>
            <a:lvl5pPr marL="21145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Jump Link"/>
          <p:cNvSpPr>
            <a:spLocks noGrp="1"/>
          </p:cNvSpPr>
          <p:nvPr>
            <p:ph type="body" sz="quarter" idx="12" hasCustomPrompt="1"/>
          </p:nvPr>
        </p:nvSpPr>
        <p:spPr>
          <a:xfrm>
            <a:off x="3357063" y="6529450"/>
            <a:ext cx="2429874" cy="9995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800"/>
            </a:lvl1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10" name="Photo Credit"/>
          <p:cNvSpPr>
            <a:spLocks noGrp="1"/>
          </p:cNvSpPr>
          <p:nvPr>
            <p:ph type="body" sz="quarter" idx="11" hasCustomPrompt="1"/>
          </p:nvPr>
        </p:nvSpPr>
        <p:spPr>
          <a:xfrm>
            <a:off x="6477000" y="6705600"/>
            <a:ext cx="2667000" cy="152400"/>
          </a:xfrm>
          <a:prstGeom prst="rect">
            <a:avLst/>
          </a:prstGeom>
        </p:spPr>
        <p:txBody>
          <a:bodyPr wrap="none" lIns="0" tIns="0" rIns="45720" bIns="0"/>
          <a:lstStyle>
            <a:lvl1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33194019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Bar-Two-Up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Title"/>
          <p:cNvSpPr>
            <a:spLocks noGrp="1"/>
          </p:cNvSpPr>
          <p:nvPr>
            <p:ph type="title"/>
          </p:nvPr>
        </p:nvSpPr>
        <p:spPr>
          <a:xfrm>
            <a:off x="-20713" y="228600"/>
            <a:ext cx="9185426" cy="609600"/>
          </a:xfrm>
          <a:prstGeom prst="rect">
            <a:avLst/>
          </a:prstGeom>
        </p:spPr>
        <p:txBody>
          <a:bodyPr/>
          <a:lstStyle>
            <a:lvl1pPr>
              <a:defRPr sz="36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Header 1"/>
          <p:cNvSpPr>
            <a:spLocks noGrp="1"/>
          </p:cNvSpPr>
          <p:nvPr>
            <p:ph type="body" idx="1"/>
          </p:nvPr>
        </p:nvSpPr>
        <p:spPr>
          <a:xfrm>
            <a:off x="457201" y="960438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1"/>
          <p:cNvSpPr>
            <a:spLocks noGrp="1"/>
          </p:cNvSpPr>
          <p:nvPr>
            <p:ph sz="half" idx="2"/>
          </p:nvPr>
        </p:nvSpPr>
        <p:spPr>
          <a:xfrm>
            <a:off x="457201" y="1600200"/>
            <a:ext cx="4040188" cy="4912202"/>
          </a:xfrm>
          <a:prstGeom prst="rect">
            <a:avLst/>
          </a:prstGeom>
        </p:spPr>
        <p:txBody>
          <a:bodyPr/>
          <a:lstStyle>
            <a:lvl1pPr marL="0" indent="0">
              <a:spcAft>
                <a:spcPts val="800"/>
              </a:spcAft>
              <a:buFont typeface="Arial" panose="020B0604020202020204" pitchFamily="34" charset="0"/>
              <a:buNone/>
              <a:defRPr sz="2400"/>
            </a:lvl1pPr>
            <a:lvl2pPr marL="800100" indent="-342900">
              <a:spcAft>
                <a:spcPts val="800"/>
              </a:spcAft>
              <a:buFont typeface="Arial" panose="020B0604020202020204" pitchFamily="34" charset="0"/>
              <a:buChar char="•"/>
              <a:defRPr sz="2000"/>
            </a:lvl2pPr>
            <a:lvl3pPr marL="1200150" indent="-285750">
              <a:spcAft>
                <a:spcPts val="800"/>
              </a:spcAft>
              <a:buFont typeface="Arial" panose="020B0604020202020204" pitchFamily="34" charset="0"/>
              <a:buChar char="•"/>
              <a:defRPr sz="1800"/>
            </a:lvl3pPr>
            <a:lvl4pPr marL="16573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4pPr>
            <a:lvl5pPr marL="21145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Header 2"/>
          <p:cNvSpPr>
            <a:spLocks noGrp="1"/>
          </p:cNvSpPr>
          <p:nvPr>
            <p:ph type="body" sz="quarter" idx="3"/>
          </p:nvPr>
        </p:nvSpPr>
        <p:spPr>
          <a:xfrm>
            <a:off x="4645026" y="960438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sz="quarter" idx="4"/>
          </p:nvPr>
        </p:nvSpPr>
        <p:spPr>
          <a:xfrm>
            <a:off x="4645026" y="1600200"/>
            <a:ext cx="4041775" cy="4912202"/>
          </a:xfrm>
          <a:prstGeom prst="rect">
            <a:avLst/>
          </a:prstGeom>
        </p:spPr>
        <p:txBody>
          <a:bodyPr/>
          <a:lstStyle>
            <a:lvl1pPr marL="0" indent="0">
              <a:spcAft>
                <a:spcPts val="800"/>
              </a:spcAft>
              <a:buFont typeface="Arial" panose="020B0604020202020204" pitchFamily="34" charset="0"/>
              <a:buNone/>
              <a:defRPr sz="2400"/>
            </a:lvl1pPr>
            <a:lvl2pPr marL="800100" indent="-342900">
              <a:spcAft>
                <a:spcPts val="800"/>
              </a:spcAft>
              <a:buFont typeface="Arial" panose="020B0604020202020204" pitchFamily="34" charset="0"/>
              <a:buChar char="•"/>
              <a:defRPr sz="2000"/>
            </a:lvl2pPr>
            <a:lvl3pPr marL="1200150" indent="-285750">
              <a:spcAft>
                <a:spcPts val="800"/>
              </a:spcAft>
              <a:buFont typeface="Arial" panose="020B0604020202020204" pitchFamily="34" charset="0"/>
              <a:buChar char="•"/>
              <a:defRPr sz="1800"/>
            </a:lvl3pPr>
            <a:lvl4pPr marL="16573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4pPr>
            <a:lvl5pPr marL="21145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Jump Link"/>
          <p:cNvSpPr>
            <a:spLocks noGrp="1"/>
          </p:cNvSpPr>
          <p:nvPr>
            <p:ph type="body" sz="quarter" idx="12" hasCustomPrompt="1"/>
          </p:nvPr>
        </p:nvSpPr>
        <p:spPr>
          <a:xfrm>
            <a:off x="3273243" y="6529450"/>
            <a:ext cx="2429874" cy="9995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800"/>
            </a:lvl1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12" name="Photo Credit"/>
          <p:cNvSpPr>
            <a:spLocks noGrp="1"/>
          </p:cNvSpPr>
          <p:nvPr>
            <p:ph type="body" sz="quarter" idx="11" hasCustomPrompt="1"/>
          </p:nvPr>
        </p:nvSpPr>
        <p:spPr>
          <a:xfrm>
            <a:off x="6477000" y="6705600"/>
            <a:ext cx="2667000" cy="152400"/>
          </a:xfrm>
          <a:prstGeom prst="rect">
            <a:avLst/>
          </a:prstGeom>
        </p:spPr>
        <p:txBody>
          <a:bodyPr wrap="none" lIns="0" tIns="0" rIns="45720" bIns="0"/>
          <a:lstStyle>
            <a:lvl1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17505567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Bar-4-up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Title"/>
          <p:cNvSpPr>
            <a:spLocks noGrp="1"/>
          </p:cNvSpPr>
          <p:nvPr>
            <p:ph type="title"/>
          </p:nvPr>
        </p:nvSpPr>
        <p:spPr>
          <a:xfrm>
            <a:off x="-20713" y="228600"/>
            <a:ext cx="9185426" cy="609600"/>
          </a:xfrm>
          <a:prstGeom prst="rect">
            <a:avLst/>
          </a:prstGeom>
        </p:spPr>
        <p:txBody>
          <a:bodyPr/>
          <a:lstStyle>
            <a:lvl1pPr>
              <a:defRPr sz="36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Header 1"/>
          <p:cNvSpPr>
            <a:spLocks noGrp="1"/>
          </p:cNvSpPr>
          <p:nvPr>
            <p:ph type="body" idx="1"/>
          </p:nvPr>
        </p:nvSpPr>
        <p:spPr>
          <a:xfrm>
            <a:off x="457201" y="960438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1"/>
          <p:cNvSpPr>
            <a:spLocks noGrp="1"/>
          </p:cNvSpPr>
          <p:nvPr>
            <p:ph sz="half" idx="2"/>
          </p:nvPr>
        </p:nvSpPr>
        <p:spPr>
          <a:xfrm>
            <a:off x="457201" y="1600200"/>
            <a:ext cx="4040188" cy="1752600"/>
          </a:xfrm>
          <a:prstGeom prst="rect">
            <a:avLst/>
          </a:prstGeom>
        </p:spPr>
        <p:txBody>
          <a:bodyPr/>
          <a:lstStyle>
            <a:lvl1pPr marL="0" indent="0">
              <a:spcAft>
                <a:spcPts val="800"/>
              </a:spcAft>
              <a:buFont typeface="Arial" panose="020B0604020202020204" pitchFamily="34" charset="0"/>
              <a:buNone/>
              <a:defRPr sz="2000"/>
            </a:lvl1pPr>
            <a:lvl2pPr marL="742950" indent="-285750">
              <a:spcAft>
                <a:spcPts val="800"/>
              </a:spcAft>
              <a:buFont typeface="Arial" panose="020B0604020202020204" pitchFamily="34" charset="0"/>
              <a:buChar char="•"/>
              <a:defRPr sz="1800"/>
            </a:lvl2pPr>
            <a:lvl3pPr marL="12001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3pPr>
            <a:lvl4pPr marL="1657350" indent="-285750">
              <a:spcAft>
                <a:spcPts val="800"/>
              </a:spcAft>
              <a:buFont typeface="Arial" panose="020B0604020202020204" pitchFamily="34" charset="0"/>
              <a:buChar char="•"/>
              <a:defRPr sz="1400"/>
            </a:lvl4pPr>
            <a:lvl5pPr marL="2114550" indent="-285750">
              <a:spcAft>
                <a:spcPts val="800"/>
              </a:spcAft>
              <a:buFont typeface="Arial" panose="020B0604020202020204" pitchFamily="34" charset="0"/>
              <a:buChar char="•"/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Header 2"/>
          <p:cNvSpPr>
            <a:spLocks noGrp="1"/>
          </p:cNvSpPr>
          <p:nvPr>
            <p:ph type="body" sz="quarter" idx="3"/>
          </p:nvPr>
        </p:nvSpPr>
        <p:spPr>
          <a:xfrm>
            <a:off x="4645026" y="960438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sz="quarter" idx="4"/>
          </p:nvPr>
        </p:nvSpPr>
        <p:spPr>
          <a:xfrm>
            <a:off x="4645026" y="1600200"/>
            <a:ext cx="4041775" cy="1752600"/>
          </a:xfrm>
          <a:prstGeom prst="rect">
            <a:avLst/>
          </a:prstGeom>
        </p:spPr>
        <p:txBody>
          <a:bodyPr/>
          <a:lstStyle>
            <a:lvl1pPr marL="0" indent="0">
              <a:spcAft>
                <a:spcPts val="800"/>
              </a:spcAft>
              <a:buFont typeface="Arial" panose="020B0604020202020204" pitchFamily="34" charset="0"/>
              <a:buNone/>
              <a:defRPr sz="2000"/>
            </a:lvl1pPr>
            <a:lvl2pPr marL="742950" indent="-285750">
              <a:spcAft>
                <a:spcPts val="800"/>
              </a:spcAft>
              <a:buFont typeface="Arial" panose="020B0604020202020204" pitchFamily="34" charset="0"/>
              <a:buChar char="•"/>
              <a:defRPr sz="1800"/>
            </a:lvl2pPr>
            <a:lvl3pPr marL="12001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3pPr>
            <a:lvl4pPr marL="1657350" indent="-285750">
              <a:spcAft>
                <a:spcPts val="800"/>
              </a:spcAft>
              <a:buFont typeface="Arial" panose="020B0604020202020204" pitchFamily="34" charset="0"/>
              <a:buChar char="•"/>
              <a:defRPr sz="1400"/>
            </a:lvl4pPr>
            <a:lvl5pPr marL="2114550" indent="-285750">
              <a:spcAft>
                <a:spcPts val="800"/>
              </a:spcAft>
              <a:buFont typeface="Arial" panose="020B0604020202020204" pitchFamily="34" charset="0"/>
              <a:buChar char="•"/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Header 3"/>
          <p:cNvSpPr>
            <a:spLocks noGrp="1"/>
          </p:cNvSpPr>
          <p:nvPr>
            <p:ph type="body" sz="quarter" idx="12"/>
          </p:nvPr>
        </p:nvSpPr>
        <p:spPr>
          <a:xfrm>
            <a:off x="457200" y="3581400"/>
            <a:ext cx="4038600" cy="609600"/>
          </a:xfrm>
          <a:prstGeom prst="rect">
            <a:avLst/>
          </a:prstGeom>
        </p:spPr>
        <p:txBody>
          <a:bodyPr anchor="b"/>
          <a:lstStyle>
            <a:lvl1pPr>
              <a:defRPr lang="en-US" sz="20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457200" rtl="0" eaLnBrk="1" latinLnBrk="0" hangingPunct="1">
              <a:spcBef>
                <a:spcPct val="20000"/>
              </a:spcBef>
              <a:buFont typeface="Arial"/>
              <a:buNone/>
            </a:pPr>
            <a:r>
              <a:rPr lang="en-US" dirty="0"/>
              <a:t>Click to edit Master text styles</a:t>
            </a:r>
          </a:p>
        </p:txBody>
      </p:sp>
      <p:sp>
        <p:nvSpPr>
          <p:cNvPr id="14" name="Content Placeholder 3"/>
          <p:cNvSpPr>
            <a:spLocks noGrp="1"/>
          </p:cNvSpPr>
          <p:nvPr>
            <p:ph sz="half" idx="14"/>
          </p:nvPr>
        </p:nvSpPr>
        <p:spPr>
          <a:xfrm>
            <a:off x="457200" y="4191000"/>
            <a:ext cx="4040188" cy="1752600"/>
          </a:xfrm>
          <a:prstGeom prst="rect">
            <a:avLst/>
          </a:prstGeom>
        </p:spPr>
        <p:txBody>
          <a:bodyPr/>
          <a:lstStyle>
            <a:lvl1pPr marL="0" indent="0">
              <a:spcAft>
                <a:spcPts val="800"/>
              </a:spcAft>
              <a:buFont typeface="Arial" panose="020B0604020202020204" pitchFamily="34" charset="0"/>
              <a:buNone/>
              <a:defRPr sz="2000"/>
            </a:lvl1pPr>
            <a:lvl2pPr marL="742950" indent="-285750">
              <a:spcAft>
                <a:spcPts val="800"/>
              </a:spcAft>
              <a:buFont typeface="Arial" panose="020B0604020202020204" pitchFamily="34" charset="0"/>
              <a:buChar char="•"/>
              <a:defRPr sz="1800"/>
            </a:lvl2pPr>
            <a:lvl3pPr marL="12001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3pPr>
            <a:lvl4pPr marL="1657350" indent="-285750">
              <a:spcAft>
                <a:spcPts val="800"/>
              </a:spcAft>
              <a:buFont typeface="Arial" panose="020B0604020202020204" pitchFamily="34" charset="0"/>
              <a:buChar char="•"/>
              <a:defRPr sz="1400"/>
            </a:lvl4pPr>
            <a:lvl5pPr marL="2114550" indent="-285750">
              <a:spcAft>
                <a:spcPts val="800"/>
              </a:spcAft>
              <a:buFont typeface="Arial" panose="020B0604020202020204" pitchFamily="34" charset="0"/>
              <a:buChar char="•"/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Header 4"/>
          <p:cNvSpPr>
            <a:spLocks noGrp="1"/>
          </p:cNvSpPr>
          <p:nvPr>
            <p:ph type="body" sz="quarter" idx="13"/>
          </p:nvPr>
        </p:nvSpPr>
        <p:spPr>
          <a:xfrm>
            <a:off x="4648200" y="3581400"/>
            <a:ext cx="4038600" cy="609600"/>
          </a:xfrm>
          <a:prstGeom prst="rect">
            <a:avLst/>
          </a:prstGeom>
        </p:spPr>
        <p:txBody>
          <a:bodyPr anchor="b"/>
          <a:lstStyle>
            <a:lvl1pPr>
              <a:defRPr lang="en-US" sz="20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457200" rtl="0" eaLnBrk="1" latinLnBrk="0" hangingPunct="1">
              <a:spcBef>
                <a:spcPct val="20000"/>
              </a:spcBef>
              <a:buFont typeface="Arial"/>
              <a:buNone/>
            </a:pPr>
            <a:r>
              <a:rPr lang="en-US" dirty="0"/>
              <a:t>Click to edit Master text styles</a:t>
            </a:r>
          </a:p>
        </p:txBody>
      </p:sp>
      <p:sp>
        <p:nvSpPr>
          <p:cNvPr id="15" name="Content Placeholder 4"/>
          <p:cNvSpPr>
            <a:spLocks noGrp="1"/>
          </p:cNvSpPr>
          <p:nvPr>
            <p:ph sz="quarter" idx="15"/>
          </p:nvPr>
        </p:nvSpPr>
        <p:spPr>
          <a:xfrm>
            <a:off x="4645025" y="4191000"/>
            <a:ext cx="4041775" cy="1752600"/>
          </a:xfrm>
          <a:prstGeom prst="rect">
            <a:avLst/>
          </a:prstGeom>
        </p:spPr>
        <p:txBody>
          <a:bodyPr/>
          <a:lstStyle>
            <a:lvl1pPr marL="0" indent="0">
              <a:spcAft>
                <a:spcPts val="800"/>
              </a:spcAft>
              <a:buFont typeface="Arial" panose="020B0604020202020204" pitchFamily="34" charset="0"/>
              <a:buNone/>
              <a:defRPr sz="2000"/>
            </a:lvl1pPr>
            <a:lvl2pPr marL="742950" indent="-285750">
              <a:spcAft>
                <a:spcPts val="800"/>
              </a:spcAft>
              <a:buFont typeface="Arial" panose="020B0604020202020204" pitchFamily="34" charset="0"/>
              <a:buChar char="•"/>
              <a:defRPr sz="1800"/>
            </a:lvl2pPr>
            <a:lvl3pPr marL="12001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3pPr>
            <a:lvl4pPr marL="1657350" indent="-285750">
              <a:spcAft>
                <a:spcPts val="800"/>
              </a:spcAft>
              <a:buFont typeface="Arial" panose="020B0604020202020204" pitchFamily="34" charset="0"/>
              <a:buChar char="•"/>
              <a:defRPr sz="1400"/>
            </a:lvl4pPr>
            <a:lvl5pPr marL="2114550" indent="-285750">
              <a:spcAft>
                <a:spcPts val="800"/>
              </a:spcAft>
              <a:buFont typeface="Arial" panose="020B0604020202020204" pitchFamily="34" charset="0"/>
              <a:buChar char="•"/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Jump Link"/>
          <p:cNvSpPr>
            <a:spLocks noGrp="1"/>
          </p:cNvSpPr>
          <p:nvPr>
            <p:ph type="body" sz="quarter" idx="16" hasCustomPrompt="1"/>
          </p:nvPr>
        </p:nvSpPr>
        <p:spPr>
          <a:xfrm>
            <a:off x="3357063" y="5996050"/>
            <a:ext cx="2429874" cy="9995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800"/>
            </a:lvl1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16" name="Photo Credit"/>
          <p:cNvSpPr>
            <a:spLocks noGrp="1"/>
          </p:cNvSpPr>
          <p:nvPr>
            <p:ph type="body" sz="quarter" idx="11" hasCustomPrompt="1"/>
          </p:nvPr>
        </p:nvSpPr>
        <p:spPr>
          <a:xfrm>
            <a:off x="6477000" y="6705600"/>
            <a:ext cx="2667000" cy="152400"/>
          </a:xfrm>
          <a:prstGeom prst="rect">
            <a:avLst/>
          </a:prstGeom>
        </p:spPr>
        <p:txBody>
          <a:bodyPr wrap="none" lIns="0" tIns="0" rIns="45720" bIns="0"/>
          <a:lstStyle>
            <a:lvl1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402079248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Bar-Content with Left Side-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Title"/>
          <p:cNvSpPr>
            <a:spLocks noGrp="1"/>
          </p:cNvSpPr>
          <p:nvPr>
            <p:ph type="title"/>
          </p:nvPr>
        </p:nvSpPr>
        <p:spPr>
          <a:xfrm>
            <a:off x="457201" y="304800"/>
            <a:ext cx="3008313" cy="838200"/>
          </a:xfrm>
          <a:prstGeom prst="rect">
            <a:avLst/>
          </a:prstGeom>
        </p:spPr>
        <p:txBody>
          <a:bodyPr anchor="b"/>
          <a:lstStyle>
            <a:lvl1pPr algn="l">
              <a:defRPr sz="1800" b="1">
                <a:solidFill>
                  <a:schemeClr val="bg2"/>
                </a:solidFill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Text Placeholder 1"/>
          <p:cNvSpPr>
            <a:spLocks noGrp="1"/>
          </p:cNvSpPr>
          <p:nvPr>
            <p:ph type="body" sz="half" idx="2"/>
          </p:nvPr>
        </p:nvSpPr>
        <p:spPr>
          <a:xfrm>
            <a:off x="457201" y="1143000"/>
            <a:ext cx="3008313" cy="5334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Content Placeholder 1"/>
          <p:cNvSpPr>
            <a:spLocks noGrp="1"/>
          </p:cNvSpPr>
          <p:nvPr>
            <p:ph idx="1"/>
          </p:nvPr>
        </p:nvSpPr>
        <p:spPr>
          <a:xfrm>
            <a:off x="3575050" y="304800"/>
            <a:ext cx="5111751" cy="6179819"/>
          </a:xfrm>
          <a:prstGeom prst="rect">
            <a:avLst/>
          </a:prstGeom>
        </p:spPr>
        <p:txBody>
          <a:bodyPr/>
          <a:lstStyle>
            <a:lvl1pPr marL="0" indent="0">
              <a:spcAft>
                <a:spcPts val="800"/>
              </a:spcAft>
              <a:buFont typeface="Arial" panose="020B0604020202020204" pitchFamily="34" charset="0"/>
              <a:buNone/>
              <a:defRPr sz="2400"/>
            </a:lvl1pPr>
            <a:lvl2pPr marL="800100" indent="-342900">
              <a:spcAft>
                <a:spcPts val="800"/>
              </a:spcAft>
              <a:buFont typeface="Arial" panose="020B0604020202020204" pitchFamily="34" charset="0"/>
              <a:buChar char="•"/>
              <a:defRPr sz="2000"/>
            </a:lvl2pPr>
            <a:lvl3pPr marL="1200150" indent="-285750">
              <a:spcAft>
                <a:spcPts val="800"/>
              </a:spcAft>
              <a:buFont typeface="Arial" panose="020B0604020202020204" pitchFamily="34" charset="0"/>
              <a:buChar char="•"/>
              <a:defRPr sz="1800"/>
            </a:lvl3pPr>
            <a:lvl4pPr marL="16573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4pPr>
            <a:lvl5pPr marL="21145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Jump Link"/>
          <p:cNvSpPr>
            <a:spLocks noGrp="1"/>
          </p:cNvSpPr>
          <p:nvPr>
            <p:ph type="body" sz="quarter" idx="12" hasCustomPrompt="1"/>
          </p:nvPr>
        </p:nvSpPr>
        <p:spPr>
          <a:xfrm>
            <a:off x="5026437" y="6529450"/>
            <a:ext cx="2208976" cy="9995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800"/>
            </a:lvl1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8" name="Photo Credit"/>
          <p:cNvSpPr>
            <a:spLocks noGrp="1"/>
          </p:cNvSpPr>
          <p:nvPr>
            <p:ph type="body" sz="quarter" idx="11" hasCustomPrompt="1"/>
          </p:nvPr>
        </p:nvSpPr>
        <p:spPr>
          <a:xfrm>
            <a:off x="6477000" y="6705600"/>
            <a:ext cx="2667000" cy="152400"/>
          </a:xfrm>
          <a:prstGeom prst="rect">
            <a:avLst/>
          </a:prstGeom>
        </p:spPr>
        <p:txBody>
          <a:bodyPr wrap="none" lIns="0" tIns="0" rIns="45720" bIns="0"/>
          <a:lstStyle>
            <a:lvl1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148539004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Bar-Content with Right Side-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Title"/>
          <p:cNvSpPr>
            <a:spLocks noGrp="1"/>
          </p:cNvSpPr>
          <p:nvPr>
            <p:ph type="title"/>
          </p:nvPr>
        </p:nvSpPr>
        <p:spPr>
          <a:xfrm>
            <a:off x="5678487" y="304800"/>
            <a:ext cx="3008313" cy="838200"/>
          </a:xfrm>
          <a:prstGeom prst="rect">
            <a:avLst/>
          </a:prstGeom>
        </p:spPr>
        <p:txBody>
          <a:bodyPr anchor="b"/>
          <a:lstStyle>
            <a:lvl1pPr algn="l">
              <a:defRPr sz="1800" b="1">
                <a:solidFill>
                  <a:schemeClr val="bg2"/>
                </a:solidFill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Text Placeholder 1"/>
          <p:cNvSpPr>
            <a:spLocks noGrp="1"/>
          </p:cNvSpPr>
          <p:nvPr>
            <p:ph type="body" sz="half" idx="2"/>
          </p:nvPr>
        </p:nvSpPr>
        <p:spPr>
          <a:xfrm>
            <a:off x="5678487" y="1143000"/>
            <a:ext cx="3008313" cy="5334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Content Placeholder 1"/>
          <p:cNvSpPr>
            <a:spLocks noGrp="1"/>
          </p:cNvSpPr>
          <p:nvPr>
            <p:ph idx="1"/>
          </p:nvPr>
        </p:nvSpPr>
        <p:spPr>
          <a:xfrm>
            <a:off x="457200" y="304800"/>
            <a:ext cx="5111751" cy="6179819"/>
          </a:xfrm>
          <a:prstGeom prst="rect">
            <a:avLst/>
          </a:prstGeom>
        </p:spPr>
        <p:txBody>
          <a:bodyPr/>
          <a:lstStyle>
            <a:lvl1pPr marL="0" indent="0">
              <a:spcAft>
                <a:spcPts val="800"/>
              </a:spcAft>
              <a:buFont typeface="Arial" panose="020B0604020202020204" pitchFamily="34" charset="0"/>
              <a:buNone/>
              <a:defRPr sz="2400"/>
            </a:lvl1pPr>
            <a:lvl2pPr marL="800100" indent="-342900">
              <a:spcAft>
                <a:spcPts val="800"/>
              </a:spcAft>
              <a:buFont typeface="Arial" panose="020B0604020202020204" pitchFamily="34" charset="0"/>
              <a:buChar char="•"/>
              <a:defRPr sz="2000"/>
            </a:lvl2pPr>
            <a:lvl3pPr marL="1200150" indent="-285750">
              <a:spcAft>
                <a:spcPts val="800"/>
              </a:spcAft>
              <a:buFont typeface="Arial" panose="020B0604020202020204" pitchFamily="34" charset="0"/>
              <a:buChar char="•"/>
              <a:defRPr sz="1800"/>
            </a:lvl3pPr>
            <a:lvl4pPr marL="16573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4pPr>
            <a:lvl5pPr marL="2114550" indent="-285750">
              <a:spcAft>
                <a:spcPts val="800"/>
              </a:spcAft>
              <a:buFont typeface="Arial" panose="020B0604020202020204" pitchFamily="34" charset="0"/>
              <a:buChar char="•"/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Jump Link"/>
          <p:cNvSpPr>
            <a:spLocks noGrp="1"/>
          </p:cNvSpPr>
          <p:nvPr>
            <p:ph type="body" sz="quarter" idx="12" hasCustomPrompt="1"/>
          </p:nvPr>
        </p:nvSpPr>
        <p:spPr>
          <a:xfrm>
            <a:off x="1908587" y="6529450"/>
            <a:ext cx="2208976" cy="9995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800"/>
            </a:lvl1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9" name="Photo Credit"/>
          <p:cNvSpPr>
            <a:spLocks noGrp="1"/>
          </p:cNvSpPr>
          <p:nvPr>
            <p:ph type="body" sz="quarter" idx="11" hasCustomPrompt="1"/>
          </p:nvPr>
        </p:nvSpPr>
        <p:spPr>
          <a:xfrm>
            <a:off x="6477000" y="6705600"/>
            <a:ext cx="2667000" cy="152400"/>
          </a:xfrm>
          <a:prstGeom prst="rect">
            <a:avLst/>
          </a:prstGeom>
        </p:spPr>
        <p:txBody>
          <a:bodyPr wrap="none" lIns="0" tIns="0" rIns="45720" bIns="0"/>
          <a:lstStyle>
            <a:lvl1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91643512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Bar-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Title"/>
          <p:cNvSpPr>
            <a:spLocks noGrp="1"/>
          </p:cNvSpPr>
          <p:nvPr>
            <p:ph type="title"/>
          </p:nvPr>
        </p:nvSpPr>
        <p:spPr>
          <a:xfrm>
            <a:off x="1828800" y="5253037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400" b="1">
                <a:solidFill>
                  <a:schemeClr val="bg2"/>
                </a:solidFill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Text Placeholder 1"/>
          <p:cNvSpPr>
            <a:spLocks noGrp="1"/>
          </p:cNvSpPr>
          <p:nvPr>
            <p:ph type="body" sz="half" idx="2"/>
          </p:nvPr>
        </p:nvSpPr>
        <p:spPr>
          <a:xfrm>
            <a:off x="1828800" y="5895975"/>
            <a:ext cx="5486400" cy="6096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1"/>
          <p:cNvSpPr>
            <a:spLocks noGrp="1"/>
          </p:cNvSpPr>
          <p:nvPr>
            <p:ph type="pic" idx="1"/>
          </p:nvPr>
        </p:nvSpPr>
        <p:spPr>
          <a:xfrm>
            <a:off x="1028700" y="128650"/>
            <a:ext cx="7086600" cy="494462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7" name="Jump Link"/>
          <p:cNvSpPr>
            <a:spLocks noGrp="1"/>
          </p:cNvSpPr>
          <p:nvPr>
            <p:ph type="body" sz="quarter" idx="16" hasCustomPrompt="1"/>
          </p:nvPr>
        </p:nvSpPr>
        <p:spPr>
          <a:xfrm>
            <a:off x="3467512" y="5081650"/>
            <a:ext cx="2208976" cy="9995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800"/>
            </a:lvl1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9" name="Photo Credit"/>
          <p:cNvSpPr>
            <a:spLocks noGrp="1"/>
          </p:cNvSpPr>
          <p:nvPr>
            <p:ph type="body" sz="quarter" idx="11" hasCustomPrompt="1"/>
          </p:nvPr>
        </p:nvSpPr>
        <p:spPr>
          <a:xfrm>
            <a:off x="6477000" y="6705600"/>
            <a:ext cx="2667000" cy="152400"/>
          </a:xfrm>
          <a:prstGeom prst="rect">
            <a:avLst/>
          </a:prstGeom>
        </p:spPr>
        <p:txBody>
          <a:bodyPr wrap="none" lIns="0" tIns="0" rIns="45720" bIns="0"/>
          <a:lstStyle>
            <a:lvl1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315795019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Bar-Title an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Title"/>
          <p:cNvSpPr>
            <a:spLocks noGrp="1"/>
          </p:cNvSpPr>
          <p:nvPr>
            <p:ph type="title"/>
          </p:nvPr>
        </p:nvSpPr>
        <p:spPr>
          <a:xfrm>
            <a:off x="-2251" y="228600"/>
            <a:ext cx="9172252" cy="609600"/>
          </a:xfrm>
          <a:prstGeom prst="rect">
            <a:avLst/>
          </a:prstGeom>
        </p:spPr>
        <p:txBody>
          <a:bodyPr/>
          <a:lstStyle>
            <a:lvl1pPr>
              <a:defRPr sz="36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Media Placeholder 5"/>
          <p:cNvSpPr>
            <a:spLocks noGrp="1"/>
          </p:cNvSpPr>
          <p:nvPr>
            <p:ph type="media" sz="quarter" idx="11"/>
          </p:nvPr>
        </p:nvSpPr>
        <p:spPr>
          <a:xfrm>
            <a:off x="0" y="1066799"/>
            <a:ext cx="9144000" cy="531595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US" dirty="0"/>
          </a:p>
        </p:txBody>
      </p:sp>
      <p:sp>
        <p:nvSpPr>
          <p:cNvPr id="5" name="Video Credit"/>
          <p:cNvSpPr>
            <a:spLocks noGrp="1"/>
          </p:cNvSpPr>
          <p:nvPr>
            <p:ph type="body" sz="quarter" idx="12" hasCustomPrompt="1"/>
          </p:nvPr>
        </p:nvSpPr>
        <p:spPr>
          <a:xfrm>
            <a:off x="6477000" y="6705600"/>
            <a:ext cx="2667000" cy="152400"/>
          </a:xfrm>
          <a:prstGeom prst="rect">
            <a:avLst/>
          </a:prstGeom>
        </p:spPr>
        <p:txBody>
          <a:bodyPr wrap="none" lIns="0" tIns="0" rIns="45720" bIns="0"/>
          <a:lstStyle>
            <a:lvl1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Insert Video Credit Here</a:t>
            </a:r>
          </a:p>
        </p:txBody>
      </p:sp>
    </p:spTree>
    <p:extLst>
      <p:ext uri="{BB962C8B-B14F-4D97-AF65-F5344CB8AC3E}">
        <p14:creationId xmlns:p14="http://schemas.microsoft.com/office/powerpoint/2010/main" val="2469297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528">
          <p15:clr>
            <a:srgbClr val="FBAE40"/>
          </p15:clr>
        </p15:guide>
        <p15:guide id="3" pos="5136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0E394-3CCF-4D8E-A2B7-B551A2B7F09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88844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A2E730-A56A-4A90-B7A2-091596201BAB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59815306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-228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9AC90E-AA3C-4920-B8DA-428DB0B508D6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174172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RedBar-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Title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88720"/>
          </a:xfrm>
          <a:prstGeom prst="rect">
            <a:avLst/>
          </a:prstGeom>
        </p:spPr>
        <p:txBody>
          <a:bodyPr anchor="ctr"/>
          <a:lstStyle>
            <a:lvl1pPr>
              <a:defRPr sz="4400" b="0">
                <a:solidFill>
                  <a:srgbClr val="04617B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1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23622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32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0"/>
              </a:spcBef>
              <a:spcAft>
                <a:spcPts val="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n-lt"/>
                <a:cs typeface="Arial" panose="020B0604020202020204" pitchFamily="34" charset="0"/>
              </a:defRPr>
            </a:lvl2pPr>
            <a:lvl3pPr marL="822960" indent="-274320">
              <a:spcBef>
                <a:spcPts val="0"/>
              </a:spcBef>
              <a:spcAft>
                <a:spcPts val="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n-lt"/>
                <a:cs typeface="Arial" panose="020B0604020202020204" pitchFamily="34" charset="0"/>
              </a:defRPr>
            </a:lvl3pPr>
            <a:lvl4pPr marL="1188720" indent="-274320">
              <a:spcBef>
                <a:spcPts val="0"/>
              </a:spcBef>
              <a:spcAft>
                <a:spcPts val="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n-lt"/>
                <a:cs typeface="Arial" panose="020B0604020202020204" pitchFamily="34" charset="0"/>
              </a:defRPr>
            </a:lvl4pPr>
            <a:lvl5pPr marL="1554480" indent="-22860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>
                <a:latin typeface="+mn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Jump Link"/>
          <p:cNvSpPr>
            <a:spLocks noGrp="1"/>
          </p:cNvSpPr>
          <p:nvPr>
            <p:ph type="body" sz="quarter" idx="14" hasCustomPrompt="1"/>
          </p:nvPr>
        </p:nvSpPr>
        <p:spPr>
          <a:xfrm>
            <a:off x="3465576" y="6553200"/>
            <a:ext cx="2212848" cy="100584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800"/>
            </a:lvl1pPr>
            <a:lvl2pPr marL="457200" indent="0">
              <a:buNone/>
              <a:defRPr sz="800"/>
            </a:lvl2pPr>
            <a:lvl3pPr marL="914400" indent="0">
              <a:buNone/>
              <a:defRPr sz="800"/>
            </a:lvl3pPr>
            <a:lvl4pPr marL="1371600" indent="0">
              <a:buNone/>
              <a:defRPr sz="800"/>
            </a:lvl4pPr>
            <a:lvl5pPr marL="1828800" indent="0">
              <a:buNone/>
              <a:defRPr sz="800"/>
            </a:lvl5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13" name="Photo Credit"/>
          <p:cNvSpPr>
            <a:spLocks noGrp="1"/>
          </p:cNvSpPr>
          <p:nvPr>
            <p:ph type="body" sz="quarter" idx="15" hasCustomPrompt="1"/>
          </p:nvPr>
        </p:nvSpPr>
        <p:spPr>
          <a:xfrm>
            <a:off x="6473952" y="6705599"/>
            <a:ext cx="2670048" cy="155448"/>
          </a:xfrm>
          <a:prstGeom prst="rect">
            <a:avLst/>
          </a:prstGeom>
        </p:spPr>
        <p:txBody>
          <a:bodyPr wrap="none" lIns="0" tIns="0" rIns="45720" bIns="0"/>
          <a:lstStyle>
            <a:lvl1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solidFill>
                  <a:schemeClr val="bg1"/>
                </a:solidFill>
              </a:defRPr>
            </a:lvl1pPr>
            <a:lvl2pPr marL="457200" indent="0">
              <a:buNone/>
              <a:defRPr sz="800"/>
            </a:lvl2pPr>
            <a:lvl3pPr marL="914400" indent="0">
              <a:buNone/>
              <a:defRPr sz="800"/>
            </a:lvl3pPr>
            <a:lvl4pPr marL="1371600" indent="0">
              <a:buNone/>
              <a:defRPr sz="800"/>
            </a:lvl4pPr>
            <a:lvl5pPr marL="1828800" indent="0">
              <a:buNone/>
              <a:defRPr sz="800"/>
            </a:lvl5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27047602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447283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6AF002-DE5B-4647-B19B-40DB012A5CA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8835015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152400"/>
            <a:ext cx="7772400" cy="5943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5D1C19-911F-439B-A1B1-7AFC6706A8D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0114894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6D5902-B2B3-4336-AC88-AAA3AB148E30}" type="datetime1">
              <a:rPr lang="en-US"/>
              <a:pPr>
                <a:defRPr/>
              </a:pPr>
              <a:t>11/27/2023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41701962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BA461A-A2FB-45C8-8947-5BA4695A90C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996725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382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Splay Trees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D9A46336-1BB9-D648-AA2C-443FBF69216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00753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31769C-40AF-4832-B122-BFEA4AC7F96A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51699489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97358D-66FB-4E62-8798-FED9A142BA2F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42186525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7802CB-F476-4635-8122-AFCE02C43F84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32180248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9B8AD0-9E4E-49D3-980E-95FA40E91C4F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9934315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RedBar-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028062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0F1EDB-6CEA-404E-9E08-8DEDEA7241FF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4741980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21F225-8262-4185-8A51-E849F53CA223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83497902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F28209-7262-4000-8420-1B49C2848A65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6770447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F89CD3-41BF-4EFF-BBB9-930ED3B25692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01998360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AC33DB-C0EC-4BCD-8CFD-E71C2A3003A7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58091462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A0840E-509E-4B1A-AEE8-79880E7B53BB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68170330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716727-EDBB-4CE1-A297-A16BCE53EE1F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46861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-228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41D45F-DBF4-4BEB-AD43-046103D51387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08609201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RedBar-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498601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4ACCED-556A-4D27-8F16-541DEA55C2E6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4069480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RedBar-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845154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32575357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F777D9-50D7-4C04-B9A2-FC9813CDAA2E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94293447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E85D80-DD99-41A6-BD96-F9FDC86CFB7E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29851048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603224-2617-45ED-9065-9DBD42FD0CDE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44390824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9A27E9-E9A6-4986-9BC5-98B997EB3336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57989513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0E394-3CCF-4D8E-A2B7-B551A2B7F09E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96827396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E6E39A-C8A2-49CC-A4A6-F3AD74A07C7F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407330261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969453-AA58-45E7-876E-33031613FD53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9461019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F6C58C-17C5-4F64-B479-0C3510D3FA9F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20008752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AFE8A8-22B9-4AE9-9DFE-04C5FF2F79B4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4895591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RedBar-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Title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88720"/>
          </a:xfrm>
          <a:prstGeom prst="rect">
            <a:avLst/>
          </a:prstGeom>
        </p:spPr>
        <p:txBody>
          <a:bodyPr anchor="ctr"/>
          <a:lstStyle>
            <a:lvl1pPr>
              <a:defRPr sz="4400" b="0">
                <a:solidFill>
                  <a:srgbClr val="04617B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1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n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n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n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n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Content Placeholder 1"/>
          <p:cNvSpPr>
            <a:spLocks noGrp="1"/>
          </p:cNvSpPr>
          <p:nvPr>
            <p:ph idx="13"/>
          </p:nvPr>
        </p:nvSpPr>
        <p:spPr>
          <a:xfrm>
            <a:off x="457200" y="2179320"/>
            <a:ext cx="822960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n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n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n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n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"/>
          <p:cNvSpPr>
            <a:spLocks noGrp="1"/>
          </p:cNvSpPr>
          <p:nvPr>
            <p:ph idx="14"/>
          </p:nvPr>
        </p:nvSpPr>
        <p:spPr>
          <a:xfrm>
            <a:off x="457200" y="3063240"/>
            <a:ext cx="822960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n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n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n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n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Content Placeholder 1"/>
          <p:cNvSpPr>
            <a:spLocks noGrp="1"/>
          </p:cNvSpPr>
          <p:nvPr>
            <p:ph idx="15"/>
          </p:nvPr>
        </p:nvSpPr>
        <p:spPr>
          <a:xfrm>
            <a:off x="457200" y="3947160"/>
            <a:ext cx="822960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n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n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n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n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"/>
          <p:cNvSpPr>
            <a:spLocks noGrp="1"/>
          </p:cNvSpPr>
          <p:nvPr>
            <p:ph idx="16"/>
          </p:nvPr>
        </p:nvSpPr>
        <p:spPr>
          <a:xfrm>
            <a:off x="457200" y="4831080"/>
            <a:ext cx="822960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n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n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n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n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"/>
          <p:cNvSpPr>
            <a:spLocks noGrp="1"/>
          </p:cNvSpPr>
          <p:nvPr>
            <p:ph idx="17"/>
          </p:nvPr>
        </p:nvSpPr>
        <p:spPr>
          <a:xfrm>
            <a:off x="457200" y="5715000"/>
            <a:ext cx="822960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n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n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n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n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Jump Link"/>
          <p:cNvSpPr>
            <a:spLocks noGrp="1"/>
          </p:cNvSpPr>
          <p:nvPr>
            <p:ph type="body" sz="quarter" idx="18" hasCustomPrompt="1"/>
          </p:nvPr>
        </p:nvSpPr>
        <p:spPr>
          <a:xfrm>
            <a:off x="3465576" y="6553200"/>
            <a:ext cx="2212848" cy="100584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800">
                <a:latin typeface="+mn-lt"/>
              </a:defRPr>
            </a:lvl1pPr>
            <a:lvl2pPr marL="457200" indent="0">
              <a:buNone/>
              <a:defRPr sz="800"/>
            </a:lvl2pPr>
            <a:lvl3pPr marL="914400" indent="0">
              <a:buNone/>
              <a:defRPr sz="800"/>
            </a:lvl3pPr>
            <a:lvl4pPr marL="1371600" indent="0">
              <a:buNone/>
              <a:defRPr sz="800"/>
            </a:lvl4pPr>
            <a:lvl5pPr marL="1828800" indent="0">
              <a:buNone/>
              <a:defRPr sz="800"/>
            </a:lvl5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16" name="Photo Credit"/>
          <p:cNvSpPr>
            <a:spLocks noGrp="1"/>
          </p:cNvSpPr>
          <p:nvPr>
            <p:ph type="body" sz="quarter" idx="19" hasCustomPrompt="1"/>
          </p:nvPr>
        </p:nvSpPr>
        <p:spPr>
          <a:xfrm>
            <a:off x="6473952" y="6705600"/>
            <a:ext cx="2670048" cy="155448"/>
          </a:xfrm>
          <a:prstGeom prst="rect">
            <a:avLst/>
          </a:prstGeom>
        </p:spPr>
        <p:txBody>
          <a:bodyPr wrap="none" lIns="0" tIns="0" rIns="45720" bIns="0"/>
          <a:lstStyle>
            <a:lvl1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800"/>
            </a:lvl2pPr>
            <a:lvl3pPr marL="914400" indent="0">
              <a:buNone/>
              <a:defRPr sz="800"/>
            </a:lvl3pPr>
            <a:lvl4pPr marL="1371600" indent="0">
              <a:buNone/>
              <a:defRPr sz="800"/>
            </a:lvl4pPr>
            <a:lvl5pPr marL="1828800" indent="0">
              <a:buNone/>
              <a:defRPr sz="800"/>
            </a:lvl5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351072657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EDF2C8-36DB-42CB-A100-CAAC91E68C5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76665981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662BF1-5AA5-4394-9EE7-3568888B433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0741449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8A9DB1-420B-4F6A-B7AC-994D7B7ABE8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02510526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750896-1D92-4C32-B190-91C6E7CFC7A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48102007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DCE005-71C8-4C7F-BB73-4E61841EC1E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0632200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0D977B-C00C-4152-BEEE-7595C2B6092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544146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E9562D-9C94-42B6-95FA-8D6778D0942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31963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B28CD6-5520-42E4-81B1-7A58DB96922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72550321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DB9EAA-6BBD-4217-BDD6-3A522EA57D9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68622731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9E7199-AF55-4425-A6CD-0730DC3E0B7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727377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RedBar-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Title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88720"/>
          </a:xfrm>
          <a:prstGeom prst="rect">
            <a:avLst/>
          </a:prstGeom>
        </p:spPr>
        <p:txBody>
          <a:bodyPr anchor="ctr"/>
          <a:lstStyle>
            <a:lvl1pPr>
              <a:defRPr sz="4400" b="0">
                <a:solidFill>
                  <a:srgbClr val="04617B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1"/>
          <p:cNvSpPr>
            <a:spLocks noGrp="1"/>
          </p:cNvSpPr>
          <p:nvPr>
            <p:ph idx="1"/>
          </p:nvPr>
        </p:nvSpPr>
        <p:spPr>
          <a:xfrm>
            <a:off x="457200" y="129540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Content Placeholder 1"/>
          <p:cNvSpPr>
            <a:spLocks noGrp="1"/>
          </p:cNvSpPr>
          <p:nvPr>
            <p:ph idx="13"/>
          </p:nvPr>
        </p:nvSpPr>
        <p:spPr>
          <a:xfrm>
            <a:off x="4663440" y="129540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"/>
          <p:cNvSpPr>
            <a:spLocks noGrp="1"/>
          </p:cNvSpPr>
          <p:nvPr>
            <p:ph idx="14"/>
          </p:nvPr>
        </p:nvSpPr>
        <p:spPr>
          <a:xfrm>
            <a:off x="457200" y="214884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Content Placeholder 1"/>
          <p:cNvSpPr>
            <a:spLocks noGrp="1"/>
          </p:cNvSpPr>
          <p:nvPr>
            <p:ph idx="15"/>
          </p:nvPr>
        </p:nvSpPr>
        <p:spPr>
          <a:xfrm>
            <a:off x="4663440" y="214884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"/>
          <p:cNvSpPr>
            <a:spLocks noGrp="1"/>
          </p:cNvSpPr>
          <p:nvPr>
            <p:ph idx="16"/>
          </p:nvPr>
        </p:nvSpPr>
        <p:spPr>
          <a:xfrm>
            <a:off x="457200" y="300228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"/>
          <p:cNvSpPr>
            <a:spLocks noGrp="1"/>
          </p:cNvSpPr>
          <p:nvPr>
            <p:ph idx="17"/>
          </p:nvPr>
        </p:nvSpPr>
        <p:spPr>
          <a:xfrm>
            <a:off x="4663440" y="300228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Jump Link"/>
          <p:cNvSpPr>
            <a:spLocks noGrp="1"/>
          </p:cNvSpPr>
          <p:nvPr>
            <p:ph type="body" sz="quarter" idx="18" hasCustomPrompt="1"/>
          </p:nvPr>
        </p:nvSpPr>
        <p:spPr>
          <a:xfrm>
            <a:off x="3465576" y="6553200"/>
            <a:ext cx="2212848" cy="100584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800"/>
            </a:lvl1pPr>
            <a:lvl2pPr marL="457200" indent="0">
              <a:buNone/>
              <a:defRPr sz="800"/>
            </a:lvl2pPr>
            <a:lvl3pPr marL="914400" indent="0">
              <a:buNone/>
              <a:defRPr sz="800"/>
            </a:lvl3pPr>
            <a:lvl4pPr marL="1371600" indent="0">
              <a:buNone/>
              <a:defRPr sz="800"/>
            </a:lvl4pPr>
            <a:lvl5pPr marL="1828800" indent="0">
              <a:buNone/>
              <a:defRPr sz="800"/>
            </a:lvl5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14" name="Content Placeholder 1"/>
          <p:cNvSpPr>
            <a:spLocks noGrp="1"/>
          </p:cNvSpPr>
          <p:nvPr>
            <p:ph idx="20"/>
          </p:nvPr>
        </p:nvSpPr>
        <p:spPr>
          <a:xfrm>
            <a:off x="457200" y="385572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"/>
          <p:cNvSpPr>
            <a:spLocks noGrp="1"/>
          </p:cNvSpPr>
          <p:nvPr>
            <p:ph idx="21"/>
          </p:nvPr>
        </p:nvSpPr>
        <p:spPr>
          <a:xfrm>
            <a:off x="4663440" y="385572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Content Placeholder 1"/>
          <p:cNvSpPr>
            <a:spLocks noGrp="1"/>
          </p:cNvSpPr>
          <p:nvPr>
            <p:ph idx="22"/>
          </p:nvPr>
        </p:nvSpPr>
        <p:spPr>
          <a:xfrm>
            <a:off x="457200" y="470916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"/>
          <p:cNvSpPr>
            <a:spLocks noGrp="1"/>
          </p:cNvSpPr>
          <p:nvPr>
            <p:ph idx="23"/>
          </p:nvPr>
        </p:nvSpPr>
        <p:spPr>
          <a:xfrm>
            <a:off x="4663440" y="470916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"/>
          <p:cNvSpPr>
            <a:spLocks noGrp="1"/>
          </p:cNvSpPr>
          <p:nvPr>
            <p:ph idx="24"/>
          </p:nvPr>
        </p:nvSpPr>
        <p:spPr>
          <a:xfrm>
            <a:off x="457200" y="556260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Content Placeholder 1"/>
          <p:cNvSpPr>
            <a:spLocks noGrp="1"/>
          </p:cNvSpPr>
          <p:nvPr>
            <p:ph idx="25"/>
          </p:nvPr>
        </p:nvSpPr>
        <p:spPr>
          <a:xfrm>
            <a:off x="4663440" y="5562600"/>
            <a:ext cx="402336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j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hoto Credit"/>
          <p:cNvSpPr>
            <a:spLocks noGrp="1"/>
          </p:cNvSpPr>
          <p:nvPr>
            <p:ph type="body" sz="quarter" idx="26" hasCustomPrompt="1"/>
          </p:nvPr>
        </p:nvSpPr>
        <p:spPr>
          <a:xfrm>
            <a:off x="6473952" y="6705600"/>
            <a:ext cx="2670048" cy="155448"/>
          </a:xfrm>
          <a:prstGeom prst="rect">
            <a:avLst/>
          </a:prstGeom>
        </p:spPr>
        <p:txBody>
          <a:bodyPr lIns="0" tIns="0" rIns="45720" bIns="0"/>
          <a:lstStyle>
            <a:lvl1pPr marL="0" indent="0" algn="r">
              <a:buNone/>
              <a:defRPr sz="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4381643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842543-993E-461F-9DBB-85675240B73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8171892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714D62-0A0B-4C2D-B70B-925FAD4FA85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66702227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704E3E-56B6-46BE-A01F-109BDC9DDE0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9282586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CA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745024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B2C7D494-D638-374F-9C43-F96FF680338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59883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CA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B2C7D494-D638-374F-9C43-F96FF680338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97748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02507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02507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4090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072470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CA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712232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072470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CA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712232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B2C7D494-D638-374F-9C43-F96FF680338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556695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B2C7D494-D638-374F-9C43-F96FF680338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804025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B2C7D494-D638-374F-9C43-F96FF680338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76298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laceho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Title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88720"/>
          </a:xfrm>
          <a:prstGeom prst="rect">
            <a:avLst/>
          </a:prstGeom>
        </p:spPr>
        <p:txBody>
          <a:bodyPr anchor="ctr"/>
          <a:lstStyle>
            <a:lvl1pPr>
              <a:defRPr sz="4400" b="0">
                <a:solidFill>
                  <a:srgbClr val="04617B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1"/>
          <p:cNvSpPr>
            <a:spLocks noGrp="1"/>
          </p:cNvSpPr>
          <p:nvPr>
            <p:ph idx="1"/>
          </p:nvPr>
        </p:nvSpPr>
        <p:spPr>
          <a:xfrm>
            <a:off x="457200" y="1295400"/>
            <a:ext cx="79248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1" name="Content Placeholder 1">
            <a:extLst>
              <a:ext uri="{FF2B5EF4-FFF2-40B4-BE49-F238E27FC236}">
                <a16:creationId xmlns:a16="http://schemas.microsoft.com/office/drawing/2014/main" id="{100B6D5B-B32F-403D-94BB-CABB7FB55909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457200" y="1826723"/>
            <a:ext cx="79248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2" name="Content Placeholder 1">
            <a:extLst>
              <a:ext uri="{FF2B5EF4-FFF2-40B4-BE49-F238E27FC236}">
                <a16:creationId xmlns:a16="http://schemas.microsoft.com/office/drawing/2014/main" id="{175CFE97-9AD7-41CA-A193-8A06D838990B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457200" y="2358046"/>
            <a:ext cx="79248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3" name="Content Placeholder 1">
            <a:extLst>
              <a:ext uri="{FF2B5EF4-FFF2-40B4-BE49-F238E27FC236}">
                <a16:creationId xmlns:a16="http://schemas.microsoft.com/office/drawing/2014/main" id="{32FE6B19-E72F-4CA3-93C5-6E5243E62933}"/>
              </a:ext>
            </a:extLst>
          </p:cNvPr>
          <p:cNvSpPr>
            <a:spLocks noGrp="1"/>
          </p:cNvSpPr>
          <p:nvPr>
            <p:ph idx="12"/>
          </p:nvPr>
        </p:nvSpPr>
        <p:spPr>
          <a:xfrm>
            <a:off x="457200" y="2889369"/>
            <a:ext cx="79248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4" name="Content Placeholder 1">
            <a:extLst>
              <a:ext uri="{FF2B5EF4-FFF2-40B4-BE49-F238E27FC236}">
                <a16:creationId xmlns:a16="http://schemas.microsoft.com/office/drawing/2014/main" id="{FD92AB8B-8594-4828-9EC4-1A363CB6E661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457200" y="3420692"/>
            <a:ext cx="79248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5" name="Content Placeholder 1">
            <a:extLst>
              <a:ext uri="{FF2B5EF4-FFF2-40B4-BE49-F238E27FC236}">
                <a16:creationId xmlns:a16="http://schemas.microsoft.com/office/drawing/2014/main" id="{50138BB1-8873-4123-8F37-AEDB5A60401F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457200" y="3952015"/>
            <a:ext cx="79248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6" name="Content Placeholder 1">
            <a:extLst>
              <a:ext uri="{FF2B5EF4-FFF2-40B4-BE49-F238E27FC236}">
                <a16:creationId xmlns:a16="http://schemas.microsoft.com/office/drawing/2014/main" id="{636A5A5B-3C55-4328-BA90-D0741B9DD23D}"/>
              </a:ext>
            </a:extLst>
          </p:cNvPr>
          <p:cNvSpPr>
            <a:spLocks noGrp="1"/>
          </p:cNvSpPr>
          <p:nvPr>
            <p:ph idx="15"/>
          </p:nvPr>
        </p:nvSpPr>
        <p:spPr>
          <a:xfrm>
            <a:off x="457200" y="4483338"/>
            <a:ext cx="79248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7" name="Content Placeholder 1">
            <a:extLst>
              <a:ext uri="{FF2B5EF4-FFF2-40B4-BE49-F238E27FC236}">
                <a16:creationId xmlns:a16="http://schemas.microsoft.com/office/drawing/2014/main" id="{88310007-E242-4176-90F4-E92611A8608E}"/>
              </a:ext>
            </a:extLst>
          </p:cNvPr>
          <p:cNvSpPr>
            <a:spLocks noGrp="1"/>
          </p:cNvSpPr>
          <p:nvPr>
            <p:ph idx="16"/>
          </p:nvPr>
        </p:nvSpPr>
        <p:spPr>
          <a:xfrm>
            <a:off x="457200" y="5014661"/>
            <a:ext cx="79248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8" name="Content Placeholder 1">
            <a:extLst>
              <a:ext uri="{FF2B5EF4-FFF2-40B4-BE49-F238E27FC236}">
                <a16:creationId xmlns:a16="http://schemas.microsoft.com/office/drawing/2014/main" id="{AEF3391E-B6AC-45E6-B130-854D466DAAD9}"/>
              </a:ext>
            </a:extLst>
          </p:cNvPr>
          <p:cNvSpPr>
            <a:spLocks noGrp="1"/>
          </p:cNvSpPr>
          <p:nvPr>
            <p:ph idx="17"/>
          </p:nvPr>
        </p:nvSpPr>
        <p:spPr>
          <a:xfrm>
            <a:off x="457200" y="5545984"/>
            <a:ext cx="79248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9" name="Content Placeholder 1">
            <a:extLst>
              <a:ext uri="{FF2B5EF4-FFF2-40B4-BE49-F238E27FC236}">
                <a16:creationId xmlns:a16="http://schemas.microsoft.com/office/drawing/2014/main" id="{D6750761-5C91-48BE-AE85-17F55D4D0EC1}"/>
              </a:ext>
            </a:extLst>
          </p:cNvPr>
          <p:cNvSpPr>
            <a:spLocks noGrp="1"/>
          </p:cNvSpPr>
          <p:nvPr>
            <p:ph idx="18"/>
          </p:nvPr>
        </p:nvSpPr>
        <p:spPr>
          <a:xfrm>
            <a:off x="457200" y="6077310"/>
            <a:ext cx="79248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50" name="Jump Link">
            <a:extLst>
              <a:ext uri="{FF2B5EF4-FFF2-40B4-BE49-F238E27FC236}">
                <a16:creationId xmlns:a16="http://schemas.microsoft.com/office/drawing/2014/main" id="{4C5A98A2-7405-45EA-A119-818241A28D4D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3465576" y="6553200"/>
            <a:ext cx="2212848" cy="10058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ctr">
              <a:buNone/>
              <a:defRPr sz="800">
                <a:latin typeface="+mn-lt"/>
              </a:defRPr>
            </a:lvl1pPr>
            <a:lvl2pPr marL="457200" indent="0">
              <a:buNone/>
              <a:defRPr sz="800"/>
            </a:lvl2pPr>
            <a:lvl3pPr marL="914400" indent="0">
              <a:buNone/>
              <a:defRPr sz="800"/>
            </a:lvl3pPr>
            <a:lvl4pPr marL="1371600" indent="0">
              <a:buNone/>
              <a:defRPr sz="800"/>
            </a:lvl4pPr>
            <a:lvl5pPr marL="1828800" indent="0">
              <a:buNone/>
              <a:defRPr sz="800"/>
            </a:lvl5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51" name="Photo Credit">
            <a:extLst>
              <a:ext uri="{FF2B5EF4-FFF2-40B4-BE49-F238E27FC236}">
                <a16:creationId xmlns:a16="http://schemas.microsoft.com/office/drawing/2014/main" id="{2949DC30-1123-4272-9CF0-4B729A3E0D7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096000" y="6702552"/>
            <a:ext cx="2670048" cy="155448"/>
          </a:xfrm>
          <a:prstGeom prst="rect">
            <a:avLst/>
          </a:prstGeom>
        </p:spPr>
        <p:txBody>
          <a:bodyPr lIns="0" tIns="0" rIns="45720" bIns="0" anchor="ctr"/>
          <a:lstStyle>
            <a:lvl1pPr marL="0" indent="0" algn="r">
              <a:buNone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235948184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CA"/>
              <a:t>Click to edit Master text styles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B2C7D494-D638-374F-9C43-F96FF680338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79881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CA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CA"/>
              <a:t>Click to edit Master text styles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B2C7D494-D638-374F-9C43-F96FF680338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65990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B2C7D494-D638-374F-9C43-F96FF680338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101910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B2C7D494-D638-374F-9C43-F96FF680338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25473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placeho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Title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88720"/>
          </a:xfrm>
          <a:prstGeom prst="rect">
            <a:avLst/>
          </a:prstGeom>
        </p:spPr>
        <p:txBody>
          <a:bodyPr anchor="ctr"/>
          <a:lstStyle>
            <a:lvl1pPr>
              <a:defRPr sz="4400" b="0">
                <a:solidFill>
                  <a:srgbClr val="04617B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1"/>
          <p:cNvSpPr>
            <a:spLocks noGrp="1"/>
          </p:cNvSpPr>
          <p:nvPr>
            <p:ph idx="1"/>
          </p:nvPr>
        </p:nvSpPr>
        <p:spPr>
          <a:xfrm>
            <a:off x="457200" y="1295400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1" name="Content Placeholder 1">
            <a:extLst>
              <a:ext uri="{FF2B5EF4-FFF2-40B4-BE49-F238E27FC236}">
                <a16:creationId xmlns:a16="http://schemas.microsoft.com/office/drawing/2014/main" id="{100B6D5B-B32F-403D-94BB-CABB7FB55909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457200" y="1826723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2" name="Content Placeholder 1">
            <a:extLst>
              <a:ext uri="{FF2B5EF4-FFF2-40B4-BE49-F238E27FC236}">
                <a16:creationId xmlns:a16="http://schemas.microsoft.com/office/drawing/2014/main" id="{175CFE97-9AD7-41CA-A193-8A06D838990B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457200" y="2358046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3" name="Content Placeholder 1">
            <a:extLst>
              <a:ext uri="{FF2B5EF4-FFF2-40B4-BE49-F238E27FC236}">
                <a16:creationId xmlns:a16="http://schemas.microsoft.com/office/drawing/2014/main" id="{32FE6B19-E72F-4CA3-93C5-6E5243E62933}"/>
              </a:ext>
            </a:extLst>
          </p:cNvPr>
          <p:cNvSpPr>
            <a:spLocks noGrp="1"/>
          </p:cNvSpPr>
          <p:nvPr>
            <p:ph idx="12"/>
          </p:nvPr>
        </p:nvSpPr>
        <p:spPr>
          <a:xfrm>
            <a:off x="457200" y="2889369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4" name="Content Placeholder 1">
            <a:extLst>
              <a:ext uri="{FF2B5EF4-FFF2-40B4-BE49-F238E27FC236}">
                <a16:creationId xmlns:a16="http://schemas.microsoft.com/office/drawing/2014/main" id="{FD92AB8B-8594-4828-9EC4-1A363CB6E661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457200" y="3420692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5" name="Content Placeholder 1">
            <a:extLst>
              <a:ext uri="{FF2B5EF4-FFF2-40B4-BE49-F238E27FC236}">
                <a16:creationId xmlns:a16="http://schemas.microsoft.com/office/drawing/2014/main" id="{50138BB1-8873-4123-8F37-AEDB5A60401F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457200" y="3952015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6" name="Content Placeholder 1">
            <a:extLst>
              <a:ext uri="{FF2B5EF4-FFF2-40B4-BE49-F238E27FC236}">
                <a16:creationId xmlns:a16="http://schemas.microsoft.com/office/drawing/2014/main" id="{636A5A5B-3C55-4328-BA90-D0741B9DD23D}"/>
              </a:ext>
            </a:extLst>
          </p:cNvPr>
          <p:cNvSpPr>
            <a:spLocks noGrp="1"/>
          </p:cNvSpPr>
          <p:nvPr>
            <p:ph idx="15"/>
          </p:nvPr>
        </p:nvSpPr>
        <p:spPr>
          <a:xfrm>
            <a:off x="457200" y="4483338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7" name="Content Placeholder 1">
            <a:extLst>
              <a:ext uri="{FF2B5EF4-FFF2-40B4-BE49-F238E27FC236}">
                <a16:creationId xmlns:a16="http://schemas.microsoft.com/office/drawing/2014/main" id="{88310007-E242-4176-90F4-E92611A8608E}"/>
              </a:ext>
            </a:extLst>
          </p:cNvPr>
          <p:cNvSpPr>
            <a:spLocks noGrp="1"/>
          </p:cNvSpPr>
          <p:nvPr>
            <p:ph idx="16"/>
          </p:nvPr>
        </p:nvSpPr>
        <p:spPr>
          <a:xfrm>
            <a:off x="457200" y="5014661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8" name="Content Placeholder 1">
            <a:extLst>
              <a:ext uri="{FF2B5EF4-FFF2-40B4-BE49-F238E27FC236}">
                <a16:creationId xmlns:a16="http://schemas.microsoft.com/office/drawing/2014/main" id="{AEF3391E-B6AC-45E6-B130-854D466DAAD9}"/>
              </a:ext>
            </a:extLst>
          </p:cNvPr>
          <p:cNvSpPr>
            <a:spLocks noGrp="1"/>
          </p:cNvSpPr>
          <p:nvPr>
            <p:ph idx="17"/>
          </p:nvPr>
        </p:nvSpPr>
        <p:spPr>
          <a:xfrm>
            <a:off x="457200" y="5545984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9" name="Content Placeholder 1">
            <a:extLst>
              <a:ext uri="{FF2B5EF4-FFF2-40B4-BE49-F238E27FC236}">
                <a16:creationId xmlns:a16="http://schemas.microsoft.com/office/drawing/2014/main" id="{D6750761-5C91-48BE-AE85-17F55D4D0EC1}"/>
              </a:ext>
            </a:extLst>
          </p:cNvPr>
          <p:cNvSpPr>
            <a:spLocks noGrp="1"/>
          </p:cNvSpPr>
          <p:nvPr>
            <p:ph idx="18"/>
          </p:nvPr>
        </p:nvSpPr>
        <p:spPr>
          <a:xfrm>
            <a:off x="457200" y="6077310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0" name="Content Placeholder 1">
            <a:extLst>
              <a:ext uri="{FF2B5EF4-FFF2-40B4-BE49-F238E27FC236}">
                <a16:creationId xmlns:a16="http://schemas.microsoft.com/office/drawing/2014/main" id="{F68BA59F-B2B7-43A8-BD3D-92CC992C7311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953000" y="1295400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1" name="Content Placeholder 1">
            <a:extLst>
              <a:ext uri="{FF2B5EF4-FFF2-40B4-BE49-F238E27FC236}">
                <a16:creationId xmlns:a16="http://schemas.microsoft.com/office/drawing/2014/main" id="{D81CCA73-2289-48F6-AD53-A8982796E64A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4953000" y="1826723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2" name="Content Placeholder 1">
            <a:extLst>
              <a:ext uri="{FF2B5EF4-FFF2-40B4-BE49-F238E27FC236}">
                <a16:creationId xmlns:a16="http://schemas.microsoft.com/office/drawing/2014/main" id="{8EB25B95-33AE-4B43-8FC6-82EDB2E3C63D}"/>
              </a:ext>
            </a:extLst>
          </p:cNvPr>
          <p:cNvSpPr>
            <a:spLocks noGrp="1"/>
          </p:cNvSpPr>
          <p:nvPr>
            <p:ph idx="21"/>
          </p:nvPr>
        </p:nvSpPr>
        <p:spPr>
          <a:xfrm>
            <a:off x="4953000" y="2358046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3" name="Content Placeholder 1">
            <a:extLst>
              <a:ext uri="{FF2B5EF4-FFF2-40B4-BE49-F238E27FC236}">
                <a16:creationId xmlns:a16="http://schemas.microsoft.com/office/drawing/2014/main" id="{7423505E-D007-4C48-A00F-AB0F071AE383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4953000" y="2889369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4" name="Content Placeholder 1">
            <a:extLst>
              <a:ext uri="{FF2B5EF4-FFF2-40B4-BE49-F238E27FC236}">
                <a16:creationId xmlns:a16="http://schemas.microsoft.com/office/drawing/2014/main" id="{90F8FADA-42BF-478C-ADF1-2C585D34E3C8}"/>
              </a:ext>
            </a:extLst>
          </p:cNvPr>
          <p:cNvSpPr>
            <a:spLocks noGrp="1"/>
          </p:cNvSpPr>
          <p:nvPr>
            <p:ph idx="23"/>
          </p:nvPr>
        </p:nvSpPr>
        <p:spPr>
          <a:xfrm>
            <a:off x="4953000" y="3420692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5" name="Content Placeholder 1">
            <a:extLst>
              <a:ext uri="{FF2B5EF4-FFF2-40B4-BE49-F238E27FC236}">
                <a16:creationId xmlns:a16="http://schemas.microsoft.com/office/drawing/2014/main" id="{C3D3B322-7E11-4A74-822F-210C90049E4C}"/>
              </a:ext>
            </a:extLst>
          </p:cNvPr>
          <p:cNvSpPr>
            <a:spLocks noGrp="1"/>
          </p:cNvSpPr>
          <p:nvPr>
            <p:ph idx="24"/>
          </p:nvPr>
        </p:nvSpPr>
        <p:spPr>
          <a:xfrm>
            <a:off x="4953000" y="3952015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6" name="Content Placeholder 1">
            <a:extLst>
              <a:ext uri="{FF2B5EF4-FFF2-40B4-BE49-F238E27FC236}">
                <a16:creationId xmlns:a16="http://schemas.microsoft.com/office/drawing/2014/main" id="{A1B973CF-2BB8-478D-AD3C-0D055434637B}"/>
              </a:ext>
            </a:extLst>
          </p:cNvPr>
          <p:cNvSpPr>
            <a:spLocks noGrp="1"/>
          </p:cNvSpPr>
          <p:nvPr>
            <p:ph idx="25"/>
          </p:nvPr>
        </p:nvSpPr>
        <p:spPr>
          <a:xfrm>
            <a:off x="4953000" y="4483338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7" name="Content Placeholder 1">
            <a:extLst>
              <a:ext uri="{FF2B5EF4-FFF2-40B4-BE49-F238E27FC236}">
                <a16:creationId xmlns:a16="http://schemas.microsoft.com/office/drawing/2014/main" id="{5D454119-E814-45B7-942B-86815A62C091}"/>
              </a:ext>
            </a:extLst>
          </p:cNvPr>
          <p:cNvSpPr>
            <a:spLocks noGrp="1"/>
          </p:cNvSpPr>
          <p:nvPr>
            <p:ph idx="26"/>
          </p:nvPr>
        </p:nvSpPr>
        <p:spPr>
          <a:xfrm>
            <a:off x="4953000" y="5014661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8" name="Content Placeholder 1">
            <a:extLst>
              <a:ext uri="{FF2B5EF4-FFF2-40B4-BE49-F238E27FC236}">
                <a16:creationId xmlns:a16="http://schemas.microsoft.com/office/drawing/2014/main" id="{EF5640C2-3BCC-40E9-B32F-F1256BC966A1}"/>
              </a:ext>
            </a:extLst>
          </p:cNvPr>
          <p:cNvSpPr>
            <a:spLocks noGrp="1"/>
          </p:cNvSpPr>
          <p:nvPr>
            <p:ph idx="27"/>
          </p:nvPr>
        </p:nvSpPr>
        <p:spPr>
          <a:xfrm>
            <a:off x="4953000" y="5545984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9" name="Content Placeholder 1">
            <a:extLst>
              <a:ext uri="{FF2B5EF4-FFF2-40B4-BE49-F238E27FC236}">
                <a16:creationId xmlns:a16="http://schemas.microsoft.com/office/drawing/2014/main" id="{E08DC7A5-6E88-4B17-B755-094995E3DADB}"/>
              </a:ext>
            </a:extLst>
          </p:cNvPr>
          <p:cNvSpPr>
            <a:spLocks noGrp="1"/>
          </p:cNvSpPr>
          <p:nvPr>
            <p:ph idx="28"/>
          </p:nvPr>
        </p:nvSpPr>
        <p:spPr>
          <a:xfrm>
            <a:off x="4953000" y="6077310"/>
            <a:ext cx="33147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50" name="Jump Link">
            <a:extLst>
              <a:ext uri="{FF2B5EF4-FFF2-40B4-BE49-F238E27FC236}">
                <a16:creationId xmlns:a16="http://schemas.microsoft.com/office/drawing/2014/main" id="{4C5A98A2-7405-45EA-A119-818241A28D4D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3465576" y="6553200"/>
            <a:ext cx="2212848" cy="10058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ctr">
              <a:buNone/>
              <a:defRPr sz="800">
                <a:latin typeface="+mn-lt"/>
              </a:defRPr>
            </a:lvl1pPr>
            <a:lvl2pPr marL="457200" indent="0">
              <a:buNone/>
              <a:defRPr sz="800"/>
            </a:lvl2pPr>
            <a:lvl3pPr marL="914400" indent="0">
              <a:buNone/>
              <a:defRPr sz="800"/>
            </a:lvl3pPr>
            <a:lvl4pPr marL="1371600" indent="0">
              <a:buNone/>
              <a:defRPr sz="800"/>
            </a:lvl4pPr>
            <a:lvl5pPr marL="1828800" indent="0">
              <a:buNone/>
              <a:defRPr sz="800"/>
            </a:lvl5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51" name="Photo Credit">
            <a:extLst>
              <a:ext uri="{FF2B5EF4-FFF2-40B4-BE49-F238E27FC236}">
                <a16:creationId xmlns:a16="http://schemas.microsoft.com/office/drawing/2014/main" id="{2949DC30-1123-4272-9CF0-4B729A3E0D7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096000" y="6702552"/>
            <a:ext cx="2670048" cy="155448"/>
          </a:xfrm>
          <a:prstGeom prst="rect">
            <a:avLst/>
          </a:prstGeom>
        </p:spPr>
        <p:txBody>
          <a:bodyPr lIns="0" tIns="0" rIns="45720" bIns="0" anchor="ctr"/>
          <a:lstStyle>
            <a:lvl1pPr marL="0" indent="0" algn="r">
              <a:buNone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346222478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Placeho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Title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88720"/>
          </a:xfrm>
          <a:prstGeom prst="rect">
            <a:avLst/>
          </a:prstGeom>
        </p:spPr>
        <p:txBody>
          <a:bodyPr anchor="ctr"/>
          <a:lstStyle>
            <a:lvl1pPr>
              <a:defRPr sz="4400" b="0">
                <a:solidFill>
                  <a:srgbClr val="04617B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1"/>
          <p:cNvSpPr>
            <a:spLocks noGrp="1"/>
          </p:cNvSpPr>
          <p:nvPr>
            <p:ph idx="1"/>
          </p:nvPr>
        </p:nvSpPr>
        <p:spPr>
          <a:xfrm>
            <a:off x="457200" y="1295400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1" name="Content Placeholder 1">
            <a:extLst>
              <a:ext uri="{FF2B5EF4-FFF2-40B4-BE49-F238E27FC236}">
                <a16:creationId xmlns:a16="http://schemas.microsoft.com/office/drawing/2014/main" id="{100B6D5B-B32F-403D-94BB-CABB7FB55909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457200" y="1826723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2" name="Content Placeholder 1">
            <a:extLst>
              <a:ext uri="{FF2B5EF4-FFF2-40B4-BE49-F238E27FC236}">
                <a16:creationId xmlns:a16="http://schemas.microsoft.com/office/drawing/2014/main" id="{175CFE97-9AD7-41CA-A193-8A06D838990B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457200" y="2358046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3" name="Content Placeholder 1">
            <a:extLst>
              <a:ext uri="{FF2B5EF4-FFF2-40B4-BE49-F238E27FC236}">
                <a16:creationId xmlns:a16="http://schemas.microsoft.com/office/drawing/2014/main" id="{32FE6B19-E72F-4CA3-93C5-6E5243E62933}"/>
              </a:ext>
            </a:extLst>
          </p:cNvPr>
          <p:cNvSpPr>
            <a:spLocks noGrp="1"/>
          </p:cNvSpPr>
          <p:nvPr>
            <p:ph idx="12"/>
          </p:nvPr>
        </p:nvSpPr>
        <p:spPr>
          <a:xfrm>
            <a:off x="457200" y="2889369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4" name="Content Placeholder 1">
            <a:extLst>
              <a:ext uri="{FF2B5EF4-FFF2-40B4-BE49-F238E27FC236}">
                <a16:creationId xmlns:a16="http://schemas.microsoft.com/office/drawing/2014/main" id="{FD92AB8B-8594-4828-9EC4-1A363CB6E661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457200" y="3420692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5" name="Content Placeholder 1">
            <a:extLst>
              <a:ext uri="{FF2B5EF4-FFF2-40B4-BE49-F238E27FC236}">
                <a16:creationId xmlns:a16="http://schemas.microsoft.com/office/drawing/2014/main" id="{50138BB1-8873-4123-8F37-AEDB5A60401F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457200" y="3952015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6" name="Content Placeholder 1">
            <a:extLst>
              <a:ext uri="{FF2B5EF4-FFF2-40B4-BE49-F238E27FC236}">
                <a16:creationId xmlns:a16="http://schemas.microsoft.com/office/drawing/2014/main" id="{636A5A5B-3C55-4328-BA90-D0741B9DD23D}"/>
              </a:ext>
            </a:extLst>
          </p:cNvPr>
          <p:cNvSpPr>
            <a:spLocks noGrp="1"/>
          </p:cNvSpPr>
          <p:nvPr>
            <p:ph idx="15"/>
          </p:nvPr>
        </p:nvSpPr>
        <p:spPr>
          <a:xfrm>
            <a:off x="457200" y="4483338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7" name="Content Placeholder 1">
            <a:extLst>
              <a:ext uri="{FF2B5EF4-FFF2-40B4-BE49-F238E27FC236}">
                <a16:creationId xmlns:a16="http://schemas.microsoft.com/office/drawing/2014/main" id="{88310007-E242-4176-90F4-E92611A8608E}"/>
              </a:ext>
            </a:extLst>
          </p:cNvPr>
          <p:cNvSpPr>
            <a:spLocks noGrp="1"/>
          </p:cNvSpPr>
          <p:nvPr>
            <p:ph idx="16"/>
          </p:nvPr>
        </p:nvSpPr>
        <p:spPr>
          <a:xfrm>
            <a:off x="457200" y="5014661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8" name="Content Placeholder 1">
            <a:extLst>
              <a:ext uri="{FF2B5EF4-FFF2-40B4-BE49-F238E27FC236}">
                <a16:creationId xmlns:a16="http://schemas.microsoft.com/office/drawing/2014/main" id="{AEF3391E-B6AC-45E6-B130-854D466DAAD9}"/>
              </a:ext>
            </a:extLst>
          </p:cNvPr>
          <p:cNvSpPr>
            <a:spLocks noGrp="1"/>
          </p:cNvSpPr>
          <p:nvPr>
            <p:ph idx="17"/>
          </p:nvPr>
        </p:nvSpPr>
        <p:spPr>
          <a:xfrm>
            <a:off x="457200" y="5545984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9" name="Content Placeholder 1">
            <a:extLst>
              <a:ext uri="{FF2B5EF4-FFF2-40B4-BE49-F238E27FC236}">
                <a16:creationId xmlns:a16="http://schemas.microsoft.com/office/drawing/2014/main" id="{D6750761-5C91-48BE-AE85-17F55D4D0EC1}"/>
              </a:ext>
            </a:extLst>
          </p:cNvPr>
          <p:cNvSpPr>
            <a:spLocks noGrp="1"/>
          </p:cNvSpPr>
          <p:nvPr>
            <p:ph idx="18"/>
          </p:nvPr>
        </p:nvSpPr>
        <p:spPr>
          <a:xfrm>
            <a:off x="457200" y="6077310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0" name="Content Placeholder 1">
            <a:extLst>
              <a:ext uri="{FF2B5EF4-FFF2-40B4-BE49-F238E27FC236}">
                <a16:creationId xmlns:a16="http://schemas.microsoft.com/office/drawing/2014/main" id="{F68BA59F-B2B7-43A8-BD3D-92CC992C7311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3238500" y="1295400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1" name="Content Placeholder 1">
            <a:extLst>
              <a:ext uri="{FF2B5EF4-FFF2-40B4-BE49-F238E27FC236}">
                <a16:creationId xmlns:a16="http://schemas.microsoft.com/office/drawing/2014/main" id="{D81CCA73-2289-48F6-AD53-A8982796E64A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3238500" y="1826723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2" name="Content Placeholder 1">
            <a:extLst>
              <a:ext uri="{FF2B5EF4-FFF2-40B4-BE49-F238E27FC236}">
                <a16:creationId xmlns:a16="http://schemas.microsoft.com/office/drawing/2014/main" id="{8EB25B95-33AE-4B43-8FC6-82EDB2E3C63D}"/>
              </a:ext>
            </a:extLst>
          </p:cNvPr>
          <p:cNvSpPr>
            <a:spLocks noGrp="1"/>
          </p:cNvSpPr>
          <p:nvPr>
            <p:ph idx="21"/>
          </p:nvPr>
        </p:nvSpPr>
        <p:spPr>
          <a:xfrm>
            <a:off x="3238500" y="2358046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3" name="Content Placeholder 1">
            <a:extLst>
              <a:ext uri="{FF2B5EF4-FFF2-40B4-BE49-F238E27FC236}">
                <a16:creationId xmlns:a16="http://schemas.microsoft.com/office/drawing/2014/main" id="{7423505E-D007-4C48-A00F-AB0F071AE383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3238500" y="2889369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4" name="Content Placeholder 1">
            <a:extLst>
              <a:ext uri="{FF2B5EF4-FFF2-40B4-BE49-F238E27FC236}">
                <a16:creationId xmlns:a16="http://schemas.microsoft.com/office/drawing/2014/main" id="{90F8FADA-42BF-478C-ADF1-2C585D34E3C8}"/>
              </a:ext>
            </a:extLst>
          </p:cNvPr>
          <p:cNvSpPr>
            <a:spLocks noGrp="1"/>
          </p:cNvSpPr>
          <p:nvPr>
            <p:ph idx="23"/>
          </p:nvPr>
        </p:nvSpPr>
        <p:spPr>
          <a:xfrm>
            <a:off x="3238500" y="3420692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5" name="Content Placeholder 1">
            <a:extLst>
              <a:ext uri="{FF2B5EF4-FFF2-40B4-BE49-F238E27FC236}">
                <a16:creationId xmlns:a16="http://schemas.microsoft.com/office/drawing/2014/main" id="{C3D3B322-7E11-4A74-822F-210C90049E4C}"/>
              </a:ext>
            </a:extLst>
          </p:cNvPr>
          <p:cNvSpPr>
            <a:spLocks noGrp="1"/>
          </p:cNvSpPr>
          <p:nvPr>
            <p:ph idx="24"/>
          </p:nvPr>
        </p:nvSpPr>
        <p:spPr>
          <a:xfrm>
            <a:off x="3238500" y="3952015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6" name="Content Placeholder 1">
            <a:extLst>
              <a:ext uri="{FF2B5EF4-FFF2-40B4-BE49-F238E27FC236}">
                <a16:creationId xmlns:a16="http://schemas.microsoft.com/office/drawing/2014/main" id="{A1B973CF-2BB8-478D-AD3C-0D055434637B}"/>
              </a:ext>
            </a:extLst>
          </p:cNvPr>
          <p:cNvSpPr>
            <a:spLocks noGrp="1"/>
          </p:cNvSpPr>
          <p:nvPr>
            <p:ph idx="25"/>
          </p:nvPr>
        </p:nvSpPr>
        <p:spPr>
          <a:xfrm>
            <a:off x="3238500" y="4483338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7" name="Content Placeholder 1">
            <a:extLst>
              <a:ext uri="{FF2B5EF4-FFF2-40B4-BE49-F238E27FC236}">
                <a16:creationId xmlns:a16="http://schemas.microsoft.com/office/drawing/2014/main" id="{5D454119-E814-45B7-942B-86815A62C091}"/>
              </a:ext>
            </a:extLst>
          </p:cNvPr>
          <p:cNvSpPr>
            <a:spLocks noGrp="1"/>
          </p:cNvSpPr>
          <p:nvPr>
            <p:ph idx="26"/>
          </p:nvPr>
        </p:nvSpPr>
        <p:spPr>
          <a:xfrm>
            <a:off x="3238500" y="5014661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8" name="Content Placeholder 1">
            <a:extLst>
              <a:ext uri="{FF2B5EF4-FFF2-40B4-BE49-F238E27FC236}">
                <a16:creationId xmlns:a16="http://schemas.microsoft.com/office/drawing/2014/main" id="{EF5640C2-3BCC-40E9-B32F-F1256BC966A1}"/>
              </a:ext>
            </a:extLst>
          </p:cNvPr>
          <p:cNvSpPr>
            <a:spLocks noGrp="1"/>
          </p:cNvSpPr>
          <p:nvPr>
            <p:ph idx="27"/>
          </p:nvPr>
        </p:nvSpPr>
        <p:spPr>
          <a:xfrm>
            <a:off x="3238500" y="5545984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39" name="Content Placeholder 1">
            <a:extLst>
              <a:ext uri="{FF2B5EF4-FFF2-40B4-BE49-F238E27FC236}">
                <a16:creationId xmlns:a16="http://schemas.microsoft.com/office/drawing/2014/main" id="{E08DC7A5-6E88-4B17-B755-094995E3DADB}"/>
              </a:ext>
            </a:extLst>
          </p:cNvPr>
          <p:cNvSpPr>
            <a:spLocks noGrp="1"/>
          </p:cNvSpPr>
          <p:nvPr>
            <p:ph idx="28"/>
          </p:nvPr>
        </p:nvSpPr>
        <p:spPr>
          <a:xfrm>
            <a:off x="3238500" y="6077310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0" name="Content Placeholder 1">
            <a:extLst>
              <a:ext uri="{FF2B5EF4-FFF2-40B4-BE49-F238E27FC236}">
                <a16:creationId xmlns:a16="http://schemas.microsoft.com/office/drawing/2014/main" id="{084B054C-062B-4A0B-90CB-FAB34B715EB8}"/>
              </a:ext>
            </a:extLst>
          </p:cNvPr>
          <p:cNvSpPr>
            <a:spLocks noGrp="1"/>
          </p:cNvSpPr>
          <p:nvPr>
            <p:ph idx="29"/>
          </p:nvPr>
        </p:nvSpPr>
        <p:spPr>
          <a:xfrm>
            <a:off x="6019800" y="1295400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1" name="Content Placeholder 1">
            <a:extLst>
              <a:ext uri="{FF2B5EF4-FFF2-40B4-BE49-F238E27FC236}">
                <a16:creationId xmlns:a16="http://schemas.microsoft.com/office/drawing/2014/main" id="{193C2628-8F0A-47DF-8D62-DF518A540185}"/>
              </a:ext>
            </a:extLst>
          </p:cNvPr>
          <p:cNvSpPr>
            <a:spLocks noGrp="1"/>
          </p:cNvSpPr>
          <p:nvPr>
            <p:ph idx="30"/>
          </p:nvPr>
        </p:nvSpPr>
        <p:spPr>
          <a:xfrm>
            <a:off x="6019800" y="1826723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2" name="Content Placeholder 1">
            <a:extLst>
              <a:ext uri="{FF2B5EF4-FFF2-40B4-BE49-F238E27FC236}">
                <a16:creationId xmlns:a16="http://schemas.microsoft.com/office/drawing/2014/main" id="{A9D8E977-3271-4B66-BEBB-E23DA98A6589}"/>
              </a:ext>
            </a:extLst>
          </p:cNvPr>
          <p:cNvSpPr>
            <a:spLocks noGrp="1"/>
          </p:cNvSpPr>
          <p:nvPr>
            <p:ph idx="31"/>
          </p:nvPr>
        </p:nvSpPr>
        <p:spPr>
          <a:xfrm>
            <a:off x="6019800" y="2358046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3" name="Content Placeholder 1">
            <a:extLst>
              <a:ext uri="{FF2B5EF4-FFF2-40B4-BE49-F238E27FC236}">
                <a16:creationId xmlns:a16="http://schemas.microsoft.com/office/drawing/2014/main" id="{7B7DD5C7-415C-4DA2-91DD-527017549699}"/>
              </a:ext>
            </a:extLst>
          </p:cNvPr>
          <p:cNvSpPr>
            <a:spLocks noGrp="1"/>
          </p:cNvSpPr>
          <p:nvPr>
            <p:ph idx="32"/>
          </p:nvPr>
        </p:nvSpPr>
        <p:spPr>
          <a:xfrm>
            <a:off x="6019800" y="2889369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4" name="Content Placeholder 1">
            <a:extLst>
              <a:ext uri="{FF2B5EF4-FFF2-40B4-BE49-F238E27FC236}">
                <a16:creationId xmlns:a16="http://schemas.microsoft.com/office/drawing/2014/main" id="{00F834A0-64EE-4EEF-A85F-B15443AF59B6}"/>
              </a:ext>
            </a:extLst>
          </p:cNvPr>
          <p:cNvSpPr>
            <a:spLocks noGrp="1"/>
          </p:cNvSpPr>
          <p:nvPr>
            <p:ph idx="33"/>
          </p:nvPr>
        </p:nvSpPr>
        <p:spPr>
          <a:xfrm>
            <a:off x="6019800" y="3420692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5" name="Content Placeholder 1">
            <a:extLst>
              <a:ext uri="{FF2B5EF4-FFF2-40B4-BE49-F238E27FC236}">
                <a16:creationId xmlns:a16="http://schemas.microsoft.com/office/drawing/2014/main" id="{A5E1AF77-D3A8-4434-A1F9-5E89CE0A2727}"/>
              </a:ext>
            </a:extLst>
          </p:cNvPr>
          <p:cNvSpPr>
            <a:spLocks noGrp="1"/>
          </p:cNvSpPr>
          <p:nvPr>
            <p:ph idx="34"/>
          </p:nvPr>
        </p:nvSpPr>
        <p:spPr>
          <a:xfrm>
            <a:off x="6019800" y="3952015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6" name="Content Placeholder 1">
            <a:extLst>
              <a:ext uri="{FF2B5EF4-FFF2-40B4-BE49-F238E27FC236}">
                <a16:creationId xmlns:a16="http://schemas.microsoft.com/office/drawing/2014/main" id="{5136B46E-83E7-4338-BBAB-3B76E68C4908}"/>
              </a:ext>
            </a:extLst>
          </p:cNvPr>
          <p:cNvSpPr>
            <a:spLocks noGrp="1"/>
          </p:cNvSpPr>
          <p:nvPr>
            <p:ph idx="35"/>
          </p:nvPr>
        </p:nvSpPr>
        <p:spPr>
          <a:xfrm>
            <a:off x="6019800" y="4483338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7" name="Content Placeholder 1">
            <a:extLst>
              <a:ext uri="{FF2B5EF4-FFF2-40B4-BE49-F238E27FC236}">
                <a16:creationId xmlns:a16="http://schemas.microsoft.com/office/drawing/2014/main" id="{48D2FCF0-3724-46BF-A3BB-A69D7044FA6A}"/>
              </a:ext>
            </a:extLst>
          </p:cNvPr>
          <p:cNvSpPr>
            <a:spLocks noGrp="1"/>
          </p:cNvSpPr>
          <p:nvPr>
            <p:ph idx="36"/>
          </p:nvPr>
        </p:nvSpPr>
        <p:spPr>
          <a:xfrm>
            <a:off x="6019800" y="5014661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8" name="Content Placeholder 1">
            <a:extLst>
              <a:ext uri="{FF2B5EF4-FFF2-40B4-BE49-F238E27FC236}">
                <a16:creationId xmlns:a16="http://schemas.microsoft.com/office/drawing/2014/main" id="{A47CA91F-80EE-45AF-B96A-8131EA17326F}"/>
              </a:ext>
            </a:extLst>
          </p:cNvPr>
          <p:cNvSpPr>
            <a:spLocks noGrp="1"/>
          </p:cNvSpPr>
          <p:nvPr>
            <p:ph idx="37"/>
          </p:nvPr>
        </p:nvSpPr>
        <p:spPr>
          <a:xfrm>
            <a:off x="6019800" y="5545984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9" name="Content Placeholder 1">
            <a:extLst>
              <a:ext uri="{FF2B5EF4-FFF2-40B4-BE49-F238E27FC236}">
                <a16:creationId xmlns:a16="http://schemas.microsoft.com/office/drawing/2014/main" id="{0FECE6AA-FDAF-420D-856A-E818977AE947}"/>
              </a:ext>
            </a:extLst>
          </p:cNvPr>
          <p:cNvSpPr>
            <a:spLocks noGrp="1"/>
          </p:cNvSpPr>
          <p:nvPr>
            <p:ph idx="38"/>
          </p:nvPr>
        </p:nvSpPr>
        <p:spPr>
          <a:xfrm>
            <a:off x="6019800" y="6077310"/>
            <a:ext cx="2286000" cy="381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800">
                <a:latin typeface="+mj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085367"/>
              </a:buClr>
              <a:buFont typeface="Arial" panose="020B0604020202020204" pitchFamily="34" charset="0"/>
              <a:buChar char="•"/>
              <a:defRPr sz="2400">
                <a:latin typeface="+mj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j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j-lt"/>
                <a:cs typeface="Arial" panose="020B0604020202020204" pitchFamily="34" charset="0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50" name="Jump Link">
            <a:extLst>
              <a:ext uri="{FF2B5EF4-FFF2-40B4-BE49-F238E27FC236}">
                <a16:creationId xmlns:a16="http://schemas.microsoft.com/office/drawing/2014/main" id="{4C5A98A2-7405-45EA-A119-818241A28D4D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3465576" y="6553200"/>
            <a:ext cx="2212848" cy="10058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ctr">
              <a:buNone/>
              <a:defRPr sz="800">
                <a:latin typeface="+mn-lt"/>
              </a:defRPr>
            </a:lvl1pPr>
            <a:lvl2pPr marL="457200" indent="0">
              <a:buNone/>
              <a:defRPr sz="800"/>
            </a:lvl2pPr>
            <a:lvl3pPr marL="914400" indent="0">
              <a:buNone/>
              <a:defRPr sz="800"/>
            </a:lvl3pPr>
            <a:lvl4pPr marL="1371600" indent="0">
              <a:buNone/>
              <a:defRPr sz="800"/>
            </a:lvl4pPr>
            <a:lvl5pPr marL="1828800" indent="0">
              <a:buNone/>
              <a:defRPr sz="800"/>
            </a:lvl5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51" name="Photo Credit">
            <a:extLst>
              <a:ext uri="{FF2B5EF4-FFF2-40B4-BE49-F238E27FC236}">
                <a16:creationId xmlns:a16="http://schemas.microsoft.com/office/drawing/2014/main" id="{2949DC30-1123-4272-9CF0-4B729A3E0D7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096000" y="6702552"/>
            <a:ext cx="2670048" cy="155448"/>
          </a:xfrm>
          <a:prstGeom prst="rect">
            <a:avLst/>
          </a:prstGeom>
        </p:spPr>
        <p:txBody>
          <a:bodyPr lIns="0" tIns="0" rIns="45720" bIns="0" anchor="ctr"/>
          <a:lstStyle>
            <a:lvl1pPr marL="0" indent="0" algn="r">
              <a:buNone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37151300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7" Type="http://schemas.openxmlformats.org/officeDocument/2006/relationships/theme" Target="../theme/theme3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5" Type="http://schemas.openxmlformats.org/officeDocument/2006/relationships/slideLayout" Target="../slideLayouts/slideLayout24.xml"/><Relationship Id="rId4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83304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1" r:id="rId1"/>
    <p:sldLayoutId id="2147483966" r:id="rId2"/>
    <p:sldLayoutId id="2147483967" r:id="rId3"/>
    <p:sldLayoutId id="2147483968" r:id="rId4"/>
    <p:sldLayoutId id="2147483969" r:id="rId5"/>
    <p:sldLayoutId id="2147483970" r:id="rId6"/>
    <p:sldLayoutId id="2147483971" r:id="rId7"/>
    <p:sldLayoutId id="2147483972" r:id="rId8"/>
    <p:sldLayoutId id="2147483973" r:id="rId9"/>
    <p:sldLayoutId id="2147483953" r:id="rId10"/>
    <p:sldLayoutId id="2147483954" r:id="rId11"/>
    <p:sldLayoutId id="2147483955" r:id="rId12"/>
    <p:sldLayoutId id="2147483956" r:id="rId13"/>
    <p:sldLayoutId id="2147483957" r:id="rId14"/>
    <p:sldLayoutId id="2147483958" r:id="rId15"/>
    <p:sldLayoutId id="2147483959" r:id="rId16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 dirty="0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dirty="0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 dirty="0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 dirty="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048167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83" r:id="rId1"/>
    <p:sldLayoutId id="2147483985" r:id="rId2"/>
    <p:sldLayoutId id="2147483986" r:id="rId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50"/>
            </a:lvl1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fld id="{6D0BEDCD-A305-4E47-B6D0-E608F18D276C}" type="slidenum">
              <a:rPr lang="en-CA" smtClean="0">
                <a:solidFill>
                  <a:srgbClr val="FFFFFF"/>
                </a:solidFill>
              </a:rPr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467499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90" r:id="rId1"/>
    <p:sldLayoutId id="2147484046" r:id="rId2"/>
    <p:sldLayoutId id="2147484047" r:id="rId3"/>
    <p:sldLayoutId id="2147484048" r:id="rId4"/>
    <p:sldLayoutId id="2147484049" r:id="rId5"/>
    <p:sldLayoutId id="2147484050" r:id="rId6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5pPr>
      <a:lvl6pPr marL="3429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6pPr>
      <a:lvl7pPr marL="6858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7pPr>
      <a:lvl8pPr marL="10287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8pPr>
      <a:lvl9pPr marL="13716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9pPr>
    </p:titleStyle>
    <p:bodyStyle>
      <a:lvl1pPr marL="257175" indent="-257175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rtl="0" eaLnBrk="0" fontAlgn="base" hangingPunct="0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2pPr>
      <a:lvl3pPr marL="857250" indent="-17145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200150" indent="-171450" algn="l" rtl="0" eaLnBrk="0" fontAlgn="base" hangingPunct="0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4pPr>
      <a:lvl5pPr marL="1543050" indent="-171450" algn="l" rtl="0" eaLnBrk="0" fontAlgn="base" hangingPunct="0">
        <a:spcBef>
          <a:spcPct val="20000"/>
        </a:spcBef>
        <a:spcAft>
          <a:spcPct val="0"/>
        </a:spcAft>
        <a:buChar char="»"/>
        <a:defRPr sz="2400">
          <a:solidFill>
            <a:schemeClr val="tx1"/>
          </a:solidFill>
          <a:latin typeface="+mn-lt"/>
        </a:defRPr>
      </a:lvl5pPr>
      <a:lvl6pPr marL="18859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</a:defRPr>
      </a:lvl6pPr>
      <a:lvl7pPr marL="22288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</a:defRPr>
      </a:lvl7pPr>
      <a:lvl8pPr marL="25717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</a:defRPr>
      </a:lvl8pPr>
      <a:lvl9pPr marL="29146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0FC9C4BE-664F-4C2C-98A3-F83EA443C281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  <p:sp>
        <p:nvSpPr>
          <p:cNvPr id="1031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endParaRPr lang="en-US" altLang="en-US" sz="3000" dirty="0"/>
          </a:p>
          <a:p>
            <a:pPr eaLnBrk="1" hangingPunct="1">
              <a:spcBef>
                <a:spcPct val="0"/>
              </a:spcBef>
              <a:defRPr/>
            </a:pPr>
            <a:endParaRPr lang="en-US" altLang="en-US" sz="3000" dirty="0"/>
          </a:p>
        </p:txBody>
      </p:sp>
      <p:sp>
        <p:nvSpPr>
          <p:cNvPr id="1032" name="Rectangle 9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E8AEEA39-DF73-48DA-8E2C-1901E9D57C5B}" type="slidenum">
              <a:rPr lang="en-CA" altLang="en-US" sz="1400" smtClean="0"/>
              <a:pPr algn="r" eaLnBrk="1" hangingPunct="1">
                <a:spcBef>
                  <a:spcPct val="0"/>
                </a:spcBef>
                <a:defRPr/>
              </a:pPr>
              <a:t>‹#›</a:t>
            </a:fld>
            <a:endParaRPr lang="en-CA" altLang="en-US" sz="1400" dirty="0"/>
          </a:p>
        </p:txBody>
      </p:sp>
    </p:spTree>
    <p:extLst>
      <p:ext uri="{BB962C8B-B14F-4D97-AF65-F5344CB8AC3E}">
        <p14:creationId xmlns:p14="http://schemas.microsoft.com/office/powerpoint/2010/main" val="1428126514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92" r:id="rId1"/>
    <p:sldLayoutId id="2147483993" r:id="rId2"/>
    <p:sldLayoutId id="2147483994" r:id="rId3"/>
    <p:sldLayoutId id="2147483995" r:id="rId4"/>
    <p:sldLayoutId id="2147483996" r:id="rId5"/>
    <p:sldLayoutId id="2147483997" r:id="rId6"/>
    <p:sldLayoutId id="2147483998" r:id="rId7"/>
    <p:sldLayoutId id="2147483999" r:id="rId8"/>
    <p:sldLayoutId id="2147484000" r:id="rId9"/>
    <p:sldLayoutId id="2147484001" r:id="rId10"/>
    <p:sldLayoutId id="2147484002" r:id="rId11"/>
    <p:sldLayoutId id="2147484003" r:id="rId12"/>
    <p:sldLayoutId id="2147484051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 sz="3000" dirty="0">
              <a:solidFill>
                <a:schemeClr val="tx1"/>
              </a:solidFill>
            </a:endParaRPr>
          </a:p>
          <a:p>
            <a:pPr algn="ctr" eaLnBrk="1" hangingPunct="1"/>
            <a:endParaRPr lang="en-US" altLang="en-US" sz="3000" dirty="0">
              <a:solidFill>
                <a:schemeClr val="tx1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1EE908-934E-40E6-9395-278202907671}" type="slidenum">
              <a:rPr lang="en-CA" altLang="en-US" sz="1400">
                <a:solidFill>
                  <a:schemeClr val="tx1"/>
                </a:solidFill>
              </a:rPr>
              <a:pPr algn="r" eaLnBrk="1" hangingPunct="1"/>
              <a:t>‹#›</a:t>
            </a:fld>
            <a:endParaRPr lang="en-CA" altLang="en-US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549208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4006" r:id="rId1"/>
    <p:sldLayoutId id="2147484007" r:id="rId2"/>
    <p:sldLayoutId id="2147484008" r:id="rId3"/>
    <p:sldLayoutId id="2147484009" r:id="rId4"/>
    <p:sldLayoutId id="2147484010" r:id="rId5"/>
    <p:sldLayoutId id="2147484011" r:id="rId6"/>
    <p:sldLayoutId id="2147484012" r:id="rId7"/>
    <p:sldLayoutId id="2147484013" r:id="rId8"/>
    <p:sldLayoutId id="2147484014" r:id="rId9"/>
    <p:sldLayoutId id="2147484015" r:id="rId10"/>
    <p:sldLayoutId id="214748401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fld id="{B550548A-1036-4EF5-992A-79A20CA943E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8EC82B84-68D8-424D-BF6E-15F47A98ADED}" type="slidenum">
              <a:rPr lang="en-CA" altLang="en-US" sz="1400" i="0" smtClean="0"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372864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4018" r:id="rId1"/>
    <p:sldLayoutId id="2147484019" r:id="rId2"/>
    <p:sldLayoutId id="2147484020" r:id="rId3"/>
    <p:sldLayoutId id="2147484021" r:id="rId4"/>
    <p:sldLayoutId id="2147484022" r:id="rId5"/>
    <p:sldLayoutId id="2147484023" r:id="rId6"/>
    <p:sldLayoutId id="2147484024" r:id="rId7"/>
    <p:sldLayoutId id="2147484025" r:id="rId8"/>
    <p:sldLayoutId id="2147484026" r:id="rId9"/>
    <p:sldLayoutId id="2147484027" r:id="rId10"/>
    <p:sldLayoutId id="2147484028" r:id="rId11"/>
    <p:sldLayoutId id="2147484029" r:id="rId12"/>
    <p:sldLayoutId id="2147484030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Last Updated:  </a:t>
            </a:r>
            <a:r>
              <a:rPr lang="en-CA" sz="1200" dirty="0"/>
              <a:t>2014-03-13 9:52 AM</a:t>
            </a:r>
            <a:endParaRPr lang="en-US" sz="1200" dirty="0"/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- </a:t>
            </a:r>
            <a:fld id="{B2C42470-DA64-F644-A452-83824504D888}" type="slidenum">
              <a:rPr lang="en-US" sz="1200" smtClean="0"/>
              <a:pPr/>
              <a:t>‹#›</a:t>
            </a:fld>
            <a:r>
              <a:rPr lang="en-US" sz="1200" dirty="0"/>
              <a:t> -</a:t>
            </a:r>
          </a:p>
        </p:txBody>
      </p:sp>
    </p:spTree>
    <p:extLst>
      <p:ext uri="{BB962C8B-B14F-4D97-AF65-F5344CB8AC3E}">
        <p14:creationId xmlns:p14="http://schemas.microsoft.com/office/powerpoint/2010/main" val="29106971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4" r:id="rId1"/>
    <p:sldLayoutId id="2147484035" r:id="rId2"/>
    <p:sldLayoutId id="2147484036" r:id="rId3"/>
    <p:sldLayoutId id="2147484037" r:id="rId4"/>
    <p:sldLayoutId id="2147484038" r:id="rId5"/>
    <p:sldLayoutId id="2147484039" r:id="rId6"/>
    <p:sldLayoutId id="2147484040" r:id="rId7"/>
    <p:sldLayoutId id="2147484041" r:id="rId8"/>
    <p:sldLayoutId id="2147484042" r:id="rId9"/>
    <p:sldLayoutId id="2147484043" r:id="rId10"/>
    <p:sldLayoutId id="2147484044" r:id="rId1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32.xml"/><Relationship Id="rId3" Type="http://schemas.openxmlformats.org/officeDocument/2006/relationships/oleObject" Target="../embeddings/oleObject1.bin"/><Relationship Id="rId7" Type="http://schemas.openxmlformats.org/officeDocument/2006/relationships/slide" Target="slide11.xml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6.xml"/><Relationship Id="rId6" Type="http://schemas.openxmlformats.org/officeDocument/2006/relationships/slide" Target="slide6.xml"/><Relationship Id="rId11" Type="http://schemas.openxmlformats.org/officeDocument/2006/relationships/image" Target="../media/image3.jpeg"/><Relationship Id="rId5" Type="http://schemas.openxmlformats.org/officeDocument/2006/relationships/slide" Target="slide2.xml"/><Relationship Id="rId10" Type="http://schemas.openxmlformats.org/officeDocument/2006/relationships/slide" Target="slide44.xml"/><Relationship Id="rId4" Type="http://schemas.openxmlformats.org/officeDocument/2006/relationships/image" Target="../media/image2.wmf"/><Relationship Id="rId9" Type="http://schemas.openxmlformats.org/officeDocument/2006/relationships/slide" Target="slide4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13" Type="http://schemas.openxmlformats.org/officeDocument/2006/relationships/image" Target="../media/image22.jpeg"/><Relationship Id="rId3" Type="http://schemas.openxmlformats.org/officeDocument/2006/relationships/image" Target="../media/image12.jpeg"/><Relationship Id="rId7" Type="http://schemas.openxmlformats.org/officeDocument/2006/relationships/image" Target="../media/image16.jpeg"/><Relationship Id="rId12" Type="http://schemas.openxmlformats.org/officeDocument/2006/relationships/image" Target="../media/image21.jpeg"/><Relationship Id="rId2" Type="http://schemas.openxmlformats.org/officeDocument/2006/relationships/image" Target="../media/image11.jpeg"/><Relationship Id="rId16" Type="http://schemas.openxmlformats.org/officeDocument/2006/relationships/image" Target="../media/image25.jpe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5.jpeg"/><Relationship Id="rId11" Type="http://schemas.openxmlformats.org/officeDocument/2006/relationships/image" Target="../media/image20.jpeg"/><Relationship Id="rId5" Type="http://schemas.openxmlformats.org/officeDocument/2006/relationships/image" Target="../media/image14.jpeg"/><Relationship Id="rId15" Type="http://schemas.openxmlformats.org/officeDocument/2006/relationships/image" Target="../media/image24.jpeg"/><Relationship Id="rId10" Type="http://schemas.openxmlformats.org/officeDocument/2006/relationships/image" Target="../media/image19.jpeg"/><Relationship Id="rId4" Type="http://schemas.openxmlformats.org/officeDocument/2006/relationships/image" Target="../media/image13.jpeg"/><Relationship Id="rId9" Type="http://schemas.openxmlformats.org/officeDocument/2006/relationships/image" Target="../media/image18.jpeg"/><Relationship Id="rId14" Type="http://schemas.openxmlformats.org/officeDocument/2006/relationships/image" Target="../media/image23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5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35.gif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5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5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943600"/>
            <a:ext cx="6400800" cy="1752600"/>
          </a:xfrm>
        </p:spPr>
        <p:txBody>
          <a:bodyPr/>
          <a:lstStyle/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sz="2400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205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302444" y="6396984"/>
            <a:ext cx="2051164" cy="461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EECS 1019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Lecture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US" sz="2400" b="1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6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Text Box 4">
            <a:extLst>
              <a:ext uri="{FF2B5EF4-FFF2-40B4-BE49-F238E27FC236}">
                <a16:creationId xmlns:a16="http://schemas.microsoft.com/office/drawing/2014/main" id="{DA5ED137-2353-F3F3-6055-E82A5E1FF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9198" y="915412"/>
            <a:ext cx="2036135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hlinkClick r:id="rId5" action="ppaction://hlinksldjump"/>
              </a:rPr>
              <a:t>Definitions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eaLnBrk="1" fontAlgn="base" hangingPunct="1">
              <a:spcAft>
                <a:spcPct val="0"/>
              </a:spcAft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hlinkClick r:id="rId6" action="ppaction://hlinksldjump"/>
              </a:rPr>
              <a:t>Applications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eaLnBrk="1" fontAlgn="base" hangingPunct="1">
              <a:spcAft>
                <a:spcPct val="0"/>
              </a:spcAft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hlinkClick r:id="rId7" action="ppaction://hlinksldjump"/>
              </a:rPr>
              <a:t>Recursion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eaLnBrk="1" fontAlgn="base" hangingPunct="1">
              <a:spcAft>
                <a:spcPct val="0"/>
              </a:spcAft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hlinkClick r:id="rId8" action="ppaction://hlinksldjump"/>
              </a:rPr>
              <a:t>Counts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eaLnBrk="1" hangingPunct="1">
              <a:buNone/>
            </a:pPr>
            <a:r>
              <a:rPr lang="en-US" altLang="en-US" sz="2400" b="1" dirty="0">
                <a:solidFill>
                  <a:schemeClr val="tx2"/>
                </a:solidFill>
              </a:rPr>
              <a:t>-----------------</a:t>
            </a:r>
          </a:p>
          <a:p>
            <a:pPr eaLnBrk="1" fontAlgn="base" hangingPunct="1">
              <a:spcAft>
                <a:spcPct val="0"/>
              </a:spcAft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hlinkClick r:id="rId9" action="ppaction://hlinksldjump"/>
              </a:rPr>
              <a:t>Spanning Tree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eaLnBrk="1" fontAlgn="base" hangingPunct="1">
              <a:spcAft>
                <a:spcPct val="0"/>
              </a:spcAft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hlinkClick r:id="rId10" action="ppaction://hlinksldjump"/>
              </a:rPr>
              <a:t>Game Tree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7B223354-2A96-D302-A7EA-9ACE8C54CDEE}"/>
              </a:ext>
            </a:extLst>
          </p:cNvPr>
          <p:cNvSpPr txBox="1">
            <a:spLocks/>
          </p:cNvSpPr>
          <p:nvPr/>
        </p:nvSpPr>
        <p:spPr bwMode="auto">
          <a:xfrm>
            <a:off x="0" y="-152400"/>
            <a:ext cx="9144000" cy="1188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5pPr>
            <a:lvl6pPr marL="3429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6pPr>
            <a:lvl7pPr marL="6858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7pPr>
            <a:lvl8pPr marL="10287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8pPr>
            <a:lvl9pPr marL="13716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en-US" sz="4400" kern="0" dirty="0"/>
              <a:t>Trees</a:t>
            </a:r>
          </a:p>
        </p:txBody>
      </p:sp>
      <p:grpSp>
        <p:nvGrpSpPr>
          <p:cNvPr id="4" name="Group 60">
            <a:extLst>
              <a:ext uri="{FF2B5EF4-FFF2-40B4-BE49-F238E27FC236}">
                <a16:creationId xmlns:a16="http://schemas.microsoft.com/office/drawing/2014/main" id="{9E4BD3B1-8EDF-D805-F5AC-B19358F4D63F}"/>
              </a:ext>
            </a:extLst>
          </p:cNvPr>
          <p:cNvGrpSpPr>
            <a:grpSpLocks/>
          </p:cNvGrpSpPr>
          <p:nvPr/>
        </p:nvGrpSpPr>
        <p:grpSpPr bwMode="auto">
          <a:xfrm>
            <a:off x="530370" y="3626299"/>
            <a:ext cx="3962400" cy="2328862"/>
            <a:chOff x="288" y="2016"/>
            <a:chExt cx="4848" cy="2151"/>
          </a:xfrm>
        </p:grpSpPr>
        <p:grpSp>
          <p:nvGrpSpPr>
            <p:cNvPr id="5" name="Group 61">
              <a:extLst>
                <a:ext uri="{FF2B5EF4-FFF2-40B4-BE49-F238E27FC236}">
                  <a16:creationId xmlns:a16="http://schemas.microsoft.com/office/drawing/2014/main" id="{087301B8-C9A8-D626-FF80-0347A6C97B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4" y="2016"/>
              <a:ext cx="336" cy="327"/>
              <a:chOff x="2352" y="960"/>
              <a:chExt cx="336" cy="327"/>
            </a:xfrm>
          </p:grpSpPr>
          <p:sp>
            <p:nvSpPr>
              <p:cNvPr id="55" name="Oval 62">
                <a:extLst>
                  <a:ext uri="{FF2B5EF4-FFF2-40B4-BE49-F238E27FC236}">
                    <a16:creationId xmlns:a16="http://schemas.microsoft.com/office/drawing/2014/main" id="{844E4199-55F5-86ED-0B94-2E92755CB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6" name="Rectangle 63">
                <a:extLst>
                  <a:ext uri="{FF2B5EF4-FFF2-40B4-BE49-F238E27FC236}">
                    <a16:creationId xmlns:a16="http://schemas.microsoft.com/office/drawing/2014/main" id="{F06B6A15-5631-1D1B-0FD8-BB03758D9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3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7" name="Group 64">
              <a:extLst>
                <a:ext uri="{FF2B5EF4-FFF2-40B4-BE49-F238E27FC236}">
                  <a16:creationId xmlns:a16="http://schemas.microsoft.com/office/drawing/2014/main" id="{EF961565-8F0E-B28A-CDE3-F63634C11E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4" y="2544"/>
              <a:ext cx="336" cy="327"/>
              <a:chOff x="2352" y="960"/>
              <a:chExt cx="336" cy="327"/>
            </a:xfrm>
          </p:grpSpPr>
          <p:sp>
            <p:nvSpPr>
              <p:cNvPr id="53" name="Oval 65">
                <a:extLst>
                  <a:ext uri="{FF2B5EF4-FFF2-40B4-BE49-F238E27FC236}">
                    <a16:creationId xmlns:a16="http://schemas.microsoft.com/office/drawing/2014/main" id="{FBFB9A4D-7944-825E-724C-CF26AA090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4" name="Rectangle 66">
                <a:extLst>
                  <a:ext uri="{FF2B5EF4-FFF2-40B4-BE49-F238E27FC236}">
                    <a16:creationId xmlns:a16="http://schemas.microsoft.com/office/drawing/2014/main" id="{630D56EE-C8E8-B6D1-0CE4-35CFFB13A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8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8" name="Group 67">
              <a:extLst>
                <a:ext uri="{FF2B5EF4-FFF2-40B4-BE49-F238E27FC236}">
                  <a16:creationId xmlns:a16="http://schemas.microsoft.com/office/drawing/2014/main" id="{D1AEA442-EC13-F3EB-4ECF-04E0D714E0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2976"/>
              <a:ext cx="336" cy="327"/>
              <a:chOff x="2352" y="960"/>
              <a:chExt cx="336" cy="327"/>
            </a:xfrm>
          </p:grpSpPr>
          <p:sp>
            <p:nvSpPr>
              <p:cNvPr id="51" name="Oval 68">
                <a:extLst>
                  <a:ext uri="{FF2B5EF4-FFF2-40B4-BE49-F238E27FC236}">
                    <a16:creationId xmlns:a16="http://schemas.microsoft.com/office/drawing/2014/main" id="{74295098-772A-568E-BB8E-5344EC77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2" name="Rectangle 69">
                <a:extLst>
                  <a:ext uri="{FF2B5EF4-FFF2-40B4-BE49-F238E27FC236}">
                    <a16:creationId xmlns:a16="http://schemas.microsoft.com/office/drawing/2014/main" id="{50CE9D41-5C7F-F2E0-9F8B-686B3602E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1" name="Group 70">
              <a:extLst>
                <a:ext uri="{FF2B5EF4-FFF2-40B4-BE49-F238E27FC236}">
                  <a16:creationId xmlns:a16="http://schemas.microsoft.com/office/drawing/2014/main" id="{E285CC72-BC07-D9AA-7D69-A1EC641FEA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3408"/>
              <a:ext cx="336" cy="327"/>
              <a:chOff x="2352" y="960"/>
              <a:chExt cx="336" cy="327"/>
            </a:xfrm>
          </p:grpSpPr>
          <p:sp>
            <p:nvSpPr>
              <p:cNvPr id="49" name="Oval 71">
                <a:extLst>
                  <a:ext uri="{FF2B5EF4-FFF2-40B4-BE49-F238E27FC236}">
                    <a16:creationId xmlns:a16="http://schemas.microsoft.com/office/drawing/2014/main" id="{43406C39-2E18-FD4A-8593-AE505F879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0" name="Rectangle 72">
                <a:extLst>
                  <a:ext uri="{FF2B5EF4-FFF2-40B4-BE49-F238E27FC236}">
                    <a16:creationId xmlns:a16="http://schemas.microsoft.com/office/drawing/2014/main" id="{73A56EED-789C-497B-B38D-35E9EE761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3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3" name="Group 73">
              <a:extLst>
                <a:ext uri="{FF2B5EF4-FFF2-40B4-BE49-F238E27FC236}">
                  <a16:creationId xmlns:a16="http://schemas.microsoft.com/office/drawing/2014/main" id="{4A1B2A10-CAEE-4B7C-CBBA-D423158785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4" y="3408"/>
              <a:ext cx="336" cy="327"/>
              <a:chOff x="2352" y="960"/>
              <a:chExt cx="336" cy="327"/>
            </a:xfrm>
          </p:grpSpPr>
          <p:sp>
            <p:nvSpPr>
              <p:cNvPr id="47" name="Oval 74">
                <a:extLst>
                  <a:ext uri="{FF2B5EF4-FFF2-40B4-BE49-F238E27FC236}">
                    <a16:creationId xmlns:a16="http://schemas.microsoft.com/office/drawing/2014/main" id="{7386CB69-0AFB-1241-1100-F959ED1A4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8" name="Rectangle 75">
                <a:extLst>
                  <a:ext uri="{FF2B5EF4-FFF2-40B4-BE49-F238E27FC236}">
                    <a16:creationId xmlns:a16="http://schemas.microsoft.com/office/drawing/2014/main" id="{6CEDC3E5-533D-2A76-8735-2E3E8EB50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2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4" name="Group 76">
              <a:extLst>
                <a:ext uri="{FF2B5EF4-FFF2-40B4-BE49-F238E27FC236}">
                  <a16:creationId xmlns:a16="http://schemas.microsoft.com/office/drawing/2014/main" id="{5E78C079-88B6-42CE-255A-136ABF849B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8" y="2976"/>
              <a:ext cx="336" cy="327"/>
              <a:chOff x="2352" y="960"/>
              <a:chExt cx="336" cy="327"/>
            </a:xfrm>
          </p:grpSpPr>
          <p:sp>
            <p:nvSpPr>
              <p:cNvPr id="45" name="Oval 77">
                <a:extLst>
                  <a:ext uri="{FF2B5EF4-FFF2-40B4-BE49-F238E27FC236}">
                    <a16:creationId xmlns:a16="http://schemas.microsoft.com/office/drawing/2014/main" id="{20280009-1051-8E68-791B-41DD7B6DA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6" name="Rectangle 78">
                <a:extLst>
                  <a:ext uri="{FF2B5EF4-FFF2-40B4-BE49-F238E27FC236}">
                    <a16:creationId xmlns:a16="http://schemas.microsoft.com/office/drawing/2014/main" id="{22CB8133-EEBD-5D68-A610-091279B7B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2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5" name="Group 79">
              <a:extLst>
                <a:ext uri="{FF2B5EF4-FFF2-40B4-BE49-F238E27FC236}">
                  <a16:creationId xmlns:a16="http://schemas.microsoft.com/office/drawing/2014/main" id="{C918D986-E225-B457-F582-31E516BE19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" y="3360"/>
              <a:ext cx="336" cy="327"/>
              <a:chOff x="2352" y="960"/>
              <a:chExt cx="336" cy="327"/>
            </a:xfrm>
          </p:grpSpPr>
          <p:sp>
            <p:nvSpPr>
              <p:cNvPr id="43" name="Oval 80">
                <a:extLst>
                  <a:ext uri="{FF2B5EF4-FFF2-40B4-BE49-F238E27FC236}">
                    <a16:creationId xmlns:a16="http://schemas.microsoft.com/office/drawing/2014/main" id="{124556BD-5CF7-0D31-BA00-C79F5CF61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4" name="Rectangle 81">
                <a:extLst>
                  <a:ext uri="{FF2B5EF4-FFF2-40B4-BE49-F238E27FC236}">
                    <a16:creationId xmlns:a16="http://schemas.microsoft.com/office/drawing/2014/main" id="{CCD0FE31-505F-FC16-21EF-9EFE99901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7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6" name="Group 82">
              <a:extLst>
                <a:ext uri="{FF2B5EF4-FFF2-40B4-BE49-F238E27FC236}">
                  <a16:creationId xmlns:a16="http://schemas.microsoft.com/office/drawing/2014/main" id="{AE1094CB-1621-B6FE-2C0F-145B087537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6" y="2544"/>
              <a:ext cx="336" cy="327"/>
              <a:chOff x="2352" y="960"/>
              <a:chExt cx="336" cy="327"/>
            </a:xfrm>
          </p:grpSpPr>
          <p:sp>
            <p:nvSpPr>
              <p:cNvPr id="41" name="Oval 83">
                <a:extLst>
                  <a:ext uri="{FF2B5EF4-FFF2-40B4-BE49-F238E27FC236}">
                    <a16:creationId xmlns:a16="http://schemas.microsoft.com/office/drawing/2014/main" id="{FB59F411-A1B7-4B1C-745B-066575D8E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2" name="Rectangle 84">
                <a:extLst>
                  <a:ext uri="{FF2B5EF4-FFF2-40B4-BE49-F238E27FC236}">
                    <a16:creationId xmlns:a16="http://schemas.microsoft.com/office/drawing/2014/main" id="{50659BBA-C088-376B-DBE7-4DE40D8B0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6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7" name="Group 85">
              <a:extLst>
                <a:ext uri="{FF2B5EF4-FFF2-40B4-BE49-F238E27FC236}">
                  <a16:creationId xmlns:a16="http://schemas.microsoft.com/office/drawing/2014/main" id="{938D6220-AE0B-BC7F-F2D1-56425FFB3D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976"/>
              <a:ext cx="336" cy="327"/>
              <a:chOff x="2352" y="960"/>
              <a:chExt cx="336" cy="327"/>
            </a:xfrm>
          </p:grpSpPr>
          <p:sp>
            <p:nvSpPr>
              <p:cNvPr id="39" name="Oval 86">
                <a:extLst>
                  <a:ext uri="{FF2B5EF4-FFF2-40B4-BE49-F238E27FC236}">
                    <a16:creationId xmlns:a16="http://schemas.microsoft.com/office/drawing/2014/main" id="{A9DE667F-58A8-71D0-000B-F37B6CB5A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0" name="Rectangle 87">
                <a:extLst>
                  <a:ext uri="{FF2B5EF4-FFF2-40B4-BE49-F238E27FC236}">
                    <a16:creationId xmlns:a16="http://schemas.microsoft.com/office/drawing/2014/main" id="{A2E8F51C-F3E8-ED97-9B45-FC2B2686E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5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8" name="Group 88">
              <a:extLst>
                <a:ext uri="{FF2B5EF4-FFF2-40B4-BE49-F238E27FC236}">
                  <a16:creationId xmlns:a16="http://schemas.microsoft.com/office/drawing/2014/main" id="{31263ED2-D63A-5178-AF68-D6683890B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6" y="3408"/>
              <a:ext cx="336" cy="327"/>
              <a:chOff x="2352" y="960"/>
              <a:chExt cx="336" cy="327"/>
            </a:xfrm>
          </p:grpSpPr>
          <p:sp>
            <p:nvSpPr>
              <p:cNvPr id="37" name="Oval 89">
                <a:extLst>
                  <a:ext uri="{FF2B5EF4-FFF2-40B4-BE49-F238E27FC236}">
                    <a16:creationId xmlns:a16="http://schemas.microsoft.com/office/drawing/2014/main" id="{095AC7E4-6EF2-0FD3-6A9D-A1D4E1B35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8" name="Rectangle 90">
                <a:extLst>
                  <a:ext uri="{FF2B5EF4-FFF2-40B4-BE49-F238E27FC236}">
                    <a16:creationId xmlns:a16="http://schemas.microsoft.com/office/drawing/2014/main" id="{B627B5C4-571F-443E-FBF7-B4B2C10D8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9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9" name="Group 91">
              <a:extLst>
                <a:ext uri="{FF2B5EF4-FFF2-40B4-BE49-F238E27FC236}">
                  <a16:creationId xmlns:a16="http://schemas.microsoft.com/office/drawing/2014/main" id="{6A708A4E-0F3E-515E-978C-7B6603704B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" y="2976"/>
              <a:ext cx="336" cy="327"/>
              <a:chOff x="2352" y="960"/>
              <a:chExt cx="336" cy="327"/>
            </a:xfrm>
          </p:grpSpPr>
          <p:sp>
            <p:nvSpPr>
              <p:cNvPr id="35" name="Oval 92">
                <a:extLst>
                  <a:ext uri="{FF2B5EF4-FFF2-40B4-BE49-F238E27FC236}">
                    <a16:creationId xmlns:a16="http://schemas.microsoft.com/office/drawing/2014/main" id="{DA836BB1-D9DA-35F2-7A02-4F61942F9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6" name="Rectangle 93">
                <a:extLst>
                  <a:ext uri="{FF2B5EF4-FFF2-40B4-BE49-F238E27FC236}">
                    <a16:creationId xmlns:a16="http://schemas.microsoft.com/office/drawing/2014/main" id="{A1B61A0F-F239-4B5C-AA8C-C55A8DBB6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4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20" name="Group 94">
              <a:extLst>
                <a:ext uri="{FF2B5EF4-FFF2-40B4-BE49-F238E27FC236}">
                  <a16:creationId xmlns:a16="http://schemas.microsoft.com/office/drawing/2014/main" id="{DF04325C-35E5-7A51-5F45-71515FBCFC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96" y="3840"/>
              <a:ext cx="336" cy="327"/>
              <a:chOff x="2352" y="960"/>
              <a:chExt cx="336" cy="327"/>
            </a:xfrm>
          </p:grpSpPr>
          <p:sp>
            <p:nvSpPr>
              <p:cNvPr id="33" name="Oval 95">
                <a:extLst>
                  <a:ext uri="{FF2B5EF4-FFF2-40B4-BE49-F238E27FC236}">
                    <a16:creationId xmlns:a16="http://schemas.microsoft.com/office/drawing/2014/main" id="{DD7B3A89-A21E-C0C4-C1B8-AA730F308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4" name="Rectangle 96">
                <a:extLst>
                  <a:ext uri="{FF2B5EF4-FFF2-40B4-BE49-F238E27FC236}">
                    <a16:creationId xmlns:a16="http://schemas.microsoft.com/office/drawing/2014/main" id="{67A18E03-D537-F8FA-C11D-570CE910E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21" name="Line 97">
              <a:extLst>
                <a:ext uri="{FF2B5EF4-FFF2-40B4-BE49-F238E27FC236}">
                  <a16:creationId xmlns:a16="http://schemas.microsoft.com/office/drawing/2014/main" id="{6E9DE20B-7CE7-7C6B-5A5F-B0955497B0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2" name="Line 98">
              <a:extLst>
                <a:ext uri="{FF2B5EF4-FFF2-40B4-BE49-F238E27FC236}">
                  <a16:creationId xmlns:a16="http://schemas.microsoft.com/office/drawing/2014/main" id="{4EC5202B-CB47-2652-8EFD-EAC1C15E77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" name="Line 99">
              <a:extLst>
                <a:ext uri="{FF2B5EF4-FFF2-40B4-BE49-F238E27FC236}">
                  <a16:creationId xmlns:a16="http://schemas.microsoft.com/office/drawing/2014/main" id="{89B73618-E37A-B41B-CD83-A6BC02AC9F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4" name="Line 100">
              <a:extLst>
                <a:ext uri="{FF2B5EF4-FFF2-40B4-BE49-F238E27FC236}">
                  <a16:creationId xmlns:a16="http://schemas.microsoft.com/office/drawing/2014/main" id="{29E3924F-FC2E-BB41-6703-2B077E9E7D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" name="Line 101">
              <a:extLst>
                <a:ext uri="{FF2B5EF4-FFF2-40B4-BE49-F238E27FC236}">
                  <a16:creationId xmlns:a16="http://schemas.microsoft.com/office/drawing/2014/main" id="{778107B2-AFE5-05FE-315F-BE317DF5C5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6" name="Line 102">
              <a:extLst>
                <a:ext uri="{FF2B5EF4-FFF2-40B4-BE49-F238E27FC236}">
                  <a16:creationId xmlns:a16="http://schemas.microsoft.com/office/drawing/2014/main" id="{7BC31F64-259B-8D90-7389-1412517D84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" name="Line 103">
              <a:extLst>
                <a:ext uri="{FF2B5EF4-FFF2-40B4-BE49-F238E27FC236}">
                  <a16:creationId xmlns:a16="http://schemas.microsoft.com/office/drawing/2014/main" id="{939FA8CA-DF7D-A929-9F40-9B9827D690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" name="Line 104">
              <a:extLst>
                <a:ext uri="{FF2B5EF4-FFF2-40B4-BE49-F238E27FC236}">
                  <a16:creationId xmlns:a16="http://schemas.microsoft.com/office/drawing/2014/main" id="{52AF2894-A1BA-5EE7-B08A-A258D7B73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" name="Line 105">
              <a:extLst>
                <a:ext uri="{FF2B5EF4-FFF2-40B4-BE49-F238E27FC236}">
                  <a16:creationId xmlns:a16="http://schemas.microsoft.com/office/drawing/2014/main" id="{81A87E9F-749D-B907-977C-6115C17953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" name="Line 106">
              <a:extLst>
                <a:ext uri="{FF2B5EF4-FFF2-40B4-BE49-F238E27FC236}">
                  <a16:creationId xmlns:a16="http://schemas.microsoft.com/office/drawing/2014/main" id="{619377A7-2CCE-0504-4477-FE9AC7283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1" name="Line 107">
              <a:extLst>
                <a:ext uri="{FF2B5EF4-FFF2-40B4-BE49-F238E27FC236}">
                  <a16:creationId xmlns:a16="http://schemas.microsoft.com/office/drawing/2014/main" id="{23AB374C-33AB-0849-3551-7EC0E1AF81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2" name="Line 108">
              <a:extLst>
                <a:ext uri="{FF2B5EF4-FFF2-40B4-BE49-F238E27FC236}">
                  <a16:creationId xmlns:a16="http://schemas.microsoft.com/office/drawing/2014/main" id="{75D0A7EF-04DA-70B6-C29C-99866FFF7A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pic>
        <p:nvPicPr>
          <p:cNvPr id="57" name="Picture 13" descr="http://bakerdesignstudio.net/img/familytree/familytree-funky.jpg">
            <a:extLst>
              <a:ext uri="{FF2B5EF4-FFF2-40B4-BE49-F238E27FC236}">
                <a16:creationId xmlns:a16="http://schemas.microsoft.com/office/drawing/2014/main" id="{0033196E-A48D-9F28-69C5-28CE71B1ED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968" y="955355"/>
            <a:ext cx="3276241" cy="241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5" descr="capture6">
            <a:extLst>
              <a:ext uri="{FF2B5EF4-FFF2-40B4-BE49-F238E27FC236}">
                <a16:creationId xmlns:a16="http://schemas.microsoft.com/office/drawing/2014/main" id="{950763F8-8521-5200-7689-AF57A18B2E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4746119" y="2047100"/>
            <a:ext cx="5498952" cy="2708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dirty="0"/>
              <a:t>Applications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38200"/>
            <a:ext cx="86868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Tree: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A nonlinear hierarchal structure.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Message Code</a:t>
            </a:r>
          </a:p>
        </p:txBody>
      </p:sp>
      <p:pic>
        <p:nvPicPr>
          <p:cNvPr id="2" name="Picture 32" descr="http://media.npr.org/assets/img/2013/03/11/istock-4306066-baby_custom-aee07650b312c1f240125b669c2aa92a7d36e73b-s6-c30.jpg">
            <a:extLst>
              <a:ext uri="{FF2B5EF4-FFF2-40B4-BE49-F238E27FC236}">
                <a16:creationId xmlns:a16="http://schemas.microsoft.com/office/drawing/2014/main" id="{3C10BA92-03F7-3DE0-BF8C-6B5F805B93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4405" y="2347347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ular Callout 41">
            <a:extLst>
              <a:ext uri="{FF2B5EF4-FFF2-40B4-BE49-F238E27FC236}">
                <a16:creationId xmlns:a16="http://schemas.microsoft.com/office/drawing/2014/main" id="{E963D8E7-6BCC-25B4-8422-7AD61A9DA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7612" y="2523969"/>
            <a:ext cx="2287588" cy="461962"/>
          </a:xfrm>
          <a:prstGeom prst="wedgeRectCallout">
            <a:avLst>
              <a:gd name="adj1" fmla="val 67421"/>
              <a:gd name="adj2" fmla="val -31994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i="0">
                <a:solidFill>
                  <a:srgbClr val="CC00FF"/>
                </a:solidFill>
              </a:rPr>
              <a:t>00100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A123EFE-75DD-F158-EAF0-60CF2CBC2894}"/>
              </a:ext>
            </a:extLst>
          </p:cNvPr>
          <p:cNvGrpSpPr/>
          <p:nvPr/>
        </p:nvGrpSpPr>
        <p:grpSpPr>
          <a:xfrm>
            <a:off x="190500" y="3522662"/>
            <a:ext cx="8513763" cy="2725738"/>
            <a:chOff x="190500" y="3886200"/>
            <a:chExt cx="8513763" cy="2725738"/>
          </a:xfrm>
        </p:grpSpPr>
        <p:pic>
          <p:nvPicPr>
            <p:cNvPr id="5" name="Picture 4" descr="http://www.actionfigurefury.com/wp-content/uploads/2012/09/IndyToys002.jpg">
              <a:extLst>
                <a:ext uri="{FF2B5EF4-FFF2-40B4-BE49-F238E27FC236}">
                  <a16:creationId xmlns:a16="http://schemas.microsoft.com/office/drawing/2014/main" id="{7ED88C75-B85D-BEA2-EA3B-437DCFCDF8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388" y="6037263"/>
              <a:ext cx="498475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Picture 12" descr="http://www.toyshopuk.co.uk/assets/gfx/bloco-toys-lion.jpg">
              <a:extLst>
                <a:ext uri="{FF2B5EF4-FFF2-40B4-BE49-F238E27FC236}">
                  <a16:creationId xmlns:a16="http://schemas.microsoft.com/office/drawing/2014/main" id="{FD0CF995-77F1-F816-3F75-8CFA34E5FA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54800" y="5948363"/>
              <a:ext cx="534988" cy="627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14" descr="http://www.independent.co.uk/incoming/article8458694.ece/ALTERNATES/w460/50-toys3.jpg">
              <a:extLst>
                <a:ext uri="{FF2B5EF4-FFF2-40B4-BE49-F238E27FC236}">
                  <a16:creationId xmlns:a16="http://schemas.microsoft.com/office/drawing/2014/main" id="{C99D5BE2-97FE-C89F-1ED4-F3CA6AB38C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988" y="6165850"/>
              <a:ext cx="523875" cy="392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16" descr="http://image.made-in-china.com/2f0j00WBfTeqGsfjbd/Ride-on-Car-6V-ELC-B16-1-.jpg">
              <a:extLst>
                <a:ext uri="{FF2B5EF4-FFF2-40B4-BE49-F238E27FC236}">
                  <a16:creationId xmlns:a16="http://schemas.microsoft.com/office/drawing/2014/main" id="{6F5EC377-F259-17A1-E7CB-2EA34AA631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" y="6096000"/>
              <a:ext cx="608013" cy="515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Picture 18" descr="http://upload.wikimedia.org/wikipedia/commons/2/26/The_King's_Aeroplane,_Airspeed_Envoy_(Dinky_Toys_62k).jpg">
              <a:extLst>
                <a:ext uri="{FF2B5EF4-FFF2-40B4-BE49-F238E27FC236}">
                  <a16:creationId xmlns:a16="http://schemas.microsoft.com/office/drawing/2014/main" id="{72A8AAA2-D10B-70E5-10CE-5F99FA95A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7100" y="6027738"/>
              <a:ext cx="585788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20" descr="http://upload.wikimedia.org/wikipedia/commons/5/55/Dinky_Toys_-_Fire_engine.jpg">
              <a:extLst>
                <a:ext uri="{FF2B5EF4-FFF2-40B4-BE49-F238E27FC236}">
                  <a16:creationId xmlns:a16="http://schemas.microsoft.com/office/drawing/2014/main" id="{0A20344E-5B47-8F7B-8DF7-1FB610C0AC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3875" y="6096000"/>
              <a:ext cx="682625" cy="454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22" descr="http://www.modeltreinenenmeer.nl/files/7657/editor/images/Dinky-Toys-citroen-2cv-wegenwachtDSC_69091.jpg">
              <a:extLst>
                <a:ext uri="{FF2B5EF4-FFF2-40B4-BE49-F238E27FC236}">
                  <a16:creationId xmlns:a16="http://schemas.microsoft.com/office/drawing/2014/main" id="{A2CB990C-4C93-E901-66B5-A69839CACF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1688" y="6037263"/>
              <a:ext cx="669925" cy="488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24" descr="http://upload.wikimedia.org/wikipedia/commons/b/be/Dinky_Toys_-_Elevator.jpg">
              <a:extLst>
                <a:ext uri="{FF2B5EF4-FFF2-40B4-BE49-F238E27FC236}">
                  <a16:creationId xmlns:a16="http://schemas.microsoft.com/office/drawing/2014/main" id="{ADC3A362-CE6D-C7CF-54B7-610688576B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8763" y="5935663"/>
              <a:ext cx="601662" cy="614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26" descr="http://upload.wikimedia.org/wikipedia/commons/b/bb/Dinky_Toys_-_Austin_Devon.jpg">
              <a:extLst>
                <a:ext uri="{FF2B5EF4-FFF2-40B4-BE49-F238E27FC236}">
                  <a16:creationId xmlns:a16="http://schemas.microsoft.com/office/drawing/2014/main" id="{D43BBBA4-1169-FE54-5727-D7D35C949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6300" y="6121400"/>
              <a:ext cx="788988" cy="436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28" descr="http://www.canada.com/cms/binary/1713166.jpg">
              <a:extLst>
                <a:ext uri="{FF2B5EF4-FFF2-40B4-BE49-F238E27FC236}">
                  <a16:creationId xmlns:a16="http://schemas.microsoft.com/office/drawing/2014/main" id="{A2577A04-08D0-C88C-5044-3AEC01214E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6200" y="6116638"/>
              <a:ext cx="609600" cy="393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34" descr="http://www.photo-dictionary.com/photofiles/list/2387/3117toy_spring.jpg">
              <a:extLst>
                <a:ext uri="{FF2B5EF4-FFF2-40B4-BE49-F238E27FC236}">
                  <a16:creationId xmlns:a16="http://schemas.microsoft.com/office/drawing/2014/main" id="{D2088F00-3287-D5DE-77E6-6C567BD573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15200" y="6100763"/>
              <a:ext cx="6826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36" descr="http://www.photo-dictionary.com/photofiles/list/3965/5315toy_dog.jpg">
              <a:extLst>
                <a:ext uri="{FF2B5EF4-FFF2-40B4-BE49-F238E27FC236}">
                  <a16:creationId xmlns:a16="http://schemas.microsoft.com/office/drawing/2014/main" id="{1DBA26E2-7087-B60C-8AC4-5E8F83498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77200" y="6099175"/>
              <a:ext cx="627063" cy="469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039C2688-57E0-EE21-25CB-99B6223C43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400" y="3886200"/>
              <a:ext cx="7858125" cy="2292350"/>
              <a:chOff x="533400" y="3886200"/>
              <a:chExt cx="7857362" cy="2292097"/>
            </a:xfrm>
          </p:grpSpPr>
          <p:grpSp>
            <p:nvGrpSpPr>
              <p:cNvPr id="19" name="Group 45">
                <a:extLst>
                  <a:ext uri="{FF2B5EF4-FFF2-40B4-BE49-F238E27FC236}">
                    <a16:creationId xmlns:a16="http://schemas.microsoft.com/office/drawing/2014/main" id="{8D05CDB3-F710-4539-225D-A9987DC9EB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831" y="5763768"/>
                <a:ext cx="517561" cy="323188"/>
                <a:chOff x="494573" y="5753100"/>
                <a:chExt cx="883644" cy="342900"/>
              </a:xfrm>
            </p:grpSpPr>
            <p:cxnSp>
              <p:nvCxnSpPr>
                <p:cNvPr id="55303" name="Straight Connector 49">
                  <a:extLst>
                    <a:ext uri="{FF2B5EF4-FFF2-40B4-BE49-F238E27FC236}">
                      <a16:creationId xmlns:a16="http://schemas.microsoft.com/office/drawing/2014/main" id="{C31A1D53-8D61-AA78-B154-7ED60BB7FFE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5304" name="Straight Connector 55">
                  <a:extLst>
                    <a:ext uri="{FF2B5EF4-FFF2-40B4-BE49-F238E27FC236}">
                      <a16:creationId xmlns:a16="http://schemas.microsoft.com/office/drawing/2014/main" id="{73424FEC-FB79-CBA8-D8CD-32D2EC79B0A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20" name="Group 57">
                <a:extLst>
                  <a:ext uri="{FF2B5EF4-FFF2-40B4-BE49-F238E27FC236}">
                    <a16:creationId xmlns:a16="http://schemas.microsoft.com/office/drawing/2014/main" id="{35FF925D-08AA-D33B-4D91-CA3E21A860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83039" y="5763768"/>
                <a:ext cx="517561" cy="323188"/>
                <a:chOff x="494573" y="5753100"/>
                <a:chExt cx="883644" cy="342900"/>
              </a:xfrm>
            </p:grpSpPr>
            <p:cxnSp>
              <p:nvCxnSpPr>
                <p:cNvPr id="55301" name="Straight Connector 59">
                  <a:extLst>
                    <a:ext uri="{FF2B5EF4-FFF2-40B4-BE49-F238E27FC236}">
                      <a16:creationId xmlns:a16="http://schemas.microsoft.com/office/drawing/2014/main" id="{A7601510-F795-A83A-35E0-3538637EBB37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5302" name="Straight Connector 60">
                  <a:extLst>
                    <a:ext uri="{FF2B5EF4-FFF2-40B4-BE49-F238E27FC236}">
                      <a16:creationId xmlns:a16="http://schemas.microsoft.com/office/drawing/2014/main" id="{3CFD0AB2-3F9B-443D-B13C-5743048D6FA3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21" name="Group 61">
                <a:extLst>
                  <a:ext uri="{FF2B5EF4-FFF2-40B4-BE49-F238E27FC236}">
                    <a16:creationId xmlns:a16="http://schemas.microsoft.com/office/drawing/2014/main" id="{4F31C739-2740-9785-2ABD-0C9E3E9B43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8863" y="5763768"/>
                <a:ext cx="517561" cy="323188"/>
                <a:chOff x="494573" y="5753100"/>
                <a:chExt cx="883644" cy="342900"/>
              </a:xfrm>
            </p:grpSpPr>
            <p:cxnSp>
              <p:nvCxnSpPr>
                <p:cNvPr id="55299" name="Straight Connector 62">
                  <a:extLst>
                    <a:ext uri="{FF2B5EF4-FFF2-40B4-BE49-F238E27FC236}">
                      <a16:creationId xmlns:a16="http://schemas.microsoft.com/office/drawing/2014/main" id="{1408659A-0E1B-FE60-C79B-4794111FB8D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5300" name="Straight Connector 63">
                  <a:extLst>
                    <a:ext uri="{FF2B5EF4-FFF2-40B4-BE49-F238E27FC236}">
                      <a16:creationId xmlns:a16="http://schemas.microsoft.com/office/drawing/2014/main" id="{741A33DD-52D7-260A-426E-9A3578AD8E5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22" name="Group 64">
                <a:extLst>
                  <a:ext uri="{FF2B5EF4-FFF2-40B4-BE49-F238E27FC236}">
                    <a16:creationId xmlns:a16="http://schemas.microsoft.com/office/drawing/2014/main" id="{A6A49973-1EC4-5AA4-B316-F16C342FB6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715000" y="5763768"/>
                <a:ext cx="517561" cy="323188"/>
                <a:chOff x="494573" y="5753100"/>
                <a:chExt cx="883644" cy="342900"/>
              </a:xfrm>
            </p:grpSpPr>
            <p:cxnSp>
              <p:nvCxnSpPr>
                <p:cNvPr id="55296" name="Straight Connector 65">
                  <a:extLst>
                    <a:ext uri="{FF2B5EF4-FFF2-40B4-BE49-F238E27FC236}">
                      <a16:creationId xmlns:a16="http://schemas.microsoft.com/office/drawing/2014/main" id="{EBC9E7C7-4438-7B51-E42E-9D6CB25BDD5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5297" name="Straight Connector 66">
                  <a:extLst>
                    <a:ext uri="{FF2B5EF4-FFF2-40B4-BE49-F238E27FC236}">
                      <a16:creationId xmlns:a16="http://schemas.microsoft.com/office/drawing/2014/main" id="{7EB0496E-7A27-6A1B-9D2D-6B05B903F5CA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23" name="Group 67">
                <a:extLst>
                  <a:ext uri="{FF2B5EF4-FFF2-40B4-BE49-F238E27FC236}">
                    <a16:creationId xmlns:a16="http://schemas.microsoft.com/office/drawing/2014/main" id="{0DF85281-32D1-99B9-777F-5CDDF95733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910301" y="5655525"/>
                <a:ext cx="557299" cy="431432"/>
                <a:chOff x="494573" y="5753100"/>
                <a:chExt cx="951490" cy="457746"/>
              </a:xfrm>
            </p:grpSpPr>
            <p:cxnSp>
              <p:nvCxnSpPr>
                <p:cNvPr id="62" name="Straight Connector 68">
                  <a:extLst>
                    <a:ext uri="{FF2B5EF4-FFF2-40B4-BE49-F238E27FC236}">
                      <a16:creationId xmlns:a16="http://schemas.microsoft.com/office/drawing/2014/main" id="{FA56BEC0-D2FB-8FB3-C9CC-4CC4C76FB62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3" name="Straight Connector 69">
                  <a:extLst>
                    <a:ext uri="{FF2B5EF4-FFF2-40B4-BE49-F238E27FC236}">
                      <a16:creationId xmlns:a16="http://schemas.microsoft.com/office/drawing/2014/main" id="{8CFAFFC5-8A0E-4953-79A9-65057E83E92A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0" y="5753100"/>
                  <a:ext cx="515103" cy="457746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24" name="Group 70">
                <a:extLst>
                  <a:ext uri="{FF2B5EF4-FFF2-40B4-BE49-F238E27FC236}">
                    <a16:creationId xmlns:a16="http://schemas.microsoft.com/office/drawing/2014/main" id="{8729E1AF-1574-57E6-AA4E-4048E42F95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1847" y="5410200"/>
                <a:ext cx="1282772" cy="356616"/>
                <a:chOff x="494573" y="5753100"/>
                <a:chExt cx="883644" cy="342900"/>
              </a:xfrm>
            </p:grpSpPr>
            <p:cxnSp>
              <p:nvCxnSpPr>
                <p:cNvPr id="60" name="Straight Connector 71">
                  <a:extLst>
                    <a:ext uri="{FF2B5EF4-FFF2-40B4-BE49-F238E27FC236}">
                      <a16:creationId xmlns:a16="http://schemas.microsoft.com/office/drawing/2014/main" id="{D1A8635F-B53B-3620-B02C-193B3795E17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1" name="Straight Connector 72">
                  <a:extLst>
                    <a:ext uri="{FF2B5EF4-FFF2-40B4-BE49-F238E27FC236}">
                      <a16:creationId xmlns:a16="http://schemas.microsoft.com/office/drawing/2014/main" id="{498300C7-0C1F-7871-0307-C33A370A3CE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25" name="Group 73">
                <a:extLst>
                  <a:ext uri="{FF2B5EF4-FFF2-40B4-BE49-F238E27FC236}">
                    <a16:creationId xmlns:a16="http://schemas.microsoft.com/office/drawing/2014/main" id="{8F346865-97F9-D835-EC17-5EE882276F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2620" y="5053584"/>
                <a:ext cx="1932903" cy="1042416"/>
                <a:chOff x="494573" y="5753100"/>
                <a:chExt cx="1331490" cy="1002323"/>
              </a:xfrm>
            </p:grpSpPr>
            <p:cxnSp>
              <p:nvCxnSpPr>
                <p:cNvPr id="58" name="Straight Connector 74">
                  <a:extLst>
                    <a:ext uri="{FF2B5EF4-FFF2-40B4-BE49-F238E27FC236}">
                      <a16:creationId xmlns:a16="http://schemas.microsoft.com/office/drawing/2014/main" id="{3CF10F99-85F5-CFB7-8EE5-B9CB863429B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9" name="Straight Connector 75">
                  <a:extLst>
                    <a:ext uri="{FF2B5EF4-FFF2-40B4-BE49-F238E27FC236}">
                      <a16:creationId xmlns:a16="http://schemas.microsoft.com/office/drawing/2014/main" id="{580E46D0-806A-2408-52F9-00C280D44EC7}"/>
                    </a:ext>
                  </a:extLst>
                </p:cNvPr>
                <p:cNvCxnSpPr>
                  <a:cxnSpLocks noChangeShapeType="1"/>
                  <a:stCxn id="10" idx="0"/>
                </p:cNvCxnSpPr>
                <p:nvPr/>
              </p:nvCxnSpPr>
              <p:spPr bwMode="auto">
                <a:xfrm flipH="1" flipV="1">
                  <a:off x="930959" y="5753100"/>
                  <a:ext cx="895104" cy="1002323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26" name="Group 76">
                <a:extLst>
                  <a:ext uri="{FF2B5EF4-FFF2-40B4-BE49-F238E27FC236}">
                    <a16:creationId xmlns:a16="http://schemas.microsoft.com/office/drawing/2014/main" id="{0815300C-62F3-F936-2A7C-3C9325E9F1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32812" y="5410200"/>
                <a:ext cx="1473514" cy="356616"/>
                <a:chOff x="494573" y="5753100"/>
                <a:chExt cx="883644" cy="342900"/>
              </a:xfrm>
            </p:grpSpPr>
            <p:cxnSp>
              <p:nvCxnSpPr>
                <p:cNvPr id="56" name="Straight Connector 77">
                  <a:extLst>
                    <a:ext uri="{FF2B5EF4-FFF2-40B4-BE49-F238E27FC236}">
                      <a16:creationId xmlns:a16="http://schemas.microsoft.com/office/drawing/2014/main" id="{5B60C662-DC56-46C2-D302-7D971692F13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7" name="Straight Connector 78">
                  <a:extLst>
                    <a:ext uri="{FF2B5EF4-FFF2-40B4-BE49-F238E27FC236}">
                      <a16:creationId xmlns:a16="http://schemas.microsoft.com/office/drawing/2014/main" id="{DE8C016B-E459-0B3A-F463-7F96FC9456D7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27" name="Group 79">
                <a:extLst>
                  <a:ext uri="{FF2B5EF4-FFF2-40B4-BE49-F238E27FC236}">
                    <a16:creationId xmlns:a16="http://schemas.microsoft.com/office/drawing/2014/main" id="{9BC6F302-BD39-686A-5D55-B15BD65F52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21900" y="4709160"/>
                <a:ext cx="3138603" cy="701040"/>
                <a:chOff x="498008" y="5753100"/>
                <a:chExt cx="880209" cy="342900"/>
              </a:xfrm>
            </p:grpSpPr>
            <p:cxnSp>
              <p:nvCxnSpPr>
                <p:cNvPr id="54" name="Straight Connector 80">
                  <a:extLst>
                    <a:ext uri="{FF2B5EF4-FFF2-40B4-BE49-F238E27FC236}">
                      <a16:creationId xmlns:a16="http://schemas.microsoft.com/office/drawing/2014/main" id="{0B99D657-049C-C871-453C-73C0673AFC7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498008" y="5753100"/>
                  <a:ext cx="443824" cy="17145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5" name="Straight Connector 81">
                  <a:extLst>
                    <a:ext uri="{FF2B5EF4-FFF2-40B4-BE49-F238E27FC236}">
                      <a16:creationId xmlns:a16="http://schemas.microsoft.com/office/drawing/2014/main" id="{58D80154-AB9E-EF31-6F70-26392FE0FFA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28" name="Group 82">
                <a:extLst>
                  <a:ext uri="{FF2B5EF4-FFF2-40B4-BE49-F238E27FC236}">
                    <a16:creationId xmlns:a16="http://schemas.microsoft.com/office/drawing/2014/main" id="{84F6C2BA-2BF2-3DCC-04F8-AFBC40A0B2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95013" y="4367781"/>
                <a:ext cx="3477253" cy="1287740"/>
                <a:chOff x="498008" y="5753100"/>
                <a:chExt cx="975182" cy="629873"/>
              </a:xfrm>
            </p:grpSpPr>
            <p:cxnSp>
              <p:nvCxnSpPr>
                <p:cNvPr id="52" name="Straight Connector 83">
                  <a:extLst>
                    <a:ext uri="{FF2B5EF4-FFF2-40B4-BE49-F238E27FC236}">
                      <a16:creationId xmlns:a16="http://schemas.microsoft.com/office/drawing/2014/main" id="{BA1369D5-BC5E-0707-5F98-406FED5B18F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498008" y="5753100"/>
                  <a:ext cx="443824" cy="17145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3" name="Straight Connector 84">
                  <a:extLst>
                    <a:ext uri="{FF2B5EF4-FFF2-40B4-BE49-F238E27FC236}">
                      <a16:creationId xmlns:a16="http://schemas.microsoft.com/office/drawing/2014/main" id="{163307EF-6324-DAB2-F55C-A32561C1677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542232" cy="629873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29" name="Group 85">
                <a:extLst>
                  <a:ext uri="{FF2B5EF4-FFF2-40B4-BE49-F238E27FC236}">
                    <a16:creationId xmlns:a16="http://schemas.microsoft.com/office/drawing/2014/main" id="{E15A36D8-A5BB-7249-EE90-2366DDB8F3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57800" y="4011166"/>
                <a:ext cx="3132962" cy="2087657"/>
                <a:chOff x="498008" y="5753100"/>
                <a:chExt cx="878627" cy="1021137"/>
              </a:xfrm>
            </p:grpSpPr>
            <p:cxnSp>
              <p:nvCxnSpPr>
                <p:cNvPr id="50" name="Straight Connector 86">
                  <a:extLst>
                    <a:ext uri="{FF2B5EF4-FFF2-40B4-BE49-F238E27FC236}">
                      <a16:creationId xmlns:a16="http://schemas.microsoft.com/office/drawing/2014/main" id="{DAE47D3E-0BBC-8CC5-CE09-CC018F6FE4D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498008" y="5753100"/>
                  <a:ext cx="443824" cy="17145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" name="Straight Connector 87">
                  <a:extLst>
                    <a:ext uri="{FF2B5EF4-FFF2-40B4-BE49-F238E27FC236}">
                      <a16:creationId xmlns:a16="http://schemas.microsoft.com/office/drawing/2014/main" id="{FFECD127-C819-9A69-64F6-96593339C97A}"/>
                    </a:ext>
                  </a:extLst>
                </p:cNvPr>
                <p:cNvCxnSpPr>
                  <a:cxnSpLocks noChangeShapeType="1"/>
                  <a:stCxn id="17" idx="0"/>
                </p:cNvCxnSpPr>
                <p:nvPr/>
              </p:nvCxnSpPr>
              <p:spPr bwMode="auto">
                <a:xfrm flipH="1" flipV="1">
                  <a:off x="930958" y="5753100"/>
                  <a:ext cx="445677" cy="1021137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30" name="Rectangle 88">
                <a:extLst>
                  <a:ext uri="{FF2B5EF4-FFF2-40B4-BE49-F238E27FC236}">
                    <a16:creationId xmlns:a16="http://schemas.microsoft.com/office/drawing/2014/main" id="{6A5BA80C-7117-983B-B595-03ECCAECF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910" y="5712023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1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31" name="Rectangle 89">
                <a:extLst>
                  <a:ext uri="{FF2B5EF4-FFF2-40B4-BE49-F238E27FC236}">
                    <a16:creationId xmlns:a16="http://schemas.microsoft.com/office/drawing/2014/main" id="{89D1042C-5FC6-8C88-9DE9-0B4EA3CBB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00" y="5690616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0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32" name="Rectangle 90">
                <a:extLst>
                  <a:ext uri="{FF2B5EF4-FFF2-40B4-BE49-F238E27FC236}">
                    <a16:creationId xmlns:a16="http://schemas.microsoft.com/office/drawing/2014/main" id="{C65CDF41-71BB-82E0-46D0-97B8691B9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774" y="5712023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1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33" name="Rectangle 91">
                <a:extLst>
                  <a:ext uri="{FF2B5EF4-FFF2-40B4-BE49-F238E27FC236}">
                    <a16:creationId xmlns:a16="http://schemas.microsoft.com/office/drawing/2014/main" id="{FBF89ADD-5124-12F0-1B87-EEBA4755F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264" y="5690616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0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34" name="Rectangle 92">
                <a:extLst>
                  <a:ext uri="{FF2B5EF4-FFF2-40B4-BE49-F238E27FC236}">
                    <a16:creationId xmlns:a16="http://schemas.microsoft.com/office/drawing/2014/main" id="{6AB5528F-5A21-5A7F-B701-5336C2117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3894" y="5699831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1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35" name="Rectangle 93">
                <a:extLst>
                  <a:ext uri="{FF2B5EF4-FFF2-40B4-BE49-F238E27FC236}">
                    <a16:creationId xmlns:a16="http://schemas.microsoft.com/office/drawing/2014/main" id="{5C7DE66B-426C-B806-01E2-2660E54DD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384" y="5678425"/>
                <a:ext cx="694944" cy="499872"/>
              </a:xfrm>
              <a:custGeom>
                <a:avLst/>
                <a:gdLst>
                  <a:gd name="T0" fmla="*/ 694944 w 694944"/>
                  <a:gd name="T1" fmla="*/ 499872 h 499872"/>
                  <a:gd name="T2" fmla="*/ 274434 w 694944"/>
                  <a:gd name="T3" fmla="*/ 0 h 499872"/>
                  <a:gd name="T4" fmla="*/ 274434 w 694944"/>
                  <a:gd name="T5" fmla="*/ 307777 h 499872"/>
                  <a:gd name="T6" fmla="*/ 0 w 694944"/>
                  <a:gd name="T7" fmla="*/ 307777 h 499872"/>
                  <a:gd name="T8" fmla="*/ 694944 w 694944"/>
                  <a:gd name="T9" fmla="*/ 499872 h 4998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94944"/>
                  <a:gd name="T16" fmla="*/ 0 h 499872"/>
                  <a:gd name="T17" fmla="*/ 694944 w 694944"/>
                  <a:gd name="T18" fmla="*/ 499872 h 4998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94944" h="499872">
                    <a:moveTo>
                      <a:pt x="694944" y="499872"/>
                    </a:moveTo>
                    <a:lnTo>
                      <a:pt x="274434" y="0"/>
                    </a:lnTo>
                    <a:lnTo>
                      <a:pt x="274434" y="307777"/>
                    </a:lnTo>
                    <a:lnTo>
                      <a:pt x="0" y="307777"/>
                    </a:lnTo>
                    <a:lnTo>
                      <a:pt x="694944" y="499872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0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36" name="Rectangle 94">
                <a:extLst>
                  <a:ext uri="{FF2B5EF4-FFF2-40B4-BE49-F238E27FC236}">
                    <a16:creationId xmlns:a16="http://schemas.microsoft.com/office/drawing/2014/main" id="{E155F83A-DF21-667B-3FC8-016A4B8D4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7310" y="5687639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1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37" name="Rectangle 95">
                <a:extLst>
                  <a:ext uri="{FF2B5EF4-FFF2-40B4-BE49-F238E27FC236}">
                    <a16:creationId xmlns:a16="http://schemas.microsoft.com/office/drawing/2014/main" id="{1B20CE2D-B4DD-5EB6-8BDA-324F8C913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8800" y="5666232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0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38" name="Rectangle 96">
                <a:extLst>
                  <a:ext uri="{FF2B5EF4-FFF2-40B4-BE49-F238E27FC236}">
                    <a16:creationId xmlns:a16="http://schemas.microsoft.com/office/drawing/2014/main" id="{D4736ADD-4B7F-774E-363D-69913E0D2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3166" y="5611439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1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39" name="Rectangle 97">
                <a:extLst>
                  <a:ext uri="{FF2B5EF4-FFF2-40B4-BE49-F238E27FC236}">
                    <a16:creationId xmlns:a16="http://schemas.microsoft.com/office/drawing/2014/main" id="{0E413481-FB93-26C7-1896-8C874C6BB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4656" y="5590032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0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40" name="Rectangle 98">
                <a:extLst>
                  <a:ext uri="{FF2B5EF4-FFF2-40B4-BE49-F238E27FC236}">
                    <a16:creationId xmlns:a16="http://schemas.microsoft.com/office/drawing/2014/main" id="{C7A1F242-1EDC-6824-827F-A2F11744F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550" y="4974407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1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41" name="Rectangle 99">
                <a:extLst>
                  <a:ext uri="{FF2B5EF4-FFF2-40B4-BE49-F238E27FC236}">
                    <a16:creationId xmlns:a16="http://schemas.microsoft.com/office/drawing/2014/main" id="{6A3E7B36-C898-E6D9-9328-B5E3E8BC5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056" y="4953000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0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42" name="Rectangle 100">
                <a:extLst>
                  <a:ext uri="{FF2B5EF4-FFF2-40B4-BE49-F238E27FC236}">
                    <a16:creationId xmlns:a16="http://schemas.microsoft.com/office/drawing/2014/main" id="{0DD821FD-F606-F51D-62AD-49852D52A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0584" y="4620839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1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43" name="Rectangle 101">
                <a:extLst>
                  <a:ext uri="{FF2B5EF4-FFF2-40B4-BE49-F238E27FC236}">
                    <a16:creationId xmlns:a16="http://schemas.microsoft.com/office/drawing/2014/main" id="{B3CC0078-02D6-79C8-CC29-C6FAB7EB1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472" y="4547616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0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44" name="Rectangle 102">
                <a:extLst>
                  <a:ext uri="{FF2B5EF4-FFF2-40B4-BE49-F238E27FC236}">
                    <a16:creationId xmlns:a16="http://schemas.microsoft.com/office/drawing/2014/main" id="{6369AB4B-1691-6F59-846E-405C3DAB8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4366" y="4276415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1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45" name="Rectangle 103">
                <a:extLst>
                  <a:ext uri="{FF2B5EF4-FFF2-40B4-BE49-F238E27FC236}">
                    <a16:creationId xmlns:a16="http://schemas.microsoft.com/office/drawing/2014/main" id="{1A775A0C-3757-6566-5BA5-E305EF2AF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272" y="4242816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0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46" name="Rectangle 104">
                <a:extLst>
                  <a:ext uri="{FF2B5EF4-FFF2-40B4-BE49-F238E27FC236}">
                    <a16:creationId xmlns:a16="http://schemas.microsoft.com/office/drawing/2014/main" id="{12AA071E-1031-4D3C-08E0-BBCF2C562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8366" y="3959423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1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47" name="Rectangle 105">
                <a:extLst>
                  <a:ext uri="{FF2B5EF4-FFF2-40B4-BE49-F238E27FC236}">
                    <a16:creationId xmlns:a16="http://schemas.microsoft.com/office/drawing/2014/main" id="{A5772310-A136-EE97-3386-A9A8147DB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8272" y="3886200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0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48" name="Rectangle 109">
                <a:extLst>
                  <a:ext uri="{FF2B5EF4-FFF2-40B4-BE49-F238E27FC236}">
                    <a16:creationId xmlns:a16="http://schemas.microsoft.com/office/drawing/2014/main" id="{1E21DD5A-37FA-3FA1-44B6-F8B83651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2094" y="5331023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1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49" name="Rectangle 110">
                <a:extLst>
                  <a:ext uri="{FF2B5EF4-FFF2-40B4-BE49-F238E27FC236}">
                    <a16:creationId xmlns:a16="http://schemas.microsoft.com/office/drawing/2014/main" id="{37F55F9D-E9D8-3270-CA18-E3AA3E096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0600" y="5309616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CC00FF"/>
                    </a:solidFill>
                  </a:rPr>
                  <a:t>0</a:t>
                </a: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</p:grpSp>
      </p:grpSp>
      <p:grpSp>
        <p:nvGrpSpPr>
          <p:cNvPr id="55305" name="Group 55304">
            <a:extLst>
              <a:ext uri="{FF2B5EF4-FFF2-40B4-BE49-F238E27FC236}">
                <a16:creationId xmlns:a16="http://schemas.microsoft.com/office/drawing/2014/main" id="{24E2AA20-DB6A-DEA6-DDBB-0768F84FD0C1}"/>
              </a:ext>
            </a:extLst>
          </p:cNvPr>
          <p:cNvGrpSpPr>
            <a:grpSpLocks/>
          </p:cNvGrpSpPr>
          <p:nvPr/>
        </p:nvGrpSpPr>
        <p:grpSpPr bwMode="auto">
          <a:xfrm>
            <a:off x="1423991" y="3256505"/>
            <a:ext cx="4348163" cy="522287"/>
            <a:chOff x="2146086" y="1905000"/>
            <a:chExt cx="4427328" cy="523220"/>
          </a:xfrm>
        </p:grpSpPr>
        <p:sp>
          <p:nvSpPr>
            <p:cNvPr id="55306" name="Rectangular Callout 42">
              <a:extLst>
                <a:ext uri="{FF2B5EF4-FFF2-40B4-BE49-F238E27FC236}">
                  <a16:creationId xmlns:a16="http://schemas.microsoft.com/office/drawing/2014/main" id="{41EC43FF-20DC-EDCE-D956-F3FFDA76D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086" y="1905000"/>
              <a:ext cx="4427328" cy="523220"/>
            </a:xfrm>
            <a:prstGeom prst="wedgeRectCallout">
              <a:avLst>
                <a:gd name="adj1" fmla="val -54729"/>
                <a:gd name="adj2" fmla="val -89604"/>
              </a:avLst>
            </a:prstGeom>
            <a:noFill/>
            <a:ln w="3175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dirty="0"/>
                <a:t>I follow the path and get </a:t>
              </a:r>
            </a:p>
          </p:txBody>
        </p:sp>
        <p:pic>
          <p:nvPicPr>
            <p:cNvPr id="55307" name="Picture 28" descr="http://www.canada.com/cms/binary/1713166.jpg">
              <a:extLst>
                <a:ext uri="{FF2B5EF4-FFF2-40B4-BE49-F238E27FC236}">
                  <a16:creationId xmlns:a16="http://schemas.microsoft.com/office/drawing/2014/main" id="{256B3F26-77AB-1C86-8116-C79948C8D6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68554" y="1962629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5308" name="Freeform 23">
            <a:extLst>
              <a:ext uri="{FF2B5EF4-FFF2-40B4-BE49-F238E27FC236}">
                <a16:creationId xmlns:a16="http://schemas.microsoft.com/office/drawing/2014/main" id="{A4350878-24DA-C7BD-115C-F51942C0868C}"/>
              </a:ext>
            </a:extLst>
          </p:cNvPr>
          <p:cNvSpPr>
            <a:spLocks/>
          </p:cNvSpPr>
          <p:nvPr/>
        </p:nvSpPr>
        <p:spPr bwMode="auto">
          <a:xfrm>
            <a:off x="3681413" y="3598862"/>
            <a:ext cx="3000375" cy="2206625"/>
          </a:xfrm>
          <a:custGeom>
            <a:avLst/>
            <a:gdLst>
              <a:gd name="T0" fmla="*/ 3006096 w 2999232"/>
              <a:gd name="T1" fmla="*/ 0 h 2206752"/>
              <a:gd name="T2" fmla="*/ 1564148 w 2999232"/>
              <a:gd name="T3" fmla="*/ 390012 h 2206752"/>
              <a:gd name="T4" fmla="*/ 0 w 2999232"/>
              <a:gd name="T5" fmla="*/ 731268 h 2206752"/>
              <a:gd name="T6" fmla="*/ 1576368 w 2999232"/>
              <a:gd name="T7" fmla="*/ 1401594 h 2206752"/>
              <a:gd name="T8" fmla="*/ 928713 w 2999232"/>
              <a:gd name="T9" fmla="*/ 1755042 h 2206752"/>
              <a:gd name="T10" fmla="*/ 586554 w 2999232"/>
              <a:gd name="T11" fmla="*/ 2205990 h 22067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99232" h="2206752">
                <a:moveTo>
                  <a:pt x="2999232" y="0"/>
                </a:moveTo>
                <a:cubicBezTo>
                  <a:pt x="2519680" y="130048"/>
                  <a:pt x="2060448" y="268224"/>
                  <a:pt x="1560576" y="390144"/>
                </a:cubicBezTo>
                <a:cubicBezTo>
                  <a:pt x="1060704" y="512064"/>
                  <a:pt x="178816" y="650240"/>
                  <a:pt x="0" y="731520"/>
                </a:cubicBezTo>
                <a:cubicBezTo>
                  <a:pt x="89408" y="910336"/>
                  <a:pt x="1424251" y="1182449"/>
                  <a:pt x="1572768" y="1402080"/>
                </a:cubicBezTo>
                <a:cubicBezTo>
                  <a:pt x="1308485" y="1663017"/>
                  <a:pt x="1091184" y="1621536"/>
                  <a:pt x="926592" y="1755648"/>
                </a:cubicBezTo>
                <a:cubicBezTo>
                  <a:pt x="762000" y="1889760"/>
                  <a:pt x="681736" y="2173732"/>
                  <a:pt x="585216" y="2206752"/>
                </a:cubicBezTo>
              </a:path>
            </a:pathLst>
          </a:custGeom>
          <a:noFill/>
          <a:ln w="3175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5309" name="Picture 40" descr="Claude Elwood Shannon (1916-2001).jpg">
            <a:extLst>
              <a:ext uri="{FF2B5EF4-FFF2-40B4-BE49-F238E27FC236}">
                <a16:creationId xmlns:a16="http://schemas.microsoft.com/office/drawing/2014/main" id="{EFAEAF1B-138E-DFE5-B77F-5D7866EDDC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2556657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10" name="Rectangle 58">
            <a:extLst>
              <a:ext uri="{FF2B5EF4-FFF2-40B4-BE49-F238E27FC236}">
                <a16:creationId xmlns:a16="http://schemas.microsoft.com/office/drawing/2014/main" id="{FC914FB3-F6D4-6628-8CB3-DA583282C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-76200" y="4283857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 dirty="0"/>
              <a:t> Claude Shannon </a:t>
            </a:r>
            <a:br>
              <a:rPr lang="en-US" altLang="en-US" sz="1600" i="0" dirty="0"/>
            </a:br>
            <a:r>
              <a:rPr lang="en-US" altLang="en-US" sz="1600" i="0" dirty="0"/>
              <a:t>(1948) </a:t>
            </a:r>
            <a:endParaRPr lang="en-US" altLang="en-US" sz="1600" dirty="0"/>
          </a:p>
        </p:txBody>
      </p:sp>
    </p:spTree>
    <p:extLst>
      <p:ext uri="{BB962C8B-B14F-4D97-AF65-F5344CB8AC3E}">
        <p14:creationId xmlns:p14="http://schemas.microsoft.com/office/powerpoint/2010/main" val="2428613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5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5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5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5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5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5308" grpId="0" animBg="1"/>
      <p:bldP spid="553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grpSp>
        <p:nvGrpSpPr>
          <p:cNvPr id="225284" name="Group 72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25286" name="Group 73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25332" name="Oval 7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33" name="Rectangle 7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5287" name="Group 76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25330" name="Oval 7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31" name="Rectangle 7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25288" name="Group 79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25328" name="Oval 8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29" name="Rectangle 8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25289" name="Group 82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25326" name="Oval 8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27" name="Rectangle 8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5290" name="Group 85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25324" name="Oval 8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25" name="Rectangle 8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5291" name="Group 88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25322" name="Oval 8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23" name="Rectangle 9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5292" name="Group 91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25320" name="Oval 9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21" name="Rectangle 9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25293" name="Group 94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25318" name="Oval 9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19" name="Rectangle 9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25294" name="Group 97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25316" name="Oval 9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17" name="Rectangle 9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25295" name="Group 100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25314" name="Oval 10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15" name="Rectangle 10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25296" name="Group 103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25312" name="Oval 10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13" name="Rectangle 10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25297" name="Group 106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25310" name="Oval 10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5311" name="Rectangle 10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25298" name="Line 109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99" name="Line 110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00" name="Line 111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01" name="Line 112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02" name="Line 113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03" name="Line 114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04" name="Line 115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05" name="Line 116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06" name="Line 117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07" name="Line 118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08" name="Line 119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09" name="Line 120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8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226307" name="Text Box 58"/>
          <p:cNvSpPr txBox="1">
            <a:spLocks noChangeArrowheads="1"/>
          </p:cNvSpPr>
          <p:nvPr/>
        </p:nvSpPr>
        <p:spPr bwMode="auto">
          <a:xfrm>
            <a:off x="1066800" y="960438"/>
            <a:ext cx="549541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A binary tree is: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      - the empty tree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      - a node with a right and a left sub-tree.</a:t>
            </a:r>
          </a:p>
        </p:txBody>
      </p:sp>
      <p:grpSp>
        <p:nvGrpSpPr>
          <p:cNvPr id="226308" name="Group 60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26313" name="Group 61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26359" name="Oval 6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60" name="Rectangle 6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6314" name="Group 64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26357" name="Oval 6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8" name="Rectangle 6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26315" name="Group 67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26355" name="Oval 6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6" name="Rectangle 6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26316" name="Group 70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26353" name="Oval 7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4" name="Rectangle 7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6317" name="Group 73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26351" name="Oval 7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2" name="Rectangle 7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6318" name="Group 76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26349" name="Oval 7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0" name="Rectangle 7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6319" name="Group 79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26347" name="Oval 8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8" name="Rectangle 8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26320" name="Group 82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26345" name="Oval 8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6" name="Rectangle 8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26321" name="Group 85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26343" name="Oval 8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4" name="Rectangle 8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26322" name="Group 88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26341" name="Oval 8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2" name="Rectangle 9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26323" name="Group 91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26339" name="Oval 9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0" name="Rectangle 9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26324" name="Group 94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26337" name="Oval 9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38" name="Rectangle 9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26325" name="Line 97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6" name="Line 98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7" name="Line 99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8" name="Line 100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9" name="Line 101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0" name="Line 102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1" name="Line 103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2" name="Line 104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3" name="Line 105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4" name="Line 106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5" name="Line 107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6" name="Line 108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" name="Group 117"/>
          <p:cNvGrpSpPr>
            <a:grpSpLocks/>
          </p:cNvGrpSpPr>
          <p:nvPr/>
        </p:nvGrpSpPr>
        <p:grpSpPr bwMode="auto">
          <a:xfrm>
            <a:off x="76200" y="2970213"/>
            <a:ext cx="8686800" cy="3811588"/>
            <a:chOff x="48" y="1871"/>
            <a:chExt cx="5472" cy="2401"/>
          </a:xfrm>
        </p:grpSpPr>
        <p:sp>
          <p:nvSpPr>
            <p:cNvPr id="226311" name="Freeform 115"/>
            <p:cNvSpPr>
              <a:spLocks/>
            </p:cNvSpPr>
            <p:nvPr/>
          </p:nvSpPr>
          <p:spPr bwMode="auto">
            <a:xfrm>
              <a:off x="48" y="1871"/>
              <a:ext cx="5472" cy="2401"/>
            </a:xfrm>
            <a:custGeom>
              <a:avLst/>
              <a:gdLst>
                <a:gd name="T0" fmla="*/ 2928 w 5472"/>
                <a:gd name="T1" fmla="*/ 1 h 2401"/>
                <a:gd name="T2" fmla="*/ 1200 w 5472"/>
                <a:gd name="T3" fmla="*/ 577 h 2401"/>
                <a:gd name="T4" fmla="*/ 0 w 5472"/>
                <a:gd name="T5" fmla="*/ 1489 h 2401"/>
                <a:gd name="T6" fmla="*/ 240 w 5472"/>
                <a:gd name="T7" fmla="*/ 2161 h 2401"/>
                <a:gd name="T8" fmla="*/ 3936 w 5472"/>
                <a:gd name="T9" fmla="*/ 2401 h 2401"/>
                <a:gd name="T10" fmla="*/ 5472 w 5472"/>
                <a:gd name="T11" fmla="*/ 1201 h 2401"/>
                <a:gd name="T12" fmla="*/ 4320 w 5472"/>
                <a:gd name="T13" fmla="*/ 433 h 2401"/>
                <a:gd name="T14" fmla="*/ 3356 w 5472"/>
                <a:gd name="T15" fmla="*/ 66 h 2401"/>
                <a:gd name="T16" fmla="*/ 2899 w 5472"/>
                <a:gd name="T17" fmla="*/ 37 h 2401"/>
                <a:gd name="T18" fmla="*/ 2892 w 5472"/>
                <a:gd name="T19" fmla="*/ 29 h 2401"/>
                <a:gd name="T20" fmla="*/ 2928 w 5472"/>
                <a:gd name="T21" fmla="*/ 1 h 24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472"/>
                <a:gd name="T34" fmla="*/ 0 h 2401"/>
                <a:gd name="T35" fmla="*/ 5472 w 5472"/>
                <a:gd name="T36" fmla="*/ 2401 h 240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472" h="2401">
                  <a:moveTo>
                    <a:pt x="2928" y="1"/>
                  </a:moveTo>
                  <a:lnTo>
                    <a:pt x="1200" y="577"/>
                  </a:lnTo>
                  <a:lnTo>
                    <a:pt x="0" y="1489"/>
                  </a:lnTo>
                  <a:lnTo>
                    <a:pt x="240" y="2161"/>
                  </a:lnTo>
                  <a:lnTo>
                    <a:pt x="3936" y="2401"/>
                  </a:lnTo>
                  <a:lnTo>
                    <a:pt x="5472" y="1201"/>
                  </a:lnTo>
                  <a:lnTo>
                    <a:pt x="4320" y="433"/>
                  </a:lnTo>
                  <a:cubicBezTo>
                    <a:pt x="3901" y="284"/>
                    <a:pt x="3593" y="132"/>
                    <a:pt x="3356" y="66"/>
                  </a:cubicBezTo>
                  <a:cubicBezTo>
                    <a:pt x="3119" y="0"/>
                    <a:pt x="2976" y="43"/>
                    <a:pt x="2899" y="37"/>
                  </a:cubicBezTo>
                  <a:cubicBezTo>
                    <a:pt x="2900" y="34"/>
                    <a:pt x="2894" y="32"/>
                    <a:pt x="2892" y="29"/>
                  </a:cubicBezTo>
                  <a:lnTo>
                    <a:pt x="2928" y="1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6312" name="Text Box 116"/>
            <p:cNvSpPr txBox="1">
              <a:spLocks noChangeArrowheads="1"/>
            </p:cNvSpPr>
            <p:nvPr/>
          </p:nvSpPr>
          <p:spPr bwMode="auto">
            <a:xfrm>
              <a:off x="768" y="1965"/>
              <a:ext cx="106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 dirty="0">
                  <a:solidFill>
                    <a:schemeClr val="accent2"/>
                  </a:solidFill>
                </a:rPr>
                <a:t>tree because</a:t>
              </a:r>
            </a:p>
          </p:txBody>
        </p:sp>
      </p:grpSp>
      <p:sp>
        <p:nvSpPr>
          <p:cNvPr id="226310" name="Rectangle 1"/>
          <p:cNvSpPr>
            <a:spLocks noChangeArrowheads="1"/>
          </p:cNvSpPr>
          <p:nvPr/>
        </p:nvSpPr>
        <p:spPr bwMode="auto">
          <a:xfrm>
            <a:off x="7429500" y="228600"/>
            <a:ext cx="1320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(define)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6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6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07" grpId="0"/>
      <p:bldP spid="2263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227331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549541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A binary tree is: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      - the empty tree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      - a node with a right and a left sub-tree.</a:t>
            </a:r>
          </a:p>
        </p:txBody>
      </p:sp>
      <p:grpSp>
        <p:nvGrpSpPr>
          <p:cNvPr id="227332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2733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27385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86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734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2738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8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2734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27381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82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2734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2737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8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7343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27377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78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734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2737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7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734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27373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74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2734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2737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7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2734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27369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70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27348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2736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6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2734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27365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66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2735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2736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736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2735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DFE03CAC-3731-40AC-8A78-E8CFA0C4534C}"/>
              </a:ext>
            </a:extLst>
          </p:cNvPr>
          <p:cNvGrpSpPr/>
          <p:nvPr/>
        </p:nvGrpSpPr>
        <p:grpSpPr>
          <a:xfrm>
            <a:off x="73025" y="3348335"/>
            <a:ext cx="8461375" cy="3357265"/>
            <a:chOff x="73025" y="3348335"/>
            <a:chExt cx="8461375" cy="3357265"/>
          </a:xfrm>
        </p:grpSpPr>
        <p:sp>
          <p:nvSpPr>
            <p:cNvPr id="227333" name="Freeform 53"/>
            <p:cNvSpPr>
              <a:spLocks/>
            </p:cNvSpPr>
            <p:nvPr/>
          </p:nvSpPr>
          <p:spPr bwMode="auto">
            <a:xfrm>
              <a:off x="73025" y="3729038"/>
              <a:ext cx="4643438" cy="2359025"/>
            </a:xfrm>
            <a:custGeom>
              <a:avLst/>
              <a:gdLst>
                <a:gd name="T0" fmla="*/ 2147483647 w 2928"/>
                <a:gd name="T1" fmla="*/ 0 h 1488"/>
                <a:gd name="T2" fmla="*/ 0 w 2928"/>
                <a:gd name="T3" fmla="*/ 2147483647 h 1488"/>
                <a:gd name="T4" fmla="*/ 2147483647 w 2928"/>
                <a:gd name="T5" fmla="*/ 2147483647 h 1488"/>
                <a:gd name="T6" fmla="*/ 2147483647 w 2928"/>
                <a:gd name="T7" fmla="*/ 2147483647 h 1488"/>
                <a:gd name="T8" fmla="*/ 2147483647 w 2928"/>
                <a:gd name="T9" fmla="*/ 2147483647 h 1488"/>
                <a:gd name="T10" fmla="*/ 2147483647 w 2928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8"/>
                <a:gd name="T19" fmla="*/ 0 h 1488"/>
                <a:gd name="T20" fmla="*/ 2928 w 2928"/>
                <a:gd name="T21" fmla="*/ 1488 h 14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z="2400">
                <a:solidFill>
                  <a:schemeClr val="accent2"/>
                </a:solidFill>
              </a:endParaRPr>
            </a:p>
          </p:txBody>
        </p:sp>
        <p:sp>
          <p:nvSpPr>
            <p:cNvPr id="227334" name="Freeform 54"/>
            <p:cNvSpPr>
              <a:spLocks/>
            </p:cNvSpPr>
            <p:nvPr/>
          </p:nvSpPr>
          <p:spPr bwMode="auto">
            <a:xfrm>
              <a:off x="5181600" y="3581400"/>
              <a:ext cx="3352800" cy="3124200"/>
            </a:xfrm>
            <a:custGeom>
              <a:avLst/>
              <a:gdLst>
                <a:gd name="T0" fmla="*/ 2147483647 w 2112"/>
                <a:gd name="T1" fmla="*/ 0 h 1968"/>
                <a:gd name="T2" fmla="*/ 0 w 2112"/>
                <a:gd name="T3" fmla="*/ 2147483647 h 1968"/>
                <a:gd name="T4" fmla="*/ 2147483647 w 2112"/>
                <a:gd name="T5" fmla="*/ 2147483647 h 1968"/>
                <a:gd name="T6" fmla="*/ 2147483647 w 2112"/>
                <a:gd name="T7" fmla="*/ 2147483647 h 1968"/>
                <a:gd name="T8" fmla="*/ 2147483647 w 2112"/>
                <a:gd name="T9" fmla="*/ 2147483647 h 1968"/>
                <a:gd name="T10" fmla="*/ 2147483647 w 2112"/>
                <a:gd name="T11" fmla="*/ 0 h 19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12"/>
                <a:gd name="T19" fmla="*/ 0 h 1968"/>
                <a:gd name="T20" fmla="*/ 2112 w 2112"/>
                <a:gd name="T21" fmla="*/ 1968 h 19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z="2400">
                <a:solidFill>
                  <a:schemeClr val="accent2"/>
                </a:solidFill>
              </a:endParaRPr>
            </a:p>
          </p:txBody>
        </p:sp>
        <p:sp>
          <p:nvSpPr>
            <p:cNvPr id="227335" name="Text Box 55"/>
            <p:cNvSpPr txBox="1">
              <a:spLocks noChangeArrowheads="1"/>
            </p:cNvSpPr>
            <p:nvPr/>
          </p:nvSpPr>
          <p:spPr bwMode="auto">
            <a:xfrm>
              <a:off x="1416050" y="3653135"/>
              <a:ext cx="6447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 dirty="0">
                  <a:solidFill>
                    <a:schemeClr val="accent2"/>
                  </a:solidFill>
                </a:rPr>
                <a:t>tree</a:t>
              </a:r>
            </a:p>
          </p:txBody>
        </p:sp>
        <p:sp>
          <p:nvSpPr>
            <p:cNvPr id="227336" name="Text Box 56"/>
            <p:cNvSpPr txBox="1">
              <a:spLocks noChangeArrowheads="1"/>
            </p:cNvSpPr>
            <p:nvPr/>
          </p:nvSpPr>
          <p:spPr bwMode="auto">
            <a:xfrm>
              <a:off x="7283450" y="3348335"/>
              <a:ext cx="6447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chemeClr val="accent2"/>
                  </a:solidFill>
                </a:rPr>
                <a:t>tree</a:t>
              </a:r>
            </a:p>
          </p:txBody>
        </p:sp>
      </p:grpSp>
      <p:sp>
        <p:nvSpPr>
          <p:cNvPr id="227338" name="Rectangle 57"/>
          <p:cNvSpPr>
            <a:spLocks noChangeArrowheads="1"/>
          </p:cNvSpPr>
          <p:nvPr/>
        </p:nvSpPr>
        <p:spPr bwMode="auto">
          <a:xfrm>
            <a:off x="7429500" y="228600"/>
            <a:ext cx="1320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(define)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6A60FBA-D3C4-495E-B3C2-22A03B9EBF29}"/>
              </a:ext>
            </a:extLst>
          </p:cNvPr>
          <p:cNvGrpSpPr/>
          <p:nvPr/>
        </p:nvGrpSpPr>
        <p:grpSpPr>
          <a:xfrm>
            <a:off x="3548270" y="2773363"/>
            <a:ext cx="1625185" cy="1149281"/>
            <a:chOff x="3581400" y="2773363"/>
            <a:chExt cx="1625185" cy="1149281"/>
          </a:xfrm>
        </p:grpSpPr>
        <p:sp>
          <p:nvSpPr>
            <p:cNvPr id="227337" name="Text Box 57"/>
            <p:cNvSpPr txBox="1">
              <a:spLocks noChangeArrowheads="1"/>
            </p:cNvSpPr>
            <p:nvPr/>
          </p:nvSpPr>
          <p:spPr bwMode="auto">
            <a:xfrm>
              <a:off x="3581400" y="2773363"/>
              <a:ext cx="78258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 dirty="0">
                  <a:solidFill>
                    <a:schemeClr val="tx2"/>
                  </a:solidFill>
                </a:rPr>
                <a:t>node</a:t>
              </a:r>
            </a:p>
          </p:txBody>
        </p: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EF029A4E-5CD3-48D6-A929-A80344D8AB48}"/>
                </a:ext>
              </a:extLst>
            </p:cNvPr>
            <p:cNvSpPr/>
            <p:nvPr/>
          </p:nvSpPr>
          <p:spPr bwMode="auto">
            <a:xfrm>
              <a:off x="4147930" y="2932044"/>
              <a:ext cx="1058655" cy="990600"/>
            </a:xfrm>
            <a:prstGeom prst="ellipse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24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228355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549541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A binary tree is: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      - the empty tree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      - a node with a right and a left sub-tree.</a:t>
            </a:r>
          </a:p>
        </p:txBody>
      </p:sp>
      <p:grpSp>
        <p:nvGrpSpPr>
          <p:cNvPr id="228356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28360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28406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407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8361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28404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405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28362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28402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403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28363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28400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401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8364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28398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399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8365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28396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397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8366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28394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395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28367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28392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393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28368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28390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391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28369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28388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389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28370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28386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387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28371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28384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8385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28372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3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4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5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6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7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8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9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80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81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82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83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8357" name="Freeform 53"/>
          <p:cNvSpPr>
            <a:spLocks/>
          </p:cNvSpPr>
          <p:nvPr/>
        </p:nvSpPr>
        <p:spPr bwMode="auto">
          <a:xfrm>
            <a:off x="73025" y="3729038"/>
            <a:ext cx="4643438" cy="2359025"/>
          </a:xfrm>
          <a:custGeom>
            <a:avLst/>
            <a:gdLst>
              <a:gd name="T0" fmla="*/ 2147483647 w 2928"/>
              <a:gd name="T1" fmla="*/ 0 h 1488"/>
              <a:gd name="T2" fmla="*/ 0 w 2928"/>
              <a:gd name="T3" fmla="*/ 2147483647 h 1488"/>
              <a:gd name="T4" fmla="*/ 2147483647 w 2928"/>
              <a:gd name="T5" fmla="*/ 2147483647 h 1488"/>
              <a:gd name="T6" fmla="*/ 2147483647 w 2928"/>
              <a:gd name="T7" fmla="*/ 2147483647 h 1488"/>
              <a:gd name="T8" fmla="*/ 2147483647 w 2928"/>
              <a:gd name="T9" fmla="*/ 2147483647 h 1488"/>
              <a:gd name="T10" fmla="*/ 2147483647 w 2928"/>
              <a:gd name="T11" fmla="*/ 0 h 14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928"/>
              <a:gd name="T19" fmla="*/ 0 h 1488"/>
              <a:gd name="T20" fmla="*/ 2928 w 2928"/>
              <a:gd name="T21" fmla="*/ 1488 h 148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58" name="Text Box 55"/>
          <p:cNvSpPr txBox="1">
            <a:spLocks noChangeArrowheads="1"/>
          </p:cNvSpPr>
          <p:nvPr/>
        </p:nvSpPr>
        <p:spPr bwMode="auto">
          <a:xfrm>
            <a:off x="286505" y="3729335"/>
            <a:ext cx="16946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solidFill>
                  <a:schemeClr val="accent2"/>
                </a:solidFill>
              </a:rPr>
              <a:t>tree because</a:t>
            </a:r>
          </a:p>
        </p:txBody>
      </p:sp>
      <p:sp>
        <p:nvSpPr>
          <p:cNvPr id="228359" name="Rectangle 54"/>
          <p:cNvSpPr>
            <a:spLocks noChangeArrowheads="1"/>
          </p:cNvSpPr>
          <p:nvPr/>
        </p:nvSpPr>
        <p:spPr bwMode="auto">
          <a:xfrm>
            <a:off x="7429500" y="228600"/>
            <a:ext cx="1320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(define)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8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8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35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229379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549541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A binary tree is: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      - the empty tree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      - a node with a right and a left sub-tree.</a:t>
            </a:r>
          </a:p>
        </p:txBody>
      </p:sp>
      <p:grpSp>
        <p:nvGrpSpPr>
          <p:cNvPr id="229380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29387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29433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34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9388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29431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32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29389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29429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30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29390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29427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28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9391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29425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26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9392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29423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24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9393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29421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22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29394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29419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20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29395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29417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18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29396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29415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16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29397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29413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14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29398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29411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9412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29399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0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1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2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3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4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5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6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7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8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9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10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9C8B37D-B1F4-43EA-88A0-C800A9B54CD5}"/>
              </a:ext>
            </a:extLst>
          </p:cNvPr>
          <p:cNvGrpSpPr/>
          <p:nvPr/>
        </p:nvGrpSpPr>
        <p:grpSpPr>
          <a:xfrm>
            <a:off x="228600" y="4343400"/>
            <a:ext cx="4451350" cy="1828800"/>
            <a:chOff x="228600" y="4343400"/>
            <a:chExt cx="4451350" cy="1828800"/>
          </a:xfrm>
        </p:grpSpPr>
        <p:sp>
          <p:nvSpPr>
            <p:cNvPr id="229381" name="Text Box 55"/>
            <p:cNvSpPr txBox="1">
              <a:spLocks noChangeArrowheads="1"/>
            </p:cNvSpPr>
            <p:nvPr/>
          </p:nvSpPr>
          <p:spPr bwMode="auto">
            <a:xfrm>
              <a:off x="425450" y="4491335"/>
              <a:ext cx="793750" cy="46166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chemeClr val="accent2"/>
                  </a:solidFill>
                </a:rPr>
                <a:t>tree</a:t>
              </a:r>
            </a:p>
          </p:txBody>
        </p:sp>
        <p:sp>
          <p:nvSpPr>
            <p:cNvPr id="229382" name="Text Box 56"/>
            <p:cNvSpPr txBox="1">
              <a:spLocks noChangeArrowheads="1"/>
            </p:cNvSpPr>
            <p:nvPr/>
          </p:nvSpPr>
          <p:spPr bwMode="auto">
            <a:xfrm>
              <a:off x="3886200" y="4491335"/>
              <a:ext cx="793750" cy="46166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 dirty="0">
                  <a:solidFill>
                    <a:schemeClr val="accent2"/>
                  </a:solidFill>
                </a:rPr>
                <a:t>tree</a:t>
              </a:r>
            </a:p>
          </p:txBody>
        </p:sp>
        <p:sp>
          <p:nvSpPr>
            <p:cNvPr id="229384" name="Freeform 59"/>
            <p:cNvSpPr>
              <a:spLocks/>
            </p:cNvSpPr>
            <p:nvPr/>
          </p:nvSpPr>
          <p:spPr bwMode="auto">
            <a:xfrm>
              <a:off x="228600" y="4343400"/>
              <a:ext cx="2362200" cy="1828800"/>
            </a:xfrm>
            <a:custGeom>
              <a:avLst/>
              <a:gdLst>
                <a:gd name="T0" fmla="*/ 2147483647 w 1488"/>
                <a:gd name="T1" fmla="*/ 0 h 1152"/>
                <a:gd name="T2" fmla="*/ 0 w 1488"/>
                <a:gd name="T3" fmla="*/ 2147483647 h 1152"/>
                <a:gd name="T4" fmla="*/ 2147483647 w 1488"/>
                <a:gd name="T5" fmla="*/ 2147483647 h 1152"/>
                <a:gd name="T6" fmla="*/ 2147483647 w 1488"/>
                <a:gd name="T7" fmla="*/ 2147483647 h 1152"/>
                <a:gd name="T8" fmla="*/ 2147483647 w 1488"/>
                <a:gd name="T9" fmla="*/ 2147483647 h 1152"/>
                <a:gd name="T10" fmla="*/ 2147483647 w 1488"/>
                <a:gd name="T11" fmla="*/ 0 h 1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8"/>
                <a:gd name="T19" fmla="*/ 0 h 1152"/>
                <a:gd name="T20" fmla="*/ 1488 w 1488"/>
                <a:gd name="T21" fmla="*/ 1152 h 1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8" h="1152">
                  <a:moveTo>
                    <a:pt x="768" y="0"/>
                  </a:moveTo>
                  <a:lnTo>
                    <a:pt x="0" y="864"/>
                  </a:lnTo>
                  <a:lnTo>
                    <a:pt x="96" y="1152"/>
                  </a:lnTo>
                  <a:lnTo>
                    <a:pt x="1440" y="1056"/>
                  </a:lnTo>
                  <a:lnTo>
                    <a:pt x="1488" y="720"/>
                  </a:lnTo>
                  <a:lnTo>
                    <a:pt x="76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2"/>
                </a:solidFill>
              </a:endParaRPr>
            </a:p>
          </p:txBody>
        </p:sp>
        <p:sp>
          <p:nvSpPr>
            <p:cNvPr id="229385" name="Freeform 60"/>
            <p:cNvSpPr>
              <a:spLocks/>
            </p:cNvSpPr>
            <p:nvPr/>
          </p:nvSpPr>
          <p:spPr bwMode="auto">
            <a:xfrm>
              <a:off x="2819400" y="4419600"/>
              <a:ext cx="1828800" cy="1752600"/>
            </a:xfrm>
            <a:custGeom>
              <a:avLst/>
              <a:gdLst>
                <a:gd name="T0" fmla="*/ 2147483647 w 1152"/>
                <a:gd name="T1" fmla="*/ 0 h 1104"/>
                <a:gd name="T2" fmla="*/ 0 w 1152"/>
                <a:gd name="T3" fmla="*/ 2147483647 h 1104"/>
                <a:gd name="T4" fmla="*/ 2147483647 w 1152"/>
                <a:gd name="T5" fmla="*/ 2147483647 h 1104"/>
                <a:gd name="T6" fmla="*/ 2147483647 w 1152"/>
                <a:gd name="T7" fmla="*/ 2147483647 h 1104"/>
                <a:gd name="T8" fmla="*/ 2147483647 w 1152"/>
                <a:gd name="T9" fmla="*/ 0 h 1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2"/>
                <a:gd name="T16" fmla="*/ 0 h 1104"/>
                <a:gd name="T17" fmla="*/ 1152 w 1152"/>
                <a:gd name="T18" fmla="*/ 1104 h 1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2" h="1104">
                  <a:moveTo>
                    <a:pt x="432" y="0"/>
                  </a:moveTo>
                  <a:lnTo>
                    <a:pt x="0" y="432"/>
                  </a:lnTo>
                  <a:lnTo>
                    <a:pt x="528" y="1104"/>
                  </a:lnTo>
                  <a:lnTo>
                    <a:pt x="1152" y="768"/>
                  </a:lnTo>
                  <a:lnTo>
                    <a:pt x="432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2"/>
                </a:solidFill>
              </a:endParaRPr>
            </a:p>
          </p:txBody>
        </p:sp>
      </p:grpSp>
      <p:sp>
        <p:nvSpPr>
          <p:cNvPr id="229386" name="Rectangle 57"/>
          <p:cNvSpPr>
            <a:spLocks noChangeArrowheads="1"/>
          </p:cNvSpPr>
          <p:nvPr/>
        </p:nvSpPr>
        <p:spPr bwMode="auto">
          <a:xfrm>
            <a:off x="7429500" y="228600"/>
            <a:ext cx="1320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(define)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6768B3-37E7-4DC5-9461-7F2B514AFA87}"/>
              </a:ext>
            </a:extLst>
          </p:cNvPr>
          <p:cNvGrpSpPr/>
          <p:nvPr/>
        </p:nvGrpSpPr>
        <p:grpSpPr>
          <a:xfrm>
            <a:off x="1351013" y="3576935"/>
            <a:ext cx="1544587" cy="1149197"/>
            <a:chOff x="1351013" y="3576935"/>
            <a:chExt cx="1544587" cy="1149197"/>
          </a:xfrm>
        </p:grpSpPr>
        <p:sp>
          <p:nvSpPr>
            <p:cNvPr id="229383" name="Text Box 57"/>
            <p:cNvSpPr txBox="1">
              <a:spLocks noChangeArrowheads="1"/>
            </p:cNvSpPr>
            <p:nvPr/>
          </p:nvSpPr>
          <p:spPr bwMode="auto">
            <a:xfrm>
              <a:off x="1351013" y="3576935"/>
              <a:ext cx="78258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 dirty="0">
                  <a:solidFill>
                    <a:schemeClr val="tx2"/>
                  </a:solidFill>
                </a:rPr>
                <a:t>node</a:t>
              </a:r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76B2C092-7970-45D4-B09A-E50F84839288}"/>
                </a:ext>
              </a:extLst>
            </p:cNvPr>
            <p:cNvSpPr/>
            <p:nvPr/>
          </p:nvSpPr>
          <p:spPr bwMode="auto">
            <a:xfrm>
              <a:off x="1844675" y="3810000"/>
              <a:ext cx="1050925" cy="916132"/>
            </a:xfrm>
            <a:prstGeom prst="ellipse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28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230403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549541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A binary tree is: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      - the empty tree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      - a node with a right and a left sub-tree.</a:t>
            </a:r>
          </a:p>
        </p:txBody>
      </p:sp>
      <p:grpSp>
        <p:nvGrpSpPr>
          <p:cNvPr id="230404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30408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30454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55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0409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30452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53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30410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30450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51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30411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30448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49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0412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30446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47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0413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30444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45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0414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30442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43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30415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30440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41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30416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30438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39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30417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30436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37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30418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30434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35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30419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30432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0433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30420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21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22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23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24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25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26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27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28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29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30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31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0405" name="Text Box 53"/>
          <p:cNvSpPr txBox="1">
            <a:spLocks noChangeArrowheads="1"/>
          </p:cNvSpPr>
          <p:nvPr/>
        </p:nvSpPr>
        <p:spPr bwMode="auto">
          <a:xfrm>
            <a:off x="3019425" y="4003741"/>
            <a:ext cx="2590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>
                <a:solidFill>
                  <a:schemeClr val="accent2"/>
                </a:solidFill>
              </a:rPr>
              <a:t>tree because</a:t>
            </a:r>
          </a:p>
        </p:txBody>
      </p:sp>
      <p:sp>
        <p:nvSpPr>
          <p:cNvPr id="230406" name="Freeform 58"/>
          <p:cNvSpPr>
            <a:spLocks/>
          </p:cNvSpPr>
          <p:nvPr/>
        </p:nvSpPr>
        <p:spPr bwMode="auto">
          <a:xfrm>
            <a:off x="2819400" y="4419600"/>
            <a:ext cx="1828800" cy="1752600"/>
          </a:xfrm>
          <a:custGeom>
            <a:avLst/>
            <a:gdLst>
              <a:gd name="T0" fmla="*/ 2147483647 w 1152"/>
              <a:gd name="T1" fmla="*/ 0 h 1104"/>
              <a:gd name="T2" fmla="*/ 0 w 1152"/>
              <a:gd name="T3" fmla="*/ 2147483647 h 1104"/>
              <a:gd name="T4" fmla="*/ 2147483647 w 1152"/>
              <a:gd name="T5" fmla="*/ 2147483647 h 1104"/>
              <a:gd name="T6" fmla="*/ 2147483647 w 1152"/>
              <a:gd name="T7" fmla="*/ 2147483647 h 1104"/>
              <a:gd name="T8" fmla="*/ 2147483647 w 1152"/>
              <a:gd name="T9" fmla="*/ 0 h 1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52"/>
              <a:gd name="T16" fmla="*/ 0 h 1104"/>
              <a:gd name="T17" fmla="*/ 1152 w 1152"/>
              <a:gd name="T18" fmla="*/ 1104 h 1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52" h="1104">
                <a:moveTo>
                  <a:pt x="432" y="0"/>
                </a:moveTo>
                <a:lnTo>
                  <a:pt x="0" y="432"/>
                </a:lnTo>
                <a:lnTo>
                  <a:pt x="528" y="1104"/>
                </a:lnTo>
                <a:lnTo>
                  <a:pt x="1152" y="768"/>
                </a:lnTo>
                <a:lnTo>
                  <a:pt x="432" y="0"/>
                </a:lnTo>
                <a:close/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07" name="Rectangle 54"/>
          <p:cNvSpPr>
            <a:spLocks noChangeArrowheads="1"/>
          </p:cNvSpPr>
          <p:nvPr/>
        </p:nvSpPr>
        <p:spPr bwMode="auto">
          <a:xfrm>
            <a:off x="7429500" y="228600"/>
            <a:ext cx="1320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(define)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0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231427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549541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A binary tree is: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      - the empty tree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      - a node with a right and a left sub-tree.</a:t>
            </a:r>
          </a:p>
        </p:txBody>
      </p:sp>
      <p:grpSp>
        <p:nvGrpSpPr>
          <p:cNvPr id="231428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3143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31485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86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144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3148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8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3144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31481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82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3144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3147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8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1443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31477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78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144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3147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7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144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31473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74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3144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3147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7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3144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31469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70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31448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3146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6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3144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31465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66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3145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3146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146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3145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5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5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5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5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5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5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5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5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6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6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6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6616A1D-03B9-4F14-A590-122437D821C8}"/>
              </a:ext>
            </a:extLst>
          </p:cNvPr>
          <p:cNvGrpSpPr/>
          <p:nvPr/>
        </p:nvGrpSpPr>
        <p:grpSpPr>
          <a:xfrm>
            <a:off x="2193925" y="4800600"/>
            <a:ext cx="2530475" cy="1295400"/>
            <a:chOff x="2193925" y="4800600"/>
            <a:chExt cx="2530475" cy="1295400"/>
          </a:xfrm>
        </p:grpSpPr>
        <p:sp>
          <p:nvSpPr>
            <p:cNvPr id="231429" name="Freeform 56"/>
            <p:cNvSpPr>
              <a:spLocks/>
            </p:cNvSpPr>
            <p:nvPr/>
          </p:nvSpPr>
          <p:spPr bwMode="auto">
            <a:xfrm>
              <a:off x="3276600" y="5105400"/>
              <a:ext cx="1066800" cy="990600"/>
            </a:xfrm>
            <a:custGeom>
              <a:avLst/>
              <a:gdLst>
                <a:gd name="T0" fmla="*/ 2147483647 w 672"/>
                <a:gd name="T1" fmla="*/ 0 h 624"/>
                <a:gd name="T2" fmla="*/ 0 w 672"/>
                <a:gd name="T3" fmla="*/ 2147483647 h 624"/>
                <a:gd name="T4" fmla="*/ 2147483647 w 672"/>
                <a:gd name="T5" fmla="*/ 2147483647 h 624"/>
                <a:gd name="T6" fmla="*/ 2147483647 w 672"/>
                <a:gd name="T7" fmla="*/ 2147483647 h 624"/>
                <a:gd name="T8" fmla="*/ 2147483647 w 672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2"/>
                <a:gd name="T16" fmla="*/ 0 h 624"/>
                <a:gd name="T17" fmla="*/ 672 w 672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2"/>
                </a:solidFill>
              </a:endParaRPr>
            </a:p>
          </p:txBody>
        </p:sp>
        <p:sp>
          <p:nvSpPr>
            <p:cNvPr id="231430" name="Freeform 57"/>
            <p:cNvSpPr>
              <a:spLocks/>
            </p:cNvSpPr>
            <p:nvPr/>
          </p:nvSpPr>
          <p:spPr bwMode="auto">
            <a:xfrm>
              <a:off x="2362200" y="5105400"/>
              <a:ext cx="1066800" cy="990600"/>
            </a:xfrm>
            <a:custGeom>
              <a:avLst/>
              <a:gdLst>
                <a:gd name="T0" fmla="*/ 2147483647 w 672"/>
                <a:gd name="T1" fmla="*/ 0 h 624"/>
                <a:gd name="T2" fmla="*/ 0 w 672"/>
                <a:gd name="T3" fmla="*/ 2147483647 h 624"/>
                <a:gd name="T4" fmla="*/ 2147483647 w 672"/>
                <a:gd name="T5" fmla="*/ 2147483647 h 624"/>
                <a:gd name="T6" fmla="*/ 2147483647 w 672"/>
                <a:gd name="T7" fmla="*/ 2147483647 h 624"/>
                <a:gd name="T8" fmla="*/ 2147483647 w 672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2"/>
                <a:gd name="T16" fmla="*/ 0 h 624"/>
                <a:gd name="T17" fmla="*/ 672 w 672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2"/>
                </a:solidFill>
              </a:endParaRPr>
            </a:p>
          </p:txBody>
        </p:sp>
        <p:sp>
          <p:nvSpPr>
            <p:cNvPr id="231431" name="Text Box 58"/>
            <p:cNvSpPr txBox="1">
              <a:spLocks noChangeArrowheads="1"/>
            </p:cNvSpPr>
            <p:nvPr/>
          </p:nvSpPr>
          <p:spPr bwMode="auto">
            <a:xfrm>
              <a:off x="2193925" y="4953000"/>
              <a:ext cx="793750" cy="46166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chemeClr val="accent2"/>
                  </a:solidFill>
                </a:rPr>
                <a:t>tree</a:t>
              </a:r>
            </a:p>
          </p:txBody>
        </p:sp>
        <p:sp>
          <p:nvSpPr>
            <p:cNvPr id="231434" name="Text Box 59"/>
            <p:cNvSpPr txBox="1">
              <a:spLocks noChangeArrowheads="1"/>
            </p:cNvSpPr>
            <p:nvPr/>
          </p:nvSpPr>
          <p:spPr bwMode="auto">
            <a:xfrm>
              <a:off x="3930650" y="4800600"/>
              <a:ext cx="793750" cy="46166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chemeClr val="accent2"/>
                  </a:solidFill>
                </a:rPr>
                <a:t>tree</a:t>
              </a:r>
            </a:p>
          </p:txBody>
        </p:sp>
      </p:grpSp>
      <p:sp>
        <p:nvSpPr>
          <p:cNvPr id="231436" name="Rectangle 61"/>
          <p:cNvSpPr>
            <a:spLocks noChangeArrowheads="1"/>
          </p:cNvSpPr>
          <p:nvPr/>
        </p:nvSpPr>
        <p:spPr bwMode="auto">
          <a:xfrm>
            <a:off x="7429500" y="228600"/>
            <a:ext cx="1320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(define)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3F77B22-705E-499A-8ECD-E3944196BC7D}"/>
              </a:ext>
            </a:extLst>
          </p:cNvPr>
          <p:cNvGrpSpPr/>
          <p:nvPr/>
        </p:nvGrpSpPr>
        <p:grpSpPr>
          <a:xfrm>
            <a:off x="3048000" y="4221163"/>
            <a:ext cx="858787" cy="1036636"/>
            <a:chOff x="3048000" y="4221163"/>
            <a:chExt cx="858787" cy="1036636"/>
          </a:xfrm>
        </p:grpSpPr>
        <p:sp>
          <p:nvSpPr>
            <p:cNvPr id="231432" name="Text Box 60"/>
            <p:cNvSpPr txBox="1">
              <a:spLocks noChangeArrowheads="1"/>
            </p:cNvSpPr>
            <p:nvPr/>
          </p:nvSpPr>
          <p:spPr bwMode="auto">
            <a:xfrm>
              <a:off x="3124200" y="4221163"/>
              <a:ext cx="78258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 dirty="0">
                  <a:solidFill>
                    <a:schemeClr val="tx2"/>
                  </a:solidFill>
                </a:rPr>
                <a:t>node</a:t>
              </a: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345D43C3-CCB2-44EC-B2DB-7502F37DA08E}"/>
                </a:ext>
              </a:extLst>
            </p:cNvPr>
            <p:cNvSpPr/>
            <p:nvPr/>
          </p:nvSpPr>
          <p:spPr bwMode="auto">
            <a:xfrm>
              <a:off x="3048000" y="4618036"/>
              <a:ext cx="739775" cy="639763"/>
            </a:xfrm>
            <a:prstGeom prst="ellipse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28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232451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549541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A binary tree is: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      - the empty tree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      - a node with a right and a left sub-tree.</a:t>
            </a:r>
          </a:p>
        </p:txBody>
      </p:sp>
      <p:grpSp>
        <p:nvGrpSpPr>
          <p:cNvPr id="232452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32461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32507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508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246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32505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506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3246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32503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504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3246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32501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502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246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32499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500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2466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32497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498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246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32495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496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3246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32493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494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3246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32491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492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3247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32489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490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32471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32487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488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3247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32485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2486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3247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8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8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8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8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8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2453" name="Freeform 54"/>
          <p:cNvSpPr>
            <a:spLocks/>
          </p:cNvSpPr>
          <p:nvPr/>
        </p:nvSpPr>
        <p:spPr bwMode="auto">
          <a:xfrm>
            <a:off x="2362200" y="5105400"/>
            <a:ext cx="1066800" cy="990600"/>
          </a:xfrm>
          <a:custGeom>
            <a:avLst/>
            <a:gdLst>
              <a:gd name="T0" fmla="*/ 2147483647 w 672"/>
              <a:gd name="T1" fmla="*/ 0 h 624"/>
              <a:gd name="T2" fmla="*/ 0 w 672"/>
              <a:gd name="T3" fmla="*/ 2147483647 h 624"/>
              <a:gd name="T4" fmla="*/ 2147483647 w 672"/>
              <a:gd name="T5" fmla="*/ 2147483647 h 624"/>
              <a:gd name="T6" fmla="*/ 2147483647 w 672"/>
              <a:gd name="T7" fmla="*/ 2147483647 h 624"/>
              <a:gd name="T8" fmla="*/ 2147483647 w 672"/>
              <a:gd name="T9" fmla="*/ 0 h 6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2"/>
              <a:gd name="T16" fmla="*/ 0 h 624"/>
              <a:gd name="T17" fmla="*/ 672 w 672"/>
              <a:gd name="T18" fmla="*/ 624 h 6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2" h="624">
                <a:moveTo>
                  <a:pt x="384" y="0"/>
                </a:moveTo>
                <a:lnTo>
                  <a:pt x="0" y="336"/>
                </a:lnTo>
                <a:lnTo>
                  <a:pt x="432" y="624"/>
                </a:lnTo>
                <a:lnTo>
                  <a:pt x="672" y="240"/>
                </a:lnTo>
                <a:lnTo>
                  <a:pt x="384" y="0"/>
                </a:lnTo>
                <a:close/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54" name="Text Box 58"/>
          <p:cNvSpPr txBox="1">
            <a:spLocks noChangeArrowheads="1"/>
          </p:cNvSpPr>
          <p:nvPr/>
        </p:nvSpPr>
        <p:spPr bwMode="auto">
          <a:xfrm>
            <a:off x="2209800" y="5897563"/>
            <a:ext cx="2590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solidFill>
                  <a:schemeClr val="accent2"/>
                </a:solidFill>
              </a:rPr>
              <a:t>tree because</a:t>
            </a:r>
          </a:p>
        </p:txBody>
      </p:sp>
      <p:sp>
        <p:nvSpPr>
          <p:cNvPr id="155707" name="Text Box 59"/>
          <p:cNvSpPr txBox="1">
            <a:spLocks noChangeArrowheads="1"/>
          </p:cNvSpPr>
          <p:nvPr/>
        </p:nvSpPr>
        <p:spPr bwMode="auto">
          <a:xfrm>
            <a:off x="2362200" y="6202363"/>
            <a:ext cx="2590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>
                <a:solidFill>
                  <a:schemeClr val="accent2"/>
                </a:solidFill>
              </a:rPr>
              <a:t>empty</a:t>
            </a:r>
          </a:p>
        </p:txBody>
      </p:sp>
      <p:sp>
        <p:nvSpPr>
          <p:cNvPr id="232458" name="Rectangle 59"/>
          <p:cNvSpPr>
            <a:spLocks noChangeArrowheads="1"/>
          </p:cNvSpPr>
          <p:nvPr/>
        </p:nvSpPr>
        <p:spPr bwMode="auto">
          <a:xfrm>
            <a:off x="7429500" y="228600"/>
            <a:ext cx="1320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(define)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40D51E56-5E25-47F7-A003-61AFD01EFB15}"/>
              </a:ext>
            </a:extLst>
          </p:cNvPr>
          <p:cNvGrpSpPr/>
          <p:nvPr/>
        </p:nvGrpSpPr>
        <p:grpSpPr>
          <a:xfrm>
            <a:off x="2819400" y="5108575"/>
            <a:ext cx="379413" cy="606425"/>
            <a:chOff x="2819400" y="5108575"/>
            <a:chExt cx="379413" cy="606425"/>
          </a:xfrm>
        </p:grpSpPr>
        <p:sp>
          <p:nvSpPr>
            <p:cNvPr id="62" name="Line 61">
              <a:extLst>
                <a:ext uri="{FF2B5EF4-FFF2-40B4-BE49-F238E27FC236}">
                  <a16:creationId xmlns:a16="http://schemas.microsoft.com/office/drawing/2014/main" id="{60166F04-479D-4CA4-885C-5D8ECCEB39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5788" y="5108575"/>
              <a:ext cx="73025" cy="73025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" name="Group 65">
              <a:extLst>
                <a:ext uri="{FF2B5EF4-FFF2-40B4-BE49-F238E27FC236}">
                  <a16:creationId xmlns:a16="http://schemas.microsoft.com/office/drawing/2014/main" id="{0F07B388-4317-4E81-AB74-1B5A378038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9400" y="5410200"/>
              <a:ext cx="152400" cy="304800"/>
              <a:chOff x="1776" y="3408"/>
              <a:chExt cx="96" cy="192"/>
            </a:xfrm>
          </p:grpSpPr>
          <p:sp>
            <p:nvSpPr>
              <p:cNvPr id="64" name="Oval 62">
                <a:extLst>
                  <a:ext uri="{FF2B5EF4-FFF2-40B4-BE49-F238E27FC236}">
                    <a16:creationId xmlns:a16="http://schemas.microsoft.com/office/drawing/2014/main" id="{9499305D-62A7-4426-9A43-ED33D8B42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" y="3456"/>
                <a:ext cx="96" cy="96"/>
              </a:xfrm>
              <a:prstGeom prst="ellipse">
                <a:avLst/>
              </a:prstGeom>
              <a:noFill/>
              <a:ln w="38100">
                <a:solidFill>
                  <a:srgbClr val="33CC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65" name="Line 63">
                <a:extLst>
                  <a:ext uri="{FF2B5EF4-FFF2-40B4-BE49-F238E27FC236}">
                    <a16:creationId xmlns:a16="http://schemas.microsoft.com/office/drawing/2014/main" id="{B651ED99-34C3-4F46-9703-E10E95A4A3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76" y="3408"/>
                <a:ext cx="96" cy="192"/>
              </a:xfrm>
              <a:prstGeom prst="line">
                <a:avLst/>
              </a:prstGeom>
              <a:noFill/>
              <a:ln w="38100">
                <a:solidFill>
                  <a:srgbClr val="33CC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5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5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5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5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454" grpId="0"/>
      <p:bldP spid="155707" grpId="0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grpSp>
        <p:nvGrpSpPr>
          <p:cNvPr id="242691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4273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42785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6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274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4278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4274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42781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2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4274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4277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2743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42777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8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274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4277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274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42773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4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4274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4277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4274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42769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0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42748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4276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4274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42765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6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4275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4276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4275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2692" name="Group 88"/>
          <p:cNvGrpSpPr>
            <a:grpSpLocks/>
          </p:cNvGrpSpPr>
          <p:nvPr/>
        </p:nvGrpSpPr>
        <p:grpSpPr bwMode="auto">
          <a:xfrm>
            <a:off x="3886200" y="3151236"/>
            <a:ext cx="457200" cy="914400"/>
            <a:chOff x="2432" y="1328"/>
            <a:chExt cx="906" cy="2075"/>
          </a:xfrm>
        </p:grpSpPr>
        <p:sp>
          <p:nvSpPr>
            <p:cNvPr id="242733" name="Freeform 8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4" name="Freeform 9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5" name="Freeform 9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6" name="Freeform 9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7" name="Freeform 9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8" name="Freeform 9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9" name="Rounded Rectangular Callout 1">
            <a:extLst>
              <a:ext uri="{FF2B5EF4-FFF2-40B4-BE49-F238E27FC236}">
                <a16:creationId xmlns:a16="http://schemas.microsoft.com/office/drawing/2014/main" id="{3016ADB5-08BC-474C-97F2-7012BB39D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4" y="856034"/>
            <a:ext cx="7915275" cy="1349003"/>
          </a:xfrm>
          <a:prstGeom prst="wedgeRoundRectCallout">
            <a:avLst>
              <a:gd name="adj1" fmla="val -15861"/>
              <a:gd name="adj2" fmla="val 61096"/>
              <a:gd name="adj3" fmla="val 16667"/>
            </a:avLst>
          </a:prstGeom>
          <a:noFill/>
          <a:ln w="254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I have been passed a tree or a subtree.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I have some computation problem to solve.</a:t>
            </a:r>
          </a:p>
        </p:txBody>
      </p:sp>
      <p:sp>
        <p:nvSpPr>
          <p:cNvPr id="95" name="Freeform 115">
            <a:extLst>
              <a:ext uri="{FF2B5EF4-FFF2-40B4-BE49-F238E27FC236}">
                <a16:creationId xmlns:a16="http://schemas.microsoft.com/office/drawing/2014/main" id="{7101FF35-0815-4738-8698-754C4DB8A410}"/>
              </a:ext>
            </a:extLst>
          </p:cNvPr>
          <p:cNvSpPr>
            <a:spLocks/>
          </p:cNvSpPr>
          <p:nvPr/>
        </p:nvSpPr>
        <p:spPr bwMode="auto">
          <a:xfrm>
            <a:off x="76200" y="2970213"/>
            <a:ext cx="8686800" cy="3811588"/>
          </a:xfrm>
          <a:custGeom>
            <a:avLst/>
            <a:gdLst>
              <a:gd name="T0" fmla="*/ 2928 w 5472"/>
              <a:gd name="T1" fmla="*/ 1 h 2401"/>
              <a:gd name="T2" fmla="*/ 1200 w 5472"/>
              <a:gd name="T3" fmla="*/ 577 h 2401"/>
              <a:gd name="T4" fmla="*/ 0 w 5472"/>
              <a:gd name="T5" fmla="*/ 1489 h 2401"/>
              <a:gd name="T6" fmla="*/ 240 w 5472"/>
              <a:gd name="T7" fmla="*/ 2161 h 2401"/>
              <a:gd name="T8" fmla="*/ 3936 w 5472"/>
              <a:gd name="T9" fmla="*/ 2401 h 2401"/>
              <a:gd name="T10" fmla="*/ 5472 w 5472"/>
              <a:gd name="T11" fmla="*/ 1201 h 2401"/>
              <a:gd name="T12" fmla="*/ 4320 w 5472"/>
              <a:gd name="T13" fmla="*/ 433 h 2401"/>
              <a:gd name="T14" fmla="*/ 3356 w 5472"/>
              <a:gd name="T15" fmla="*/ 66 h 2401"/>
              <a:gd name="T16" fmla="*/ 2899 w 5472"/>
              <a:gd name="T17" fmla="*/ 37 h 2401"/>
              <a:gd name="T18" fmla="*/ 2892 w 5472"/>
              <a:gd name="T19" fmla="*/ 29 h 2401"/>
              <a:gd name="T20" fmla="*/ 2928 w 5472"/>
              <a:gd name="T21" fmla="*/ 1 h 24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472"/>
              <a:gd name="T34" fmla="*/ 0 h 2401"/>
              <a:gd name="T35" fmla="*/ 5472 w 5472"/>
              <a:gd name="T36" fmla="*/ 2401 h 2401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472" h="2401">
                <a:moveTo>
                  <a:pt x="2928" y="1"/>
                </a:moveTo>
                <a:lnTo>
                  <a:pt x="1200" y="577"/>
                </a:lnTo>
                <a:lnTo>
                  <a:pt x="0" y="1489"/>
                </a:lnTo>
                <a:lnTo>
                  <a:pt x="240" y="2161"/>
                </a:lnTo>
                <a:lnTo>
                  <a:pt x="3936" y="2401"/>
                </a:lnTo>
                <a:lnTo>
                  <a:pt x="5472" y="1201"/>
                </a:lnTo>
                <a:lnTo>
                  <a:pt x="4320" y="433"/>
                </a:lnTo>
                <a:cubicBezTo>
                  <a:pt x="3901" y="284"/>
                  <a:pt x="3593" y="132"/>
                  <a:pt x="3356" y="66"/>
                </a:cubicBezTo>
                <a:cubicBezTo>
                  <a:pt x="3119" y="0"/>
                  <a:pt x="2976" y="43"/>
                  <a:pt x="2899" y="37"/>
                </a:cubicBezTo>
                <a:cubicBezTo>
                  <a:pt x="2900" y="34"/>
                  <a:pt x="2894" y="32"/>
                  <a:pt x="2892" y="29"/>
                </a:cubicBezTo>
                <a:lnTo>
                  <a:pt x="2928" y="1"/>
                </a:lnTo>
                <a:close/>
              </a:path>
            </a:pathLst>
          </a:custGeom>
          <a:noFill/>
          <a:ln w="3810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Text Box 3">
            <a:extLst>
              <a:ext uri="{FF2B5EF4-FFF2-40B4-BE49-F238E27FC236}">
                <a16:creationId xmlns:a16="http://schemas.microsoft.com/office/drawing/2014/main" id="{3C2927D9-0C81-4A26-A0BE-0534B18A6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6" y="2187973"/>
            <a:ext cx="22525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number of nodes</a:t>
            </a:r>
          </a:p>
        </p:txBody>
      </p:sp>
      <p:sp>
        <p:nvSpPr>
          <p:cNvPr id="98" name="Text Box 70">
            <a:extLst>
              <a:ext uri="{FF2B5EF4-FFF2-40B4-BE49-F238E27FC236}">
                <a16:creationId xmlns:a16="http://schemas.microsoft.com/office/drawing/2014/main" id="{192E3FE0-757D-4511-A8AC-2B5F5CEED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106" y="2604933"/>
            <a:ext cx="7425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= </a:t>
            </a:r>
            <a:r>
              <a:rPr lang="en-US" altLang="en-US" sz="2400" i="0" dirty="0">
                <a:solidFill>
                  <a:schemeClr val="tx2"/>
                </a:solidFill>
              </a:rPr>
              <a:t>12</a:t>
            </a:r>
          </a:p>
        </p:txBody>
      </p:sp>
      <p:sp>
        <p:nvSpPr>
          <p:cNvPr id="2" name="Rectangle 96">
            <a:extLst>
              <a:ext uri="{FF2B5EF4-FFF2-40B4-BE49-F238E27FC236}">
                <a16:creationId xmlns:a16="http://schemas.microsoft.com/office/drawing/2014/main" id="{1AD93CCD-5590-0858-7171-44D8CEA9E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760" y="257252"/>
            <a:ext cx="187904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 dirty="0">
                <a:solidFill>
                  <a:schemeClr val="tx2"/>
                </a:solidFill>
              </a:rPr>
              <a:t>(Recursion)</a:t>
            </a:r>
          </a:p>
        </p:txBody>
      </p:sp>
    </p:spTree>
    <p:extLst>
      <p:ext uri="{BB962C8B-B14F-4D97-AF65-F5344CB8AC3E}">
        <p14:creationId xmlns:p14="http://schemas.microsoft.com/office/powerpoint/2010/main" val="2172202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2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2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  <p:bldP spid="95" grpId="0" animBg="1"/>
      <p:bldP spid="97" grpId="0"/>
      <p:bldP spid="98" grpId="0"/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1DC793A-C1AE-4ADF-ABEC-57CE67FEC521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2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0" name="Content Placeholder 2"/>
          <p:cNvSpPr>
            <a:spLocks noGrp="1"/>
          </p:cNvSpPr>
          <p:nvPr>
            <p:ph idx="4294967295"/>
          </p:nvPr>
        </p:nvSpPr>
        <p:spPr>
          <a:xfrm>
            <a:off x="457200" y="457200"/>
            <a:ext cx="7162801" cy="6019800"/>
          </a:xfrm>
          <a:prstGeom prst="rect">
            <a:avLst/>
          </a:prstGeom>
        </p:spPr>
        <p:txBody>
          <a:bodyPr/>
          <a:lstStyle/>
          <a:p>
            <a:pPr marL="0" indent="0">
              <a:spcBef>
                <a:spcPts val="0"/>
              </a:spcBef>
              <a:spcAft>
                <a:spcPts val="0"/>
              </a:spcAft>
              <a:buNone/>
            </a:pPr>
            <a:endParaRPr lang="en-US" b="1" dirty="0">
              <a:latin typeface="+mj-lt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dirty="0">
                <a:solidFill>
                  <a:schemeClr val="tx2"/>
                </a:solidFill>
                <a:latin typeface="+mj-lt"/>
              </a:rPr>
              <a:t>Tree:</a:t>
            </a:r>
          </a:p>
          <a:p>
            <a:pPr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CA" altLang="en-US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Graph with </a:t>
            </a:r>
            <a:r>
              <a:rPr lang="en-CA" altLang="en-US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no cycles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CA" altLang="en-US" dirty="0">
                <a:solidFill>
                  <a:schemeClr val="tx2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Spanning Tree:</a:t>
            </a:r>
          </a:p>
          <a:p>
            <a:pPr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CA" altLang="en-US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Subgraph that is a tree </a:t>
            </a:r>
            <a:br>
              <a:rPr lang="en-CA" altLang="en-US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and reaches every vertex</a:t>
            </a:r>
            <a:endParaRPr lang="en-CA" altLang="en-US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tx2"/>
                </a:solidFill>
                <a:latin typeface="+mj-lt"/>
              </a:rPr>
              <a:t>Rooted tree: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dirty="0">
                <a:latin typeface="+mj-lt"/>
              </a:rPr>
              <a:t>Shake one vertex so edges go down.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CA" dirty="0">
                <a:cs typeface="Times New Roman" panose="02020603050405020304" pitchFamily="18" charset="0"/>
                <a:sym typeface="Symbol" panose="05050102010706020507" pitchFamily="18" charset="2"/>
              </a:rPr>
              <a:t>|E| = n-1</a:t>
            </a:r>
          </a:p>
          <a:p>
            <a:pPr mar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>
                <a:cs typeface="Times New Roman" panose="02020603050405020304" pitchFamily="18" charset="0"/>
                <a:sym typeface="Symbol" panose="05050102010706020507" pitchFamily="18" charset="2"/>
              </a:rPr>
              <a:t>     Every vertex has one edge up</a:t>
            </a:r>
            <a:br>
              <a:rPr lang="en-CA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dirty="0">
                <a:cs typeface="Times New Roman" panose="02020603050405020304" pitchFamily="18" charset="0"/>
                <a:sym typeface="Symbol" panose="05050102010706020507" pitchFamily="18" charset="2"/>
              </a:rPr>
              <a:t>        except root.</a:t>
            </a:r>
          </a:p>
          <a:p>
            <a:pPr mar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tx2"/>
                </a:solidFill>
              </a:rPr>
              <a:t>Forest: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CA" dirty="0"/>
              <a:t>A disconnected collection of trees</a:t>
            </a:r>
            <a:endParaRPr lang="en-US" dirty="0"/>
          </a:p>
          <a:p>
            <a:pPr marL="0" indent="0">
              <a:spcBef>
                <a:spcPts val="0"/>
              </a:spcBef>
              <a:buNone/>
            </a:pPr>
            <a:endParaRPr lang="en-CA" altLang="en-US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altLang="en-US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altLang="en-US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US" dirty="0">
              <a:latin typeface="+mj-lt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32718B5-2042-6B49-BEF4-8E5657A71FB8}"/>
              </a:ext>
            </a:extLst>
          </p:cNvPr>
          <p:cNvGrpSpPr/>
          <p:nvPr/>
        </p:nvGrpSpPr>
        <p:grpSpPr>
          <a:xfrm>
            <a:off x="5117187" y="762000"/>
            <a:ext cx="2295525" cy="3200400"/>
            <a:chOff x="5117187" y="762000"/>
            <a:chExt cx="2295525" cy="320040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ADD9039-C13B-4689-C1E9-7877C39ADFB7}"/>
                </a:ext>
              </a:extLst>
            </p:cNvPr>
            <p:cNvGrpSpPr/>
            <p:nvPr/>
          </p:nvGrpSpPr>
          <p:grpSpPr>
            <a:xfrm>
              <a:off x="5117187" y="762000"/>
              <a:ext cx="2286000" cy="1371600"/>
              <a:chOff x="5105400" y="2362200"/>
              <a:chExt cx="2286000" cy="1371600"/>
            </a:xfrm>
          </p:grpSpPr>
          <p:sp>
            <p:nvSpPr>
              <p:cNvPr id="8" name="Oval 4">
                <a:extLst>
                  <a:ext uri="{FF2B5EF4-FFF2-40B4-BE49-F238E27FC236}">
                    <a16:creationId xmlns:a16="http://schemas.microsoft.com/office/drawing/2014/main" id="{DF52783C-0F34-C1CB-158F-024D41D97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4200" y="3276600"/>
                <a:ext cx="457200" cy="457200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r>
                  <a:rPr lang="en-US" sz="2400" dirty="0">
                    <a:solidFill>
                      <a:srgbClr val="2F2B20"/>
                    </a:solidFill>
                    <a:latin typeface="Tahoma" charset="0"/>
                    <a:ea typeface="ＭＳ Ｐゴシック" charset="0"/>
                  </a:rPr>
                  <a:t>c</a:t>
                </a:r>
              </a:p>
            </p:txBody>
          </p:sp>
          <p:sp>
            <p:nvSpPr>
              <p:cNvPr id="9" name="Oval 5">
                <a:extLst>
                  <a:ext uri="{FF2B5EF4-FFF2-40B4-BE49-F238E27FC236}">
                    <a16:creationId xmlns:a16="http://schemas.microsoft.com/office/drawing/2014/main" id="{9E65A193-9DB9-F707-3755-836869FC1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400" y="3276600"/>
                <a:ext cx="457200" cy="457200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r>
                  <a:rPr lang="en-US" sz="2400" dirty="0">
                    <a:solidFill>
                      <a:srgbClr val="2F2B20"/>
                    </a:solidFill>
                    <a:latin typeface="Tahoma" charset="0"/>
                    <a:ea typeface="ＭＳ Ｐゴシック" charset="0"/>
                  </a:rPr>
                  <a:t>b</a:t>
                </a:r>
              </a:p>
            </p:txBody>
          </p:sp>
          <p:sp>
            <p:nvSpPr>
              <p:cNvPr id="13" name="Oval 6">
                <a:extLst>
                  <a:ext uri="{FF2B5EF4-FFF2-40B4-BE49-F238E27FC236}">
                    <a16:creationId xmlns:a16="http://schemas.microsoft.com/office/drawing/2014/main" id="{64D553AE-F48F-5197-C2AB-46ED1A53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9800" y="2362200"/>
                <a:ext cx="457200" cy="457200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r>
                  <a:rPr lang="en-US" sz="2400" dirty="0">
                    <a:solidFill>
                      <a:srgbClr val="2F2B20"/>
                    </a:solidFill>
                    <a:latin typeface="Tahoma" charset="0"/>
                    <a:ea typeface="ＭＳ Ｐゴシック" charset="0"/>
                  </a:rPr>
                  <a:t>a</a:t>
                </a:r>
              </a:p>
            </p:txBody>
          </p:sp>
          <p:cxnSp>
            <p:nvCxnSpPr>
              <p:cNvPr id="15" name="AutoShape 9">
                <a:extLst>
                  <a:ext uri="{FF2B5EF4-FFF2-40B4-BE49-F238E27FC236}">
                    <a16:creationId xmlns:a16="http://schemas.microsoft.com/office/drawing/2014/main" id="{1BADBFB5-B3EE-62BE-C39E-D6C3E16D48E1}"/>
                  </a:ext>
                </a:extLst>
              </p:cNvPr>
              <p:cNvCxnSpPr>
                <a:cxnSpLocks noChangeShapeType="1"/>
                <a:stCxn id="13" idx="3"/>
                <a:endCxn id="9" idx="7"/>
              </p:cNvCxnSpPr>
              <p:nvPr/>
            </p:nvCxnSpPr>
            <p:spPr bwMode="auto">
              <a:xfrm flipH="1">
                <a:off x="5495925" y="2762250"/>
                <a:ext cx="590550" cy="571500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" name="AutoShape 13">
                <a:extLst>
                  <a:ext uri="{FF2B5EF4-FFF2-40B4-BE49-F238E27FC236}">
                    <a16:creationId xmlns:a16="http://schemas.microsoft.com/office/drawing/2014/main" id="{0ACBF381-91B6-91C4-F070-124A3F2437FB}"/>
                  </a:ext>
                </a:extLst>
              </p:cNvPr>
              <p:cNvCxnSpPr>
                <a:cxnSpLocks noChangeShapeType="1"/>
                <a:stCxn id="13" idx="5"/>
                <a:endCxn id="8" idx="1"/>
              </p:cNvCxnSpPr>
              <p:nvPr/>
            </p:nvCxnSpPr>
            <p:spPr bwMode="auto">
              <a:xfrm>
                <a:off x="6410325" y="2762250"/>
                <a:ext cx="590550" cy="571500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08B01A2E-E4E9-9C35-2E44-069863E073C4}"/>
                </a:ext>
              </a:extLst>
            </p:cNvPr>
            <p:cNvGrpSpPr/>
            <p:nvPr/>
          </p:nvGrpSpPr>
          <p:grpSpPr>
            <a:xfrm>
              <a:off x="6422112" y="2076450"/>
              <a:ext cx="600075" cy="1485900"/>
              <a:chOff x="6562725" y="2305050"/>
              <a:chExt cx="600075" cy="1485900"/>
            </a:xfrm>
          </p:grpSpPr>
          <p:cxnSp>
            <p:nvCxnSpPr>
              <p:cNvPr id="19" name="AutoShape 11">
                <a:extLst>
                  <a:ext uri="{FF2B5EF4-FFF2-40B4-BE49-F238E27FC236}">
                    <a16:creationId xmlns:a16="http://schemas.microsoft.com/office/drawing/2014/main" id="{C0A44416-3C78-163A-2A90-E1198A2FB4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6562725" y="2305050"/>
                <a:ext cx="590550" cy="571500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" name="AutoShape 16">
                <a:extLst>
                  <a:ext uri="{FF2B5EF4-FFF2-40B4-BE49-F238E27FC236}">
                    <a16:creationId xmlns:a16="http://schemas.microsoft.com/office/drawing/2014/main" id="{DD8F158B-6AD5-8DEF-76D9-1619B61F63C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62725" y="3219450"/>
                <a:ext cx="600075" cy="571500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" name="Oval 7">
              <a:extLst>
                <a:ext uri="{FF2B5EF4-FFF2-40B4-BE49-F238E27FC236}">
                  <a16:creationId xmlns:a16="http://schemas.microsoft.com/office/drawing/2014/main" id="{95A2C4EF-F356-37A4-ED2A-C1FB06EF5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1587" y="25908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 dirty="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e</a:t>
              </a:r>
            </a:p>
          </p:txBody>
        </p:sp>
        <p:sp>
          <p:nvSpPr>
            <p:cNvPr id="24" name="Oval 15">
              <a:extLst>
                <a:ext uri="{FF2B5EF4-FFF2-40B4-BE49-F238E27FC236}">
                  <a16:creationId xmlns:a16="http://schemas.microsoft.com/office/drawing/2014/main" id="{B3E248EF-7FAB-1935-D149-9AF6EB004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5512" y="35052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 dirty="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f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E02F419-BBF6-ADA5-EC25-214BD8B332D2}"/>
              </a:ext>
            </a:extLst>
          </p:cNvPr>
          <p:cNvGrpSpPr/>
          <p:nvPr/>
        </p:nvGrpSpPr>
        <p:grpSpPr>
          <a:xfrm>
            <a:off x="5507712" y="1228725"/>
            <a:ext cx="1676400" cy="2266950"/>
            <a:chOff x="5507712" y="1228725"/>
            <a:chExt cx="1676400" cy="2266950"/>
          </a:xfrm>
        </p:grpSpPr>
        <p:cxnSp>
          <p:nvCxnSpPr>
            <p:cNvPr id="28" name="AutoShape 14">
              <a:extLst>
                <a:ext uri="{FF2B5EF4-FFF2-40B4-BE49-F238E27FC236}">
                  <a16:creationId xmlns:a16="http://schemas.microsoft.com/office/drawing/2014/main" id="{948BA0A7-534D-9B20-9AE3-1998B00F2F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260187" y="1228725"/>
              <a:ext cx="0" cy="13525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9" name="AutoShape 10">
              <a:extLst>
                <a:ext uri="{FF2B5EF4-FFF2-40B4-BE49-F238E27FC236}">
                  <a16:creationId xmlns:a16="http://schemas.microsoft.com/office/drawing/2014/main" id="{78B3B602-26F7-DE7F-77A7-41B8F214E3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07712" y="20764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" name="AutoShape 17">
              <a:extLst>
                <a:ext uri="{FF2B5EF4-FFF2-40B4-BE49-F238E27FC236}">
                  <a16:creationId xmlns:a16="http://schemas.microsoft.com/office/drawing/2014/main" id="{19BF9969-8691-B73F-0A8B-DA9B8DCC4B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174587" y="2143125"/>
              <a:ext cx="9525" cy="13525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C85E61B-3A2F-B908-F7EB-B66D53A4D812}"/>
              </a:ext>
            </a:extLst>
          </p:cNvPr>
          <p:cNvGrpSpPr/>
          <p:nvPr/>
        </p:nvGrpSpPr>
        <p:grpSpPr>
          <a:xfrm>
            <a:off x="7412712" y="1676400"/>
            <a:ext cx="1209675" cy="457200"/>
            <a:chOff x="7412712" y="1676400"/>
            <a:chExt cx="1209675" cy="457200"/>
          </a:xfrm>
        </p:grpSpPr>
        <p:sp>
          <p:nvSpPr>
            <p:cNvPr id="32" name="Oval 8">
              <a:extLst>
                <a:ext uri="{FF2B5EF4-FFF2-40B4-BE49-F238E27FC236}">
                  <a16:creationId xmlns:a16="http://schemas.microsoft.com/office/drawing/2014/main" id="{F40B7A48-4AAB-00B1-FC90-24934A379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5187" y="16764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 dirty="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d</a:t>
              </a:r>
            </a:p>
          </p:txBody>
        </p:sp>
        <p:cxnSp>
          <p:nvCxnSpPr>
            <p:cNvPr id="33" name="AutoShape 12">
              <a:extLst>
                <a:ext uri="{FF2B5EF4-FFF2-40B4-BE49-F238E27FC236}">
                  <a16:creationId xmlns:a16="http://schemas.microsoft.com/office/drawing/2014/main" id="{138E494A-123E-A211-9E3C-CCFF9315E807}"/>
                </a:ext>
              </a:extLst>
            </p:cNvPr>
            <p:cNvCxnSpPr>
              <a:cxnSpLocks noChangeShapeType="1"/>
              <a:endCxn id="32" idx="2"/>
            </p:cNvCxnSpPr>
            <p:nvPr/>
          </p:nvCxnSpPr>
          <p:spPr bwMode="auto">
            <a:xfrm>
              <a:off x="7412712" y="1905000"/>
              <a:ext cx="742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29DE18F-510D-33FC-1BC1-77234B056A86}"/>
              </a:ext>
            </a:extLst>
          </p:cNvPr>
          <p:cNvGrpSpPr/>
          <p:nvPr/>
        </p:nvGrpSpPr>
        <p:grpSpPr>
          <a:xfrm rot="3090604">
            <a:off x="7069396" y="2356107"/>
            <a:ext cx="1209675" cy="457200"/>
            <a:chOff x="7412712" y="1676400"/>
            <a:chExt cx="1209675" cy="457200"/>
          </a:xfrm>
        </p:grpSpPr>
        <p:sp>
          <p:nvSpPr>
            <p:cNvPr id="36" name="Oval 8">
              <a:extLst>
                <a:ext uri="{FF2B5EF4-FFF2-40B4-BE49-F238E27FC236}">
                  <a16:creationId xmlns:a16="http://schemas.microsoft.com/office/drawing/2014/main" id="{5611B56E-AD4D-8554-99EC-D9F9A7F18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5187" y="16764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 dirty="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d</a:t>
              </a:r>
            </a:p>
          </p:txBody>
        </p:sp>
        <p:cxnSp>
          <p:nvCxnSpPr>
            <p:cNvPr id="37" name="AutoShape 12">
              <a:extLst>
                <a:ext uri="{FF2B5EF4-FFF2-40B4-BE49-F238E27FC236}">
                  <a16:creationId xmlns:a16="http://schemas.microsoft.com/office/drawing/2014/main" id="{2EF8C18C-B267-53F3-BBAF-75726B2758C8}"/>
                </a:ext>
              </a:extLst>
            </p:cNvPr>
            <p:cNvCxnSpPr>
              <a:cxnSpLocks noChangeShapeType="1"/>
              <a:endCxn id="36" idx="2"/>
            </p:cNvCxnSpPr>
            <p:nvPr/>
          </p:nvCxnSpPr>
          <p:spPr bwMode="auto">
            <a:xfrm>
              <a:off x="7412712" y="1905000"/>
              <a:ext cx="742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229015E-A9CD-CBA1-51F0-E2A5B270F440}"/>
              </a:ext>
            </a:extLst>
          </p:cNvPr>
          <p:cNvGrpSpPr/>
          <p:nvPr/>
        </p:nvGrpSpPr>
        <p:grpSpPr>
          <a:xfrm>
            <a:off x="5173701" y="720705"/>
            <a:ext cx="3009921" cy="4114393"/>
            <a:chOff x="5173701" y="720705"/>
            <a:chExt cx="3009921" cy="411439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8CF30AB7-05C9-5297-FBA6-D52AF70CD798}"/>
                </a:ext>
              </a:extLst>
            </p:cNvPr>
            <p:cNvSpPr txBox="1"/>
            <p:nvPr/>
          </p:nvSpPr>
          <p:spPr>
            <a:xfrm>
              <a:off x="5173701" y="720705"/>
              <a:ext cx="946287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indent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dirty="0">
                  <a:solidFill>
                    <a:schemeClr val="tx2"/>
                  </a:solidFill>
                  <a:latin typeface="+mj-lt"/>
                </a:rPr>
                <a:t>Root:</a:t>
              </a:r>
              <a:endParaRPr lang="en-US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8D8E92F-B344-38BA-CA7D-4E4782C46195}"/>
                </a:ext>
              </a:extLst>
            </p:cNvPr>
            <p:cNvSpPr txBox="1"/>
            <p:nvPr/>
          </p:nvSpPr>
          <p:spPr>
            <a:xfrm>
              <a:off x="6477000" y="1367135"/>
              <a:ext cx="124716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indent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dirty="0">
                  <a:solidFill>
                    <a:schemeClr val="tx2"/>
                  </a:solidFill>
                  <a:latin typeface="+mj-lt"/>
                </a:rPr>
                <a:t>Parent:</a:t>
              </a:r>
              <a:endParaRPr lang="en-US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15F63D9-F26C-7661-EE5D-6190CB9EB5D2}"/>
                </a:ext>
              </a:extLst>
            </p:cNvPr>
            <p:cNvSpPr txBox="1"/>
            <p:nvPr/>
          </p:nvSpPr>
          <p:spPr>
            <a:xfrm>
              <a:off x="6400800" y="2895600"/>
              <a:ext cx="169483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indent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dirty="0">
                  <a:solidFill>
                    <a:schemeClr val="tx2"/>
                  </a:solidFill>
                  <a:latin typeface="+mj-lt"/>
                </a:rPr>
                <a:t>2 Children</a:t>
              </a:r>
              <a:endParaRPr lang="en-US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07B05DF1-FF09-CA7B-5BD0-9E8AEA1D9A83}"/>
                </a:ext>
              </a:extLst>
            </p:cNvPr>
            <p:cNvSpPr txBox="1"/>
            <p:nvPr/>
          </p:nvSpPr>
          <p:spPr>
            <a:xfrm>
              <a:off x="6488787" y="4004101"/>
              <a:ext cx="1694835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indent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dirty="0">
                  <a:solidFill>
                    <a:schemeClr val="tx2"/>
                  </a:solidFill>
                  <a:latin typeface="+mj-lt"/>
                </a:rPr>
                <a:t>A leaf has no children</a:t>
              </a:r>
              <a:endParaRPr lang="en-US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AA98475-D58F-DDFB-472A-8331CD2B22EF}"/>
              </a:ext>
            </a:extLst>
          </p:cNvPr>
          <p:cNvGrpSpPr/>
          <p:nvPr/>
        </p:nvGrpSpPr>
        <p:grpSpPr>
          <a:xfrm>
            <a:off x="5029200" y="5435600"/>
            <a:ext cx="3657600" cy="1727200"/>
            <a:chOff x="5029200" y="4368800"/>
            <a:chExt cx="3657600" cy="1727200"/>
          </a:xfrm>
        </p:grpSpPr>
        <p:sp>
          <p:nvSpPr>
            <p:cNvPr id="44" name="Text Box 5">
              <a:extLst>
                <a:ext uri="{FF2B5EF4-FFF2-40B4-BE49-F238E27FC236}">
                  <a16:creationId xmlns:a16="http://schemas.microsoft.com/office/drawing/2014/main" id="{6A9C0BA9-DA54-6062-81A8-A21DD3C60B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1900" y="5699125"/>
              <a:ext cx="36449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 dirty="0">
                  <a:solidFill>
                    <a:srgbClr val="2F2B20"/>
                  </a:solidFill>
                </a:rPr>
                <a:t>Forest</a:t>
              </a:r>
            </a:p>
          </p:txBody>
        </p:sp>
        <p:grpSp>
          <p:nvGrpSpPr>
            <p:cNvPr id="45" name="Group 51">
              <a:extLst>
                <a:ext uri="{FF2B5EF4-FFF2-40B4-BE49-F238E27FC236}">
                  <a16:creationId xmlns:a16="http://schemas.microsoft.com/office/drawing/2014/main" id="{EF73773A-30A6-B614-E7EC-62F26BB21C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9200" y="4368800"/>
              <a:ext cx="3657600" cy="1098550"/>
              <a:chOff x="3168" y="2752"/>
              <a:chExt cx="2304" cy="692"/>
            </a:xfrm>
          </p:grpSpPr>
          <p:sp>
            <p:nvSpPr>
              <p:cNvPr id="46" name="Oval 34">
                <a:extLst>
                  <a:ext uri="{FF2B5EF4-FFF2-40B4-BE49-F238E27FC236}">
                    <a16:creationId xmlns:a16="http://schemas.microsoft.com/office/drawing/2014/main" id="{62B1F7E0-1C69-103C-9C0D-F5F53477A7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68" y="2982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 dirty="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47" name="Group 50">
                <a:extLst>
                  <a:ext uri="{FF2B5EF4-FFF2-40B4-BE49-F238E27FC236}">
                    <a16:creationId xmlns:a16="http://schemas.microsoft.com/office/drawing/2014/main" id="{3E28011C-6636-C019-B9FE-A7A012F75B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91" y="2752"/>
                <a:ext cx="685" cy="692"/>
                <a:chOff x="3722" y="2755"/>
                <a:chExt cx="685" cy="692"/>
              </a:xfrm>
            </p:grpSpPr>
            <p:sp>
              <p:nvSpPr>
                <p:cNvPr id="56" name="Oval 32">
                  <a:extLst>
                    <a:ext uri="{FF2B5EF4-FFF2-40B4-BE49-F238E27FC236}">
                      <a16:creationId xmlns:a16="http://schemas.microsoft.com/office/drawing/2014/main" id="{DCE35FA4-C6B6-41C6-680A-92654B85151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755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 dirty="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7" name="Oval 33">
                  <a:extLst>
                    <a:ext uri="{FF2B5EF4-FFF2-40B4-BE49-F238E27FC236}">
                      <a16:creationId xmlns:a16="http://schemas.microsoft.com/office/drawing/2014/main" id="{2227BAAD-A0EC-F85C-74B3-472C32AD185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722" y="275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 dirty="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8" name="Oval 35">
                  <a:extLst>
                    <a:ext uri="{FF2B5EF4-FFF2-40B4-BE49-F238E27FC236}">
                      <a16:creationId xmlns:a16="http://schemas.microsoft.com/office/drawing/2014/main" id="{1441E623-188F-79BB-4530-9F6C2B35018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725" y="321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 dirty="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cxnSp>
              <p:nvCxnSpPr>
                <p:cNvPr id="59" name="AutoShape 37">
                  <a:extLst>
                    <a:ext uri="{FF2B5EF4-FFF2-40B4-BE49-F238E27FC236}">
                      <a16:creationId xmlns:a16="http://schemas.microsoft.com/office/drawing/2014/main" id="{2313B0B6-A942-A50E-D1DD-CBBD416643F1}"/>
                    </a:ext>
                  </a:extLst>
                </p:cNvPr>
                <p:cNvCxnSpPr>
                  <a:cxnSpLocks noChangeAspect="1" noChangeShapeType="1"/>
                  <a:stCxn id="58" idx="0"/>
                  <a:endCxn id="57" idx="4"/>
                </p:cNvCxnSpPr>
                <p:nvPr/>
              </p:nvCxnSpPr>
              <p:spPr bwMode="auto">
                <a:xfrm flipH="1" flipV="1">
                  <a:off x="3837" y="2992"/>
                  <a:ext cx="3" cy="217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60" name="Oval 38">
                  <a:extLst>
                    <a:ext uri="{FF2B5EF4-FFF2-40B4-BE49-F238E27FC236}">
                      <a16:creationId xmlns:a16="http://schemas.microsoft.com/office/drawing/2014/main" id="{5C56C856-3987-DB97-4569-4537419A00B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3215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 dirty="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cxnSp>
              <p:nvCxnSpPr>
                <p:cNvPr id="61" name="AutoShape 39">
                  <a:extLst>
                    <a:ext uri="{FF2B5EF4-FFF2-40B4-BE49-F238E27FC236}">
                      <a16:creationId xmlns:a16="http://schemas.microsoft.com/office/drawing/2014/main" id="{83C13F59-90EC-1052-B4E1-01E1F3EFDF06}"/>
                    </a:ext>
                  </a:extLst>
                </p:cNvPr>
                <p:cNvCxnSpPr>
                  <a:cxnSpLocks noChangeAspect="1" noChangeShapeType="1"/>
                  <a:stCxn id="56" idx="2"/>
                  <a:endCxn id="57" idx="6"/>
                </p:cNvCxnSpPr>
                <p:nvPr/>
              </p:nvCxnSpPr>
              <p:spPr bwMode="auto">
                <a:xfrm flipH="1">
                  <a:off x="3958" y="2870"/>
                  <a:ext cx="211" cy="1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2" name="AutoShape 40">
                  <a:extLst>
                    <a:ext uri="{FF2B5EF4-FFF2-40B4-BE49-F238E27FC236}">
                      <a16:creationId xmlns:a16="http://schemas.microsoft.com/office/drawing/2014/main" id="{B9E00B3F-52E6-6CBE-7A49-90A8A66F8566}"/>
                    </a:ext>
                  </a:extLst>
                </p:cNvPr>
                <p:cNvCxnSpPr>
                  <a:cxnSpLocks noChangeAspect="1" noChangeShapeType="1"/>
                  <a:stCxn id="58" idx="6"/>
                  <a:endCxn id="60" idx="2"/>
                </p:cNvCxnSpPr>
                <p:nvPr/>
              </p:nvCxnSpPr>
              <p:spPr bwMode="auto">
                <a:xfrm flipV="1">
                  <a:off x="3961" y="3330"/>
                  <a:ext cx="208" cy="1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48" name="Group 49">
                <a:extLst>
                  <a:ext uri="{FF2B5EF4-FFF2-40B4-BE49-F238E27FC236}">
                    <a16:creationId xmlns:a16="http://schemas.microsoft.com/office/drawing/2014/main" id="{F124592B-9EF3-8E6A-EDCE-B3C1FC6E24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4668" y="2752"/>
                <a:ext cx="804" cy="692"/>
                <a:chOff x="4668" y="2755"/>
                <a:chExt cx="804" cy="692"/>
              </a:xfrm>
            </p:grpSpPr>
            <p:sp>
              <p:nvSpPr>
                <p:cNvPr id="49" name="Oval 41">
                  <a:extLst>
                    <a:ext uri="{FF2B5EF4-FFF2-40B4-BE49-F238E27FC236}">
                      <a16:creationId xmlns:a16="http://schemas.microsoft.com/office/drawing/2014/main" id="{0F6177D8-831D-0F9D-0DC2-13266D5B5C3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5241" y="2755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 dirty="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0" name="Oval 42">
                  <a:extLst>
                    <a:ext uri="{FF2B5EF4-FFF2-40B4-BE49-F238E27FC236}">
                      <a16:creationId xmlns:a16="http://schemas.microsoft.com/office/drawing/2014/main" id="{7F62604A-62D3-36E1-9455-F92E6EFA2F1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668" y="275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 dirty="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1" name="Oval 43">
                  <a:extLst>
                    <a:ext uri="{FF2B5EF4-FFF2-40B4-BE49-F238E27FC236}">
                      <a16:creationId xmlns:a16="http://schemas.microsoft.com/office/drawing/2014/main" id="{948A8285-A35E-BD8C-0D71-F8FC3A98FE3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671" y="321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 dirty="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2" name="Oval 44">
                  <a:extLst>
                    <a:ext uri="{FF2B5EF4-FFF2-40B4-BE49-F238E27FC236}">
                      <a16:creationId xmlns:a16="http://schemas.microsoft.com/office/drawing/2014/main" id="{FB355658-FE32-D61D-8DCD-8000F2C6C1D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956" y="3024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 dirty="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cxnSp>
              <p:nvCxnSpPr>
                <p:cNvPr id="53" name="AutoShape 46">
                  <a:extLst>
                    <a:ext uri="{FF2B5EF4-FFF2-40B4-BE49-F238E27FC236}">
                      <a16:creationId xmlns:a16="http://schemas.microsoft.com/office/drawing/2014/main" id="{2D6DEC65-C501-4F2F-B71D-0C07F77A1352}"/>
                    </a:ext>
                  </a:extLst>
                </p:cNvPr>
                <p:cNvCxnSpPr>
                  <a:cxnSpLocks noChangeAspect="1" noChangeShapeType="1"/>
                  <a:stCxn id="52" idx="1"/>
                  <a:endCxn id="50" idx="5"/>
                </p:cNvCxnSpPr>
                <p:nvPr/>
              </p:nvCxnSpPr>
              <p:spPr bwMode="auto">
                <a:xfrm flipH="1" flipV="1">
                  <a:off x="4865" y="2959"/>
                  <a:ext cx="124" cy="92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4" name="AutoShape 47">
                  <a:extLst>
                    <a:ext uri="{FF2B5EF4-FFF2-40B4-BE49-F238E27FC236}">
                      <a16:creationId xmlns:a16="http://schemas.microsoft.com/office/drawing/2014/main" id="{9E3D6F91-CA30-9347-09A5-006FB397FB82}"/>
                    </a:ext>
                  </a:extLst>
                </p:cNvPr>
                <p:cNvCxnSpPr>
                  <a:cxnSpLocks noChangeAspect="1" noChangeShapeType="1"/>
                  <a:stCxn id="51" idx="0"/>
                  <a:endCxn id="50" idx="4"/>
                </p:cNvCxnSpPr>
                <p:nvPr/>
              </p:nvCxnSpPr>
              <p:spPr bwMode="auto">
                <a:xfrm flipH="1" flipV="1">
                  <a:off x="4783" y="2992"/>
                  <a:ext cx="3" cy="217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5" name="AutoShape 48">
                  <a:extLst>
                    <a:ext uri="{FF2B5EF4-FFF2-40B4-BE49-F238E27FC236}">
                      <a16:creationId xmlns:a16="http://schemas.microsoft.com/office/drawing/2014/main" id="{457CDB0F-409B-FF97-2E48-6A227C0BB923}"/>
                    </a:ext>
                  </a:extLst>
                </p:cNvPr>
                <p:cNvCxnSpPr>
                  <a:cxnSpLocks noChangeAspect="1" noChangeShapeType="1"/>
                  <a:stCxn id="49" idx="2"/>
                  <a:endCxn id="50" idx="6"/>
                </p:cNvCxnSpPr>
                <p:nvPr/>
              </p:nvCxnSpPr>
              <p:spPr bwMode="auto">
                <a:xfrm flipH="1">
                  <a:off x="4904" y="2870"/>
                  <a:ext cx="330" cy="1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D5C67B59-F43C-4051-10F2-535A2A439784}"/>
              </a:ext>
            </a:extLst>
          </p:cNvPr>
          <p:cNvSpPr txBox="1">
            <a:spLocks/>
          </p:cNvSpPr>
          <p:nvPr/>
        </p:nvSpPr>
        <p:spPr bwMode="auto">
          <a:xfrm>
            <a:off x="0" y="-152400"/>
            <a:ext cx="9144000" cy="1188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5pPr>
            <a:lvl6pPr marL="3429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6pPr>
            <a:lvl7pPr marL="6858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7pPr>
            <a:lvl8pPr marL="10287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8pPr>
            <a:lvl9pPr marL="13716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en-US" sz="4400" kern="0" dirty="0"/>
              <a:t>Definition</a:t>
            </a:r>
          </a:p>
        </p:txBody>
      </p:sp>
    </p:spTree>
    <p:extLst>
      <p:ext uri="{BB962C8B-B14F-4D97-AF65-F5344CB8AC3E}">
        <p14:creationId xmlns:p14="http://schemas.microsoft.com/office/powerpoint/2010/main" val="1469449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grpSp>
        <p:nvGrpSpPr>
          <p:cNvPr id="242691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4273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42785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6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274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4278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4274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42781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2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4274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4277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2743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42777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8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274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4277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274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42773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4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4274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4277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4274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42769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0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42748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4276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4274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42765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6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4275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4276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4275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2692" name="Group 88"/>
          <p:cNvGrpSpPr>
            <a:grpSpLocks/>
          </p:cNvGrpSpPr>
          <p:nvPr/>
        </p:nvGrpSpPr>
        <p:grpSpPr bwMode="auto">
          <a:xfrm>
            <a:off x="3886200" y="3151236"/>
            <a:ext cx="457200" cy="914400"/>
            <a:chOff x="2432" y="1328"/>
            <a:chExt cx="906" cy="2075"/>
          </a:xfrm>
        </p:grpSpPr>
        <p:sp>
          <p:nvSpPr>
            <p:cNvPr id="242733" name="Freeform 8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4" name="Freeform 9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5" name="Freeform 9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6" name="Freeform 9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7" name="Freeform 9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8" name="Freeform 9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7" name="Text Box 3">
            <a:extLst>
              <a:ext uri="{FF2B5EF4-FFF2-40B4-BE49-F238E27FC236}">
                <a16:creationId xmlns:a16="http://schemas.microsoft.com/office/drawing/2014/main" id="{3C2927D9-0C81-4A26-A0BE-0534B18A6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6" y="2187973"/>
            <a:ext cx="22525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number of nodes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DCB16-2FA8-41C4-8C04-237BCA654E99}"/>
              </a:ext>
            </a:extLst>
          </p:cNvPr>
          <p:cNvGrpSpPr/>
          <p:nvPr/>
        </p:nvGrpSpPr>
        <p:grpSpPr>
          <a:xfrm>
            <a:off x="73025" y="2997200"/>
            <a:ext cx="8461375" cy="3708400"/>
            <a:chOff x="73025" y="2997200"/>
            <a:chExt cx="8461375" cy="3708400"/>
          </a:xfrm>
        </p:grpSpPr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id="{82F9FC19-79B7-4C59-B299-FB6E9D36F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" y="3729038"/>
              <a:ext cx="4643438" cy="2359025"/>
            </a:xfrm>
            <a:custGeom>
              <a:avLst/>
              <a:gdLst>
                <a:gd name="T0" fmla="*/ 1449 w 2928"/>
                <a:gd name="T1" fmla="*/ 0 h 1488"/>
                <a:gd name="T2" fmla="*/ 0 w 2928"/>
                <a:gd name="T3" fmla="*/ 1146 h 1488"/>
                <a:gd name="T4" fmla="*/ 288 w 2928"/>
                <a:gd name="T5" fmla="*/ 1434 h 1488"/>
                <a:gd name="T6" fmla="*/ 2511 w 2928"/>
                <a:gd name="T7" fmla="*/ 1434 h 1488"/>
                <a:gd name="T8" fmla="*/ 2847 w 2928"/>
                <a:gd name="T9" fmla="*/ 1077 h 1488"/>
                <a:gd name="T10" fmla="*/ 1449 w 2928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8"/>
                <a:gd name="T19" fmla="*/ 0 h 1488"/>
                <a:gd name="T20" fmla="*/ 2928 w 2928"/>
                <a:gd name="T21" fmla="*/ 1488 h 14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57">
              <a:extLst>
                <a:ext uri="{FF2B5EF4-FFF2-40B4-BE49-F238E27FC236}">
                  <a16:creationId xmlns:a16="http://schemas.microsoft.com/office/drawing/2014/main" id="{B7E0DFBB-D534-4D1C-A688-BA9C702B3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600" y="3581400"/>
              <a:ext cx="3352800" cy="3124200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12"/>
                <a:gd name="T19" fmla="*/ 0 h 1968"/>
                <a:gd name="T20" fmla="*/ 2112 w 2112"/>
                <a:gd name="T21" fmla="*/ 1968 h 19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0" name="Group 59">
              <a:extLst>
                <a:ext uri="{FF2B5EF4-FFF2-40B4-BE49-F238E27FC236}">
                  <a16:creationId xmlns:a16="http://schemas.microsoft.com/office/drawing/2014/main" id="{F71BBE55-C3BF-4B5C-8845-A0C9B2EFAC2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4355" y="3605175"/>
              <a:ext cx="381000" cy="993775"/>
              <a:chOff x="2308" y="1513"/>
              <a:chExt cx="1162" cy="2570"/>
            </a:xfrm>
          </p:grpSpPr>
          <p:grpSp>
            <p:nvGrpSpPr>
              <p:cNvPr id="86" name="Group 60">
                <a:extLst>
                  <a:ext uri="{FF2B5EF4-FFF2-40B4-BE49-F238E27FC236}">
                    <a16:creationId xmlns:a16="http://schemas.microsoft.com/office/drawing/2014/main" id="{E0EFED04-7AC8-44AA-BAC9-C8CD09BE7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94" name="Freeform 61">
                  <a:extLst>
                    <a:ext uri="{FF2B5EF4-FFF2-40B4-BE49-F238E27FC236}">
                      <a16:creationId xmlns:a16="http://schemas.microsoft.com/office/drawing/2014/main" id="{8A8F9862-02B3-4B1B-B698-6D7F2CC0EB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62">
                  <a:extLst>
                    <a:ext uri="{FF2B5EF4-FFF2-40B4-BE49-F238E27FC236}">
                      <a16:creationId xmlns:a16="http://schemas.microsoft.com/office/drawing/2014/main" id="{D6925759-5A47-4684-A150-05A3A2D3A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63">
                  <a:extLst>
                    <a:ext uri="{FF2B5EF4-FFF2-40B4-BE49-F238E27FC236}">
                      <a16:creationId xmlns:a16="http://schemas.microsoft.com/office/drawing/2014/main" id="{B1B4F54A-1B94-4F0D-9B55-4BAB5B26D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" name="Freeform 64">
                  <a:extLst>
                    <a:ext uri="{FF2B5EF4-FFF2-40B4-BE49-F238E27FC236}">
                      <a16:creationId xmlns:a16="http://schemas.microsoft.com/office/drawing/2014/main" id="{174FCA91-C9DC-4F89-B2C4-64507D21B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" name="Freeform 65">
                  <a:extLst>
                    <a:ext uri="{FF2B5EF4-FFF2-40B4-BE49-F238E27FC236}">
                      <a16:creationId xmlns:a16="http://schemas.microsoft.com/office/drawing/2014/main" id="{14A385E7-B0E8-4AEE-B11B-538A2392D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66">
                  <a:extLst>
                    <a:ext uri="{FF2B5EF4-FFF2-40B4-BE49-F238E27FC236}">
                      <a16:creationId xmlns:a16="http://schemas.microsoft.com/office/drawing/2014/main" id="{53DE4BA3-8FF5-4180-8A79-B7AD06F07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7" name="Freeform 67">
                <a:extLst>
                  <a:ext uri="{FF2B5EF4-FFF2-40B4-BE49-F238E27FC236}">
                    <a16:creationId xmlns:a16="http://schemas.microsoft.com/office/drawing/2014/main" id="{D168FB5F-10A2-42C4-BE0E-AFC5230C1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68">
                <a:extLst>
                  <a:ext uri="{FF2B5EF4-FFF2-40B4-BE49-F238E27FC236}">
                    <a16:creationId xmlns:a16="http://schemas.microsoft.com/office/drawing/2014/main" id="{295F0453-7F7C-4630-B96B-AEB8C06BB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Oval 69">
                <a:extLst>
                  <a:ext uri="{FF2B5EF4-FFF2-40B4-BE49-F238E27FC236}">
                    <a16:creationId xmlns:a16="http://schemas.microsoft.com/office/drawing/2014/main" id="{C4624A83-DFA4-4611-B96F-2CBB44B3F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90" name="Oval 70">
                <a:extLst>
                  <a:ext uri="{FF2B5EF4-FFF2-40B4-BE49-F238E27FC236}">
                    <a16:creationId xmlns:a16="http://schemas.microsoft.com/office/drawing/2014/main" id="{CB5C8361-5C28-4504-B4A2-700E3D2F2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91" name="Oval 71">
                <a:extLst>
                  <a:ext uri="{FF2B5EF4-FFF2-40B4-BE49-F238E27FC236}">
                    <a16:creationId xmlns:a16="http://schemas.microsoft.com/office/drawing/2014/main" id="{37AD8618-12F8-4CCC-A56D-527D3DA01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92" name="Oval 72">
                <a:extLst>
                  <a:ext uri="{FF2B5EF4-FFF2-40B4-BE49-F238E27FC236}">
                    <a16:creationId xmlns:a16="http://schemas.microsoft.com/office/drawing/2014/main" id="{FFCAFCF4-BCF0-4BFF-B85E-4978CF370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93" name="Oval 73">
                <a:extLst>
                  <a:ext uri="{FF2B5EF4-FFF2-40B4-BE49-F238E27FC236}">
                    <a16:creationId xmlns:a16="http://schemas.microsoft.com/office/drawing/2014/main" id="{FA7E09F3-F980-4452-B199-96A572E68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grpSp>
          <p:nvGrpSpPr>
            <p:cNvPr id="71" name="Group 72">
              <a:extLst>
                <a:ext uri="{FF2B5EF4-FFF2-40B4-BE49-F238E27FC236}">
                  <a16:creationId xmlns:a16="http://schemas.microsoft.com/office/drawing/2014/main" id="{678E5830-E896-48A4-AC7E-F8B83FDBE3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8904" y="2997200"/>
              <a:ext cx="381000" cy="993775"/>
              <a:chOff x="2308" y="1513"/>
              <a:chExt cx="1162" cy="2570"/>
            </a:xfrm>
          </p:grpSpPr>
          <p:grpSp>
            <p:nvGrpSpPr>
              <p:cNvPr id="72" name="Group 73">
                <a:extLst>
                  <a:ext uri="{FF2B5EF4-FFF2-40B4-BE49-F238E27FC236}">
                    <a16:creationId xmlns:a16="http://schemas.microsoft.com/office/drawing/2014/main" id="{E0D55842-6537-4D89-BCBB-B19FF7BD1E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80" name="Freeform 74">
                  <a:extLst>
                    <a:ext uri="{FF2B5EF4-FFF2-40B4-BE49-F238E27FC236}">
                      <a16:creationId xmlns:a16="http://schemas.microsoft.com/office/drawing/2014/main" id="{E593D871-4212-4BDA-A905-89D19550B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75">
                  <a:extLst>
                    <a:ext uri="{FF2B5EF4-FFF2-40B4-BE49-F238E27FC236}">
                      <a16:creationId xmlns:a16="http://schemas.microsoft.com/office/drawing/2014/main" id="{B3550CE9-7AA7-490B-A8A1-2BE7AF33C4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76">
                  <a:extLst>
                    <a:ext uri="{FF2B5EF4-FFF2-40B4-BE49-F238E27FC236}">
                      <a16:creationId xmlns:a16="http://schemas.microsoft.com/office/drawing/2014/main" id="{7F26E317-C749-4FCF-8FC5-CA6745F2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77">
                  <a:extLst>
                    <a:ext uri="{FF2B5EF4-FFF2-40B4-BE49-F238E27FC236}">
                      <a16:creationId xmlns:a16="http://schemas.microsoft.com/office/drawing/2014/main" id="{901AE764-1F73-44F1-9430-31C8DF2A4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" name="Freeform 78">
                  <a:extLst>
                    <a:ext uri="{FF2B5EF4-FFF2-40B4-BE49-F238E27FC236}">
                      <a16:creationId xmlns:a16="http://schemas.microsoft.com/office/drawing/2014/main" id="{6934C66F-FCB8-401D-8B30-4B1BC0E55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79">
                  <a:extLst>
                    <a:ext uri="{FF2B5EF4-FFF2-40B4-BE49-F238E27FC236}">
                      <a16:creationId xmlns:a16="http://schemas.microsoft.com/office/drawing/2014/main" id="{91CC2F1F-A94D-48CE-B4F7-333315F6B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" name="Freeform 80">
                <a:extLst>
                  <a:ext uri="{FF2B5EF4-FFF2-40B4-BE49-F238E27FC236}">
                    <a16:creationId xmlns:a16="http://schemas.microsoft.com/office/drawing/2014/main" id="{D133561E-C1F7-4CD0-9BF1-A0F5296FB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81">
                <a:extLst>
                  <a:ext uri="{FF2B5EF4-FFF2-40B4-BE49-F238E27FC236}">
                    <a16:creationId xmlns:a16="http://schemas.microsoft.com/office/drawing/2014/main" id="{4069EC47-5505-428A-8683-EC3FCBE36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Oval 82">
                <a:extLst>
                  <a:ext uri="{FF2B5EF4-FFF2-40B4-BE49-F238E27FC236}">
                    <a16:creationId xmlns:a16="http://schemas.microsoft.com/office/drawing/2014/main" id="{DCEA544D-ADCC-44DD-83E7-BC5A9472A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76" name="Oval 83">
                <a:extLst>
                  <a:ext uri="{FF2B5EF4-FFF2-40B4-BE49-F238E27FC236}">
                    <a16:creationId xmlns:a16="http://schemas.microsoft.com/office/drawing/2014/main" id="{B09CCC82-53AF-45C5-B5F0-C6C640494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77" name="Oval 84">
                <a:extLst>
                  <a:ext uri="{FF2B5EF4-FFF2-40B4-BE49-F238E27FC236}">
                    <a16:creationId xmlns:a16="http://schemas.microsoft.com/office/drawing/2014/main" id="{295D8431-33A0-4595-8A38-3253577AD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78" name="Oval 85">
                <a:extLst>
                  <a:ext uri="{FF2B5EF4-FFF2-40B4-BE49-F238E27FC236}">
                    <a16:creationId xmlns:a16="http://schemas.microsoft.com/office/drawing/2014/main" id="{061D0E69-7544-4C93-9227-9CA239716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79" name="Oval 86">
                <a:extLst>
                  <a:ext uri="{FF2B5EF4-FFF2-40B4-BE49-F238E27FC236}">
                    <a16:creationId xmlns:a16="http://schemas.microsoft.com/office/drawing/2014/main" id="{FF501343-46CE-4241-8E88-54CE727A6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</p:grpSp>
      <p:sp>
        <p:nvSpPr>
          <p:cNvPr id="106" name="Rounded Rectangular Callout 1">
            <a:extLst>
              <a:ext uri="{FF2B5EF4-FFF2-40B4-BE49-F238E27FC236}">
                <a16:creationId xmlns:a16="http://schemas.microsoft.com/office/drawing/2014/main" id="{FE023FF0-0D4E-4D9A-9305-1CC134BB3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87" y="3505200"/>
            <a:ext cx="313662" cy="457201"/>
          </a:xfrm>
          <a:prstGeom prst="wedgeRoundRectCallout">
            <a:avLst>
              <a:gd name="adj1" fmla="val -79773"/>
              <a:gd name="adj2" fmla="val 28918"/>
              <a:gd name="adj3" fmla="val 16667"/>
            </a:avLst>
          </a:prstGeom>
          <a:noFill/>
          <a:ln w="254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solidFill>
                  <a:schemeClr val="accent2"/>
                </a:solidFill>
              </a:rPr>
              <a:t>6</a:t>
            </a:r>
          </a:p>
        </p:txBody>
      </p:sp>
      <p:sp>
        <p:nvSpPr>
          <p:cNvPr id="107" name="Rounded Rectangular Callout 1">
            <a:extLst>
              <a:ext uri="{FF2B5EF4-FFF2-40B4-BE49-F238E27FC236}">
                <a16:creationId xmlns:a16="http://schemas.microsoft.com/office/drawing/2014/main" id="{A7C207A7-5A8F-467D-8C6A-87C3D22F6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7595" y="2835046"/>
            <a:ext cx="313662" cy="457201"/>
          </a:xfrm>
          <a:prstGeom prst="wedgeRoundRectCallout">
            <a:avLst>
              <a:gd name="adj1" fmla="val 76551"/>
              <a:gd name="adj2" fmla="val 49208"/>
              <a:gd name="adj3" fmla="val 16667"/>
            </a:avLst>
          </a:prstGeom>
          <a:noFill/>
          <a:ln w="254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solidFill>
                  <a:schemeClr val="accent2"/>
                </a:solidFill>
              </a:rPr>
              <a:t>5</a:t>
            </a:r>
          </a:p>
        </p:txBody>
      </p:sp>
      <p:sp>
        <p:nvSpPr>
          <p:cNvPr id="108" name="Rectangle 96">
            <a:extLst>
              <a:ext uri="{FF2B5EF4-FFF2-40B4-BE49-F238E27FC236}">
                <a16:creationId xmlns:a16="http://schemas.microsoft.com/office/drawing/2014/main" id="{2A2376D6-C6CB-4750-979E-51774AC27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760" y="257252"/>
            <a:ext cx="187904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 dirty="0">
                <a:solidFill>
                  <a:schemeClr val="tx2"/>
                </a:solidFill>
              </a:rPr>
              <a:t>(Recursion)</a:t>
            </a:r>
          </a:p>
        </p:txBody>
      </p:sp>
      <p:sp>
        <p:nvSpPr>
          <p:cNvPr id="109" name="Rounded Rectangular Callout 1">
            <a:extLst>
              <a:ext uri="{FF2B5EF4-FFF2-40B4-BE49-F238E27FC236}">
                <a16:creationId xmlns:a16="http://schemas.microsoft.com/office/drawing/2014/main" id="{D93C85E3-0951-47B9-B260-59230EFBA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4" y="856034"/>
            <a:ext cx="7915275" cy="1349003"/>
          </a:xfrm>
          <a:prstGeom prst="wedgeRoundRectCallout">
            <a:avLst>
              <a:gd name="adj1" fmla="val -15861"/>
              <a:gd name="adj2" fmla="val 61096"/>
              <a:gd name="adj3" fmla="val 16667"/>
            </a:avLst>
          </a:prstGeom>
          <a:noFill/>
          <a:ln w="254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I will have a recursive friend for each of my subtrees.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Each will solve the same problem.</a:t>
            </a:r>
          </a:p>
        </p:txBody>
      </p:sp>
    </p:spTree>
    <p:extLst>
      <p:ext uri="{BB962C8B-B14F-4D97-AF65-F5344CB8AC3E}">
        <p14:creationId xmlns:p14="http://schemas.microsoft.com/office/powerpoint/2010/main" val="1408703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/>
      <p:bldP spid="106" grpId="0" animBg="1"/>
      <p:bldP spid="10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grpSp>
        <p:nvGrpSpPr>
          <p:cNvPr id="242691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4273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42785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6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274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4278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4274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42781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2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4274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4277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2743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42777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8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274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4277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274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42773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4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4274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4277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4274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42769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0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42748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4276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4274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42765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6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4275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4276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4275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2692" name="Group 88"/>
          <p:cNvGrpSpPr>
            <a:grpSpLocks/>
          </p:cNvGrpSpPr>
          <p:nvPr/>
        </p:nvGrpSpPr>
        <p:grpSpPr bwMode="auto">
          <a:xfrm>
            <a:off x="3886200" y="3151236"/>
            <a:ext cx="457200" cy="914400"/>
            <a:chOff x="2432" y="1328"/>
            <a:chExt cx="906" cy="2075"/>
          </a:xfrm>
        </p:grpSpPr>
        <p:sp>
          <p:nvSpPr>
            <p:cNvPr id="242733" name="Freeform 8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4" name="Freeform 9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5" name="Freeform 9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6" name="Freeform 9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7" name="Freeform 9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8" name="Freeform 9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7" name="Text Box 3">
            <a:extLst>
              <a:ext uri="{FF2B5EF4-FFF2-40B4-BE49-F238E27FC236}">
                <a16:creationId xmlns:a16="http://schemas.microsoft.com/office/drawing/2014/main" id="{3C2927D9-0C81-4A26-A0BE-0534B18A6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6" y="2187973"/>
            <a:ext cx="22525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number of nodes</a:t>
            </a:r>
          </a:p>
        </p:txBody>
      </p:sp>
      <p:sp>
        <p:nvSpPr>
          <p:cNvPr id="106" name="Rounded Rectangular Callout 1">
            <a:extLst>
              <a:ext uri="{FF2B5EF4-FFF2-40B4-BE49-F238E27FC236}">
                <a16:creationId xmlns:a16="http://schemas.microsoft.com/office/drawing/2014/main" id="{FE023FF0-0D4E-4D9A-9305-1CC134BB3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87" y="3505200"/>
            <a:ext cx="313662" cy="457201"/>
          </a:xfrm>
          <a:prstGeom prst="wedgeRoundRectCallout">
            <a:avLst>
              <a:gd name="adj1" fmla="val -79773"/>
              <a:gd name="adj2" fmla="val 28918"/>
              <a:gd name="adj3" fmla="val 16667"/>
            </a:avLst>
          </a:prstGeom>
          <a:noFill/>
          <a:ln w="254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solidFill>
                  <a:schemeClr val="accent2"/>
                </a:solidFill>
              </a:rPr>
              <a:t>6</a:t>
            </a:r>
          </a:p>
        </p:txBody>
      </p:sp>
      <p:sp>
        <p:nvSpPr>
          <p:cNvPr id="107" name="Rounded Rectangular Callout 1">
            <a:extLst>
              <a:ext uri="{FF2B5EF4-FFF2-40B4-BE49-F238E27FC236}">
                <a16:creationId xmlns:a16="http://schemas.microsoft.com/office/drawing/2014/main" id="{A7C207A7-5A8F-467D-8C6A-87C3D22F6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7595" y="2835046"/>
            <a:ext cx="313662" cy="457201"/>
          </a:xfrm>
          <a:prstGeom prst="wedgeRoundRectCallout">
            <a:avLst>
              <a:gd name="adj1" fmla="val 76551"/>
              <a:gd name="adj2" fmla="val 49208"/>
              <a:gd name="adj3" fmla="val 16667"/>
            </a:avLst>
          </a:prstGeom>
          <a:noFill/>
          <a:ln w="254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solidFill>
                  <a:schemeClr val="accent2"/>
                </a:solidFill>
              </a:rPr>
              <a:t>5</a:t>
            </a:r>
          </a:p>
        </p:txBody>
      </p:sp>
      <p:sp>
        <p:nvSpPr>
          <p:cNvPr id="108" name="Rectangle 96">
            <a:extLst>
              <a:ext uri="{FF2B5EF4-FFF2-40B4-BE49-F238E27FC236}">
                <a16:creationId xmlns:a16="http://schemas.microsoft.com/office/drawing/2014/main" id="{2A2376D6-C6CB-4750-979E-51774AC27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760" y="257252"/>
            <a:ext cx="187904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 dirty="0">
                <a:solidFill>
                  <a:schemeClr val="tx2"/>
                </a:solidFill>
              </a:rPr>
              <a:t>(Recursion)</a:t>
            </a:r>
          </a:p>
        </p:txBody>
      </p:sp>
      <p:sp>
        <p:nvSpPr>
          <p:cNvPr id="109" name="Rounded Rectangular Callout 1">
            <a:extLst>
              <a:ext uri="{FF2B5EF4-FFF2-40B4-BE49-F238E27FC236}">
                <a16:creationId xmlns:a16="http://schemas.microsoft.com/office/drawing/2014/main" id="{D93C85E3-0951-47B9-B260-59230EFBA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4" y="856034"/>
            <a:ext cx="7915275" cy="1349003"/>
          </a:xfrm>
          <a:prstGeom prst="wedgeRoundRectCallout">
            <a:avLst>
              <a:gd name="adj1" fmla="val -15861"/>
              <a:gd name="adj2" fmla="val 61096"/>
              <a:gd name="adj3" fmla="val 16667"/>
            </a:avLst>
          </a:prstGeom>
          <a:noFill/>
          <a:ln w="254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I am one stack fame.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Being lazy, I will only consider the root node of my tree.</a:t>
            </a:r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EDD45818-6994-4029-9539-7255EE3556E8}"/>
              </a:ext>
            </a:extLst>
          </p:cNvPr>
          <p:cNvSpPr/>
          <p:nvPr/>
        </p:nvSpPr>
        <p:spPr bwMode="auto">
          <a:xfrm>
            <a:off x="4114800" y="2932044"/>
            <a:ext cx="1058655" cy="990600"/>
          </a:xfrm>
          <a:prstGeom prst="ellips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Rounded Rectangular Callout 1">
            <a:extLst>
              <a:ext uri="{FF2B5EF4-FFF2-40B4-BE49-F238E27FC236}">
                <a16:creationId xmlns:a16="http://schemas.microsoft.com/office/drawing/2014/main" id="{D88F2F8D-5376-4D00-86B1-871224487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6338" y="3124199"/>
            <a:ext cx="313662" cy="457201"/>
          </a:xfrm>
          <a:prstGeom prst="wedgeRoundRectCallout">
            <a:avLst>
              <a:gd name="adj1" fmla="val 94219"/>
              <a:gd name="adj2" fmla="val -17459"/>
              <a:gd name="adj3" fmla="val 16667"/>
            </a:avLst>
          </a:prstGeom>
          <a:noFill/>
          <a:ln w="254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solidFill>
                  <a:schemeClr val="tx2"/>
                </a:solidFill>
              </a:rPr>
              <a:t>1</a:t>
            </a: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F5A95C1B-0A13-4F9D-A62A-6202DBCE6AD9}"/>
              </a:ext>
            </a:extLst>
          </p:cNvPr>
          <p:cNvGrpSpPr/>
          <p:nvPr/>
        </p:nvGrpSpPr>
        <p:grpSpPr>
          <a:xfrm>
            <a:off x="73025" y="2997200"/>
            <a:ext cx="8461375" cy="3708400"/>
            <a:chOff x="73025" y="2997200"/>
            <a:chExt cx="8461375" cy="3708400"/>
          </a:xfrm>
        </p:grpSpPr>
        <p:sp>
          <p:nvSpPr>
            <p:cNvPr id="111" name="Freeform 56">
              <a:extLst>
                <a:ext uri="{FF2B5EF4-FFF2-40B4-BE49-F238E27FC236}">
                  <a16:creationId xmlns:a16="http://schemas.microsoft.com/office/drawing/2014/main" id="{F75B3200-7AF4-4FB9-AB97-24AE7CC36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" y="3729038"/>
              <a:ext cx="4643438" cy="2359025"/>
            </a:xfrm>
            <a:custGeom>
              <a:avLst/>
              <a:gdLst>
                <a:gd name="T0" fmla="*/ 1449 w 2928"/>
                <a:gd name="T1" fmla="*/ 0 h 1488"/>
                <a:gd name="T2" fmla="*/ 0 w 2928"/>
                <a:gd name="T3" fmla="*/ 1146 h 1488"/>
                <a:gd name="T4" fmla="*/ 288 w 2928"/>
                <a:gd name="T5" fmla="*/ 1434 h 1488"/>
                <a:gd name="T6" fmla="*/ 2511 w 2928"/>
                <a:gd name="T7" fmla="*/ 1434 h 1488"/>
                <a:gd name="T8" fmla="*/ 2847 w 2928"/>
                <a:gd name="T9" fmla="*/ 1077 h 1488"/>
                <a:gd name="T10" fmla="*/ 1449 w 2928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8"/>
                <a:gd name="T19" fmla="*/ 0 h 1488"/>
                <a:gd name="T20" fmla="*/ 2928 w 2928"/>
                <a:gd name="T21" fmla="*/ 1488 h 14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57">
              <a:extLst>
                <a:ext uri="{FF2B5EF4-FFF2-40B4-BE49-F238E27FC236}">
                  <a16:creationId xmlns:a16="http://schemas.microsoft.com/office/drawing/2014/main" id="{2B209EAB-79A3-43D9-9F24-517033C10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600" y="3581400"/>
              <a:ext cx="3352800" cy="3124200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12"/>
                <a:gd name="T19" fmla="*/ 0 h 1968"/>
                <a:gd name="T20" fmla="*/ 2112 w 2112"/>
                <a:gd name="T21" fmla="*/ 1968 h 19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" name="Group 59">
              <a:extLst>
                <a:ext uri="{FF2B5EF4-FFF2-40B4-BE49-F238E27FC236}">
                  <a16:creationId xmlns:a16="http://schemas.microsoft.com/office/drawing/2014/main" id="{94DBA31B-6C1A-4A76-AB02-44816950356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4355" y="3605175"/>
              <a:ext cx="381000" cy="993775"/>
              <a:chOff x="2308" y="1513"/>
              <a:chExt cx="1162" cy="2570"/>
            </a:xfrm>
          </p:grpSpPr>
          <p:grpSp>
            <p:nvGrpSpPr>
              <p:cNvPr id="129" name="Group 60">
                <a:extLst>
                  <a:ext uri="{FF2B5EF4-FFF2-40B4-BE49-F238E27FC236}">
                    <a16:creationId xmlns:a16="http://schemas.microsoft.com/office/drawing/2014/main" id="{F75FFA7B-BE59-402D-BA2A-DCF713423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37" name="Freeform 61">
                  <a:extLst>
                    <a:ext uri="{FF2B5EF4-FFF2-40B4-BE49-F238E27FC236}">
                      <a16:creationId xmlns:a16="http://schemas.microsoft.com/office/drawing/2014/main" id="{DBB2C5B8-0C6D-4BAE-BB1C-7D1B04604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Freeform 62">
                  <a:extLst>
                    <a:ext uri="{FF2B5EF4-FFF2-40B4-BE49-F238E27FC236}">
                      <a16:creationId xmlns:a16="http://schemas.microsoft.com/office/drawing/2014/main" id="{391CEE62-ECC1-4EA2-9A76-6A59BCE0EA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63">
                  <a:extLst>
                    <a:ext uri="{FF2B5EF4-FFF2-40B4-BE49-F238E27FC236}">
                      <a16:creationId xmlns:a16="http://schemas.microsoft.com/office/drawing/2014/main" id="{56C18C32-0982-46B3-8FF8-E9AF8369E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64">
                  <a:extLst>
                    <a:ext uri="{FF2B5EF4-FFF2-40B4-BE49-F238E27FC236}">
                      <a16:creationId xmlns:a16="http://schemas.microsoft.com/office/drawing/2014/main" id="{478C98FD-617D-44A0-A3DA-94F679BC98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65">
                  <a:extLst>
                    <a:ext uri="{FF2B5EF4-FFF2-40B4-BE49-F238E27FC236}">
                      <a16:creationId xmlns:a16="http://schemas.microsoft.com/office/drawing/2014/main" id="{F8BBE393-6125-446C-BC9D-900639850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66">
                  <a:extLst>
                    <a:ext uri="{FF2B5EF4-FFF2-40B4-BE49-F238E27FC236}">
                      <a16:creationId xmlns:a16="http://schemas.microsoft.com/office/drawing/2014/main" id="{6DADD5BC-CAAA-4945-9F7D-17D33266B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0" name="Freeform 67">
                <a:extLst>
                  <a:ext uri="{FF2B5EF4-FFF2-40B4-BE49-F238E27FC236}">
                    <a16:creationId xmlns:a16="http://schemas.microsoft.com/office/drawing/2014/main" id="{2EB79589-1252-4714-903C-0DE1113AA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68">
                <a:extLst>
                  <a:ext uri="{FF2B5EF4-FFF2-40B4-BE49-F238E27FC236}">
                    <a16:creationId xmlns:a16="http://schemas.microsoft.com/office/drawing/2014/main" id="{FF6BD7E4-C54D-417B-8CD1-C7465C8D8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Oval 69">
                <a:extLst>
                  <a:ext uri="{FF2B5EF4-FFF2-40B4-BE49-F238E27FC236}">
                    <a16:creationId xmlns:a16="http://schemas.microsoft.com/office/drawing/2014/main" id="{89945A07-2EC5-4EF9-96DE-A3E63F999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33" name="Oval 70">
                <a:extLst>
                  <a:ext uri="{FF2B5EF4-FFF2-40B4-BE49-F238E27FC236}">
                    <a16:creationId xmlns:a16="http://schemas.microsoft.com/office/drawing/2014/main" id="{825CE261-EB1D-42CB-840E-E8F906F3D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34" name="Oval 71">
                <a:extLst>
                  <a:ext uri="{FF2B5EF4-FFF2-40B4-BE49-F238E27FC236}">
                    <a16:creationId xmlns:a16="http://schemas.microsoft.com/office/drawing/2014/main" id="{1B50DF9F-9979-4402-9B8C-8C81DDDC7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35" name="Oval 72">
                <a:extLst>
                  <a:ext uri="{FF2B5EF4-FFF2-40B4-BE49-F238E27FC236}">
                    <a16:creationId xmlns:a16="http://schemas.microsoft.com/office/drawing/2014/main" id="{16746EC0-3DF7-40CE-80F3-9210F757D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36" name="Oval 73">
                <a:extLst>
                  <a:ext uri="{FF2B5EF4-FFF2-40B4-BE49-F238E27FC236}">
                    <a16:creationId xmlns:a16="http://schemas.microsoft.com/office/drawing/2014/main" id="{B0C50BC0-EFAB-4D40-8BAB-EEDEF9E79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grpSp>
          <p:nvGrpSpPr>
            <p:cNvPr id="114" name="Group 72">
              <a:extLst>
                <a:ext uri="{FF2B5EF4-FFF2-40B4-BE49-F238E27FC236}">
                  <a16:creationId xmlns:a16="http://schemas.microsoft.com/office/drawing/2014/main" id="{E25ABE1E-AC57-4F23-8AB5-57B9AC784A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8904" y="2997200"/>
              <a:ext cx="381000" cy="993775"/>
              <a:chOff x="2308" y="1513"/>
              <a:chExt cx="1162" cy="2570"/>
            </a:xfrm>
          </p:grpSpPr>
          <p:grpSp>
            <p:nvGrpSpPr>
              <p:cNvPr id="115" name="Group 73">
                <a:extLst>
                  <a:ext uri="{FF2B5EF4-FFF2-40B4-BE49-F238E27FC236}">
                    <a16:creationId xmlns:a16="http://schemas.microsoft.com/office/drawing/2014/main" id="{843AE123-10C1-411F-9B9E-B957D97463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23" name="Freeform 74">
                  <a:extLst>
                    <a:ext uri="{FF2B5EF4-FFF2-40B4-BE49-F238E27FC236}">
                      <a16:creationId xmlns:a16="http://schemas.microsoft.com/office/drawing/2014/main" id="{AD708022-B1BE-4718-9ABC-27EBB7772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75">
                  <a:extLst>
                    <a:ext uri="{FF2B5EF4-FFF2-40B4-BE49-F238E27FC236}">
                      <a16:creationId xmlns:a16="http://schemas.microsoft.com/office/drawing/2014/main" id="{F7C1F632-47F9-4FD0-B59C-574A53274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76">
                  <a:extLst>
                    <a:ext uri="{FF2B5EF4-FFF2-40B4-BE49-F238E27FC236}">
                      <a16:creationId xmlns:a16="http://schemas.microsoft.com/office/drawing/2014/main" id="{510DA6AD-2F35-4ACF-8E83-499E341F40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77">
                  <a:extLst>
                    <a:ext uri="{FF2B5EF4-FFF2-40B4-BE49-F238E27FC236}">
                      <a16:creationId xmlns:a16="http://schemas.microsoft.com/office/drawing/2014/main" id="{4D3A5A3A-BDFD-4866-B79C-AD853F1307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8">
                  <a:extLst>
                    <a:ext uri="{FF2B5EF4-FFF2-40B4-BE49-F238E27FC236}">
                      <a16:creationId xmlns:a16="http://schemas.microsoft.com/office/drawing/2014/main" id="{CD86687E-817C-42E9-AA0C-3F2C3B5DDE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 79">
                  <a:extLst>
                    <a:ext uri="{FF2B5EF4-FFF2-40B4-BE49-F238E27FC236}">
                      <a16:creationId xmlns:a16="http://schemas.microsoft.com/office/drawing/2014/main" id="{3DF8C5AE-B506-494F-8137-3DEC4BBD9A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6" name="Freeform 80">
                <a:extLst>
                  <a:ext uri="{FF2B5EF4-FFF2-40B4-BE49-F238E27FC236}">
                    <a16:creationId xmlns:a16="http://schemas.microsoft.com/office/drawing/2014/main" id="{1A1FFF49-B791-46AD-9A89-2F9FC05A8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81">
                <a:extLst>
                  <a:ext uri="{FF2B5EF4-FFF2-40B4-BE49-F238E27FC236}">
                    <a16:creationId xmlns:a16="http://schemas.microsoft.com/office/drawing/2014/main" id="{8AC460B3-4EC4-446B-8263-F76814233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Oval 82">
                <a:extLst>
                  <a:ext uri="{FF2B5EF4-FFF2-40B4-BE49-F238E27FC236}">
                    <a16:creationId xmlns:a16="http://schemas.microsoft.com/office/drawing/2014/main" id="{F3A2EB72-51A5-4C9C-8C33-5ED023F56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19" name="Oval 83">
                <a:extLst>
                  <a:ext uri="{FF2B5EF4-FFF2-40B4-BE49-F238E27FC236}">
                    <a16:creationId xmlns:a16="http://schemas.microsoft.com/office/drawing/2014/main" id="{29CBBF72-7A90-4F4A-BDBB-B42F93156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20" name="Oval 84">
                <a:extLst>
                  <a:ext uri="{FF2B5EF4-FFF2-40B4-BE49-F238E27FC236}">
                    <a16:creationId xmlns:a16="http://schemas.microsoft.com/office/drawing/2014/main" id="{222C91A0-BADB-4D41-BC61-DCFFBCB5A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21" name="Oval 85">
                <a:extLst>
                  <a:ext uri="{FF2B5EF4-FFF2-40B4-BE49-F238E27FC236}">
                    <a16:creationId xmlns:a16="http://schemas.microsoft.com/office/drawing/2014/main" id="{E8F1C66E-9A2C-4299-AAFB-9F8C34FAA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22" name="Oval 86">
                <a:extLst>
                  <a:ext uri="{FF2B5EF4-FFF2-40B4-BE49-F238E27FC236}">
                    <a16:creationId xmlns:a16="http://schemas.microsoft.com/office/drawing/2014/main" id="{FB3D9FD4-AB17-48D6-A616-B205D653C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1823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10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grpSp>
        <p:nvGrpSpPr>
          <p:cNvPr id="242691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4273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42785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6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274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4278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4274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42781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2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4274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4277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8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2743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42777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8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274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4277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274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42773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4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4274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4277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4274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42769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70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42748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4276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4274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42765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6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4275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4276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276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4275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6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2692" name="Group 88"/>
          <p:cNvGrpSpPr>
            <a:grpSpLocks/>
          </p:cNvGrpSpPr>
          <p:nvPr/>
        </p:nvGrpSpPr>
        <p:grpSpPr bwMode="auto">
          <a:xfrm>
            <a:off x="3886200" y="3151236"/>
            <a:ext cx="457200" cy="914400"/>
            <a:chOff x="2432" y="1328"/>
            <a:chExt cx="906" cy="2075"/>
          </a:xfrm>
        </p:grpSpPr>
        <p:sp>
          <p:nvSpPr>
            <p:cNvPr id="242733" name="Freeform 8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4" name="Freeform 9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5" name="Freeform 9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6" name="Freeform 9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7" name="Freeform 9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8" name="Freeform 9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7" name="Text Box 3">
            <a:extLst>
              <a:ext uri="{FF2B5EF4-FFF2-40B4-BE49-F238E27FC236}">
                <a16:creationId xmlns:a16="http://schemas.microsoft.com/office/drawing/2014/main" id="{3C2927D9-0C81-4A26-A0BE-0534B18A6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6" y="2187973"/>
            <a:ext cx="22525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number of nodes</a:t>
            </a:r>
          </a:p>
        </p:txBody>
      </p:sp>
      <p:sp>
        <p:nvSpPr>
          <p:cNvPr id="106" name="Rounded Rectangular Callout 1">
            <a:extLst>
              <a:ext uri="{FF2B5EF4-FFF2-40B4-BE49-F238E27FC236}">
                <a16:creationId xmlns:a16="http://schemas.microsoft.com/office/drawing/2014/main" id="{FE023FF0-0D4E-4D9A-9305-1CC134BB3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87" y="3505200"/>
            <a:ext cx="313662" cy="457201"/>
          </a:xfrm>
          <a:prstGeom prst="wedgeRoundRectCallout">
            <a:avLst>
              <a:gd name="adj1" fmla="val -79773"/>
              <a:gd name="adj2" fmla="val 28918"/>
              <a:gd name="adj3" fmla="val 16667"/>
            </a:avLst>
          </a:prstGeom>
          <a:noFill/>
          <a:ln w="254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solidFill>
                  <a:schemeClr val="accent2"/>
                </a:solidFill>
              </a:rPr>
              <a:t>6</a:t>
            </a:r>
          </a:p>
        </p:txBody>
      </p:sp>
      <p:sp>
        <p:nvSpPr>
          <p:cNvPr id="107" name="Rounded Rectangular Callout 1">
            <a:extLst>
              <a:ext uri="{FF2B5EF4-FFF2-40B4-BE49-F238E27FC236}">
                <a16:creationId xmlns:a16="http://schemas.microsoft.com/office/drawing/2014/main" id="{A7C207A7-5A8F-467D-8C6A-87C3D22F6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7595" y="2835046"/>
            <a:ext cx="313662" cy="457201"/>
          </a:xfrm>
          <a:prstGeom prst="wedgeRoundRectCallout">
            <a:avLst>
              <a:gd name="adj1" fmla="val 76551"/>
              <a:gd name="adj2" fmla="val 49208"/>
              <a:gd name="adj3" fmla="val 16667"/>
            </a:avLst>
          </a:prstGeom>
          <a:noFill/>
          <a:ln w="254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solidFill>
                  <a:schemeClr val="accent2"/>
                </a:solidFill>
              </a:rPr>
              <a:t>5</a:t>
            </a:r>
          </a:p>
        </p:txBody>
      </p:sp>
      <p:sp>
        <p:nvSpPr>
          <p:cNvPr id="108" name="Rectangle 96">
            <a:extLst>
              <a:ext uri="{FF2B5EF4-FFF2-40B4-BE49-F238E27FC236}">
                <a16:creationId xmlns:a16="http://schemas.microsoft.com/office/drawing/2014/main" id="{2A2376D6-C6CB-4750-979E-51774AC27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760" y="257252"/>
            <a:ext cx="187904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 dirty="0">
                <a:solidFill>
                  <a:schemeClr val="tx2"/>
                </a:solidFill>
              </a:rPr>
              <a:t>(Recursion)</a:t>
            </a:r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EDD45818-6994-4029-9539-7255EE3556E8}"/>
              </a:ext>
            </a:extLst>
          </p:cNvPr>
          <p:cNvSpPr/>
          <p:nvPr/>
        </p:nvSpPr>
        <p:spPr bwMode="auto">
          <a:xfrm>
            <a:off x="4114800" y="2932044"/>
            <a:ext cx="1058655" cy="990600"/>
          </a:xfrm>
          <a:prstGeom prst="ellips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F5A95C1B-0A13-4F9D-A62A-6202DBCE6AD9}"/>
              </a:ext>
            </a:extLst>
          </p:cNvPr>
          <p:cNvGrpSpPr/>
          <p:nvPr/>
        </p:nvGrpSpPr>
        <p:grpSpPr>
          <a:xfrm>
            <a:off x="73025" y="2997200"/>
            <a:ext cx="8461375" cy="3708400"/>
            <a:chOff x="73025" y="2997200"/>
            <a:chExt cx="8461375" cy="3708400"/>
          </a:xfrm>
        </p:grpSpPr>
        <p:sp>
          <p:nvSpPr>
            <p:cNvPr id="111" name="Freeform 56">
              <a:extLst>
                <a:ext uri="{FF2B5EF4-FFF2-40B4-BE49-F238E27FC236}">
                  <a16:creationId xmlns:a16="http://schemas.microsoft.com/office/drawing/2014/main" id="{F75B3200-7AF4-4FB9-AB97-24AE7CC36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" y="3729038"/>
              <a:ext cx="4643438" cy="2359025"/>
            </a:xfrm>
            <a:custGeom>
              <a:avLst/>
              <a:gdLst>
                <a:gd name="T0" fmla="*/ 1449 w 2928"/>
                <a:gd name="T1" fmla="*/ 0 h 1488"/>
                <a:gd name="T2" fmla="*/ 0 w 2928"/>
                <a:gd name="T3" fmla="*/ 1146 h 1488"/>
                <a:gd name="T4" fmla="*/ 288 w 2928"/>
                <a:gd name="T5" fmla="*/ 1434 h 1488"/>
                <a:gd name="T6" fmla="*/ 2511 w 2928"/>
                <a:gd name="T7" fmla="*/ 1434 h 1488"/>
                <a:gd name="T8" fmla="*/ 2847 w 2928"/>
                <a:gd name="T9" fmla="*/ 1077 h 1488"/>
                <a:gd name="T10" fmla="*/ 1449 w 2928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8"/>
                <a:gd name="T19" fmla="*/ 0 h 1488"/>
                <a:gd name="T20" fmla="*/ 2928 w 2928"/>
                <a:gd name="T21" fmla="*/ 1488 h 14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57">
              <a:extLst>
                <a:ext uri="{FF2B5EF4-FFF2-40B4-BE49-F238E27FC236}">
                  <a16:creationId xmlns:a16="http://schemas.microsoft.com/office/drawing/2014/main" id="{2B209EAB-79A3-43D9-9F24-517033C10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600" y="3581400"/>
              <a:ext cx="3352800" cy="3124200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12"/>
                <a:gd name="T19" fmla="*/ 0 h 1968"/>
                <a:gd name="T20" fmla="*/ 2112 w 2112"/>
                <a:gd name="T21" fmla="*/ 1968 h 19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" name="Group 59">
              <a:extLst>
                <a:ext uri="{FF2B5EF4-FFF2-40B4-BE49-F238E27FC236}">
                  <a16:creationId xmlns:a16="http://schemas.microsoft.com/office/drawing/2014/main" id="{94DBA31B-6C1A-4A76-AB02-44816950356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4355" y="3605175"/>
              <a:ext cx="381000" cy="993775"/>
              <a:chOff x="2308" y="1513"/>
              <a:chExt cx="1162" cy="2570"/>
            </a:xfrm>
          </p:grpSpPr>
          <p:grpSp>
            <p:nvGrpSpPr>
              <p:cNvPr id="129" name="Group 60">
                <a:extLst>
                  <a:ext uri="{FF2B5EF4-FFF2-40B4-BE49-F238E27FC236}">
                    <a16:creationId xmlns:a16="http://schemas.microsoft.com/office/drawing/2014/main" id="{F75FFA7B-BE59-402D-BA2A-DCF713423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37" name="Freeform 61">
                  <a:extLst>
                    <a:ext uri="{FF2B5EF4-FFF2-40B4-BE49-F238E27FC236}">
                      <a16:creationId xmlns:a16="http://schemas.microsoft.com/office/drawing/2014/main" id="{DBB2C5B8-0C6D-4BAE-BB1C-7D1B04604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Freeform 62">
                  <a:extLst>
                    <a:ext uri="{FF2B5EF4-FFF2-40B4-BE49-F238E27FC236}">
                      <a16:creationId xmlns:a16="http://schemas.microsoft.com/office/drawing/2014/main" id="{391CEE62-ECC1-4EA2-9A76-6A59BCE0EA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63">
                  <a:extLst>
                    <a:ext uri="{FF2B5EF4-FFF2-40B4-BE49-F238E27FC236}">
                      <a16:creationId xmlns:a16="http://schemas.microsoft.com/office/drawing/2014/main" id="{56C18C32-0982-46B3-8FF8-E9AF8369E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64">
                  <a:extLst>
                    <a:ext uri="{FF2B5EF4-FFF2-40B4-BE49-F238E27FC236}">
                      <a16:creationId xmlns:a16="http://schemas.microsoft.com/office/drawing/2014/main" id="{478C98FD-617D-44A0-A3DA-94F679BC98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65">
                  <a:extLst>
                    <a:ext uri="{FF2B5EF4-FFF2-40B4-BE49-F238E27FC236}">
                      <a16:creationId xmlns:a16="http://schemas.microsoft.com/office/drawing/2014/main" id="{F8BBE393-6125-446C-BC9D-900639850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66">
                  <a:extLst>
                    <a:ext uri="{FF2B5EF4-FFF2-40B4-BE49-F238E27FC236}">
                      <a16:creationId xmlns:a16="http://schemas.microsoft.com/office/drawing/2014/main" id="{6DADD5BC-CAAA-4945-9F7D-17D33266B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0" name="Freeform 67">
                <a:extLst>
                  <a:ext uri="{FF2B5EF4-FFF2-40B4-BE49-F238E27FC236}">
                    <a16:creationId xmlns:a16="http://schemas.microsoft.com/office/drawing/2014/main" id="{2EB79589-1252-4714-903C-0DE1113AA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68">
                <a:extLst>
                  <a:ext uri="{FF2B5EF4-FFF2-40B4-BE49-F238E27FC236}">
                    <a16:creationId xmlns:a16="http://schemas.microsoft.com/office/drawing/2014/main" id="{FF6BD7E4-C54D-417B-8CD1-C7465C8D8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Oval 69">
                <a:extLst>
                  <a:ext uri="{FF2B5EF4-FFF2-40B4-BE49-F238E27FC236}">
                    <a16:creationId xmlns:a16="http://schemas.microsoft.com/office/drawing/2014/main" id="{89945A07-2EC5-4EF9-96DE-A3E63F999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33" name="Oval 70">
                <a:extLst>
                  <a:ext uri="{FF2B5EF4-FFF2-40B4-BE49-F238E27FC236}">
                    <a16:creationId xmlns:a16="http://schemas.microsoft.com/office/drawing/2014/main" id="{825CE261-EB1D-42CB-840E-E8F906F3D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34" name="Oval 71">
                <a:extLst>
                  <a:ext uri="{FF2B5EF4-FFF2-40B4-BE49-F238E27FC236}">
                    <a16:creationId xmlns:a16="http://schemas.microsoft.com/office/drawing/2014/main" id="{1B50DF9F-9979-4402-9B8C-8C81DDDC7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35" name="Oval 72">
                <a:extLst>
                  <a:ext uri="{FF2B5EF4-FFF2-40B4-BE49-F238E27FC236}">
                    <a16:creationId xmlns:a16="http://schemas.microsoft.com/office/drawing/2014/main" id="{16746EC0-3DF7-40CE-80F3-9210F757D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36" name="Oval 73">
                <a:extLst>
                  <a:ext uri="{FF2B5EF4-FFF2-40B4-BE49-F238E27FC236}">
                    <a16:creationId xmlns:a16="http://schemas.microsoft.com/office/drawing/2014/main" id="{B0C50BC0-EFAB-4D40-8BAB-EEDEF9E79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grpSp>
          <p:nvGrpSpPr>
            <p:cNvPr id="114" name="Group 72">
              <a:extLst>
                <a:ext uri="{FF2B5EF4-FFF2-40B4-BE49-F238E27FC236}">
                  <a16:creationId xmlns:a16="http://schemas.microsoft.com/office/drawing/2014/main" id="{E25ABE1E-AC57-4F23-8AB5-57B9AC784A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8904" y="2997200"/>
              <a:ext cx="381000" cy="993775"/>
              <a:chOff x="2308" y="1513"/>
              <a:chExt cx="1162" cy="2570"/>
            </a:xfrm>
          </p:grpSpPr>
          <p:grpSp>
            <p:nvGrpSpPr>
              <p:cNvPr id="115" name="Group 73">
                <a:extLst>
                  <a:ext uri="{FF2B5EF4-FFF2-40B4-BE49-F238E27FC236}">
                    <a16:creationId xmlns:a16="http://schemas.microsoft.com/office/drawing/2014/main" id="{843AE123-10C1-411F-9B9E-B957D97463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23" name="Freeform 74">
                  <a:extLst>
                    <a:ext uri="{FF2B5EF4-FFF2-40B4-BE49-F238E27FC236}">
                      <a16:creationId xmlns:a16="http://schemas.microsoft.com/office/drawing/2014/main" id="{AD708022-B1BE-4718-9ABC-27EBB7772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75">
                  <a:extLst>
                    <a:ext uri="{FF2B5EF4-FFF2-40B4-BE49-F238E27FC236}">
                      <a16:creationId xmlns:a16="http://schemas.microsoft.com/office/drawing/2014/main" id="{F7C1F632-47F9-4FD0-B59C-574A53274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76">
                  <a:extLst>
                    <a:ext uri="{FF2B5EF4-FFF2-40B4-BE49-F238E27FC236}">
                      <a16:creationId xmlns:a16="http://schemas.microsoft.com/office/drawing/2014/main" id="{510DA6AD-2F35-4ACF-8E83-499E341F40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77">
                  <a:extLst>
                    <a:ext uri="{FF2B5EF4-FFF2-40B4-BE49-F238E27FC236}">
                      <a16:creationId xmlns:a16="http://schemas.microsoft.com/office/drawing/2014/main" id="{4D3A5A3A-BDFD-4866-B79C-AD853F1307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8">
                  <a:extLst>
                    <a:ext uri="{FF2B5EF4-FFF2-40B4-BE49-F238E27FC236}">
                      <a16:creationId xmlns:a16="http://schemas.microsoft.com/office/drawing/2014/main" id="{CD86687E-817C-42E9-AA0C-3F2C3B5DDE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 79">
                  <a:extLst>
                    <a:ext uri="{FF2B5EF4-FFF2-40B4-BE49-F238E27FC236}">
                      <a16:creationId xmlns:a16="http://schemas.microsoft.com/office/drawing/2014/main" id="{3DF8C5AE-B506-494F-8137-3DEC4BBD9A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6" name="Freeform 80">
                <a:extLst>
                  <a:ext uri="{FF2B5EF4-FFF2-40B4-BE49-F238E27FC236}">
                    <a16:creationId xmlns:a16="http://schemas.microsoft.com/office/drawing/2014/main" id="{1A1FFF49-B791-46AD-9A89-2F9FC05A8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81">
                <a:extLst>
                  <a:ext uri="{FF2B5EF4-FFF2-40B4-BE49-F238E27FC236}">
                    <a16:creationId xmlns:a16="http://schemas.microsoft.com/office/drawing/2014/main" id="{8AC460B3-4EC4-446B-8263-F76814233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Oval 82">
                <a:extLst>
                  <a:ext uri="{FF2B5EF4-FFF2-40B4-BE49-F238E27FC236}">
                    <a16:creationId xmlns:a16="http://schemas.microsoft.com/office/drawing/2014/main" id="{F3A2EB72-51A5-4C9C-8C33-5ED023F56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19" name="Oval 83">
                <a:extLst>
                  <a:ext uri="{FF2B5EF4-FFF2-40B4-BE49-F238E27FC236}">
                    <a16:creationId xmlns:a16="http://schemas.microsoft.com/office/drawing/2014/main" id="{29CBBF72-7A90-4F4A-BDBB-B42F93156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20" name="Oval 84">
                <a:extLst>
                  <a:ext uri="{FF2B5EF4-FFF2-40B4-BE49-F238E27FC236}">
                    <a16:creationId xmlns:a16="http://schemas.microsoft.com/office/drawing/2014/main" id="{222C91A0-BADB-4D41-BC61-DCFFBCB5A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21" name="Oval 85">
                <a:extLst>
                  <a:ext uri="{FF2B5EF4-FFF2-40B4-BE49-F238E27FC236}">
                    <a16:creationId xmlns:a16="http://schemas.microsoft.com/office/drawing/2014/main" id="{E8F1C66E-9A2C-4299-AAFB-9F8C34FAA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22" name="Oval 86">
                <a:extLst>
                  <a:ext uri="{FF2B5EF4-FFF2-40B4-BE49-F238E27FC236}">
                    <a16:creationId xmlns:a16="http://schemas.microsoft.com/office/drawing/2014/main" id="{FB3D9FD4-AB17-48D6-A616-B205D653C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</p:grpSp>
      <p:sp>
        <p:nvSpPr>
          <p:cNvPr id="101" name="Rounded Rectangular Callout 1">
            <a:extLst>
              <a:ext uri="{FF2B5EF4-FFF2-40B4-BE49-F238E27FC236}">
                <a16:creationId xmlns:a16="http://schemas.microsoft.com/office/drawing/2014/main" id="{1CD5E2E5-C5AD-4C8B-84A7-09EE30ED9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4" y="856034"/>
            <a:ext cx="7915275" cy="1349003"/>
          </a:xfrm>
          <a:prstGeom prst="wedgeRoundRectCallout">
            <a:avLst>
              <a:gd name="adj1" fmla="val -15861"/>
              <a:gd name="adj2" fmla="val 61096"/>
              <a:gd name="adj3" fmla="val 16667"/>
            </a:avLst>
          </a:prstGeom>
          <a:noFill/>
          <a:ln w="254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We combine these to get our answer.</a:t>
            </a:r>
          </a:p>
        </p:txBody>
      </p:sp>
      <p:sp>
        <p:nvSpPr>
          <p:cNvPr id="102" name="Text Box 70">
            <a:extLst>
              <a:ext uri="{FF2B5EF4-FFF2-40B4-BE49-F238E27FC236}">
                <a16:creationId xmlns:a16="http://schemas.microsoft.com/office/drawing/2014/main" id="{9673D864-E03C-4D40-B0F6-C826B4F3DD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106" y="2604933"/>
            <a:ext cx="511069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= number on left  + number on right + 1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= </a:t>
            </a:r>
            <a:r>
              <a:rPr lang="en-US" altLang="en-US" sz="2400" i="0" dirty="0">
                <a:solidFill>
                  <a:schemeClr val="accent2"/>
                </a:solidFill>
              </a:rPr>
              <a:t>6</a:t>
            </a:r>
            <a:r>
              <a:rPr lang="en-US" altLang="en-US" sz="2400" i="0" dirty="0"/>
              <a:t> + </a:t>
            </a:r>
            <a:r>
              <a:rPr lang="en-US" altLang="en-US" sz="2400" i="0" dirty="0">
                <a:solidFill>
                  <a:schemeClr val="accent2"/>
                </a:solidFill>
              </a:rPr>
              <a:t>5 </a:t>
            </a:r>
            <a:r>
              <a:rPr lang="en-US" altLang="en-US" sz="2400" i="0" dirty="0"/>
              <a:t>+ </a:t>
            </a:r>
            <a:r>
              <a:rPr lang="en-US" altLang="en-US" sz="2400" i="0" dirty="0">
                <a:solidFill>
                  <a:schemeClr val="tx2"/>
                </a:solidFill>
              </a:rPr>
              <a:t>1</a:t>
            </a:r>
            <a:r>
              <a:rPr lang="en-US" altLang="en-US" sz="2400" i="0" dirty="0"/>
              <a:t> = </a:t>
            </a:r>
            <a:r>
              <a:rPr lang="en-US" altLang="en-US" sz="2400" i="0" dirty="0">
                <a:solidFill>
                  <a:schemeClr val="tx2"/>
                </a:solidFill>
              </a:rPr>
              <a:t>12</a:t>
            </a:r>
          </a:p>
        </p:txBody>
      </p:sp>
      <p:sp>
        <p:nvSpPr>
          <p:cNvPr id="103" name="Rounded Rectangular Callout 1">
            <a:extLst>
              <a:ext uri="{FF2B5EF4-FFF2-40B4-BE49-F238E27FC236}">
                <a16:creationId xmlns:a16="http://schemas.microsoft.com/office/drawing/2014/main" id="{1D634F1E-9BBC-41C9-A25A-A23722EA2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6338" y="3124199"/>
            <a:ext cx="313662" cy="457201"/>
          </a:xfrm>
          <a:prstGeom prst="wedgeRoundRectCallout">
            <a:avLst>
              <a:gd name="adj1" fmla="val 94219"/>
              <a:gd name="adj2" fmla="val -17459"/>
              <a:gd name="adj3" fmla="val 16667"/>
            </a:avLst>
          </a:prstGeom>
          <a:noFill/>
          <a:ln w="254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solidFill>
                  <a:schemeClr val="tx2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147242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grpSp>
        <p:nvGrpSpPr>
          <p:cNvPr id="245764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45791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45837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8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579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45835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6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4579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45833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4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4579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45831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2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579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45829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0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5796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45827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8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579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45825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6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4579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45823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4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4579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45821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2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4580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45819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0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45801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45817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18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4580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45815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16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4580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766" name="Group 54"/>
          <p:cNvGrpSpPr>
            <a:grpSpLocks/>
          </p:cNvGrpSpPr>
          <p:nvPr/>
        </p:nvGrpSpPr>
        <p:grpSpPr bwMode="auto">
          <a:xfrm>
            <a:off x="2447925" y="4568825"/>
            <a:ext cx="1666875" cy="1527175"/>
            <a:chOff x="2064" y="2878"/>
            <a:chExt cx="1050" cy="962"/>
          </a:xfrm>
        </p:grpSpPr>
        <p:sp>
          <p:nvSpPr>
            <p:cNvPr id="245773" name="Freeform 55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2"/>
                <a:gd name="T16" fmla="*/ 0 h 624"/>
                <a:gd name="T17" fmla="*/ 672 w 672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5774" name="Group 56"/>
            <p:cNvGrpSpPr>
              <a:grpSpLocks/>
            </p:cNvGrpSpPr>
            <p:nvPr/>
          </p:nvGrpSpPr>
          <p:grpSpPr bwMode="auto">
            <a:xfrm>
              <a:off x="2544" y="2878"/>
              <a:ext cx="570" cy="626"/>
              <a:chOff x="768" y="2064"/>
              <a:chExt cx="570" cy="626"/>
            </a:xfrm>
          </p:grpSpPr>
          <p:grpSp>
            <p:nvGrpSpPr>
              <p:cNvPr id="245775" name="Group 57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245777" name="Group 5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45785" name="Freeform 5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6" name="Freeform 6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7" name="Freeform 6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8" name="Freeform 6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9" name="Freeform 6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90" name="Freeform 6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45778" name="Freeform 6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779" name="Freeform 6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780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1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2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3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4" name="Oval 7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45776" name="Text Box 72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</p:grpSp>
      <p:sp>
        <p:nvSpPr>
          <p:cNvPr id="245768" name="Line 75"/>
          <p:cNvSpPr>
            <a:spLocks noChangeShapeType="1"/>
          </p:cNvSpPr>
          <p:nvPr/>
        </p:nvSpPr>
        <p:spPr bwMode="auto">
          <a:xfrm flipH="1">
            <a:off x="3125788" y="5108575"/>
            <a:ext cx="73025" cy="7302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5769" name="Group 76"/>
          <p:cNvGrpSpPr>
            <a:grpSpLocks/>
          </p:cNvGrpSpPr>
          <p:nvPr/>
        </p:nvGrpSpPr>
        <p:grpSpPr bwMode="auto">
          <a:xfrm>
            <a:off x="2971800" y="5410200"/>
            <a:ext cx="152400" cy="304800"/>
            <a:chOff x="1776" y="3408"/>
            <a:chExt cx="96" cy="192"/>
          </a:xfrm>
        </p:grpSpPr>
        <p:sp>
          <p:nvSpPr>
            <p:cNvPr id="245771" name="Oval 77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45772" name="Line 78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ectangle 96">
            <a:extLst>
              <a:ext uri="{FF2B5EF4-FFF2-40B4-BE49-F238E27FC236}">
                <a16:creationId xmlns:a16="http://schemas.microsoft.com/office/drawing/2014/main" id="{D37A657D-7C1D-727A-F9C1-E862C1F31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760" y="257252"/>
            <a:ext cx="187904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 dirty="0">
                <a:solidFill>
                  <a:schemeClr val="tx2"/>
                </a:solidFill>
              </a:rPr>
              <a:t>(Recursion)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FFA39E37-F0D9-6BFD-8A95-09CB888768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6" y="2187973"/>
            <a:ext cx="22525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number of nodes</a:t>
            </a:r>
          </a:p>
        </p:txBody>
      </p:sp>
      <p:sp>
        <p:nvSpPr>
          <p:cNvPr id="4" name="Rounded Rectangular Callout 1">
            <a:extLst>
              <a:ext uri="{FF2B5EF4-FFF2-40B4-BE49-F238E27FC236}">
                <a16:creationId xmlns:a16="http://schemas.microsoft.com/office/drawing/2014/main" id="{AAD87FED-66D2-8537-BA20-CE8B541EE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4" y="856034"/>
            <a:ext cx="7915275" cy="1349003"/>
          </a:xfrm>
          <a:prstGeom prst="wedgeRoundRectCallout">
            <a:avLst>
              <a:gd name="adj1" fmla="val -15861"/>
              <a:gd name="adj2" fmla="val 61096"/>
              <a:gd name="adj3" fmla="val 16667"/>
            </a:avLst>
          </a:prstGeom>
          <a:noFill/>
          <a:ln w="254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Base Case </a:t>
            </a:r>
            <a:r>
              <a:rPr lang="en-US" altLang="en-US" sz="2400" dirty="0">
                <a:solidFill>
                  <a:schemeClr val="accent1"/>
                </a:solidFill>
              </a:rPr>
              <a:t>?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5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5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45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45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768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pic>
        <p:nvPicPr>
          <p:cNvPr id="249859" name="Picture 9" descr="02-20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43000"/>
            <a:ext cx="8686800" cy="522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9860" name="Rectangle 3"/>
          <p:cNvSpPr>
            <a:spLocks noChangeArrowheads="1"/>
          </p:cNvSpPr>
          <p:nvPr/>
        </p:nvSpPr>
        <p:spPr bwMode="auto">
          <a:xfrm>
            <a:off x="7551738" y="228600"/>
            <a:ext cx="11001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(code)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98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98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98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98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86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90" name="Group 2"/>
          <p:cNvGrpSpPr>
            <a:grpSpLocks/>
          </p:cNvGrpSpPr>
          <p:nvPr/>
        </p:nvGrpSpPr>
        <p:grpSpPr bwMode="auto">
          <a:xfrm>
            <a:off x="3657600" y="990600"/>
            <a:ext cx="1779588" cy="1676400"/>
            <a:chOff x="2352" y="624"/>
            <a:chExt cx="1121" cy="1056"/>
          </a:xfrm>
        </p:grpSpPr>
        <p:sp>
          <p:nvSpPr>
            <p:cNvPr id="140341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40342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1073" cy="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X </a:t>
              </a:r>
              <a:r>
                <a:rPr lang="en-US" altLang="en-US" sz="1600" i="0" dirty="0"/>
                <a:t>= 2133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Y</a:t>
              </a:r>
              <a:r>
                <a:rPr lang="en-US" altLang="en-US" sz="1600" i="0" dirty="0"/>
                <a:t> = 2312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ac</a:t>
              </a:r>
              <a:r>
                <a:rPr lang="en-US" altLang="en-US" sz="1600" i="0" dirty="0"/>
                <a:t> = 483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bd </a:t>
              </a:r>
              <a:r>
                <a:rPr lang="en-US" altLang="en-US" sz="1600" i="0" dirty="0"/>
                <a:t>= 396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0" dirty="0"/>
                <a:t>(</a:t>
              </a:r>
              <a:r>
                <a:rPr lang="en-US" altLang="en-US" sz="1600" dirty="0" err="1"/>
                <a:t>a</a:t>
              </a:r>
              <a:r>
                <a:rPr lang="en-US" altLang="en-US" sz="1600" i="0" dirty="0" err="1"/>
                <a:t>+</a:t>
              </a:r>
              <a:r>
                <a:rPr lang="en-US" altLang="en-US" sz="1600" dirty="0" err="1"/>
                <a:t>b</a:t>
              </a:r>
              <a:r>
                <a:rPr lang="en-US" altLang="en-US" sz="1600" i="0" dirty="0"/>
                <a:t>)(</a:t>
              </a:r>
              <a:r>
                <a:rPr lang="en-US" altLang="en-US" sz="1600" dirty="0" err="1"/>
                <a:t>c</a:t>
              </a:r>
              <a:r>
                <a:rPr lang="en-US" altLang="en-US" sz="1600" i="0" dirty="0" err="1"/>
                <a:t>+</a:t>
              </a:r>
              <a:r>
                <a:rPr lang="en-US" altLang="en-US" sz="1600" dirty="0" err="1"/>
                <a:t>d</a:t>
              </a:r>
              <a:r>
                <a:rPr lang="en-US" altLang="en-US" sz="1600" i="0" dirty="0"/>
                <a:t>) = 1890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XY</a:t>
              </a:r>
              <a:r>
                <a:rPr lang="en-US" altLang="en-US" sz="1600" i="0" dirty="0"/>
                <a:t> = 4931496</a:t>
              </a:r>
            </a:p>
          </p:txBody>
        </p:sp>
      </p:grpSp>
      <p:sp>
        <p:nvSpPr>
          <p:cNvPr id="140303" name="Rectangle 4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Tree of Stack Frames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C1CD80F-0127-AB9F-3D19-D5AA816C4253}"/>
              </a:ext>
            </a:extLst>
          </p:cNvPr>
          <p:cNvGrpSpPr/>
          <p:nvPr/>
        </p:nvGrpSpPr>
        <p:grpSpPr>
          <a:xfrm>
            <a:off x="3657600" y="2667000"/>
            <a:ext cx="1676400" cy="2133600"/>
            <a:chOff x="3657600" y="2667000"/>
            <a:chExt cx="1676400" cy="2133600"/>
          </a:xfrm>
        </p:grpSpPr>
        <p:grpSp>
          <p:nvGrpSpPr>
            <p:cNvPr id="140292" name="Group 8"/>
            <p:cNvGrpSpPr>
              <a:grpSpLocks/>
            </p:cNvGrpSpPr>
            <p:nvPr/>
          </p:nvGrpSpPr>
          <p:grpSpPr bwMode="auto">
            <a:xfrm>
              <a:off x="3657600" y="3124200"/>
              <a:ext cx="1676400" cy="1676400"/>
              <a:chOff x="2352" y="624"/>
              <a:chExt cx="1056" cy="1056"/>
            </a:xfrm>
          </p:grpSpPr>
          <p:sp>
            <p:nvSpPr>
              <p:cNvPr id="140337" name="Rectangle 9"/>
              <p:cNvSpPr>
                <a:spLocks noChangeArrowheads="1"/>
              </p:cNvSpPr>
              <p:nvPr/>
            </p:nvSpPr>
            <p:spPr bwMode="auto">
              <a:xfrm>
                <a:off x="2352" y="624"/>
                <a:ext cx="1056" cy="105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38" name="Text Box 10"/>
              <p:cNvSpPr txBox="1">
                <a:spLocks noChangeArrowheads="1"/>
              </p:cNvSpPr>
              <p:nvPr/>
            </p:nvSpPr>
            <p:spPr bwMode="auto">
              <a:xfrm>
                <a:off x="2400" y="624"/>
                <a:ext cx="945" cy="9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 = 33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</a:t>
                </a:r>
                <a:r>
                  <a:rPr lang="en-US" altLang="en-US" sz="1600" i="0" dirty="0"/>
                  <a:t> = 12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ac</a:t>
                </a:r>
                <a:r>
                  <a:rPr lang="en-US" altLang="en-US" sz="1600" i="0" dirty="0"/>
                  <a:t> = 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bd </a:t>
                </a:r>
                <a:r>
                  <a:rPr lang="en-US" altLang="en-US" sz="1600" i="0" dirty="0"/>
                  <a:t>= 6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 dirty="0"/>
                  <a:t>(</a:t>
                </a:r>
                <a:r>
                  <a:rPr lang="en-US" altLang="en-US" sz="1600" dirty="0" err="1"/>
                  <a:t>a</a:t>
                </a:r>
                <a:r>
                  <a:rPr lang="en-US" altLang="en-US" sz="1600" i="0" dirty="0" err="1"/>
                  <a:t>+</a:t>
                </a:r>
                <a:r>
                  <a:rPr lang="en-US" altLang="en-US" sz="1600" dirty="0" err="1"/>
                  <a:t>b</a:t>
                </a:r>
                <a:r>
                  <a:rPr lang="en-US" altLang="en-US" sz="1600" i="0" dirty="0"/>
                  <a:t>)(</a:t>
                </a:r>
                <a:r>
                  <a:rPr lang="en-US" altLang="en-US" sz="1600" dirty="0" err="1"/>
                  <a:t>c</a:t>
                </a:r>
                <a:r>
                  <a:rPr lang="en-US" altLang="en-US" sz="1600" i="0" dirty="0" err="1"/>
                  <a:t>+</a:t>
                </a:r>
                <a:r>
                  <a:rPr lang="en-US" altLang="en-US" sz="1600" dirty="0" err="1"/>
                  <a:t>d</a:t>
                </a:r>
                <a:r>
                  <a:rPr lang="en-US" altLang="en-US" sz="1600" i="0" dirty="0"/>
                  <a:t>) = 18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 = 396</a:t>
                </a:r>
              </a:p>
            </p:txBody>
          </p:sp>
        </p:grpSp>
        <p:sp>
          <p:nvSpPr>
            <p:cNvPr id="140304" name="Line 44"/>
            <p:cNvSpPr>
              <a:spLocks noChangeShapeType="1"/>
            </p:cNvSpPr>
            <p:nvPr/>
          </p:nvSpPr>
          <p:spPr bwMode="auto">
            <a:xfrm>
              <a:off x="4419600" y="2667000"/>
              <a:ext cx="0" cy="4572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1EF12E3-047A-5494-8099-D32B2A06C754}"/>
              </a:ext>
            </a:extLst>
          </p:cNvPr>
          <p:cNvGrpSpPr/>
          <p:nvPr/>
        </p:nvGrpSpPr>
        <p:grpSpPr>
          <a:xfrm>
            <a:off x="4419600" y="2667000"/>
            <a:ext cx="4114800" cy="2133600"/>
            <a:chOff x="4419600" y="2667000"/>
            <a:chExt cx="4114800" cy="2133600"/>
          </a:xfrm>
        </p:grpSpPr>
        <p:grpSp>
          <p:nvGrpSpPr>
            <p:cNvPr id="140293" name="Group 11"/>
            <p:cNvGrpSpPr>
              <a:grpSpLocks/>
            </p:cNvGrpSpPr>
            <p:nvPr/>
          </p:nvGrpSpPr>
          <p:grpSpPr bwMode="auto">
            <a:xfrm>
              <a:off x="6858000" y="3124200"/>
              <a:ext cx="1676400" cy="1676400"/>
              <a:chOff x="2352" y="624"/>
              <a:chExt cx="1056" cy="1056"/>
            </a:xfrm>
          </p:grpSpPr>
          <p:sp>
            <p:nvSpPr>
              <p:cNvPr id="140335" name="Rectangle 12"/>
              <p:cNvSpPr>
                <a:spLocks noChangeArrowheads="1"/>
              </p:cNvSpPr>
              <p:nvPr/>
            </p:nvSpPr>
            <p:spPr bwMode="auto">
              <a:xfrm>
                <a:off x="2352" y="624"/>
                <a:ext cx="1056" cy="105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36" name="Text Box 13"/>
              <p:cNvSpPr txBox="1">
                <a:spLocks noChangeArrowheads="1"/>
              </p:cNvSpPr>
              <p:nvPr/>
            </p:nvSpPr>
            <p:spPr bwMode="auto">
              <a:xfrm>
                <a:off x="2400" y="624"/>
                <a:ext cx="945" cy="9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= 54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</a:t>
                </a:r>
                <a:r>
                  <a:rPr lang="en-US" altLang="en-US" sz="1600" i="0" dirty="0"/>
                  <a:t> = 35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ac</a:t>
                </a:r>
                <a:r>
                  <a:rPr lang="en-US" altLang="en-US" sz="1600" i="0" dirty="0"/>
                  <a:t> = 15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bd</a:t>
                </a:r>
                <a:r>
                  <a:rPr lang="en-US" altLang="en-US" sz="1600" i="0" dirty="0"/>
                  <a:t> = 20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 dirty="0"/>
                  <a:t>(</a:t>
                </a:r>
                <a:r>
                  <a:rPr lang="en-US" altLang="en-US" sz="1600" dirty="0" err="1"/>
                  <a:t>a</a:t>
                </a:r>
                <a:r>
                  <a:rPr lang="en-US" altLang="en-US" sz="1600" i="0" dirty="0" err="1"/>
                  <a:t>+</a:t>
                </a:r>
                <a:r>
                  <a:rPr lang="en-US" altLang="en-US" sz="1600" dirty="0" err="1"/>
                  <a:t>b</a:t>
                </a:r>
                <a:r>
                  <a:rPr lang="en-US" altLang="en-US" sz="1600" i="0" dirty="0"/>
                  <a:t>)(</a:t>
                </a:r>
                <a:r>
                  <a:rPr lang="en-US" altLang="en-US" sz="1600" dirty="0" err="1"/>
                  <a:t>c</a:t>
                </a:r>
                <a:r>
                  <a:rPr lang="en-US" altLang="en-US" sz="1600" i="0" dirty="0" err="1"/>
                  <a:t>+</a:t>
                </a:r>
                <a:r>
                  <a:rPr lang="en-US" altLang="en-US" sz="1600" dirty="0" err="1"/>
                  <a:t>d</a:t>
                </a:r>
                <a:r>
                  <a:rPr lang="en-US" altLang="en-US" sz="1600" i="0" dirty="0"/>
                  <a:t>) = 72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 = 1890</a:t>
                </a:r>
              </a:p>
            </p:txBody>
          </p:sp>
        </p:grpSp>
        <p:sp>
          <p:nvSpPr>
            <p:cNvPr id="140305" name="Line 46"/>
            <p:cNvSpPr>
              <a:spLocks noChangeShapeType="1"/>
            </p:cNvSpPr>
            <p:nvPr/>
          </p:nvSpPr>
          <p:spPr bwMode="auto">
            <a:xfrm>
              <a:off x="4419600" y="2667000"/>
              <a:ext cx="3200400" cy="4572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379206E-B068-E19E-9008-8C98FDFEFB5D}"/>
              </a:ext>
            </a:extLst>
          </p:cNvPr>
          <p:cNvGrpSpPr/>
          <p:nvPr/>
        </p:nvGrpSpPr>
        <p:grpSpPr>
          <a:xfrm>
            <a:off x="609600" y="2667000"/>
            <a:ext cx="3810000" cy="2133600"/>
            <a:chOff x="609600" y="2667000"/>
            <a:chExt cx="3810000" cy="2133600"/>
          </a:xfrm>
        </p:grpSpPr>
        <p:grpSp>
          <p:nvGrpSpPr>
            <p:cNvPr id="140291" name="Group 5"/>
            <p:cNvGrpSpPr>
              <a:grpSpLocks/>
            </p:cNvGrpSpPr>
            <p:nvPr/>
          </p:nvGrpSpPr>
          <p:grpSpPr bwMode="auto">
            <a:xfrm>
              <a:off x="609600" y="3124200"/>
              <a:ext cx="1676400" cy="1676400"/>
              <a:chOff x="2352" y="624"/>
              <a:chExt cx="1056" cy="1056"/>
            </a:xfrm>
          </p:grpSpPr>
          <p:sp>
            <p:nvSpPr>
              <p:cNvPr id="140339" name="Rectangle 6"/>
              <p:cNvSpPr>
                <a:spLocks noChangeArrowheads="1"/>
              </p:cNvSpPr>
              <p:nvPr/>
            </p:nvSpPr>
            <p:spPr bwMode="auto">
              <a:xfrm>
                <a:off x="2352" y="624"/>
                <a:ext cx="1056" cy="105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40" name="Text Box 7"/>
              <p:cNvSpPr txBox="1">
                <a:spLocks noChangeArrowheads="1"/>
              </p:cNvSpPr>
              <p:nvPr/>
            </p:nvSpPr>
            <p:spPr bwMode="auto">
              <a:xfrm>
                <a:off x="2400" y="624"/>
                <a:ext cx="945" cy="9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= 21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 </a:t>
                </a:r>
                <a:r>
                  <a:rPr lang="en-US" altLang="en-US" sz="1600" i="0" dirty="0"/>
                  <a:t>= 23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ac</a:t>
                </a:r>
                <a:r>
                  <a:rPr lang="en-US" altLang="en-US" sz="1600" i="0" dirty="0"/>
                  <a:t> = 4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bd </a:t>
                </a:r>
                <a:r>
                  <a:rPr lang="en-US" altLang="en-US" sz="1600" i="0" dirty="0"/>
                  <a:t>= 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 dirty="0"/>
                  <a:t>(</a:t>
                </a:r>
                <a:r>
                  <a:rPr lang="en-US" altLang="en-US" sz="1600" dirty="0" err="1"/>
                  <a:t>a</a:t>
                </a:r>
                <a:r>
                  <a:rPr lang="en-US" altLang="en-US" sz="1600" i="0" dirty="0" err="1"/>
                  <a:t>+</a:t>
                </a:r>
                <a:r>
                  <a:rPr lang="en-US" altLang="en-US" sz="1600" dirty="0" err="1"/>
                  <a:t>b</a:t>
                </a:r>
                <a:r>
                  <a:rPr lang="en-US" altLang="en-US" sz="1600" i="0" dirty="0"/>
                  <a:t>)(</a:t>
                </a:r>
                <a:r>
                  <a:rPr lang="en-US" altLang="en-US" sz="1600" dirty="0" err="1"/>
                  <a:t>c</a:t>
                </a:r>
                <a:r>
                  <a:rPr lang="en-US" altLang="en-US" sz="1600" i="0" dirty="0" err="1"/>
                  <a:t>+</a:t>
                </a:r>
                <a:r>
                  <a:rPr lang="en-US" altLang="en-US" sz="1600" dirty="0" err="1"/>
                  <a:t>d</a:t>
                </a:r>
                <a:r>
                  <a:rPr lang="en-US" altLang="en-US" sz="1600" i="0" dirty="0"/>
                  <a:t>) = 15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 = 483</a:t>
                </a:r>
              </a:p>
            </p:txBody>
          </p:sp>
        </p:grpSp>
        <p:sp>
          <p:nvSpPr>
            <p:cNvPr id="140306" name="Line 48"/>
            <p:cNvSpPr>
              <a:spLocks noChangeShapeType="1"/>
            </p:cNvSpPr>
            <p:nvPr/>
          </p:nvSpPr>
          <p:spPr bwMode="auto">
            <a:xfrm flipH="1">
              <a:off x="1447800" y="2667000"/>
              <a:ext cx="2971800" cy="4572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8EF94EA-AB69-E93C-EA6C-97BF38EBFBB5}"/>
              </a:ext>
            </a:extLst>
          </p:cNvPr>
          <p:cNvGrpSpPr/>
          <p:nvPr/>
        </p:nvGrpSpPr>
        <p:grpSpPr>
          <a:xfrm>
            <a:off x="76200" y="4800600"/>
            <a:ext cx="1371600" cy="1524000"/>
            <a:chOff x="76200" y="4800600"/>
            <a:chExt cx="1371600" cy="1524000"/>
          </a:xfrm>
        </p:grpSpPr>
        <p:grpSp>
          <p:nvGrpSpPr>
            <p:cNvPr id="140294" name="Group 14"/>
            <p:cNvGrpSpPr>
              <a:grpSpLocks/>
            </p:cNvGrpSpPr>
            <p:nvPr/>
          </p:nvGrpSpPr>
          <p:grpSpPr bwMode="auto">
            <a:xfrm>
              <a:off x="76200" y="5410200"/>
              <a:ext cx="762000" cy="914400"/>
              <a:chOff x="1968" y="3072"/>
              <a:chExt cx="480" cy="576"/>
            </a:xfrm>
          </p:grpSpPr>
          <p:sp>
            <p:nvSpPr>
              <p:cNvPr id="140333" name="Rectangle 15"/>
              <p:cNvSpPr>
                <a:spLocks noChangeArrowheads="1"/>
              </p:cNvSpPr>
              <p:nvPr/>
            </p:nvSpPr>
            <p:spPr bwMode="auto">
              <a:xfrm>
                <a:off x="1968" y="3072"/>
                <a:ext cx="480" cy="57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34" name="Text Box 16"/>
              <p:cNvSpPr txBox="1">
                <a:spLocks noChangeArrowheads="1"/>
              </p:cNvSpPr>
              <p:nvPr/>
            </p:nvSpPr>
            <p:spPr bwMode="auto">
              <a:xfrm>
                <a:off x="2016" y="3072"/>
                <a:ext cx="401" cy="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= 2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</a:t>
                </a:r>
                <a:r>
                  <a:rPr lang="en-US" altLang="en-US" sz="1600" i="0" dirty="0"/>
                  <a:t> = 2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=4</a:t>
                </a:r>
              </a:p>
            </p:txBody>
          </p:sp>
        </p:grpSp>
        <p:sp>
          <p:nvSpPr>
            <p:cNvPr id="140307" name="Line 49"/>
            <p:cNvSpPr>
              <a:spLocks noChangeShapeType="1"/>
            </p:cNvSpPr>
            <p:nvPr/>
          </p:nvSpPr>
          <p:spPr bwMode="auto">
            <a:xfrm flipH="1">
              <a:off x="381000" y="4800600"/>
              <a:ext cx="10668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86EBF1F-4851-5A9C-9281-ED4185471228}"/>
              </a:ext>
            </a:extLst>
          </p:cNvPr>
          <p:cNvGrpSpPr/>
          <p:nvPr/>
        </p:nvGrpSpPr>
        <p:grpSpPr>
          <a:xfrm>
            <a:off x="990600" y="4800600"/>
            <a:ext cx="762000" cy="1524000"/>
            <a:chOff x="990600" y="4800600"/>
            <a:chExt cx="762000" cy="1524000"/>
          </a:xfrm>
        </p:grpSpPr>
        <p:grpSp>
          <p:nvGrpSpPr>
            <p:cNvPr id="140295" name="Group 17"/>
            <p:cNvGrpSpPr>
              <a:grpSpLocks/>
            </p:cNvGrpSpPr>
            <p:nvPr/>
          </p:nvGrpSpPr>
          <p:grpSpPr bwMode="auto">
            <a:xfrm>
              <a:off x="990600" y="5410200"/>
              <a:ext cx="762000" cy="914400"/>
              <a:chOff x="1968" y="3072"/>
              <a:chExt cx="480" cy="576"/>
            </a:xfrm>
          </p:grpSpPr>
          <p:sp>
            <p:nvSpPr>
              <p:cNvPr id="140331" name="Rectangle 18"/>
              <p:cNvSpPr>
                <a:spLocks noChangeArrowheads="1"/>
              </p:cNvSpPr>
              <p:nvPr/>
            </p:nvSpPr>
            <p:spPr bwMode="auto">
              <a:xfrm>
                <a:off x="1968" y="3072"/>
                <a:ext cx="480" cy="57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32" name="Text Box 19"/>
              <p:cNvSpPr txBox="1">
                <a:spLocks noChangeArrowheads="1"/>
              </p:cNvSpPr>
              <p:nvPr/>
            </p:nvSpPr>
            <p:spPr bwMode="auto">
              <a:xfrm>
                <a:off x="2016" y="3072"/>
                <a:ext cx="401" cy="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= 1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</a:t>
                </a:r>
                <a:r>
                  <a:rPr lang="en-US" altLang="en-US" sz="1600" i="0" dirty="0"/>
                  <a:t> = 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=3</a:t>
                </a:r>
              </a:p>
            </p:txBody>
          </p:sp>
        </p:grpSp>
        <p:sp>
          <p:nvSpPr>
            <p:cNvPr id="140308" name="Line 50"/>
            <p:cNvSpPr>
              <a:spLocks noChangeShapeType="1"/>
            </p:cNvSpPr>
            <p:nvPr/>
          </p:nvSpPr>
          <p:spPr bwMode="auto">
            <a:xfrm flipH="1">
              <a:off x="1371600" y="4800600"/>
              <a:ext cx="76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AC1FC48-CA3E-883E-2A31-D8C1A67D6163}"/>
              </a:ext>
            </a:extLst>
          </p:cNvPr>
          <p:cNvGrpSpPr/>
          <p:nvPr/>
        </p:nvGrpSpPr>
        <p:grpSpPr>
          <a:xfrm>
            <a:off x="1447800" y="4800600"/>
            <a:ext cx="1271588" cy="1524000"/>
            <a:chOff x="1447800" y="4800600"/>
            <a:chExt cx="1271588" cy="1524000"/>
          </a:xfrm>
        </p:grpSpPr>
        <p:grpSp>
          <p:nvGrpSpPr>
            <p:cNvPr id="140296" name="Group 20"/>
            <p:cNvGrpSpPr>
              <a:grpSpLocks/>
            </p:cNvGrpSpPr>
            <p:nvPr/>
          </p:nvGrpSpPr>
          <p:grpSpPr bwMode="auto">
            <a:xfrm>
              <a:off x="1905000" y="5410200"/>
              <a:ext cx="814388" cy="914400"/>
              <a:chOff x="1968" y="3072"/>
              <a:chExt cx="513" cy="576"/>
            </a:xfrm>
          </p:grpSpPr>
          <p:sp>
            <p:nvSpPr>
              <p:cNvPr id="140329" name="Rectangle 21"/>
              <p:cNvSpPr>
                <a:spLocks noChangeArrowheads="1"/>
              </p:cNvSpPr>
              <p:nvPr/>
            </p:nvSpPr>
            <p:spPr bwMode="auto">
              <a:xfrm>
                <a:off x="1968" y="3072"/>
                <a:ext cx="480" cy="57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30" name="Text Box 22"/>
              <p:cNvSpPr txBox="1">
                <a:spLocks noChangeArrowheads="1"/>
              </p:cNvSpPr>
              <p:nvPr/>
            </p:nvSpPr>
            <p:spPr bwMode="auto">
              <a:xfrm>
                <a:off x="2016" y="3072"/>
                <a:ext cx="465" cy="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= 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 </a:t>
                </a:r>
                <a:r>
                  <a:rPr lang="en-US" altLang="en-US" sz="1600" i="0" dirty="0"/>
                  <a:t>= 5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=15</a:t>
                </a:r>
              </a:p>
            </p:txBody>
          </p:sp>
        </p:grpSp>
        <p:sp>
          <p:nvSpPr>
            <p:cNvPr id="140309" name="Line 51"/>
            <p:cNvSpPr>
              <a:spLocks noChangeShapeType="1"/>
            </p:cNvSpPr>
            <p:nvPr/>
          </p:nvSpPr>
          <p:spPr bwMode="auto">
            <a:xfrm>
              <a:off x="1447800" y="4800600"/>
              <a:ext cx="838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55D90E3-91A9-59AF-326D-9AD0257E353A}"/>
              </a:ext>
            </a:extLst>
          </p:cNvPr>
          <p:cNvGrpSpPr/>
          <p:nvPr/>
        </p:nvGrpSpPr>
        <p:grpSpPr>
          <a:xfrm>
            <a:off x="3276600" y="4800600"/>
            <a:ext cx="1295400" cy="1524000"/>
            <a:chOff x="3276600" y="4800600"/>
            <a:chExt cx="1295400" cy="1524000"/>
          </a:xfrm>
        </p:grpSpPr>
        <p:grpSp>
          <p:nvGrpSpPr>
            <p:cNvPr id="140297" name="Group 23"/>
            <p:cNvGrpSpPr>
              <a:grpSpLocks/>
            </p:cNvGrpSpPr>
            <p:nvPr/>
          </p:nvGrpSpPr>
          <p:grpSpPr bwMode="auto">
            <a:xfrm>
              <a:off x="3276600" y="5410200"/>
              <a:ext cx="762000" cy="914400"/>
              <a:chOff x="1968" y="3072"/>
              <a:chExt cx="480" cy="576"/>
            </a:xfrm>
          </p:grpSpPr>
          <p:sp>
            <p:nvSpPr>
              <p:cNvPr id="140327" name="Rectangle 24"/>
              <p:cNvSpPr>
                <a:spLocks noChangeArrowheads="1"/>
              </p:cNvSpPr>
              <p:nvPr/>
            </p:nvSpPr>
            <p:spPr bwMode="auto">
              <a:xfrm>
                <a:off x="1968" y="3072"/>
                <a:ext cx="480" cy="57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28" name="Text Box 25"/>
              <p:cNvSpPr txBox="1">
                <a:spLocks noChangeArrowheads="1"/>
              </p:cNvSpPr>
              <p:nvPr/>
            </p:nvSpPr>
            <p:spPr bwMode="auto">
              <a:xfrm>
                <a:off x="2016" y="3072"/>
                <a:ext cx="401" cy="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= 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</a:t>
                </a:r>
                <a:r>
                  <a:rPr lang="en-US" altLang="en-US" sz="1600" i="0" dirty="0"/>
                  <a:t> = 1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=3</a:t>
                </a:r>
              </a:p>
            </p:txBody>
          </p:sp>
        </p:grpSp>
        <p:sp>
          <p:nvSpPr>
            <p:cNvPr id="140310" name="Line 52"/>
            <p:cNvSpPr>
              <a:spLocks noChangeShapeType="1"/>
            </p:cNvSpPr>
            <p:nvPr/>
          </p:nvSpPr>
          <p:spPr bwMode="auto">
            <a:xfrm flipH="1">
              <a:off x="3505200" y="4800600"/>
              <a:ext cx="10668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657B8E-26DD-68F5-F319-55BCA112F02A}"/>
              </a:ext>
            </a:extLst>
          </p:cNvPr>
          <p:cNvGrpSpPr/>
          <p:nvPr/>
        </p:nvGrpSpPr>
        <p:grpSpPr>
          <a:xfrm>
            <a:off x="4191000" y="4800600"/>
            <a:ext cx="762000" cy="1524000"/>
            <a:chOff x="4191000" y="4800600"/>
            <a:chExt cx="762000" cy="1524000"/>
          </a:xfrm>
        </p:grpSpPr>
        <p:grpSp>
          <p:nvGrpSpPr>
            <p:cNvPr id="140298" name="Group 26"/>
            <p:cNvGrpSpPr>
              <a:grpSpLocks/>
            </p:cNvGrpSpPr>
            <p:nvPr/>
          </p:nvGrpSpPr>
          <p:grpSpPr bwMode="auto">
            <a:xfrm>
              <a:off x="4191000" y="5410200"/>
              <a:ext cx="762000" cy="914400"/>
              <a:chOff x="1968" y="3072"/>
              <a:chExt cx="480" cy="576"/>
            </a:xfrm>
          </p:grpSpPr>
          <p:sp>
            <p:nvSpPr>
              <p:cNvPr id="140325" name="Rectangle 27"/>
              <p:cNvSpPr>
                <a:spLocks noChangeArrowheads="1"/>
              </p:cNvSpPr>
              <p:nvPr/>
            </p:nvSpPr>
            <p:spPr bwMode="auto">
              <a:xfrm>
                <a:off x="1968" y="3072"/>
                <a:ext cx="480" cy="57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26" name="Text Box 28"/>
              <p:cNvSpPr txBox="1">
                <a:spLocks noChangeArrowheads="1"/>
              </p:cNvSpPr>
              <p:nvPr/>
            </p:nvSpPr>
            <p:spPr bwMode="auto">
              <a:xfrm>
                <a:off x="2016" y="3072"/>
                <a:ext cx="401" cy="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= 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</a:t>
                </a:r>
                <a:r>
                  <a:rPr lang="en-US" altLang="en-US" sz="1600" i="0" dirty="0"/>
                  <a:t> = 2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=6</a:t>
                </a:r>
              </a:p>
            </p:txBody>
          </p:sp>
        </p:grpSp>
        <p:sp>
          <p:nvSpPr>
            <p:cNvPr id="140311" name="Line 53"/>
            <p:cNvSpPr>
              <a:spLocks noChangeShapeType="1"/>
            </p:cNvSpPr>
            <p:nvPr/>
          </p:nvSpPr>
          <p:spPr bwMode="auto">
            <a:xfrm flipH="1">
              <a:off x="4495800" y="4800600"/>
              <a:ext cx="76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D3D0CCB1-17E8-CF8F-65A2-638B7BD9DF82}"/>
              </a:ext>
            </a:extLst>
          </p:cNvPr>
          <p:cNvGrpSpPr/>
          <p:nvPr/>
        </p:nvGrpSpPr>
        <p:grpSpPr>
          <a:xfrm>
            <a:off x="4572000" y="4800600"/>
            <a:ext cx="1347788" cy="1524000"/>
            <a:chOff x="4572000" y="4800600"/>
            <a:chExt cx="1347788" cy="1524000"/>
          </a:xfrm>
        </p:grpSpPr>
        <p:grpSp>
          <p:nvGrpSpPr>
            <p:cNvPr id="140299" name="Group 29"/>
            <p:cNvGrpSpPr>
              <a:grpSpLocks/>
            </p:cNvGrpSpPr>
            <p:nvPr/>
          </p:nvGrpSpPr>
          <p:grpSpPr bwMode="auto">
            <a:xfrm>
              <a:off x="5105400" y="5410200"/>
              <a:ext cx="814388" cy="914400"/>
              <a:chOff x="1968" y="3072"/>
              <a:chExt cx="513" cy="576"/>
            </a:xfrm>
          </p:grpSpPr>
          <p:sp>
            <p:nvSpPr>
              <p:cNvPr id="140323" name="Rectangle 30"/>
              <p:cNvSpPr>
                <a:spLocks noChangeArrowheads="1"/>
              </p:cNvSpPr>
              <p:nvPr/>
            </p:nvSpPr>
            <p:spPr bwMode="auto">
              <a:xfrm>
                <a:off x="1968" y="3072"/>
                <a:ext cx="480" cy="57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24" name="Text Box 31"/>
              <p:cNvSpPr txBox="1">
                <a:spLocks noChangeArrowheads="1"/>
              </p:cNvSpPr>
              <p:nvPr/>
            </p:nvSpPr>
            <p:spPr bwMode="auto">
              <a:xfrm>
                <a:off x="2016" y="3072"/>
                <a:ext cx="465" cy="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= 6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</a:t>
                </a:r>
                <a:r>
                  <a:rPr lang="en-US" altLang="en-US" sz="1600" i="0" dirty="0"/>
                  <a:t> = 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=18</a:t>
                </a:r>
              </a:p>
            </p:txBody>
          </p:sp>
        </p:grpSp>
        <p:sp>
          <p:nvSpPr>
            <p:cNvPr id="140312" name="Line 54"/>
            <p:cNvSpPr>
              <a:spLocks noChangeShapeType="1"/>
            </p:cNvSpPr>
            <p:nvPr/>
          </p:nvSpPr>
          <p:spPr bwMode="auto">
            <a:xfrm>
              <a:off x="4572000" y="4800600"/>
              <a:ext cx="838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7AE0650-B8D8-F046-32E1-C3456450998C}"/>
              </a:ext>
            </a:extLst>
          </p:cNvPr>
          <p:cNvGrpSpPr/>
          <p:nvPr/>
        </p:nvGrpSpPr>
        <p:grpSpPr>
          <a:xfrm>
            <a:off x="6470650" y="4800600"/>
            <a:ext cx="1225550" cy="1524000"/>
            <a:chOff x="6470650" y="4800600"/>
            <a:chExt cx="1225550" cy="1524000"/>
          </a:xfrm>
        </p:grpSpPr>
        <p:grpSp>
          <p:nvGrpSpPr>
            <p:cNvPr id="140300" name="Group 32"/>
            <p:cNvGrpSpPr>
              <a:grpSpLocks/>
            </p:cNvGrpSpPr>
            <p:nvPr/>
          </p:nvGrpSpPr>
          <p:grpSpPr bwMode="auto">
            <a:xfrm>
              <a:off x="6470650" y="5410200"/>
              <a:ext cx="814388" cy="914400"/>
              <a:chOff x="1968" y="3072"/>
              <a:chExt cx="513" cy="576"/>
            </a:xfrm>
          </p:grpSpPr>
          <p:sp>
            <p:nvSpPr>
              <p:cNvPr id="140321" name="Rectangle 33"/>
              <p:cNvSpPr>
                <a:spLocks noChangeArrowheads="1"/>
              </p:cNvSpPr>
              <p:nvPr/>
            </p:nvSpPr>
            <p:spPr bwMode="auto">
              <a:xfrm>
                <a:off x="1968" y="3072"/>
                <a:ext cx="480" cy="57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22" name="Text Box 34"/>
              <p:cNvSpPr txBox="1">
                <a:spLocks noChangeArrowheads="1"/>
              </p:cNvSpPr>
              <p:nvPr/>
            </p:nvSpPr>
            <p:spPr bwMode="auto">
              <a:xfrm>
                <a:off x="2016" y="3072"/>
                <a:ext cx="465" cy="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= 5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</a:t>
                </a:r>
                <a:r>
                  <a:rPr lang="en-US" altLang="en-US" sz="1600" i="0" dirty="0"/>
                  <a:t> = 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=15</a:t>
                </a:r>
              </a:p>
            </p:txBody>
          </p:sp>
        </p:grpSp>
        <p:sp>
          <p:nvSpPr>
            <p:cNvPr id="140313" name="Line 55"/>
            <p:cNvSpPr>
              <a:spLocks noChangeShapeType="1"/>
            </p:cNvSpPr>
            <p:nvPr/>
          </p:nvSpPr>
          <p:spPr bwMode="auto">
            <a:xfrm flipH="1">
              <a:off x="6629400" y="4800600"/>
              <a:ext cx="10668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7EB6982-667C-A516-12C5-B2CB2E213F4E}"/>
              </a:ext>
            </a:extLst>
          </p:cNvPr>
          <p:cNvGrpSpPr/>
          <p:nvPr/>
        </p:nvGrpSpPr>
        <p:grpSpPr>
          <a:xfrm>
            <a:off x="7385050" y="4800600"/>
            <a:ext cx="814388" cy="1524000"/>
            <a:chOff x="7385050" y="4800600"/>
            <a:chExt cx="814388" cy="1524000"/>
          </a:xfrm>
        </p:grpSpPr>
        <p:grpSp>
          <p:nvGrpSpPr>
            <p:cNvPr id="140301" name="Group 35"/>
            <p:cNvGrpSpPr>
              <a:grpSpLocks/>
            </p:cNvGrpSpPr>
            <p:nvPr/>
          </p:nvGrpSpPr>
          <p:grpSpPr bwMode="auto">
            <a:xfrm>
              <a:off x="7385050" y="5410200"/>
              <a:ext cx="814388" cy="914400"/>
              <a:chOff x="1968" y="3072"/>
              <a:chExt cx="513" cy="576"/>
            </a:xfrm>
          </p:grpSpPr>
          <p:sp>
            <p:nvSpPr>
              <p:cNvPr id="140319" name="Rectangle 36"/>
              <p:cNvSpPr>
                <a:spLocks noChangeArrowheads="1"/>
              </p:cNvSpPr>
              <p:nvPr/>
            </p:nvSpPr>
            <p:spPr bwMode="auto">
              <a:xfrm>
                <a:off x="1968" y="3072"/>
                <a:ext cx="480" cy="57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20" name="Text Box 37"/>
              <p:cNvSpPr txBox="1">
                <a:spLocks noChangeArrowheads="1"/>
              </p:cNvSpPr>
              <p:nvPr/>
            </p:nvSpPr>
            <p:spPr bwMode="auto">
              <a:xfrm>
                <a:off x="2016" y="3072"/>
                <a:ext cx="465" cy="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= 4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</a:t>
                </a:r>
                <a:r>
                  <a:rPr lang="en-US" altLang="en-US" sz="1600" i="0" dirty="0"/>
                  <a:t> = 5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=20</a:t>
                </a:r>
              </a:p>
            </p:txBody>
          </p:sp>
        </p:grpSp>
        <p:sp>
          <p:nvSpPr>
            <p:cNvPr id="140314" name="Line 56"/>
            <p:cNvSpPr>
              <a:spLocks noChangeShapeType="1"/>
            </p:cNvSpPr>
            <p:nvPr/>
          </p:nvSpPr>
          <p:spPr bwMode="auto">
            <a:xfrm flipH="1">
              <a:off x="7620000" y="4800600"/>
              <a:ext cx="76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A6C06A8-CA2A-2870-124C-61F9089BE350}"/>
              </a:ext>
            </a:extLst>
          </p:cNvPr>
          <p:cNvGrpSpPr/>
          <p:nvPr/>
        </p:nvGrpSpPr>
        <p:grpSpPr>
          <a:xfrm>
            <a:off x="7696200" y="4800600"/>
            <a:ext cx="1417638" cy="1524000"/>
            <a:chOff x="7696200" y="4800600"/>
            <a:chExt cx="1417638" cy="1524000"/>
          </a:xfrm>
        </p:grpSpPr>
        <p:grpSp>
          <p:nvGrpSpPr>
            <p:cNvPr id="140302" name="Group 38"/>
            <p:cNvGrpSpPr>
              <a:grpSpLocks/>
            </p:cNvGrpSpPr>
            <p:nvPr/>
          </p:nvGrpSpPr>
          <p:grpSpPr bwMode="auto">
            <a:xfrm>
              <a:off x="8299450" y="5410200"/>
              <a:ext cx="814388" cy="914400"/>
              <a:chOff x="1968" y="3072"/>
              <a:chExt cx="513" cy="576"/>
            </a:xfrm>
          </p:grpSpPr>
          <p:sp>
            <p:nvSpPr>
              <p:cNvPr id="140317" name="Rectangle 39"/>
              <p:cNvSpPr>
                <a:spLocks noChangeArrowheads="1"/>
              </p:cNvSpPr>
              <p:nvPr/>
            </p:nvSpPr>
            <p:spPr bwMode="auto">
              <a:xfrm>
                <a:off x="1968" y="3072"/>
                <a:ext cx="480" cy="57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40318" name="Text Box 40"/>
              <p:cNvSpPr txBox="1">
                <a:spLocks noChangeArrowheads="1"/>
              </p:cNvSpPr>
              <p:nvPr/>
            </p:nvSpPr>
            <p:spPr bwMode="auto">
              <a:xfrm>
                <a:off x="2016" y="3072"/>
                <a:ext cx="465" cy="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</a:t>
                </a:r>
                <a:r>
                  <a:rPr lang="en-US" altLang="en-US" sz="1600" i="0" dirty="0"/>
                  <a:t> = 9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 </a:t>
                </a:r>
                <a:r>
                  <a:rPr lang="en-US" altLang="en-US" sz="1600" i="0" dirty="0"/>
                  <a:t>= 8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XY</a:t>
                </a:r>
                <a:r>
                  <a:rPr lang="en-US" altLang="en-US" sz="1600" i="0" dirty="0"/>
                  <a:t>=72</a:t>
                </a:r>
              </a:p>
            </p:txBody>
          </p:sp>
        </p:grpSp>
        <p:sp>
          <p:nvSpPr>
            <p:cNvPr id="140315" name="Line 57"/>
            <p:cNvSpPr>
              <a:spLocks noChangeShapeType="1"/>
            </p:cNvSpPr>
            <p:nvPr/>
          </p:nvSpPr>
          <p:spPr bwMode="auto">
            <a:xfrm>
              <a:off x="7696200" y="4800600"/>
              <a:ext cx="838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" name="Text Box 147"/>
          <p:cNvSpPr txBox="1">
            <a:spLocks noChangeArrowheads="1"/>
          </p:cNvSpPr>
          <p:nvPr/>
        </p:nvSpPr>
        <p:spPr bwMode="auto">
          <a:xfrm>
            <a:off x="0" y="609600"/>
            <a:ext cx="3886200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FontTx/>
              <a:buNone/>
            </a:pPr>
            <a:r>
              <a:rPr lang="en-US" altLang="en-US" sz="1800" i="0" dirty="0">
                <a:solidFill>
                  <a:schemeClr val="tx2"/>
                </a:solidFill>
              </a:rPr>
              <a:t>MULT</a:t>
            </a:r>
            <a:r>
              <a:rPr lang="en-US" altLang="en-US" sz="1800" i="0" dirty="0">
                <a:solidFill>
                  <a:schemeClr val="accent1"/>
                </a:solidFill>
              </a:rPr>
              <a:t>(X,Y):</a:t>
            </a:r>
          </a:p>
          <a:p>
            <a:pPr>
              <a:spcBef>
                <a:spcPts val="0"/>
              </a:spcBef>
              <a:buFontTx/>
              <a:buNone/>
            </a:pPr>
            <a:r>
              <a:rPr lang="en-US" altLang="en-US" sz="1800" i="0" dirty="0">
                <a:solidFill>
                  <a:schemeClr val="accent1"/>
                </a:solidFill>
              </a:rPr>
              <a:t> If |X| = |Y| = 1 then return( XY )</a:t>
            </a:r>
          </a:p>
          <a:p>
            <a:pPr>
              <a:spcBef>
                <a:spcPts val="0"/>
              </a:spcBef>
              <a:buFontTx/>
              <a:buNone/>
            </a:pPr>
            <a:r>
              <a:rPr lang="en-US" altLang="en-US" sz="1800" i="0" dirty="0">
                <a:solidFill>
                  <a:schemeClr val="accent1"/>
                </a:solidFill>
              </a:rPr>
              <a:t> Break X into </a:t>
            </a:r>
            <a:r>
              <a:rPr lang="en-US" altLang="en-US" sz="1800" i="0" dirty="0" err="1">
                <a:solidFill>
                  <a:schemeClr val="accent1"/>
                </a:solidFill>
              </a:rPr>
              <a:t>a,b</a:t>
            </a:r>
            <a:r>
              <a:rPr lang="en-US" altLang="en-US" sz="1800" i="0" dirty="0">
                <a:solidFill>
                  <a:schemeClr val="accent1"/>
                </a:solidFill>
              </a:rPr>
              <a:t> and Y into </a:t>
            </a:r>
            <a:r>
              <a:rPr lang="en-US" altLang="en-US" sz="1800" i="0" dirty="0" err="1">
                <a:solidFill>
                  <a:schemeClr val="accent1"/>
                </a:solidFill>
              </a:rPr>
              <a:t>c,d</a:t>
            </a:r>
            <a:endParaRPr lang="en-US" altLang="en-US" sz="1800" i="0" dirty="0">
              <a:solidFill>
                <a:schemeClr val="accent1"/>
              </a:solidFill>
            </a:endParaRPr>
          </a:p>
          <a:p>
            <a:pPr>
              <a:spcBef>
                <a:spcPts val="0"/>
              </a:spcBef>
              <a:buFontTx/>
              <a:buNone/>
            </a:pPr>
            <a:r>
              <a:rPr lang="en-US" altLang="en-US" sz="1800" i="0" dirty="0">
                <a:solidFill>
                  <a:schemeClr val="accent1"/>
                </a:solidFill>
              </a:rPr>
              <a:t> e = </a:t>
            </a:r>
            <a:r>
              <a:rPr lang="en-US" altLang="en-US" sz="1800" i="0" dirty="0">
                <a:solidFill>
                  <a:schemeClr val="tx2"/>
                </a:solidFill>
              </a:rPr>
              <a:t>MULT</a:t>
            </a:r>
            <a:r>
              <a:rPr lang="en-US" altLang="en-US" sz="1800" i="0" dirty="0">
                <a:solidFill>
                  <a:schemeClr val="accent1"/>
                </a:solidFill>
              </a:rPr>
              <a:t>(</a:t>
            </a:r>
            <a:r>
              <a:rPr lang="en-US" altLang="en-US" sz="1800" i="0" dirty="0" err="1">
                <a:solidFill>
                  <a:schemeClr val="accent1"/>
                </a:solidFill>
              </a:rPr>
              <a:t>a,c</a:t>
            </a:r>
            <a:r>
              <a:rPr lang="en-US" altLang="en-US" sz="1800" i="0" dirty="0">
                <a:solidFill>
                  <a:schemeClr val="accent1"/>
                </a:solidFill>
              </a:rPr>
              <a:t>) and f =</a:t>
            </a:r>
            <a:r>
              <a:rPr lang="en-US" altLang="en-US" sz="1800" i="0" dirty="0">
                <a:solidFill>
                  <a:schemeClr val="tx2"/>
                </a:solidFill>
              </a:rPr>
              <a:t>MULT</a:t>
            </a:r>
            <a:r>
              <a:rPr lang="en-US" altLang="en-US" sz="1800" i="0" dirty="0">
                <a:solidFill>
                  <a:schemeClr val="accent1"/>
                </a:solidFill>
              </a:rPr>
              <a:t>(</a:t>
            </a:r>
            <a:r>
              <a:rPr lang="en-US" altLang="en-US" sz="1800" i="0" dirty="0" err="1">
                <a:solidFill>
                  <a:schemeClr val="accent1"/>
                </a:solidFill>
              </a:rPr>
              <a:t>b,d</a:t>
            </a:r>
            <a:r>
              <a:rPr lang="en-US" altLang="en-US" sz="1800" i="0" dirty="0">
                <a:solidFill>
                  <a:schemeClr val="accent1"/>
                </a:solidFill>
              </a:rPr>
              <a:t>)</a:t>
            </a:r>
          </a:p>
          <a:p>
            <a:pPr>
              <a:spcBef>
                <a:spcPts val="0"/>
              </a:spcBef>
              <a:buFontTx/>
              <a:buNone/>
            </a:pPr>
            <a:r>
              <a:rPr lang="en-US" altLang="en-US" sz="1800" i="0" dirty="0">
                <a:solidFill>
                  <a:schemeClr val="accent1"/>
                </a:solidFill>
              </a:rPr>
              <a:t> return( e 10</a:t>
            </a:r>
            <a:r>
              <a:rPr lang="en-US" altLang="en-US" sz="1800" i="0" baseline="30000" dirty="0">
                <a:solidFill>
                  <a:schemeClr val="accent1"/>
                </a:solidFill>
              </a:rPr>
              <a:t>n</a:t>
            </a:r>
            <a:r>
              <a:rPr lang="en-US" altLang="en-US" sz="1800" i="0" dirty="0">
                <a:solidFill>
                  <a:schemeClr val="accent1"/>
                </a:solidFill>
              </a:rPr>
              <a:t> + (</a:t>
            </a:r>
            <a:r>
              <a:rPr lang="en-US" altLang="en-US" sz="1800" i="0" dirty="0">
                <a:solidFill>
                  <a:schemeClr val="tx2"/>
                </a:solidFill>
              </a:rPr>
              <a:t>MULT</a:t>
            </a:r>
            <a:r>
              <a:rPr lang="en-US" altLang="en-US" sz="1800" i="0" dirty="0">
                <a:solidFill>
                  <a:schemeClr val="accent1"/>
                </a:solidFill>
              </a:rPr>
              <a:t>(</a:t>
            </a:r>
            <a:r>
              <a:rPr lang="en-US" altLang="en-US" sz="1800" i="0" dirty="0" err="1">
                <a:solidFill>
                  <a:schemeClr val="accent1"/>
                </a:solidFill>
              </a:rPr>
              <a:t>a+b</a:t>
            </a:r>
            <a:r>
              <a:rPr lang="en-US" altLang="en-US" sz="1800" i="0" dirty="0">
                <a:solidFill>
                  <a:schemeClr val="accent1"/>
                </a:solidFill>
              </a:rPr>
              <a:t>, </a:t>
            </a:r>
            <a:r>
              <a:rPr lang="en-US" altLang="en-US" sz="1800" i="0" dirty="0" err="1">
                <a:solidFill>
                  <a:schemeClr val="accent1"/>
                </a:solidFill>
              </a:rPr>
              <a:t>c+d</a:t>
            </a:r>
            <a:r>
              <a:rPr lang="en-US" altLang="en-US" sz="1800" i="0" dirty="0">
                <a:solidFill>
                  <a:schemeClr val="accent1"/>
                </a:solidFill>
              </a:rPr>
              <a:t>) </a:t>
            </a:r>
            <a:br>
              <a:rPr lang="en-US" altLang="en-US" sz="1800" i="0" dirty="0">
                <a:solidFill>
                  <a:schemeClr val="accent1"/>
                </a:solidFill>
              </a:rPr>
            </a:br>
            <a:r>
              <a:rPr lang="en-US" altLang="en-US" sz="1800" i="0" dirty="0">
                <a:solidFill>
                  <a:schemeClr val="accent1"/>
                </a:solidFill>
              </a:rPr>
              <a:t>            – e - f) 10</a:t>
            </a:r>
            <a:r>
              <a:rPr lang="en-US" altLang="en-US" sz="1800" i="0" baseline="30000" dirty="0">
                <a:solidFill>
                  <a:schemeClr val="accent1"/>
                </a:solidFill>
              </a:rPr>
              <a:t>n/2</a:t>
            </a:r>
            <a:r>
              <a:rPr lang="en-US" altLang="en-US" sz="1800" i="0" dirty="0">
                <a:solidFill>
                  <a:schemeClr val="accent1"/>
                </a:solidFill>
              </a:rPr>
              <a:t> + f )</a:t>
            </a:r>
          </a:p>
        </p:txBody>
      </p:sp>
    </p:spTree>
    <p:extLst>
      <p:ext uri="{BB962C8B-B14F-4D97-AF65-F5344CB8AC3E}">
        <p14:creationId xmlns:p14="http://schemas.microsoft.com/office/powerpoint/2010/main" val="4131203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0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0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500"/>
                            </p:stCondLst>
                            <p:childTnLst>
                              <p:par>
                                <p:cTn id="77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000"/>
                            </p:stCondLst>
                            <p:childTnLst>
                              <p:par>
                                <p:cTn id="8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500"/>
                            </p:stCondLst>
                            <p:childTnLst>
                              <p:par>
                                <p:cTn id="87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000"/>
                            </p:stCondLst>
                            <p:childTnLst>
                              <p:par>
                                <p:cTn id="9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4500"/>
                            </p:stCondLst>
                            <p:childTnLst>
                              <p:par>
                                <p:cTn id="97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0"/>
                            </p:stCondLst>
                            <p:childTnLst>
                              <p:par>
                                <p:cTn id="102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500"/>
                            </p:stCondLst>
                            <p:childTnLst>
                              <p:par>
                                <p:cTn id="10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6000"/>
                            </p:stCondLst>
                            <p:childTnLst>
                              <p:par>
                                <p:cTn id="11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6500"/>
                            </p:stCondLst>
                            <p:childTnLst>
                              <p:par>
                                <p:cTn id="117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7000"/>
                            </p:stCondLst>
                            <p:childTnLst>
                              <p:par>
                                <p:cTn id="1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7500"/>
                            </p:stCondLst>
                            <p:childTnLst>
                              <p:par>
                                <p:cTn id="127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8000"/>
                            </p:stCondLst>
                            <p:childTnLst>
                              <p:par>
                                <p:cTn id="1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8500"/>
                            </p:stCondLst>
                            <p:childTnLst>
                              <p:par>
                                <p:cTn id="137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9000"/>
                            </p:stCondLst>
                            <p:childTnLst>
                              <p:par>
                                <p:cTn id="142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9500"/>
                            </p:stCondLst>
                            <p:childTnLst>
                              <p:par>
                                <p:cTn id="147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500"/>
                                        <p:tgtEl>
                                          <p:spTgt spid="140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500"/>
                                        <p:tgtEl>
                                          <p:spTgt spid="140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0000"/>
                            </p:stCondLst>
                            <p:childTnLst>
                              <p:par>
                                <p:cTn id="15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40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40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303" grpId="0"/>
      <p:bldP spid="5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261123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9654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sum of nodes = </a:t>
            </a:r>
            <a:r>
              <a:rPr lang="en-US" altLang="en-US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261124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6116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61215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216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6117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6121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21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6117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61211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212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6117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6120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21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61173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61207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208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6117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6120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20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6117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61203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204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6117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6120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20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6117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61199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200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61178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6119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19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6117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61195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196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6118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6119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19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6118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1125" name="Group 53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61163" name="Freeform 5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4" name="Freeform 5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5" name="Freeform 5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6" name="Freeform 5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7" name="Freeform 5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8" name="Freeform 5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60"/>
          <p:cNvGrpSpPr>
            <a:grpSpLocks/>
          </p:cNvGrpSpPr>
          <p:nvPr/>
        </p:nvGrpSpPr>
        <p:grpSpPr bwMode="auto">
          <a:xfrm>
            <a:off x="73025" y="1706563"/>
            <a:ext cx="8588375" cy="4999037"/>
            <a:chOff x="46" y="1075"/>
            <a:chExt cx="5410" cy="3149"/>
          </a:xfrm>
        </p:grpSpPr>
        <p:sp>
          <p:nvSpPr>
            <p:cNvPr id="261128" name="Freeform 61"/>
            <p:cNvSpPr>
              <a:spLocks/>
            </p:cNvSpPr>
            <p:nvPr/>
          </p:nvSpPr>
          <p:spPr bwMode="auto">
            <a:xfrm>
              <a:off x="46" y="2349"/>
              <a:ext cx="2925" cy="1486"/>
            </a:xfrm>
            <a:custGeom>
              <a:avLst/>
              <a:gdLst>
                <a:gd name="T0" fmla="*/ 1449 w 2928"/>
                <a:gd name="T1" fmla="*/ 0 h 1488"/>
                <a:gd name="T2" fmla="*/ 0 w 2928"/>
                <a:gd name="T3" fmla="*/ 1146 h 1488"/>
                <a:gd name="T4" fmla="*/ 288 w 2928"/>
                <a:gd name="T5" fmla="*/ 1434 h 1488"/>
                <a:gd name="T6" fmla="*/ 2511 w 2928"/>
                <a:gd name="T7" fmla="*/ 1434 h 1488"/>
                <a:gd name="T8" fmla="*/ 2847 w 2928"/>
                <a:gd name="T9" fmla="*/ 1077 h 1488"/>
                <a:gd name="T10" fmla="*/ 1449 w 2928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8"/>
                <a:gd name="T19" fmla="*/ 0 h 1488"/>
                <a:gd name="T20" fmla="*/ 2928 w 2928"/>
                <a:gd name="T21" fmla="*/ 1488 h 14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29" name="Freeform 62"/>
            <p:cNvSpPr>
              <a:spLocks/>
            </p:cNvSpPr>
            <p:nvPr/>
          </p:nvSpPr>
          <p:spPr bwMode="auto">
            <a:xfrm>
              <a:off x="3264" y="2256"/>
              <a:ext cx="2112" cy="1968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12"/>
                <a:gd name="T19" fmla="*/ 0 h 1968"/>
                <a:gd name="T20" fmla="*/ 2112 w 2112"/>
                <a:gd name="T21" fmla="*/ 1968 h 19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1130" name="Group 63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61149" name="Group 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61157" name="Freeform 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158" name="Freeform 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159" name="Freeform 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160" name="Freeform 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161" name="Freeform 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162" name="Freeform 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150" name="Freeform 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1" name="Freeform 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2" name="Oval 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153" name="Oval 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154" name="Oval 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155" name="Oval 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156" name="Oval 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61131" name="Text Box 78"/>
            <p:cNvSpPr txBox="1">
              <a:spLocks noChangeArrowheads="1"/>
            </p:cNvSpPr>
            <p:nvPr/>
          </p:nvSpPr>
          <p:spPr bwMode="auto">
            <a:xfrm>
              <a:off x="1094" y="2076"/>
              <a:ext cx="37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23</a:t>
              </a:r>
            </a:p>
          </p:txBody>
        </p:sp>
        <p:grpSp>
          <p:nvGrpSpPr>
            <p:cNvPr id="261132" name="Group 79"/>
            <p:cNvGrpSpPr>
              <a:grpSpLocks/>
            </p:cNvGrpSpPr>
            <p:nvPr/>
          </p:nvGrpSpPr>
          <p:grpSpPr bwMode="auto">
            <a:xfrm flipH="1">
              <a:off x="4758" y="1918"/>
              <a:ext cx="240" cy="626"/>
              <a:chOff x="2308" y="1513"/>
              <a:chExt cx="1162" cy="2570"/>
            </a:xfrm>
          </p:grpSpPr>
          <p:grpSp>
            <p:nvGrpSpPr>
              <p:cNvPr id="261135" name="Group 8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61143" name="Freeform 8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144" name="Freeform 8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145" name="Freeform 8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146" name="Freeform 8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147" name="Freeform 8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148" name="Freeform 8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136" name="Freeform 8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7" name="Freeform 8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8" name="Oval 8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139" name="Oval 9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140" name="Oval 9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141" name="Oval 9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1142" name="Oval 9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61133" name="Text Box 94"/>
            <p:cNvSpPr txBox="1">
              <a:spLocks noChangeArrowheads="1"/>
            </p:cNvSpPr>
            <p:nvPr/>
          </p:nvSpPr>
          <p:spPr bwMode="auto">
            <a:xfrm>
              <a:off x="5084" y="1930"/>
              <a:ext cx="37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25</a:t>
              </a:r>
            </a:p>
          </p:txBody>
        </p:sp>
        <p:sp>
          <p:nvSpPr>
            <p:cNvPr id="261134" name="Text Box 95"/>
            <p:cNvSpPr txBox="1">
              <a:spLocks noChangeArrowheads="1"/>
            </p:cNvSpPr>
            <p:nvPr/>
          </p:nvSpPr>
          <p:spPr bwMode="auto">
            <a:xfrm>
              <a:off x="1094" y="1075"/>
              <a:ext cx="232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help from friends</a:t>
              </a:r>
            </a:p>
          </p:txBody>
        </p:sp>
      </p:grpSp>
      <p:sp>
        <p:nvSpPr>
          <p:cNvPr id="261127" name="Rectangle 95"/>
          <p:cNvSpPr>
            <a:spLocks noChangeArrowheads="1"/>
          </p:cNvSpPr>
          <p:nvPr/>
        </p:nvSpPr>
        <p:spPr bwMode="auto">
          <a:xfrm>
            <a:off x="7589838" y="228600"/>
            <a:ext cx="10239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(sum)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123" grpId="0"/>
      <p:bldP spid="26112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262147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3526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sum of nodes</a:t>
            </a:r>
          </a:p>
        </p:txBody>
      </p:sp>
      <p:grpSp>
        <p:nvGrpSpPr>
          <p:cNvPr id="262148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62193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62239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40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62194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62237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38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62195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62235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36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62196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62233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34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62197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62231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32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62198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62229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30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62199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62227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28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62200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62225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26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62201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62223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24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62202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62221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22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62203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62219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20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62204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62217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218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62205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6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7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8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9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0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1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2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3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4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5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6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2149" name="Freeform 53"/>
          <p:cNvSpPr>
            <a:spLocks/>
          </p:cNvSpPr>
          <p:nvPr/>
        </p:nvSpPr>
        <p:spPr bwMode="auto">
          <a:xfrm>
            <a:off x="73025" y="3736975"/>
            <a:ext cx="4643438" cy="2359025"/>
          </a:xfrm>
          <a:custGeom>
            <a:avLst/>
            <a:gdLst>
              <a:gd name="T0" fmla="*/ 2147483647 w 2928"/>
              <a:gd name="T1" fmla="*/ 0 h 1488"/>
              <a:gd name="T2" fmla="*/ 0 w 2928"/>
              <a:gd name="T3" fmla="*/ 2147483647 h 1488"/>
              <a:gd name="T4" fmla="*/ 2147483647 w 2928"/>
              <a:gd name="T5" fmla="*/ 2147483647 h 1488"/>
              <a:gd name="T6" fmla="*/ 2147483647 w 2928"/>
              <a:gd name="T7" fmla="*/ 2147483647 h 1488"/>
              <a:gd name="T8" fmla="*/ 2147483647 w 2928"/>
              <a:gd name="T9" fmla="*/ 2147483647 h 1488"/>
              <a:gd name="T10" fmla="*/ 2147483647 w 2928"/>
              <a:gd name="T11" fmla="*/ 0 h 14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928"/>
              <a:gd name="T19" fmla="*/ 0 h 1488"/>
              <a:gd name="T20" fmla="*/ 2928 w 2928"/>
              <a:gd name="T21" fmla="*/ 1488 h 148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0" name="Freeform 54"/>
          <p:cNvSpPr>
            <a:spLocks/>
          </p:cNvSpPr>
          <p:nvPr/>
        </p:nvSpPr>
        <p:spPr bwMode="auto">
          <a:xfrm>
            <a:off x="5181600" y="3581400"/>
            <a:ext cx="3352800" cy="3124200"/>
          </a:xfrm>
          <a:custGeom>
            <a:avLst/>
            <a:gdLst>
              <a:gd name="T0" fmla="*/ 2147483647 w 2112"/>
              <a:gd name="T1" fmla="*/ 0 h 1968"/>
              <a:gd name="T2" fmla="*/ 0 w 2112"/>
              <a:gd name="T3" fmla="*/ 2147483647 h 1968"/>
              <a:gd name="T4" fmla="*/ 2147483647 w 2112"/>
              <a:gd name="T5" fmla="*/ 2147483647 h 1968"/>
              <a:gd name="T6" fmla="*/ 2147483647 w 2112"/>
              <a:gd name="T7" fmla="*/ 2147483647 h 1968"/>
              <a:gd name="T8" fmla="*/ 2147483647 w 2112"/>
              <a:gd name="T9" fmla="*/ 2147483647 h 1968"/>
              <a:gd name="T10" fmla="*/ 2147483647 w 2112"/>
              <a:gd name="T11" fmla="*/ 0 h 19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112"/>
              <a:gd name="T19" fmla="*/ 0 h 1968"/>
              <a:gd name="T20" fmla="*/ 2112 w 2112"/>
              <a:gd name="T21" fmla="*/ 1968 h 196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12" h="1968">
                <a:moveTo>
                  <a:pt x="1152" y="0"/>
                </a:moveTo>
                <a:lnTo>
                  <a:pt x="0" y="864"/>
                </a:lnTo>
                <a:lnTo>
                  <a:pt x="288" y="1968"/>
                </a:lnTo>
                <a:lnTo>
                  <a:pt x="2064" y="1968"/>
                </a:lnTo>
                <a:lnTo>
                  <a:pt x="2112" y="432"/>
                </a:lnTo>
                <a:lnTo>
                  <a:pt x="115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1" name="Text Box 55"/>
          <p:cNvSpPr txBox="1">
            <a:spLocks noChangeArrowheads="1"/>
          </p:cNvSpPr>
          <p:nvPr/>
        </p:nvSpPr>
        <p:spPr bwMode="auto">
          <a:xfrm>
            <a:off x="1584325" y="1466850"/>
            <a:ext cx="739457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/>
              <a:t>= sum on left  + sum on right + value at root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/>
              <a:t>= </a:t>
            </a:r>
            <a:r>
              <a:rPr lang="en-US" altLang="en-US" i="0" dirty="0">
                <a:solidFill>
                  <a:srgbClr val="FF99FF"/>
                </a:solidFill>
              </a:rPr>
              <a:t>23</a:t>
            </a:r>
            <a:r>
              <a:rPr lang="en-US" altLang="en-US" i="0" dirty="0"/>
              <a:t> + </a:t>
            </a:r>
            <a:r>
              <a:rPr lang="en-US" altLang="en-US" i="0" dirty="0">
                <a:solidFill>
                  <a:srgbClr val="FF99FF"/>
                </a:solidFill>
              </a:rPr>
              <a:t>25</a:t>
            </a:r>
            <a:r>
              <a:rPr lang="en-US" altLang="en-US" i="0" dirty="0"/>
              <a:t> + 3 = </a:t>
            </a:r>
            <a:r>
              <a:rPr lang="en-US" altLang="en-US" i="0" dirty="0">
                <a:solidFill>
                  <a:srgbClr val="FF99FF"/>
                </a:solidFill>
              </a:rPr>
              <a:t>51</a:t>
            </a:r>
          </a:p>
        </p:txBody>
      </p:sp>
      <p:grpSp>
        <p:nvGrpSpPr>
          <p:cNvPr id="262152" name="Group 56"/>
          <p:cNvGrpSpPr>
            <a:grpSpLocks/>
          </p:cNvGrpSpPr>
          <p:nvPr/>
        </p:nvGrpSpPr>
        <p:grpSpPr bwMode="auto">
          <a:xfrm>
            <a:off x="1219200" y="3276600"/>
            <a:ext cx="1108075" cy="993775"/>
            <a:chOff x="768" y="2064"/>
            <a:chExt cx="698" cy="626"/>
          </a:xfrm>
        </p:grpSpPr>
        <p:grpSp>
          <p:nvGrpSpPr>
            <p:cNvPr id="262177" name="Group 57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62179" name="Group 58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62187" name="Freeform 5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88" name="Freeform 6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89" name="Freeform 6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90" name="Freeform 6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91" name="Freeform 6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92" name="Freeform 6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180" name="Freeform 65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81" name="Freeform 66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82" name="Oval 67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183" name="Oval 68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184" name="Oval 69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185" name="Oval 70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2186" name="Oval 71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62178" name="Text Box 72"/>
            <p:cNvSpPr txBox="1">
              <a:spLocks noChangeArrowheads="1"/>
            </p:cNvSpPr>
            <p:nvPr/>
          </p:nvSpPr>
          <p:spPr bwMode="auto">
            <a:xfrm>
              <a:off x="1094" y="2076"/>
              <a:ext cx="37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23</a:t>
              </a:r>
            </a:p>
          </p:txBody>
        </p:sp>
      </p:grpSp>
      <p:grpSp>
        <p:nvGrpSpPr>
          <p:cNvPr id="262153" name="Group 73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262163" name="Group 74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62171" name="Freeform 75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2" name="Freeform 76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3" name="Freeform 77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4" name="Freeform 78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5" name="Freeform 79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6" name="Freeform 80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2164" name="Freeform 81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5" name="Freeform 82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6" name="Oval 83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62167" name="Oval 84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62168" name="Oval 85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62169" name="Oval 86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62170" name="Oval 87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262154" name="Text Box 88"/>
          <p:cNvSpPr txBox="1">
            <a:spLocks noChangeArrowheads="1"/>
          </p:cNvSpPr>
          <p:nvPr/>
        </p:nvSpPr>
        <p:spPr bwMode="auto">
          <a:xfrm>
            <a:off x="8070850" y="3063875"/>
            <a:ext cx="590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99FF"/>
                </a:solidFill>
              </a:rPr>
              <a:t>25</a:t>
            </a:r>
          </a:p>
        </p:txBody>
      </p:sp>
      <p:grpSp>
        <p:nvGrpSpPr>
          <p:cNvPr id="262155" name="Group 89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62157" name="Freeform 9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8" name="Freeform 9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9" name="Freeform 9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0" name="Freeform 9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1" name="Freeform 9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2" name="Freeform 9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2156" name="Rectangle 95"/>
          <p:cNvSpPr>
            <a:spLocks noChangeArrowheads="1"/>
          </p:cNvSpPr>
          <p:nvPr/>
        </p:nvSpPr>
        <p:spPr bwMode="auto">
          <a:xfrm>
            <a:off x="7589838" y="228600"/>
            <a:ext cx="10239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(sum)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2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2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5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274435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9638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/>
              <a:t>height of tree = </a:t>
            </a:r>
            <a:r>
              <a:rPr lang="en-US" altLang="en-US" i="0" dirty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274436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74481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74527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28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7448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74525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26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7448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74523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24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7448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74521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22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7448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74519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20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74486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74517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18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7448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74515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16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7448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74513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14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7448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74511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12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7449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74509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10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74491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74507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08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7449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74505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506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7449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9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9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9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9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9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9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0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0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0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0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0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4437" name="Group 53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74475" name="Freeform 5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76" name="Freeform 5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77" name="Freeform 5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78" name="Freeform 5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79" name="Freeform 5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80" name="Freeform 5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60"/>
          <p:cNvGrpSpPr>
            <a:grpSpLocks/>
          </p:cNvGrpSpPr>
          <p:nvPr/>
        </p:nvGrpSpPr>
        <p:grpSpPr bwMode="auto">
          <a:xfrm>
            <a:off x="73025" y="1706563"/>
            <a:ext cx="8461375" cy="4999037"/>
            <a:chOff x="46" y="1075"/>
            <a:chExt cx="5330" cy="3149"/>
          </a:xfrm>
        </p:grpSpPr>
        <p:sp>
          <p:nvSpPr>
            <p:cNvPr id="274440" name="Freeform 61"/>
            <p:cNvSpPr>
              <a:spLocks/>
            </p:cNvSpPr>
            <p:nvPr/>
          </p:nvSpPr>
          <p:spPr bwMode="auto">
            <a:xfrm>
              <a:off x="46" y="2349"/>
              <a:ext cx="2925" cy="1486"/>
            </a:xfrm>
            <a:custGeom>
              <a:avLst/>
              <a:gdLst>
                <a:gd name="T0" fmla="*/ 1449 w 2928"/>
                <a:gd name="T1" fmla="*/ 0 h 1488"/>
                <a:gd name="T2" fmla="*/ 0 w 2928"/>
                <a:gd name="T3" fmla="*/ 1146 h 1488"/>
                <a:gd name="T4" fmla="*/ 288 w 2928"/>
                <a:gd name="T5" fmla="*/ 1434 h 1488"/>
                <a:gd name="T6" fmla="*/ 2511 w 2928"/>
                <a:gd name="T7" fmla="*/ 1434 h 1488"/>
                <a:gd name="T8" fmla="*/ 2847 w 2928"/>
                <a:gd name="T9" fmla="*/ 1077 h 1488"/>
                <a:gd name="T10" fmla="*/ 1449 w 2928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8"/>
                <a:gd name="T19" fmla="*/ 0 h 1488"/>
                <a:gd name="T20" fmla="*/ 2928 w 2928"/>
                <a:gd name="T21" fmla="*/ 1488 h 14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41" name="Freeform 62"/>
            <p:cNvSpPr>
              <a:spLocks/>
            </p:cNvSpPr>
            <p:nvPr/>
          </p:nvSpPr>
          <p:spPr bwMode="auto">
            <a:xfrm>
              <a:off x="3264" y="2256"/>
              <a:ext cx="2112" cy="1968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12"/>
                <a:gd name="T19" fmla="*/ 0 h 1968"/>
                <a:gd name="T20" fmla="*/ 2112 w 2112"/>
                <a:gd name="T21" fmla="*/ 1968 h 19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4442" name="Group 63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74461" name="Group 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74469" name="Freeform 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70" name="Freeform 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71" name="Freeform 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72" name="Freeform 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73" name="Freeform 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74" name="Freeform 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4462" name="Freeform 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63" name="Freeform 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64" name="Oval 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465" name="Oval 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466" name="Oval 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467" name="Oval 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468" name="Oval 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74443" name="Text Box 78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3</a:t>
              </a:r>
            </a:p>
          </p:txBody>
        </p:sp>
        <p:grpSp>
          <p:nvGrpSpPr>
            <p:cNvPr id="274444" name="Group 79"/>
            <p:cNvGrpSpPr>
              <a:grpSpLocks/>
            </p:cNvGrpSpPr>
            <p:nvPr/>
          </p:nvGrpSpPr>
          <p:grpSpPr bwMode="auto">
            <a:xfrm flipH="1">
              <a:off x="4758" y="1918"/>
              <a:ext cx="240" cy="626"/>
              <a:chOff x="2308" y="1513"/>
              <a:chExt cx="1162" cy="2570"/>
            </a:xfrm>
          </p:grpSpPr>
          <p:grpSp>
            <p:nvGrpSpPr>
              <p:cNvPr id="274447" name="Group 8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74455" name="Freeform 8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56" name="Freeform 8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57" name="Freeform 8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58" name="Freeform 8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59" name="Freeform 8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60" name="Freeform 8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4448" name="Freeform 8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49" name="Freeform 8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50" name="Oval 8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451" name="Oval 9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452" name="Oval 9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453" name="Oval 9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4454" name="Oval 9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74445" name="Text Box 94"/>
            <p:cNvSpPr txBox="1">
              <a:spLocks noChangeArrowheads="1"/>
            </p:cNvSpPr>
            <p:nvPr/>
          </p:nvSpPr>
          <p:spPr bwMode="auto">
            <a:xfrm>
              <a:off x="5084" y="193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4</a:t>
              </a:r>
            </a:p>
          </p:txBody>
        </p:sp>
        <p:sp>
          <p:nvSpPr>
            <p:cNvPr id="274446" name="Text Box 95"/>
            <p:cNvSpPr txBox="1">
              <a:spLocks noChangeArrowheads="1"/>
            </p:cNvSpPr>
            <p:nvPr/>
          </p:nvSpPr>
          <p:spPr bwMode="auto">
            <a:xfrm>
              <a:off x="1094" y="1075"/>
              <a:ext cx="232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help from friends</a:t>
              </a:r>
            </a:p>
          </p:txBody>
        </p:sp>
      </p:grpSp>
      <p:sp>
        <p:nvSpPr>
          <p:cNvPr id="274439" name="Rectangle 95"/>
          <p:cNvSpPr>
            <a:spLocks noChangeArrowheads="1"/>
          </p:cNvSpPr>
          <p:nvPr/>
        </p:nvSpPr>
        <p:spPr bwMode="auto">
          <a:xfrm>
            <a:off x="7440613" y="228600"/>
            <a:ext cx="13223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(height)</a:t>
            </a:r>
            <a:endParaRPr lang="en-US" altLang="en-US" sz="2800" i="0" u="sng" dirty="0">
              <a:solidFill>
                <a:schemeClr val="tx2"/>
              </a:solidFill>
            </a:endParaRP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BDEB703E-F852-3CB5-E70D-18DD608A5DBC}"/>
              </a:ext>
            </a:extLst>
          </p:cNvPr>
          <p:cNvCxnSpPr/>
          <p:nvPr/>
        </p:nvCxnSpPr>
        <p:spPr bwMode="auto">
          <a:xfrm flipV="1">
            <a:off x="8915400" y="2971580"/>
            <a:ext cx="0" cy="3657820"/>
          </a:xfrm>
          <a:prstGeom prst="straightConnector1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4" name="Text Box 3">
            <a:extLst>
              <a:ext uri="{FF2B5EF4-FFF2-40B4-BE49-F238E27FC236}">
                <a16:creationId xmlns:a16="http://schemas.microsoft.com/office/drawing/2014/main" id="{0A6174F2-A045-CBCE-4B7B-F1A9B5227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9821" y="990600"/>
            <a:ext cx="408797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Num nodes in the longest path</a:t>
            </a:r>
            <a:br>
              <a:rPr lang="en-US" altLang="en-US" sz="2400" i="0" dirty="0"/>
            </a:br>
            <a:r>
              <a:rPr lang="en-US" altLang="en-US" sz="2400" i="0" dirty="0"/>
              <a:t> from root to a leaf.</a:t>
            </a:r>
            <a:endParaRPr lang="en-US" altLang="en-US" sz="2400" i="0" dirty="0">
              <a:solidFill>
                <a:schemeClr val="accent1"/>
              </a:solidFill>
            </a:endParaRPr>
          </a:p>
        </p:txBody>
      </p:sp>
      <p:sp>
        <p:nvSpPr>
          <p:cNvPr id="5" name="Text Box 94">
            <a:extLst>
              <a:ext uri="{FF2B5EF4-FFF2-40B4-BE49-F238E27FC236}">
                <a16:creationId xmlns:a16="http://schemas.microsoft.com/office/drawing/2014/main" id="{410757FF-46E2-A483-B63E-0825EF6312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0066" y="2409111"/>
            <a:ext cx="82586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tx2"/>
                </a:solidFill>
              </a:rPr>
              <a:t>h=5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4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4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435" grpId="0"/>
      <p:bldP spid="274439" grpId="0"/>
      <p:bldP spid="4" grpId="0"/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275459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3526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height </a:t>
            </a:r>
            <a:r>
              <a:rPr lang="en-US" altLang="en-US" i="0" dirty="0"/>
              <a:t>of tree</a:t>
            </a:r>
          </a:p>
        </p:txBody>
      </p:sp>
      <p:grpSp>
        <p:nvGrpSpPr>
          <p:cNvPr id="275460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75505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75551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52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75506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75549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50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75507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75547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48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75508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75545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46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75509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75543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44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75510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75541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42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75511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75539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40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75512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75537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38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75513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75535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36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75514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75533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34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75515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75531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32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75516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75529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30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75517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18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19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0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1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2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3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4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5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6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7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8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5461" name="Freeform 53"/>
          <p:cNvSpPr>
            <a:spLocks/>
          </p:cNvSpPr>
          <p:nvPr/>
        </p:nvSpPr>
        <p:spPr bwMode="auto">
          <a:xfrm>
            <a:off x="73025" y="3736975"/>
            <a:ext cx="4643438" cy="2359025"/>
          </a:xfrm>
          <a:custGeom>
            <a:avLst/>
            <a:gdLst>
              <a:gd name="T0" fmla="*/ 2147483647 w 2928"/>
              <a:gd name="T1" fmla="*/ 0 h 1488"/>
              <a:gd name="T2" fmla="*/ 0 w 2928"/>
              <a:gd name="T3" fmla="*/ 2147483647 h 1488"/>
              <a:gd name="T4" fmla="*/ 2147483647 w 2928"/>
              <a:gd name="T5" fmla="*/ 2147483647 h 1488"/>
              <a:gd name="T6" fmla="*/ 2147483647 w 2928"/>
              <a:gd name="T7" fmla="*/ 2147483647 h 1488"/>
              <a:gd name="T8" fmla="*/ 2147483647 w 2928"/>
              <a:gd name="T9" fmla="*/ 2147483647 h 1488"/>
              <a:gd name="T10" fmla="*/ 2147483647 w 2928"/>
              <a:gd name="T11" fmla="*/ 0 h 14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928"/>
              <a:gd name="T19" fmla="*/ 0 h 1488"/>
              <a:gd name="T20" fmla="*/ 2928 w 2928"/>
              <a:gd name="T21" fmla="*/ 1488 h 148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5462" name="Freeform 54"/>
          <p:cNvSpPr>
            <a:spLocks/>
          </p:cNvSpPr>
          <p:nvPr/>
        </p:nvSpPr>
        <p:spPr bwMode="auto">
          <a:xfrm>
            <a:off x="5181600" y="3581400"/>
            <a:ext cx="3352800" cy="3124200"/>
          </a:xfrm>
          <a:custGeom>
            <a:avLst/>
            <a:gdLst>
              <a:gd name="T0" fmla="*/ 2147483647 w 2112"/>
              <a:gd name="T1" fmla="*/ 0 h 1968"/>
              <a:gd name="T2" fmla="*/ 0 w 2112"/>
              <a:gd name="T3" fmla="*/ 2147483647 h 1968"/>
              <a:gd name="T4" fmla="*/ 2147483647 w 2112"/>
              <a:gd name="T5" fmla="*/ 2147483647 h 1968"/>
              <a:gd name="T6" fmla="*/ 2147483647 w 2112"/>
              <a:gd name="T7" fmla="*/ 2147483647 h 1968"/>
              <a:gd name="T8" fmla="*/ 2147483647 w 2112"/>
              <a:gd name="T9" fmla="*/ 2147483647 h 1968"/>
              <a:gd name="T10" fmla="*/ 2147483647 w 2112"/>
              <a:gd name="T11" fmla="*/ 0 h 19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112"/>
              <a:gd name="T19" fmla="*/ 0 h 1968"/>
              <a:gd name="T20" fmla="*/ 2112 w 2112"/>
              <a:gd name="T21" fmla="*/ 1968 h 196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12" h="1968">
                <a:moveTo>
                  <a:pt x="1152" y="0"/>
                </a:moveTo>
                <a:lnTo>
                  <a:pt x="0" y="864"/>
                </a:lnTo>
                <a:lnTo>
                  <a:pt x="288" y="1968"/>
                </a:lnTo>
                <a:lnTo>
                  <a:pt x="2064" y="1968"/>
                </a:lnTo>
                <a:lnTo>
                  <a:pt x="2112" y="432"/>
                </a:lnTo>
                <a:lnTo>
                  <a:pt x="115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5463" name="Text Box 55"/>
          <p:cNvSpPr txBox="1">
            <a:spLocks noChangeArrowheads="1"/>
          </p:cNvSpPr>
          <p:nvPr/>
        </p:nvSpPr>
        <p:spPr bwMode="auto">
          <a:xfrm>
            <a:off x="1584325" y="1466850"/>
            <a:ext cx="67119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/>
              <a:t>= max(height of </a:t>
            </a:r>
            <a:r>
              <a:rPr lang="en-US" altLang="en-US" i="0" dirty="0" err="1"/>
              <a:t>left,height</a:t>
            </a:r>
            <a:r>
              <a:rPr lang="en-US" altLang="en-US" i="0" dirty="0"/>
              <a:t> on right) + 1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/>
              <a:t>= max(</a:t>
            </a:r>
            <a:r>
              <a:rPr lang="en-US" altLang="en-US" i="0" dirty="0">
                <a:solidFill>
                  <a:srgbClr val="FF99FF"/>
                </a:solidFill>
              </a:rPr>
              <a:t>3</a:t>
            </a:r>
            <a:r>
              <a:rPr lang="en-US" altLang="en-US" i="0" dirty="0"/>
              <a:t>,</a:t>
            </a:r>
            <a:r>
              <a:rPr lang="en-US" altLang="en-US" i="0" dirty="0">
                <a:solidFill>
                  <a:srgbClr val="FF99FF"/>
                </a:solidFill>
              </a:rPr>
              <a:t>4)</a:t>
            </a:r>
            <a:r>
              <a:rPr lang="en-US" altLang="en-US" i="0" dirty="0"/>
              <a:t> + 1 = </a:t>
            </a:r>
            <a:r>
              <a:rPr lang="en-US" altLang="en-US" i="0" dirty="0">
                <a:solidFill>
                  <a:srgbClr val="FF99FF"/>
                </a:solidFill>
              </a:rPr>
              <a:t>5</a:t>
            </a:r>
          </a:p>
        </p:txBody>
      </p:sp>
      <p:grpSp>
        <p:nvGrpSpPr>
          <p:cNvPr id="275464" name="Group 56"/>
          <p:cNvGrpSpPr>
            <a:grpSpLocks/>
          </p:cNvGrpSpPr>
          <p:nvPr/>
        </p:nvGrpSpPr>
        <p:grpSpPr bwMode="auto">
          <a:xfrm>
            <a:off x="1219200" y="3276600"/>
            <a:ext cx="904875" cy="993775"/>
            <a:chOff x="768" y="2064"/>
            <a:chExt cx="570" cy="626"/>
          </a:xfrm>
        </p:grpSpPr>
        <p:grpSp>
          <p:nvGrpSpPr>
            <p:cNvPr id="275489" name="Group 57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75491" name="Group 58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75499" name="Freeform 5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00" name="Freeform 6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01" name="Freeform 6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02" name="Freeform 6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03" name="Freeform 6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04" name="Freeform 6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492" name="Freeform 65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93" name="Freeform 66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94" name="Oval 67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495" name="Oval 68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496" name="Oval 69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497" name="Oval 70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498" name="Oval 71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75490" name="Text Box 72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3</a:t>
              </a:r>
            </a:p>
          </p:txBody>
        </p:sp>
      </p:grpSp>
      <p:grpSp>
        <p:nvGrpSpPr>
          <p:cNvPr id="275465" name="Group 73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275475" name="Group 74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75483" name="Freeform 75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84" name="Freeform 76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85" name="Freeform 77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86" name="Freeform 78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87" name="Freeform 79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88" name="Freeform 80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5476" name="Freeform 81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7" name="Freeform 82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8" name="Oval 83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479" name="Oval 84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480" name="Oval 85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481" name="Oval 86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482" name="Oval 87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275466" name="Text Box 88"/>
          <p:cNvSpPr txBox="1">
            <a:spLocks noChangeArrowheads="1"/>
          </p:cNvSpPr>
          <p:nvPr/>
        </p:nvSpPr>
        <p:spPr bwMode="auto">
          <a:xfrm>
            <a:off x="8070850" y="30638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99FF"/>
                </a:solidFill>
              </a:rPr>
              <a:t>4</a:t>
            </a:r>
          </a:p>
        </p:txBody>
      </p:sp>
      <p:grpSp>
        <p:nvGrpSpPr>
          <p:cNvPr id="275467" name="Group 89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75469" name="Freeform 9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0" name="Freeform 9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1" name="Freeform 9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2" name="Freeform 9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3" name="Freeform 9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4" name="Freeform 9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5468" name="Rectangle 95"/>
          <p:cNvSpPr>
            <a:spLocks noChangeArrowheads="1"/>
          </p:cNvSpPr>
          <p:nvPr/>
        </p:nvSpPr>
        <p:spPr bwMode="auto">
          <a:xfrm>
            <a:off x="7440613" y="228600"/>
            <a:ext cx="13223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(height)</a:t>
            </a:r>
            <a:endParaRPr lang="en-US" altLang="en-US" sz="2800" i="0" u="sng" dirty="0">
              <a:solidFill>
                <a:schemeClr val="tx2"/>
              </a:solidFill>
            </a:endParaRPr>
          </a:p>
        </p:txBody>
      </p:sp>
      <p:cxnSp>
        <p:nvCxnSpPr>
          <p:cNvPr id="2" name="Straight Arrow Connector 1">
            <a:extLst>
              <a:ext uri="{FF2B5EF4-FFF2-40B4-BE49-F238E27FC236}">
                <a16:creationId xmlns:a16="http://schemas.microsoft.com/office/drawing/2014/main" id="{C0CB22E2-17CB-3079-D516-A75DA6D171E0}"/>
              </a:ext>
            </a:extLst>
          </p:cNvPr>
          <p:cNvCxnSpPr/>
          <p:nvPr/>
        </p:nvCxnSpPr>
        <p:spPr bwMode="auto">
          <a:xfrm flipV="1">
            <a:off x="8915400" y="2971580"/>
            <a:ext cx="0" cy="3657820"/>
          </a:xfrm>
          <a:prstGeom prst="straightConnector1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3" name="Text Box 94">
            <a:extLst>
              <a:ext uri="{FF2B5EF4-FFF2-40B4-BE49-F238E27FC236}">
                <a16:creationId xmlns:a16="http://schemas.microsoft.com/office/drawing/2014/main" id="{3A76F3C0-DEDB-D69C-435B-4D3913DA92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0066" y="2409111"/>
            <a:ext cx="82586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tx2"/>
                </a:solidFill>
              </a:rPr>
              <a:t>h=5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5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5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46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2"/>
          <p:cNvSpPr>
            <a:spLocks noGrp="1"/>
          </p:cNvSpPr>
          <p:nvPr>
            <p:ph idx="4294967295"/>
          </p:nvPr>
        </p:nvSpPr>
        <p:spPr>
          <a:xfrm>
            <a:off x="457201" y="457200"/>
            <a:ext cx="6934200" cy="2209800"/>
          </a:xfrm>
          <a:prstGeom prst="rect">
            <a:avLst/>
          </a:prstGeom>
        </p:spPr>
        <p:txBody>
          <a:bodyPr/>
          <a:lstStyle/>
          <a:p>
            <a:pPr marL="0" lvl="0" indent="0" eaLnBrk="1" hangingPunct="1">
              <a:spcBef>
                <a:spcPts val="0"/>
              </a:spcBef>
              <a:buNone/>
              <a:defRPr/>
            </a:pPr>
            <a:r>
              <a:rPr lang="en-US" kern="1200" dirty="0">
                <a:solidFill>
                  <a:srgbClr val="FFFF00"/>
                </a:solidFill>
                <a:latin typeface="Times New Roman" pitchFamily="18" charset="0"/>
                <a:cs typeface="Arial" charset="0"/>
              </a:rPr>
              <a:t>Binary Tree: </a:t>
            </a:r>
          </a:p>
          <a:p>
            <a:pPr marL="457200" lvl="0" indent="-4572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kern="12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Each (internal) node has two children, </a:t>
            </a:r>
            <a:br>
              <a:rPr lang="en-US" kern="12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</a:br>
            <a:r>
              <a:rPr lang="en-US" kern="12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 a left and a right.</a:t>
            </a:r>
          </a:p>
          <a:p>
            <a:pPr marL="457200" lvl="0" indent="-4572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kern="12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But that child may be the empty tree.</a:t>
            </a:r>
            <a:endParaRPr lang="en-US" altLang="en-US" kern="1200" dirty="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grpSp>
        <p:nvGrpSpPr>
          <p:cNvPr id="3" name="Group 60">
            <a:extLst>
              <a:ext uri="{FF2B5EF4-FFF2-40B4-BE49-F238E27FC236}">
                <a16:creationId xmlns:a16="http://schemas.microsoft.com/office/drawing/2014/main" id="{57AF28F6-8E9C-DD45-8AD5-E8741E027714}"/>
              </a:ext>
            </a:extLst>
          </p:cNvPr>
          <p:cNvGrpSpPr>
            <a:grpSpLocks/>
          </p:cNvGrpSpPr>
          <p:nvPr/>
        </p:nvGrpSpPr>
        <p:grpSpPr bwMode="auto">
          <a:xfrm>
            <a:off x="2692400" y="3429000"/>
            <a:ext cx="3962400" cy="2328862"/>
            <a:chOff x="288" y="2016"/>
            <a:chExt cx="4848" cy="2151"/>
          </a:xfrm>
        </p:grpSpPr>
        <p:grpSp>
          <p:nvGrpSpPr>
            <p:cNvPr id="4" name="Group 61">
              <a:extLst>
                <a:ext uri="{FF2B5EF4-FFF2-40B4-BE49-F238E27FC236}">
                  <a16:creationId xmlns:a16="http://schemas.microsoft.com/office/drawing/2014/main" id="{662619E7-264C-FFC7-F26D-3DBED4D6E9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4" y="2016"/>
              <a:ext cx="336" cy="327"/>
              <a:chOff x="2352" y="960"/>
              <a:chExt cx="336" cy="327"/>
            </a:xfrm>
          </p:grpSpPr>
          <p:sp>
            <p:nvSpPr>
              <p:cNvPr id="99" name="Oval 62">
                <a:extLst>
                  <a:ext uri="{FF2B5EF4-FFF2-40B4-BE49-F238E27FC236}">
                    <a16:creationId xmlns:a16="http://schemas.microsoft.com/office/drawing/2014/main" id="{EC2567B1-D822-BDCA-876B-E8132D593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0" name="Rectangle 63">
                <a:extLst>
                  <a:ext uri="{FF2B5EF4-FFF2-40B4-BE49-F238E27FC236}">
                    <a16:creationId xmlns:a16="http://schemas.microsoft.com/office/drawing/2014/main" id="{F2844676-BB73-F55C-0F4A-9E230D862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3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5" name="Group 64">
              <a:extLst>
                <a:ext uri="{FF2B5EF4-FFF2-40B4-BE49-F238E27FC236}">
                  <a16:creationId xmlns:a16="http://schemas.microsoft.com/office/drawing/2014/main" id="{ED98DC8A-F795-CCC7-D8CD-04BAEC6F5F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4" y="2544"/>
              <a:ext cx="336" cy="327"/>
              <a:chOff x="2352" y="960"/>
              <a:chExt cx="336" cy="327"/>
            </a:xfrm>
          </p:grpSpPr>
          <p:sp>
            <p:nvSpPr>
              <p:cNvPr id="97" name="Oval 65">
                <a:extLst>
                  <a:ext uri="{FF2B5EF4-FFF2-40B4-BE49-F238E27FC236}">
                    <a16:creationId xmlns:a16="http://schemas.microsoft.com/office/drawing/2014/main" id="{F409D44A-4B1D-D2D7-6225-BA9AAD9AF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98" name="Rectangle 66">
                <a:extLst>
                  <a:ext uri="{FF2B5EF4-FFF2-40B4-BE49-F238E27FC236}">
                    <a16:creationId xmlns:a16="http://schemas.microsoft.com/office/drawing/2014/main" id="{12A30CF7-C718-5F57-54FE-4B5B414BA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8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1" name="Group 67">
              <a:extLst>
                <a:ext uri="{FF2B5EF4-FFF2-40B4-BE49-F238E27FC236}">
                  <a16:creationId xmlns:a16="http://schemas.microsoft.com/office/drawing/2014/main" id="{A0207569-6ADF-B748-C445-9D5FD4449D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2976"/>
              <a:ext cx="336" cy="327"/>
              <a:chOff x="2352" y="960"/>
              <a:chExt cx="336" cy="327"/>
            </a:xfrm>
          </p:grpSpPr>
          <p:sp>
            <p:nvSpPr>
              <p:cNvPr id="95" name="Oval 68">
                <a:extLst>
                  <a:ext uri="{FF2B5EF4-FFF2-40B4-BE49-F238E27FC236}">
                    <a16:creationId xmlns:a16="http://schemas.microsoft.com/office/drawing/2014/main" id="{A7E6101A-7B7A-C6C8-7974-EA1F93FB1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96" name="Rectangle 69">
                <a:extLst>
                  <a:ext uri="{FF2B5EF4-FFF2-40B4-BE49-F238E27FC236}">
                    <a16:creationId xmlns:a16="http://schemas.microsoft.com/office/drawing/2014/main" id="{D5A20A0F-E1E5-365A-61FE-BAD7A5676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2" name="Group 70">
              <a:extLst>
                <a:ext uri="{FF2B5EF4-FFF2-40B4-BE49-F238E27FC236}">
                  <a16:creationId xmlns:a16="http://schemas.microsoft.com/office/drawing/2014/main" id="{0972750B-27C7-2200-20A0-01973D2833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3408"/>
              <a:ext cx="336" cy="327"/>
              <a:chOff x="2352" y="960"/>
              <a:chExt cx="336" cy="327"/>
            </a:xfrm>
          </p:grpSpPr>
          <p:sp>
            <p:nvSpPr>
              <p:cNvPr id="93" name="Oval 71">
                <a:extLst>
                  <a:ext uri="{FF2B5EF4-FFF2-40B4-BE49-F238E27FC236}">
                    <a16:creationId xmlns:a16="http://schemas.microsoft.com/office/drawing/2014/main" id="{4AECDA50-F988-9118-6104-DF237CB67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94" name="Rectangle 72">
                <a:extLst>
                  <a:ext uri="{FF2B5EF4-FFF2-40B4-BE49-F238E27FC236}">
                    <a16:creationId xmlns:a16="http://schemas.microsoft.com/office/drawing/2014/main" id="{5DCBE403-BA80-6859-4B1A-BD53596D7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3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4" name="Group 73">
              <a:extLst>
                <a:ext uri="{FF2B5EF4-FFF2-40B4-BE49-F238E27FC236}">
                  <a16:creationId xmlns:a16="http://schemas.microsoft.com/office/drawing/2014/main" id="{06BC5F38-E81A-5193-4002-5F7834F55A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4" y="3408"/>
              <a:ext cx="336" cy="327"/>
              <a:chOff x="2352" y="960"/>
              <a:chExt cx="336" cy="327"/>
            </a:xfrm>
          </p:grpSpPr>
          <p:sp>
            <p:nvSpPr>
              <p:cNvPr id="91" name="Oval 74">
                <a:extLst>
                  <a:ext uri="{FF2B5EF4-FFF2-40B4-BE49-F238E27FC236}">
                    <a16:creationId xmlns:a16="http://schemas.microsoft.com/office/drawing/2014/main" id="{4B7BE800-2B90-586B-70C6-40E84A77D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92" name="Rectangle 75">
                <a:extLst>
                  <a:ext uri="{FF2B5EF4-FFF2-40B4-BE49-F238E27FC236}">
                    <a16:creationId xmlns:a16="http://schemas.microsoft.com/office/drawing/2014/main" id="{67BEF1DB-F13B-8D70-3428-0B16AB69C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2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6" name="Group 76">
              <a:extLst>
                <a:ext uri="{FF2B5EF4-FFF2-40B4-BE49-F238E27FC236}">
                  <a16:creationId xmlns:a16="http://schemas.microsoft.com/office/drawing/2014/main" id="{96368D0C-3582-8F3C-DF66-46C5DCC207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8" y="2976"/>
              <a:ext cx="336" cy="327"/>
              <a:chOff x="2352" y="960"/>
              <a:chExt cx="336" cy="327"/>
            </a:xfrm>
          </p:grpSpPr>
          <p:sp>
            <p:nvSpPr>
              <p:cNvPr id="89" name="Oval 77">
                <a:extLst>
                  <a:ext uri="{FF2B5EF4-FFF2-40B4-BE49-F238E27FC236}">
                    <a16:creationId xmlns:a16="http://schemas.microsoft.com/office/drawing/2014/main" id="{27CE8834-D0CC-26DA-4CDE-CD271E5C4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90" name="Rectangle 78">
                <a:extLst>
                  <a:ext uri="{FF2B5EF4-FFF2-40B4-BE49-F238E27FC236}">
                    <a16:creationId xmlns:a16="http://schemas.microsoft.com/office/drawing/2014/main" id="{86F8A7F8-DDC2-5ABF-0085-78B76FA88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2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20" name="Group 79">
              <a:extLst>
                <a:ext uri="{FF2B5EF4-FFF2-40B4-BE49-F238E27FC236}">
                  <a16:creationId xmlns:a16="http://schemas.microsoft.com/office/drawing/2014/main" id="{F3EEA34A-B3D8-0EF5-5BB2-EC392F9CF6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" y="3360"/>
              <a:ext cx="336" cy="327"/>
              <a:chOff x="2352" y="960"/>
              <a:chExt cx="336" cy="327"/>
            </a:xfrm>
          </p:grpSpPr>
          <p:sp>
            <p:nvSpPr>
              <p:cNvPr id="87" name="Oval 80">
                <a:extLst>
                  <a:ext uri="{FF2B5EF4-FFF2-40B4-BE49-F238E27FC236}">
                    <a16:creationId xmlns:a16="http://schemas.microsoft.com/office/drawing/2014/main" id="{852EF836-8676-5021-90A9-09F3E4C4D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8" name="Rectangle 81">
                <a:extLst>
                  <a:ext uri="{FF2B5EF4-FFF2-40B4-BE49-F238E27FC236}">
                    <a16:creationId xmlns:a16="http://schemas.microsoft.com/office/drawing/2014/main" id="{530FBE7F-056C-C4CE-1240-DEFEBBFA5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7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22" name="Group 82">
              <a:extLst>
                <a:ext uri="{FF2B5EF4-FFF2-40B4-BE49-F238E27FC236}">
                  <a16:creationId xmlns:a16="http://schemas.microsoft.com/office/drawing/2014/main" id="{E7E4E1B9-0FDC-56A8-7185-4BD19B184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6" y="2544"/>
              <a:ext cx="336" cy="327"/>
              <a:chOff x="2352" y="960"/>
              <a:chExt cx="336" cy="327"/>
            </a:xfrm>
          </p:grpSpPr>
          <p:sp>
            <p:nvSpPr>
              <p:cNvPr id="85" name="Oval 83">
                <a:extLst>
                  <a:ext uri="{FF2B5EF4-FFF2-40B4-BE49-F238E27FC236}">
                    <a16:creationId xmlns:a16="http://schemas.microsoft.com/office/drawing/2014/main" id="{10BAB95D-69B0-7644-53F7-125DE0376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6" name="Rectangle 84">
                <a:extLst>
                  <a:ext uri="{FF2B5EF4-FFF2-40B4-BE49-F238E27FC236}">
                    <a16:creationId xmlns:a16="http://schemas.microsoft.com/office/drawing/2014/main" id="{1C99C844-4DAB-5C89-914D-9B4DDBF92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6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25" name="Group 85">
              <a:extLst>
                <a:ext uri="{FF2B5EF4-FFF2-40B4-BE49-F238E27FC236}">
                  <a16:creationId xmlns:a16="http://schemas.microsoft.com/office/drawing/2014/main" id="{52256B46-301D-6D9F-4EA4-1B33BE5B26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976"/>
              <a:ext cx="336" cy="327"/>
              <a:chOff x="2352" y="960"/>
              <a:chExt cx="336" cy="327"/>
            </a:xfrm>
          </p:grpSpPr>
          <p:sp>
            <p:nvSpPr>
              <p:cNvPr id="83" name="Oval 86">
                <a:extLst>
                  <a:ext uri="{FF2B5EF4-FFF2-40B4-BE49-F238E27FC236}">
                    <a16:creationId xmlns:a16="http://schemas.microsoft.com/office/drawing/2014/main" id="{AE320F77-1CA2-1841-E158-9686DDBBA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4" name="Rectangle 87">
                <a:extLst>
                  <a:ext uri="{FF2B5EF4-FFF2-40B4-BE49-F238E27FC236}">
                    <a16:creationId xmlns:a16="http://schemas.microsoft.com/office/drawing/2014/main" id="{F27ED9CE-7730-D18E-29EE-6197D62FD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5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26" name="Group 88">
              <a:extLst>
                <a:ext uri="{FF2B5EF4-FFF2-40B4-BE49-F238E27FC236}">
                  <a16:creationId xmlns:a16="http://schemas.microsoft.com/office/drawing/2014/main" id="{2CD110F9-7849-0429-7E50-C162A86481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6" y="3408"/>
              <a:ext cx="336" cy="327"/>
              <a:chOff x="2352" y="960"/>
              <a:chExt cx="336" cy="327"/>
            </a:xfrm>
          </p:grpSpPr>
          <p:sp>
            <p:nvSpPr>
              <p:cNvPr id="81" name="Oval 89">
                <a:extLst>
                  <a:ext uri="{FF2B5EF4-FFF2-40B4-BE49-F238E27FC236}">
                    <a16:creationId xmlns:a16="http://schemas.microsoft.com/office/drawing/2014/main" id="{3BC039F1-C1E4-D8AE-BF66-A9B33377C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2" name="Rectangle 90">
                <a:extLst>
                  <a:ext uri="{FF2B5EF4-FFF2-40B4-BE49-F238E27FC236}">
                    <a16:creationId xmlns:a16="http://schemas.microsoft.com/office/drawing/2014/main" id="{D1DBA339-AB82-8C8B-59A9-8008D34A5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9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63" name="Group 91">
              <a:extLst>
                <a:ext uri="{FF2B5EF4-FFF2-40B4-BE49-F238E27FC236}">
                  <a16:creationId xmlns:a16="http://schemas.microsoft.com/office/drawing/2014/main" id="{0AE26FE5-0663-8C1F-50CB-1682DFA28C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" y="2976"/>
              <a:ext cx="336" cy="327"/>
              <a:chOff x="2352" y="960"/>
              <a:chExt cx="336" cy="327"/>
            </a:xfrm>
          </p:grpSpPr>
          <p:sp>
            <p:nvSpPr>
              <p:cNvPr id="79" name="Oval 92">
                <a:extLst>
                  <a:ext uri="{FF2B5EF4-FFF2-40B4-BE49-F238E27FC236}">
                    <a16:creationId xmlns:a16="http://schemas.microsoft.com/office/drawing/2014/main" id="{B4B2A423-0040-2F82-6AF5-D4809DC1C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0" name="Rectangle 93">
                <a:extLst>
                  <a:ext uri="{FF2B5EF4-FFF2-40B4-BE49-F238E27FC236}">
                    <a16:creationId xmlns:a16="http://schemas.microsoft.com/office/drawing/2014/main" id="{00DD379D-72CA-A4D4-F615-1EFA854FA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4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64" name="Group 94">
              <a:extLst>
                <a:ext uri="{FF2B5EF4-FFF2-40B4-BE49-F238E27FC236}">
                  <a16:creationId xmlns:a16="http://schemas.microsoft.com/office/drawing/2014/main" id="{6B017BCD-A32F-9287-661F-F48BFA543F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96" y="3840"/>
              <a:ext cx="336" cy="327"/>
              <a:chOff x="2352" y="960"/>
              <a:chExt cx="336" cy="327"/>
            </a:xfrm>
          </p:grpSpPr>
          <p:sp>
            <p:nvSpPr>
              <p:cNvPr id="77" name="Oval 95">
                <a:extLst>
                  <a:ext uri="{FF2B5EF4-FFF2-40B4-BE49-F238E27FC236}">
                    <a16:creationId xmlns:a16="http://schemas.microsoft.com/office/drawing/2014/main" id="{3783104A-151C-4BBC-B0CB-648391F8E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78" name="Rectangle 96">
                <a:extLst>
                  <a:ext uri="{FF2B5EF4-FFF2-40B4-BE49-F238E27FC236}">
                    <a16:creationId xmlns:a16="http://schemas.microsoft.com/office/drawing/2014/main" id="{5AE50084-F55C-CF5F-BEE6-ABE83FB10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65" name="Line 97">
              <a:extLst>
                <a:ext uri="{FF2B5EF4-FFF2-40B4-BE49-F238E27FC236}">
                  <a16:creationId xmlns:a16="http://schemas.microsoft.com/office/drawing/2014/main" id="{F1DEF37A-DEEC-0208-E181-8592B2929B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6" name="Line 98">
              <a:extLst>
                <a:ext uri="{FF2B5EF4-FFF2-40B4-BE49-F238E27FC236}">
                  <a16:creationId xmlns:a16="http://schemas.microsoft.com/office/drawing/2014/main" id="{B96A0668-17B4-5EB1-8E01-6C2E32A77C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7" name="Line 99">
              <a:extLst>
                <a:ext uri="{FF2B5EF4-FFF2-40B4-BE49-F238E27FC236}">
                  <a16:creationId xmlns:a16="http://schemas.microsoft.com/office/drawing/2014/main" id="{644E3227-86A7-4138-1864-AC1C299D4F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8" name="Line 100">
              <a:extLst>
                <a:ext uri="{FF2B5EF4-FFF2-40B4-BE49-F238E27FC236}">
                  <a16:creationId xmlns:a16="http://schemas.microsoft.com/office/drawing/2014/main" id="{B3576CBD-6B20-A57F-FB9B-3FF69D44A0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9" name="Line 101">
              <a:extLst>
                <a:ext uri="{FF2B5EF4-FFF2-40B4-BE49-F238E27FC236}">
                  <a16:creationId xmlns:a16="http://schemas.microsoft.com/office/drawing/2014/main" id="{A3DA5AC7-A595-9946-9046-64F03A6195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0" name="Line 102">
              <a:extLst>
                <a:ext uri="{FF2B5EF4-FFF2-40B4-BE49-F238E27FC236}">
                  <a16:creationId xmlns:a16="http://schemas.microsoft.com/office/drawing/2014/main" id="{3CE74167-A235-9D43-ABAE-A90883455C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1" name="Line 103">
              <a:extLst>
                <a:ext uri="{FF2B5EF4-FFF2-40B4-BE49-F238E27FC236}">
                  <a16:creationId xmlns:a16="http://schemas.microsoft.com/office/drawing/2014/main" id="{C8CE4700-D4C1-6902-5E97-AC5BB33A5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2" name="Line 104">
              <a:extLst>
                <a:ext uri="{FF2B5EF4-FFF2-40B4-BE49-F238E27FC236}">
                  <a16:creationId xmlns:a16="http://schemas.microsoft.com/office/drawing/2014/main" id="{7BA2E1C8-6F1F-D298-C22D-9E0E3C252F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3" name="Line 105">
              <a:extLst>
                <a:ext uri="{FF2B5EF4-FFF2-40B4-BE49-F238E27FC236}">
                  <a16:creationId xmlns:a16="http://schemas.microsoft.com/office/drawing/2014/main" id="{8008CAF2-706B-EF00-4E2D-B5A15F46B4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4" name="Line 106">
              <a:extLst>
                <a:ext uri="{FF2B5EF4-FFF2-40B4-BE49-F238E27FC236}">
                  <a16:creationId xmlns:a16="http://schemas.microsoft.com/office/drawing/2014/main" id="{AF93E87C-54F6-C988-3199-BA9E507062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5" name="Line 107">
              <a:extLst>
                <a:ext uri="{FF2B5EF4-FFF2-40B4-BE49-F238E27FC236}">
                  <a16:creationId xmlns:a16="http://schemas.microsoft.com/office/drawing/2014/main" id="{789C49F4-85F3-4AD4-3546-0A807A4F26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6" name="Line 108">
              <a:extLst>
                <a:ext uri="{FF2B5EF4-FFF2-40B4-BE49-F238E27FC236}">
                  <a16:creationId xmlns:a16="http://schemas.microsoft.com/office/drawing/2014/main" id="{945176E6-3C98-4013-9F9B-2C009DF64F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ED6DEB00-7AD2-C538-FEB9-AAB29F08BE05}"/>
              </a:ext>
            </a:extLst>
          </p:cNvPr>
          <p:cNvGrpSpPr>
            <a:grpSpLocks/>
          </p:cNvGrpSpPr>
          <p:nvPr/>
        </p:nvGrpSpPr>
        <p:grpSpPr bwMode="auto">
          <a:xfrm>
            <a:off x="3846513" y="4725987"/>
            <a:ext cx="2312987" cy="869950"/>
            <a:chOff x="5726603" y="5622324"/>
            <a:chExt cx="2312908" cy="871152"/>
          </a:xfrm>
        </p:grpSpPr>
        <p:grpSp>
          <p:nvGrpSpPr>
            <p:cNvPr id="102" name="Group 3">
              <a:extLst>
                <a:ext uri="{FF2B5EF4-FFF2-40B4-BE49-F238E27FC236}">
                  <a16:creationId xmlns:a16="http://schemas.microsoft.com/office/drawing/2014/main" id="{CC57DD8C-CD2D-343B-F6BD-4A15AE6DD4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5622324"/>
              <a:ext cx="241711" cy="397476"/>
              <a:chOff x="7010400" y="5622324"/>
              <a:chExt cx="241711" cy="397476"/>
            </a:xfrm>
          </p:grpSpPr>
          <p:sp>
            <p:nvSpPr>
              <p:cNvPr id="113" name="Line 61">
                <a:extLst>
                  <a:ext uri="{FF2B5EF4-FFF2-40B4-BE49-F238E27FC236}">
                    <a16:creationId xmlns:a16="http://schemas.microsoft.com/office/drawing/2014/main" id="{4813DB39-7C21-82B3-AA29-F8197AC81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79086" y="5622324"/>
                <a:ext cx="73025" cy="73025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grpSp>
            <p:nvGrpSpPr>
              <p:cNvPr id="114" name="Group 65">
                <a:extLst>
                  <a:ext uri="{FF2B5EF4-FFF2-40B4-BE49-F238E27FC236}">
                    <a16:creationId xmlns:a16="http://schemas.microsoft.com/office/drawing/2014/main" id="{117F944D-821D-C23F-1DB7-6B40B0B3D5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10400" y="5715000"/>
                <a:ext cx="152400" cy="304800"/>
                <a:chOff x="1776" y="3408"/>
                <a:chExt cx="96" cy="192"/>
              </a:xfrm>
            </p:grpSpPr>
            <p:sp>
              <p:nvSpPr>
                <p:cNvPr id="115" name="Oval 62">
                  <a:extLst>
                    <a:ext uri="{FF2B5EF4-FFF2-40B4-BE49-F238E27FC236}">
                      <a16:creationId xmlns:a16="http://schemas.microsoft.com/office/drawing/2014/main" id="{DF4AD684-D2AC-1C58-6324-CB223787B4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116" name="Line 63">
                  <a:extLst>
                    <a:ext uri="{FF2B5EF4-FFF2-40B4-BE49-F238E27FC236}">
                      <a16:creationId xmlns:a16="http://schemas.microsoft.com/office/drawing/2014/main" id="{7C55AE0C-1DAD-3202-F382-E5B3F1676B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</p:grpSp>
        <p:grpSp>
          <p:nvGrpSpPr>
            <p:cNvPr id="103" name="Group 68">
              <a:extLst>
                <a:ext uri="{FF2B5EF4-FFF2-40B4-BE49-F238E27FC236}">
                  <a16:creationId xmlns:a16="http://schemas.microsoft.com/office/drawing/2014/main" id="{1462D5ED-B433-513F-7CC4-F52042A04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6603" y="5626443"/>
              <a:ext cx="241711" cy="397476"/>
              <a:chOff x="7010400" y="5622324"/>
              <a:chExt cx="241711" cy="397476"/>
            </a:xfrm>
          </p:grpSpPr>
          <p:sp>
            <p:nvSpPr>
              <p:cNvPr id="109" name="Line 61">
                <a:extLst>
                  <a:ext uri="{FF2B5EF4-FFF2-40B4-BE49-F238E27FC236}">
                    <a16:creationId xmlns:a16="http://schemas.microsoft.com/office/drawing/2014/main" id="{14478B46-8B80-B17D-A31D-C53B2CDD33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79086" y="5622324"/>
                <a:ext cx="73025" cy="73025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grpSp>
            <p:nvGrpSpPr>
              <p:cNvPr id="110" name="Group 70">
                <a:extLst>
                  <a:ext uri="{FF2B5EF4-FFF2-40B4-BE49-F238E27FC236}">
                    <a16:creationId xmlns:a16="http://schemas.microsoft.com/office/drawing/2014/main" id="{333CC0B9-770E-6CAD-411A-216AB2405B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10400" y="5715000"/>
                <a:ext cx="152400" cy="304800"/>
                <a:chOff x="1776" y="3408"/>
                <a:chExt cx="96" cy="192"/>
              </a:xfrm>
            </p:grpSpPr>
            <p:sp>
              <p:nvSpPr>
                <p:cNvPr id="111" name="Oval 62">
                  <a:extLst>
                    <a:ext uri="{FF2B5EF4-FFF2-40B4-BE49-F238E27FC236}">
                      <a16:creationId xmlns:a16="http://schemas.microsoft.com/office/drawing/2014/main" id="{60CCA330-EAB6-7FF3-214F-676D74F6C1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112" name="Line 63">
                  <a:extLst>
                    <a:ext uri="{FF2B5EF4-FFF2-40B4-BE49-F238E27FC236}">
                      <a16:creationId xmlns:a16="http://schemas.microsoft.com/office/drawing/2014/main" id="{57A4BF81-6377-A1D8-2405-79579BF6A4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</p:grpSp>
        <p:grpSp>
          <p:nvGrpSpPr>
            <p:cNvPr id="104" name="Group 83">
              <a:extLst>
                <a:ext uri="{FF2B5EF4-FFF2-40B4-BE49-F238E27FC236}">
                  <a16:creationId xmlns:a16="http://schemas.microsoft.com/office/drawing/2014/main" id="{F9CB7002-7768-B3B0-3F27-E75F385BAE0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97800" y="6096000"/>
              <a:ext cx="241711" cy="397476"/>
              <a:chOff x="7010400" y="5622324"/>
              <a:chExt cx="241711" cy="397476"/>
            </a:xfrm>
          </p:grpSpPr>
          <p:sp>
            <p:nvSpPr>
              <p:cNvPr id="105" name="Line 61">
                <a:extLst>
                  <a:ext uri="{FF2B5EF4-FFF2-40B4-BE49-F238E27FC236}">
                    <a16:creationId xmlns:a16="http://schemas.microsoft.com/office/drawing/2014/main" id="{3F684887-415A-AE4C-57C3-B0DA3228D1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79086" y="5622324"/>
                <a:ext cx="73025" cy="73025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grpSp>
            <p:nvGrpSpPr>
              <p:cNvPr id="106" name="Group 85">
                <a:extLst>
                  <a:ext uri="{FF2B5EF4-FFF2-40B4-BE49-F238E27FC236}">
                    <a16:creationId xmlns:a16="http://schemas.microsoft.com/office/drawing/2014/main" id="{AEEA2DDB-B95C-CEDF-C105-21740EDAC5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10400" y="5715000"/>
                <a:ext cx="152400" cy="304800"/>
                <a:chOff x="1776" y="3408"/>
                <a:chExt cx="96" cy="192"/>
              </a:xfrm>
            </p:grpSpPr>
            <p:sp>
              <p:nvSpPr>
                <p:cNvPr id="107" name="Oval 62">
                  <a:extLst>
                    <a:ext uri="{FF2B5EF4-FFF2-40B4-BE49-F238E27FC236}">
                      <a16:creationId xmlns:a16="http://schemas.microsoft.com/office/drawing/2014/main" id="{96786588-D392-C46C-9D2C-51CC33D55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108" name="Line 63">
                  <a:extLst>
                    <a:ext uri="{FF2B5EF4-FFF2-40B4-BE49-F238E27FC236}">
                      <a16:creationId xmlns:a16="http://schemas.microsoft.com/office/drawing/2014/main" id="{F74C9FD3-B517-32AB-9AC1-2DC7E8B8CF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</p:grp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1CA4C149-15A9-8746-904A-AA48331FF46B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4733925"/>
            <a:ext cx="4356100" cy="1303337"/>
            <a:chOff x="4381500" y="5630562"/>
            <a:chExt cx="4356511" cy="1303638"/>
          </a:xfrm>
        </p:grpSpPr>
        <p:grpSp>
          <p:nvGrpSpPr>
            <p:cNvPr id="118" name="Group 5">
              <a:extLst>
                <a:ext uri="{FF2B5EF4-FFF2-40B4-BE49-F238E27FC236}">
                  <a16:creationId xmlns:a16="http://schemas.microsoft.com/office/drawing/2014/main" id="{969FE810-FDA5-5F08-5EEE-1AB36DE48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4089" y="5630562"/>
              <a:ext cx="673922" cy="401595"/>
              <a:chOff x="8064089" y="5630562"/>
              <a:chExt cx="673922" cy="401595"/>
            </a:xfrm>
          </p:grpSpPr>
          <p:grpSp>
            <p:nvGrpSpPr>
              <p:cNvPr id="163" name="Group 73">
                <a:extLst>
                  <a:ext uri="{FF2B5EF4-FFF2-40B4-BE49-F238E27FC236}">
                    <a16:creationId xmlns:a16="http://schemas.microsoft.com/office/drawing/2014/main" id="{2A03AFFC-4719-4431-E129-E58339D9AE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64089" y="5630562"/>
                <a:ext cx="241711" cy="397476"/>
                <a:chOff x="7010400" y="5622324"/>
                <a:chExt cx="241711" cy="397476"/>
              </a:xfrm>
            </p:grpSpPr>
            <p:sp>
              <p:nvSpPr>
                <p:cNvPr id="169" name="Line 61">
                  <a:extLst>
                    <a:ext uri="{FF2B5EF4-FFF2-40B4-BE49-F238E27FC236}">
                      <a16:creationId xmlns:a16="http://schemas.microsoft.com/office/drawing/2014/main" id="{7BE97264-5E0B-EF97-9486-4846621852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179086" y="5622324"/>
                  <a:ext cx="73025" cy="73025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grpSp>
              <p:nvGrpSpPr>
                <p:cNvPr id="170" name="Group 75">
                  <a:extLst>
                    <a:ext uri="{FF2B5EF4-FFF2-40B4-BE49-F238E27FC236}">
                      <a16:creationId xmlns:a16="http://schemas.microsoft.com/office/drawing/2014/main" id="{4E5F5844-2989-1312-1630-66A19AC8B4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010400" y="5715000"/>
                  <a:ext cx="152400" cy="304800"/>
                  <a:chOff x="1776" y="3408"/>
                  <a:chExt cx="96" cy="192"/>
                </a:xfrm>
              </p:grpSpPr>
              <p:sp>
                <p:nvSpPr>
                  <p:cNvPr id="171" name="Oval 62">
                    <a:extLst>
                      <a:ext uri="{FF2B5EF4-FFF2-40B4-BE49-F238E27FC236}">
                        <a16:creationId xmlns:a16="http://schemas.microsoft.com/office/drawing/2014/main" id="{DDE112E6-F9B5-0DDA-2278-C0CB74F649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456"/>
                    <a:ext cx="96" cy="96"/>
                  </a:xfrm>
                  <a:prstGeom prst="ellips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172" name="Line 63">
                    <a:extLst>
                      <a:ext uri="{FF2B5EF4-FFF2-40B4-BE49-F238E27FC236}">
                        <a16:creationId xmlns:a16="http://schemas.microsoft.com/office/drawing/2014/main" id="{8DF819D9-CD1F-B0C9-60DB-9973356DC8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76" y="3408"/>
                    <a:ext cx="96" cy="192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  <p:grpSp>
            <p:nvGrpSpPr>
              <p:cNvPr id="164" name="Group 78">
                <a:extLst>
                  <a:ext uri="{FF2B5EF4-FFF2-40B4-BE49-F238E27FC236}">
                    <a16:creationId xmlns:a16="http://schemas.microsoft.com/office/drawing/2014/main" id="{7B9E9799-BF99-8366-0F5E-0A6F1C631E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96300" y="5634681"/>
                <a:ext cx="241711" cy="397476"/>
                <a:chOff x="7010400" y="5622324"/>
                <a:chExt cx="241711" cy="397476"/>
              </a:xfrm>
            </p:grpSpPr>
            <p:sp>
              <p:nvSpPr>
                <p:cNvPr id="165" name="Line 61">
                  <a:extLst>
                    <a:ext uri="{FF2B5EF4-FFF2-40B4-BE49-F238E27FC236}">
                      <a16:creationId xmlns:a16="http://schemas.microsoft.com/office/drawing/2014/main" id="{54DB519A-7924-FA9D-0EA0-BE852EB362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179086" y="5622324"/>
                  <a:ext cx="73025" cy="73025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grpSp>
              <p:nvGrpSpPr>
                <p:cNvPr id="166" name="Group 80">
                  <a:extLst>
                    <a:ext uri="{FF2B5EF4-FFF2-40B4-BE49-F238E27FC236}">
                      <a16:creationId xmlns:a16="http://schemas.microsoft.com/office/drawing/2014/main" id="{7B558CA8-16FA-4B60-31DA-D75F65472A9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010400" y="5715000"/>
                  <a:ext cx="152400" cy="304800"/>
                  <a:chOff x="1776" y="3408"/>
                  <a:chExt cx="96" cy="192"/>
                </a:xfrm>
              </p:grpSpPr>
              <p:sp>
                <p:nvSpPr>
                  <p:cNvPr id="167" name="Oval 62">
                    <a:extLst>
                      <a:ext uri="{FF2B5EF4-FFF2-40B4-BE49-F238E27FC236}">
                        <a16:creationId xmlns:a16="http://schemas.microsoft.com/office/drawing/2014/main" id="{FBC1A269-2A42-3053-B42B-F86D27F6FF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456"/>
                    <a:ext cx="96" cy="96"/>
                  </a:xfrm>
                  <a:prstGeom prst="ellips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168" name="Line 63">
                    <a:extLst>
                      <a:ext uri="{FF2B5EF4-FFF2-40B4-BE49-F238E27FC236}">
                        <a16:creationId xmlns:a16="http://schemas.microsoft.com/office/drawing/2014/main" id="{4306DC28-4D2C-6BE6-6CD8-100FB9BE3F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76" y="3408"/>
                    <a:ext cx="96" cy="192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</p:grpSp>
        <p:grpSp>
          <p:nvGrpSpPr>
            <p:cNvPr id="119" name="Group 88">
              <a:extLst>
                <a:ext uri="{FF2B5EF4-FFF2-40B4-BE49-F238E27FC236}">
                  <a16:creationId xmlns:a16="http://schemas.microsoft.com/office/drawing/2014/main" id="{CED795BC-4A88-1162-0D20-9B75354588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2800" y="6532605"/>
              <a:ext cx="673922" cy="401595"/>
              <a:chOff x="8064089" y="5630562"/>
              <a:chExt cx="673922" cy="401595"/>
            </a:xfrm>
          </p:grpSpPr>
          <p:grpSp>
            <p:nvGrpSpPr>
              <p:cNvPr id="153" name="Group 89">
                <a:extLst>
                  <a:ext uri="{FF2B5EF4-FFF2-40B4-BE49-F238E27FC236}">
                    <a16:creationId xmlns:a16="http://schemas.microsoft.com/office/drawing/2014/main" id="{41B49DDF-DCBB-A861-64CD-3FF49FF706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64089" y="5630562"/>
                <a:ext cx="241711" cy="397476"/>
                <a:chOff x="7010400" y="5622324"/>
                <a:chExt cx="241711" cy="397476"/>
              </a:xfrm>
            </p:grpSpPr>
            <p:sp>
              <p:nvSpPr>
                <p:cNvPr id="159" name="Line 61">
                  <a:extLst>
                    <a:ext uri="{FF2B5EF4-FFF2-40B4-BE49-F238E27FC236}">
                      <a16:creationId xmlns:a16="http://schemas.microsoft.com/office/drawing/2014/main" id="{2CC2420E-8CF7-79AE-EF3D-96239B1E0A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179086" y="5622324"/>
                  <a:ext cx="73025" cy="73025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grpSp>
              <p:nvGrpSpPr>
                <p:cNvPr id="160" name="Group 96">
                  <a:extLst>
                    <a:ext uri="{FF2B5EF4-FFF2-40B4-BE49-F238E27FC236}">
                      <a16:creationId xmlns:a16="http://schemas.microsoft.com/office/drawing/2014/main" id="{8B7843EC-9C77-A066-E0AA-3F7AEBCB27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010400" y="5715000"/>
                  <a:ext cx="152400" cy="304800"/>
                  <a:chOff x="1776" y="3408"/>
                  <a:chExt cx="96" cy="192"/>
                </a:xfrm>
              </p:grpSpPr>
              <p:sp>
                <p:nvSpPr>
                  <p:cNvPr id="161" name="Oval 62">
                    <a:extLst>
                      <a:ext uri="{FF2B5EF4-FFF2-40B4-BE49-F238E27FC236}">
                        <a16:creationId xmlns:a16="http://schemas.microsoft.com/office/drawing/2014/main" id="{EEA48801-BCE5-FD20-AB6C-AC9694DBA4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456"/>
                    <a:ext cx="96" cy="96"/>
                  </a:xfrm>
                  <a:prstGeom prst="ellips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162" name="Line 63">
                    <a:extLst>
                      <a:ext uri="{FF2B5EF4-FFF2-40B4-BE49-F238E27FC236}">
                        <a16:creationId xmlns:a16="http://schemas.microsoft.com/office/drawing/2014/main" id="{26DAA7C9-46D0-C678-EF04-C48299A4B0C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76" y="3408"/>
                    <a:ext cx="96" cy="192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  <p:grpSp>
            <p:nvGrpSpPr>
              <p:cNvPr id="154" name="Group 90">
                <a:extLst>
                  <a:ext uri="{FF2B5EF4-FFF2-40B4-BE49-F238E27FC236}">
                    <a16:creationId xmlns:a16="http://schemas.microsoft.com/office/drawing/2014/main" id="{9F91C16D-489B-B108-A86A-A963BCF056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96300" y="5634681"/>
                <a:ext cx="241711" cy="397476"/>
                <a:chOff x="7010400" y="5622324"/>
                <a:chExt cx="241711" cy="397476"/>
              </a:xfrm>
            </p:grpSpPr>
            <p:sp>
              <p:nvSpPr>
                <p:cNvPr id="155" name="Line 61">
                  <a:extLst>
                    <a:ext uri="{FF2B5EF4-FFF2-40B4-BE49-F238E27FC236}">
                      <a16:creationId xmlns:a16="http://schemas.microsoft.com/office/drawing/2014/main" id="{17D404A1-E399-19FC-6FF1-46DD0CB441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179086" y="5622324"/>
                  <a:ext cx="73025" cy="73025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grpSp>
              <p:nvGrpSpPr>
                <p:cNvPr id="156" name="Group 92">
                  <a:extLst>
                    <a:ext uri="{FF2B5EF4-FFF2-40B4-BE49-F238E27FC236}">
                      <a16:creationId xmlns:a16="http://schemas.microsoft.com/office/drawing/2014/main" id="{F75ABCED-0A6D-8DCA-501D-879F57725A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010400" y="5715000"/>
                  <a:ext cx="152400" cy="304800"/>
                  <a:chOff x="1776" y="3408"/>
                  <a:chExt cx="96" cy="192"/>
                </a:xfrm>
              </p:grpSpPr>
              <p:sp>
                <p:nvSpPr>
                  <p:cNvPr id="157" name="Oval 62">
                    <a:extLst>
                      <a:ext uri="{FF2B5EF4-FFF2-40B4-BE49-F238E27FC236}">
                        <a16:creationId xmlns:a16="http://schemas.microsoft.com/office/drawing/2014/main" id="{604D7407-DCB9-8408-497F-ACD9D55712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456"/>
                    <a:ext cx="96" cy="96"/>
                  </a:xfrm>
                  <a:prstGeom prst="ellips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158" name="Line 63">
                    <a:extLst>
                      <a:ext uri="{FF2B5EF4-FFF2-40B4-BE49-F238E27FC236}">
                        <a16:creationId xmlns:a16="http://schemas.microsoft.com/office/drawing/2014/main" id="{B1ADA7A5-1D5A-2A7E-1300-682AE4127AC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76" y="3408"/>
                    <a:ext cx="96" cy="192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</p:grpSp>
        <p:grpSp>
          <p:nvGrpSpPr>
            <p:cNvPr id="120" name="Group 99">
              <a:extLst>
                <a:ext uri="{FF2B5EF4-FFF2-40B4-BE49-F238E27FC236}">
                  <a16:creationId xmlns:a16="http://schemas.microsoft.com/office/drawing/2014/main" id="{2BD4C2C6-3994-A4C6-F62F-594F71B315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9000" y="6062705"/>
              <a:ext cx="673922" cy="401595"/>
              <a:chOff x="8064089" y="5630562"/>
              <a:chExt cx="673922" cy="401595"/>
            </a:xfrm>
          </p:grpSpPr>
          <p:grpSp>
            <p:nvGrpSpPr>
              <p:cNvPr id="143" name="Group 100">
                <a:extLst>
                  <a:ext uri="{FF2B5EF4-FFF2-40B4-BE49-F238E27FC236}">
                    <a16:creationId xmlns:a16="http://schemas.microsoft.com/office/drawing/2014/main" id="{1A4AF7A8-E3D0-14FA-6242-B281F1E8F8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64089" y="5630562"/>
                <a:ext cx="241711" cy="397476"/>
                <a:chOff x="7010400" y="5622324"/>
                <a:chExt cx="241711" cy="397476"/>
              </a:xfrm>
            </p:grpSpPr>
            <p:sp>
              <p:nvSpPr>
                <p:cNvPr id="149" name="Line 61">
                  <a:extLst>
                    <a:ext uri="{FF2B5EF4-FFF2-40B4-BE49-F238E27FC236}">
                      <a16:creationId xmlns:a16="http://schemas.microsoft.com/office/drawing/2014/main" id="{BD91EACD-2A92-BBCF-8526-B35B9F2551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179086" y="5622324"/>
                  <a:ext cx="73025" cy="73025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grpSp>
              <p:nvGrpSpPr>
                <p:cNvPr id="150" name="Group 107">
                  <a:extLst>
                    <a:ext uri="{FF2B5EF4-FFF2-40B4-BE49-F238E27FC236}">
                      <a16:creationId xmlns:a16="http://schemas.microsoft.com/office/drawing/2014/main" id="{A1C634E1-3A2C-B0DF-7B91-663C6C19F0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010400" y="5715000"/>
                  <a:ext cx="152400" cy="304800"/>
                  <a:chOff x="1776" y="3408"/>
                  <a:chExt cx="96" cy="192"/>
                </a:xfrm>
              </p:grpSpPr>
              <p:sp>
                <p:nvSpPr>
                  <p:cNvPr id="151" name="Oval 62">
                    <a:extLst>
                      <a:ext uri="{FF2B5EF4-FFF2-40B4-BE49-F238E27FC236}">
                        <a16:creationId xmlns:a16="http://schemas.microsoft.com/office/drawing/2014/main" id="{D3B54D17-B1FD-DEB2-2FAF-CA894EC985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456"/>
                    <a:ext cx="96" cy="96"/>
                  </a:xfrm>
                  <a:prstGeom prst="ellips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152" name="Line 63">
                    <a:extLst>
                      <a:ext uri="{FF2B5EF4-FFF2-40B4-BE49-F238E27FC236}">
                        <a16:creationId xmlns:a16="http://schemas.microsoft.com/office/drawing/2014/main" id="{6E9B3E4C-E09C-2818-6954-A65EF4D706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76" y="3408"/>
                    <a:ext cx="96" cy="192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  <p:grpSp>
            <p:nvGrpSpPr>
              <p:cNvPr id="144" name="Group 101">
                <a:extLst>
                  <a:ext uri="{FF2B5EF4-FFF2-40B4-BE49-F238E27FC236}">
                    <a16:creationId xmlns:a16="http://schemas.microsoft.com/office/drawing/2014/main" id="{C555657C-6480-9277-0186-E5647D21DA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96300" y="5634681"/>
                <a:ext cx="241711" cy="397476"/>
                <a:chOff x="7010400" y="5622324"/>
                <a:chExt cx="241711" cy="397476"/>
              </a:xfrm>
            </p:grpSpPr>
            <p:sp>
              <p:nvSpPr>
                <p:cNvPr id="145" name="Line 61">
                  <a:extLst>
                    <a:ext uri="{FF2B5EF4-FFF2-40B4-BE49-F238E27FC236}">
                      <a16:creationId xmlns:a16="http://schemas.microsoft.com/office/drawing/2014/main" id="{0DBE1AA5-FB6F-1AFF-24A6-44505DD228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179086" y="5622324"/>
                  <a:ext cx="73025" cy="73025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grpSp>
              <p:nvGrpSpPr>
                <p:cNvPr id="146" name="Group 103">
                  <a:extLst>
                    <a:ext uri="{FF2B5EF4-FFF2-40B4-BE49-F238E27FC236}">
                      <a16:creationId xmlns:a16="http://schemas.microsoft.com/office/drawing/2014/main" id="{5C126FF9-4F1E-B8EF-3324-A9C52BED20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010400" y="5715000"/>
                  <a:ext cx="152400" cy="304800"/>
                  <a:chOff x="1776" y="3408"/>
                  <a:chExt cx="96" cy="192"/>
                </a:xfrm>
              </p:grpSpPr>
              <p:sp>
                <p:nvSpPr>
                  <p:cNvPr id="147" name="Oval 62">
                    <a:extLst>
                      <a:ext uri="{FF2B5EF4-FFF2-40B4-BE49-F238E27FC236}">
                        <a16:creationId xmlns:a16="http://schemas.microsoft.com/office/drawing/2014/main" id="{1C3C17C7-43DB-790B-2151-6CF86862B4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456"/>
                    <a:ext cx="96" cy="96"/>
                  </a:xfrm>
                  <a:prstGeom prst="ellips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148" name="Line 63">
                    <a:extLst>
                      <a:ext uri="{FF2B5EF4-FFF2-40B4-BE49-F238E27FC236}">
                        <a16:creationId xmlns:a16="http://schemas.microsoft.com/office/drawing/2014/main" id="{83C8BDAD-177B-E03D-5DDE-0A1606DA26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76" y="3408"/>
                    <a:ext cx="96" cy="192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</p:grpSp>
        <p:grpSp>
          <p:nvGrpSpPr>
            <p:cNvPr id="121" name="Group 110">
              <a:extLst>
                <a:ext uri="{FF2B5EF4-FFF2-40B4-BE49-F238E27FC236}">
                  <a16:creationId xmlns:a16="http://schemas.microsoft.com/office/drawing/2014/main" id="{746FE9B5-C0FA-0608-1D15-6BB489A68B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1500" y="6108700"/>
              <a:ext cx="673922" cy="401595"/>
              <a:chOff x="8064089" y="5630562"/>
              <a:chExt cx="673922" cy="401595"/>
            </a:xfrm>
          </p:grpSpPr>
          <p:grpSp>
            <p:nvGrpSpPr>
              <p:cNvPr id="133" name="Group 111">
                <a:extLst>
                  <a:ext uri="{FF2B5EF4-FFF2-40B4-BE49-F238E27FC236}">
                    <a16:creationId xmlns:a16="http://schemas.microsoft.com/office/drawing/2014/main" id="{A1B8A3A1-B3CA-D519-286B-8D62F61EFE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64089" y="5630562"/>
                <a:ext cx="241711" cy="397476"/>
                <a:chOff x="7010400" y="5622324"/>
                <a:chExt cx="241711" cy="397476"/>
              </a:xfrm>
            </p:grpSpPr>
            <p:sp>
              <p:nvSpPr>
                <p:cNvPr id="139" name="Line 61">
                  <a:extLst>
                    <a:ext uri="{FF2B5EF4-FFF2-40B4-BE49-F238E27FC236}">
                      <a16:creationId xmlns:a16="http://schemas.microsoft.com/office/drawing/2014/main" id="{F0BC37E9-11C0-E91B-55CE-A97D4B1D57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179086" y="5622324"/>
                  <a:ext cx="73025" cy="73025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grpSp>
              <p:nvGrpSpPr>
                <p:cNvPr id="140" name="Group 118">
                  <a:extLst>
                    <a:ext uri="{FF2B5EF4-FFF2-40B4-BE49-F238E27FC236}">
                      <a16:creationId xmlns:a16="http://schemas.microsoft.com/office/drawing/2014/main" id="{0303A535-F215-C7A4-3B7A-107446E169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010400" y="5715000"/>
                  <a:ext cx="152400" cy="304800"/>
                  <a:chOff x="1776" y="3408"/>
                  <a:chExt cx="96" cy="192"/>
                </a:xfrm>
              </p:grpSpPr>
              <p:sp>
                <p:nvSpPr>
                  <p:cNvPr id="141" name="Oval 62">
                    <a:extLst>
                      <a:ext uri="{FF2B5EF4-FFF2-40B4-BE49-F238E27FC236}">
                        <a16:creationId xmlns:a16="http://schemas.microsoft.com/office/drawing/2014/main" id="{07A1BA96-0119-81FA-5B00-8606ACF4EB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456"/>
                    <a:ext cx="96" cy="96"/>
                  </a:xfrm>
                  <a:prstGeom prst="ellips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142" name="Line 63">
                    <a:extLst>
                      <a:ext uri="{FF2B5EF4-FFF2-40B4-BE49-F238E27FC236}">
                        <a16:creationId xmlns:a16="http://schemas.microsoft.com/office/drawing/2014/main" id="{6878845C-E0F5-9D05-01F9-46E9603D79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76" y="3408"/>
                    <a:ext cx="96" cy="192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  <p:grpSp>
            <p:nvGrpSpPr>
              <p:cNvPr id="134" name="Group 112">
                <a:extLst>
                  <a:ext uri="{FF2B5EF4-FFF2-40B4-BE49-F238E27FC236}">
                    <a16:creationId xmlns:a16="http://schemas.microsoft.com/office/drawing/2014/main" id="{D11C9234-E5AD-141B-A5C0-755F7BB2A6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96300" y="5634681"/>
                <a:ext cx="241711" cy="397476"/>
                <a:chOff x="7010400" y="5622324"/>
                <a:chExt cx="241711" cy="397476"/>
              </a:xfrm>
            </p:grpSpPr>
            <p:sp>
              <p:nvSpPr>
                <p:cNvPr id="135" name="Line 61">
                  <a:extLst>
                    <a:ext uri="{FF2B5EF4-FFF2-40B4-BE49-F238E27FC236}">
                      <a16:creationId xmlns:a16="http://schemas.microsoft.com/office/drawing/2014/main" id="{6BD82358-5939-450D-AEF9-D182A6B10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179086" y="5622324"/>
                  <a:ext cx="73025" cy="73025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grpSp>
              <p:nvGrpSpPr>
                <p:cNvPr id="136" name="Group 114">
                  <a:extLst>
                    <a:ext uri="{FF2B5EF4-FFF2-40B4-BE49-F238E27FC236}">
                      <a16:creationId xmlns:a16="http://schemas.microsoft.com/office/drawing/2014/main" id="{757CF041-08D2-C79C-A1B2-84478EE378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010400" y="5715000"/>
                  <a:ext cx="152400" cy="304800"/>
                  <a:chOff x="1776" y="3408"/>
                  <a:chExt cx="96" cy="192"/>
                </a:xfrm>
              </p:grpSpPr>
              <p:sp>
                <p:nvSpPr>
                  <p:cNvPr id="137" name="Oval 62">
                    <a:extLst>
                      <a:ext uri="{FF2B5EF4-FFF2-40B4-BE49-F238E27FC236}">
                        <a16:creationId xmlns:a16="http://schemas.microsoft.com/office/drawing/2014/main" id="{BA10AE22-B0ED-84B9-3B8D-358AFE64E8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456"/>
                    <a:ext cx="96" cy="96"/>
                  </a:xfrm>
                  <a:prstGeom prst="ellips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138" name="Line 63">
                    <a:extLst>
                      <a:ext uri="{FF2B5EF4-FFF2-40B4-BE49-F238E27FC236}">
                        <a16:creationId xmlns:a16="http://schemas.microsoft.com/office/drawing/2014/main" id="{1C8BADC3-E194-02C8-F70E-AC45D37751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76" y="3408"/>
                    <a:ext cx="96" cy="192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</p:grp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6332779F-9831-E347-3C63-2A65D6D275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9200" y="6096000"/>
              <a:ext cx="673922" cy="401595"/>
              <a:chOff x="8064089" y="5630562"/>
              <a:chExt cx="673922" cy="401595"/>
            </a:xfrm>
          </p:grpSpPr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516EE368-FB67-6DE0-49E5-1A604BFDB7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64089" y="5630562"/>
                <a:ext cx="241711" cy="397476"/>
                <a:chOff x="7010400" y="5622324"/>
                <a:chExt cx="241711" cy="397476"/>
              </a:xfrm>
            </p:grpSpPr>
            <p:sp>
              <p:nvSpPr>
                <p:cNvPr id="129" name="Line 61">
                  <a:extLst>
                    <a:ext uri="{FF2B5EF4-FFF2-40B4-BE49-F238E27FC236}">
                      <a16:creationId xmlns:a16="http://schemas.microsoft.com/office/drawing/2014/main" id="{44FD4FC8-2E10-EE9D-A92E-71E1B6F739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179086" y="5622324"/>
                  <a:ext cx="73025" cy="73025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grpSp>
              <p:nvGrpSpPr>
                <p:cNvPr id="130" name="Group 129">
                  <a:extLst>
                    <a:ext uri="{FF2B5EF4-FFF2-40B4-BE49-F238E27FC236}">
                      <a16:creationId xmlns:a16="http://schemas.microsoft.com/office/drawing/2014/main" id="{4839F4B2-09B3-53F3-0087-F3374961A3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010400" y="5715000"/>
                  <a:ext cx="152400" cy="304800"/>
                  <a:chOff x="1776" y="3408"/>
                  <a:chExt cx="96" cy="192"/>
                </a:xfrm>
              </p:grpSpPr>
              <p:sp>
                <p:nvSpPr>
                  <p:cNvPr id="131" name="Oval 62">
                    <a:extLst>
                      <a:ext uri="{FF2B5EF4-FFF2-40B4-BE49-F238E27FC236}">
                        <a16:creationId xmlns:a16="http://schemas.microsoft.com/office/drawing/2014/main" id="{A573DE7E-0971-495C-BC26-49B8B1DE2D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456"/>
                    <a:ext cx="96" cy="96"/>
                  </a:xfrm>
                  <a:prstGeom prst="ellips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132" name="Line 63">
                    <a:extLst>
                      <a:ext uri="{FF2B5EF4-FFF2-40B4-BE49-F238E27FC236}">
                        <a16:creationId xmlns:a16="http://schemas.microsoft.com/office/drawing/2014/main" id="{4074003B-3A13-5A85-6E86-F8B00C1377F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76" y="3408"/>
                    <a:ext cx="96" cy="192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7C33A0E-4A88-81D0-3499-6B9AD44D72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96300" y="5634681"/>
                <a:ext cx="241711" cy="397476"/>
                <a:chOff x="7010400" y="5622324"/>
                <a:chExt cx="241711" cy="397476"/>
              </a:xfrm>
            </p:grpSpPr>
            <p:sp>
              <p:nvSpPr>
                <p:cNvPr id="125" name="Line 61">
                  <a:extLst>
                    <a:ext uri="{FF2B5EF4-FFF2-40B4-BE49-F238E27FC236}">
                      <a16:creationId xmlns:a16="http://schemas.microsoft.com/office/drawing/2014/main" id="{5AD36155-AF96-0C43-E598-6CC837251B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179086" y="5622324"/>
                  <a:ext cx="73025" cy="73025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grpSp>
              <p:nvGrpSpPr>
                <p:cNvPr id="126" name="Group 125">
                  <a:extLst>
                    <a:ext uri="{FF2B5EF4-FFF2-40B4-BE49-F238E27FC236}">
                      <a16:creationId xmlns:a16="http://schemas.microsoft.com/office/drawing/2014/main" id="{46ADDFC2-418B-CA45-405D-C7A66392C9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010400" y="5715000"/>
                  <a:ext cx="152400" cy="304800"/>
                  <a:chOff x="1776" y="3408"/>
                  <a:chExt cx="96" cy="192"/>
                </a:xfrm>
              </p:grpSpPr>
              <p:sp>
                <p:nvSpPr>
                  <p:cNvPr id="127" name="Oval 62">
                    <a:extLst>
                      <a:ext uri="{FF2B5EF4-FFF2-40B4-BE49-F238E27FC236}">
                        <a16:creationId xmlns:a16="http://schemas.microsoft.com/office/drawing/2014/main" id="{89D491DC-EC7B-639C-966D-F96478F6A7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456"/>
                    <a:ext cx="96" cy="96"/>
                  </a:xfrm>
                  <a:prstGeom prst="ellips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128" name="Line 63">
                    <a:extLst>
                      <a:ext uri="{FF2B5EF4-FFF2-40B4-BE49-F238E27FC236}">
                        <a16:creationId xmlns:a16="http://schemas.microsoft.com/office/drawing/2014/main" id="{BEE82A51-109B-D748-18C4-5485EBE5CD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776" y="3408"/>
                    <a:ext cx="96" cy="192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</p:grpSp>
      </p:grpSp>
      <p:sp>
        <p:nvSpPr>
          <p:cNvPr id="6" name="Title 1">
            <a:extLst>
              <a:ext uri="{FF2B5EF4-FFF2-40B4-BE49-F238E27FC236}">
                <a16:creationId xmlns:a16="http://schemas.microsoft.com/office/drawing/2014/main" id="{675482BE-57C8-2B62-712F-E53F97291448}"/>
              </a:ext>
            </a:extLst>
          </p:cNvPr>
          <p:cNvSpPr txBox="1">
            <a:spLocks/>
          </p:cNvSpPr>
          <p:nvPr/>
        </p:nvSpPr>
        <p:spPr bwMode="auto">
          <a:xfrm>
            <a:off x="0" y="-152400"/>
            <a:ext cx="9144000" cy="1188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5pPr>
            <a:lvl6pPr marL="3429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6pPr>
            <a:lvl7pPr marL="6858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7pPr>
            <a:lvl8pPr marL="10287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8pPr>
            <a:lvl9pPr marL="13716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en-US" sz="4400" kern="0" dirty="0"/>
              <a:t>Definition</a:t>
            </a:r>
          </a:p>
        </p:txBody>
      </p:sp>
    </p:spTree>
    <p:extLst>
      <p:ext uri="{BB962C8B-B14F-4D97-AF65-F5344CB8AC3E}">
        <p14:creationId xmlns:p14="http://schemas.microsoft.com/office/powerpoint/2010/main" val="1254694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0514" name="Picture 97" descr="capture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650" y="2495550"/>
            <a:ext cx="7092950" cy="428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0515" name="Text Box 2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320516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46339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Evaluate Equation Tree = </a:t>
            </a:r>
            <a:r>
              <a:rPr lang="en-US" altLang="en-US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320517" name="Group 53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320560" name="Freeform 5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61" name="Freeform 5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62" name="Freeform 5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0563" name="Freeform 5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64" name="Freeform 5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65" name="Freeform 5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0518" name="TextBox 1"/>
          <p:cNvSpPr txBox="1">
            <a:spLocks noChangeArrowheads="1"/>
          </p:cNvSpPr>
          <p:nvPr/>
        </p:nvSpPr>
        <p:spPr bwMode="auto">
          <a:xfrm>
            <a:off x="5029200" y="2667000"/>
            <a:ext cx="528638" cy="76993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bg2"/>
                </a:solidFill>
                <a:sym typeface="Symbol" pitchFamily="18" charset="2"/>
              </a:rPr>
              <a:t></a:t>
            </a:r>
            <a:endParaRPr lang="en-US" altLang="en-US" sz="4400" i="0">
              <a:solidFill>
                <a:schemeClr val="bg2"/>
              </a:solidFill>
            </a:endParaRPr>
          </a:p>
        </p:txBody>
      </p:sp>
      <p:sp>
        <p:nvSpPr>
          <p:cNvPr id="320519" name="TextBox 49"/>
          <p:cNvSpPr txBox="1">
            <a:spLocks noChangeArrowheads="1"/>
          </p:cNvSpPr>
          <p:nvPr/>
        </p:nvSpPr>
        <p:spPr bwMode="auto">
          <a:xfrm>
            <a:off x="2971800" y="4183063"/>
            <a:ext cx="528638" cy="76993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bg2"/>
                </a:solidFill>
                <a:sym typeface="Symbol" pitchFamily="18" charset="2"/>
              </a:rPr>
              <a:t>+</a:t>
            </a:r>
            <a:endParaRPr lang="en-US" altLang="en-US" sz="4400" i="0">
              <a:solidFill>
                <a:schemeClr val="bg2"/>
              </a:solidFill>
            </a:endParaRPr>
          </a:p>
        </p:txBody>
      </p:sp>
      <p:grpSp>
        <p:nvGrpSpPr>
          <p:cNvPr id="3" name="Group 98"/>
          <p:cNvGrpSpPr>
            <a:grpSpLocks/>
          </p:cNvGrpSpPr>
          <p:nvPr/>
        </p:nvGrpSpPr>
        <p:grpSpPr bwMode="auto">
          <a:xfrm>
            <a:off x="914400" y="1706563"/>
            <a:ext cx="7691438" cy="4922837"/>
            <a:chOff x="531" y="1075"/>
            <a:chExt cx="4845" cy="3101"/>
          </a:xfrm>
        </p:grpSpPr>
        <p:sp>
          <p:nvSpPr>
            <p:cNvPr id="320525" name="Freeform 61"/>
            <p:cNvSpPr>
              <a:spLocks/>
            </p:cNvSpPr>
            <p:nvPr/>
          </p:nvSpPr>
          <p:spPr bwMode="auto">
            <a:xfrm>
              <a:off x="531" y="2690"/>
              <a:ext cx="2925" cy="1486"/>
            </a:xfrm>
            <a:custGeom>
              <a:avLst/>
              <a:gdLst>
                <a:gd name="T0" fmla="*/ 1449 w 2928"/>
                <a:gd name="T1" fmla="*/ 0 h 1488"/>
                <a:gd name="T2" fmla="*/ 0 w 2928"/>
                <a:gd name="T3" fmla="*/ 1146 h 1488"/>
                <a:gd name="T4" fmla="*/ 288 w 2928"/>
                <a:gd name="T5" fmla="*/ 1434 h 1488"/>
                <a:gd name="T6" fmla="*/ 2511 w 2928"/>
                <a:gd name="T7" fmla="*/ 1434 h 1488"/>
                <a:gd name="T8" fmla="*/ 2847 w 2928"/>
                <a:gd name="T9" fmla="*/ 1077 h 1488"/>
                <a:gd name="T10" fmla="*/ 1449 w 2928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8"/>
                <a:gd name="T19" fmla="*/ 0 h 1488"/>
                <a:gd name="T20" fmla="*/ 2928 w 2928"/>
                <a:gd name="T21" fmla="*/ 1488 h 14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26" name="Freeform 62"/>
            <p:cNvSpPr>
              <a:spLocks/>
            </p:cNvSpPr>
            <p:nvPr/>
          </p:nvSpPr>
          <p:spPr bwMode="auto">
            <a:xfrm>
              <a:off x="3785" y="2256"/>
              <a:ext cx="1591" cy="968"/>
            </a:xfrm>
            <a:custGeom>
              <a:avLst/>
              <a:gdLst>
                <a:gd name="T0" fmla="*/ 631 w 1591"/>
                <a:gd name="T1" fmla="*/ 0 h 968"/>
                <a:gd name="T2" fmla="*/ 0 w 1591"/>
                <a:gd name="T3" fmla="*/ 714 h 968"/>
                <a:gd name="T4" fmla="*/ 509 w 1591"/>
                <a:gd name="T5" fmla="*/ 968 h 968"/>
                <a:gd name="T6" fmla="*/ 1354 w 1591"/>
                <a:gd name="T7" fmla="*/ 961 h 968"/>
                <a:gd name="T8" fmla="*/ 1591 w 1591"/>
                <a:gd name="T9" fmla="*/ 432 h 968"/>
                <a:gd name="T10" fmla="*/ 631 w 1591"/>
                <a:gd name="T11" fmla="*/ 0 h 9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1"/>
                <a:gd name="T19" fmla="*/ 0 h 968"/>
                <a:gd name="T20" fmla="*/ 1591 w 1591"/>
                <a:gd name="T21" fmla="*/ 968 h 9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1" h="968">
                  <a:moveTo>
                    <a:pt x="631" y="0"/>
                  </a:moveTo>
                  <a:lnTo>
                    <a:pt x="0" y="714"/>
                  </a:lnTo>
                  <a:lnTo>
                    <a:pt x="509" y="968"/>
                  </a:lnTo>
                  <a:lnTo>
                    <a:pt x="1354" y="961"/>
                  </a:lnTo>
                  <a:lnTo>
                    <a:pt x="1591" y="432"/>
                  </a:lnTo>
                  <a:lnTo>
                    <a:pt x="631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0527" name="Group 63"/>
            <p:cNvGrpSpPr>
              <a:grpSpLocks/>
            </p:cNvGrpSpPr>
            <p:nvPr/>
          </p:nvGrpSpPr>
          <p:grpSpPr bwMode="auto">
            <a:xfrm flipH="1">
              <a:off x="1158" y="2064"/>
              <a:ext cx="240" cy="626"/>
              <a:chOff x="2308" y="1513"/>
              <a:chExt cx="1162" cy="2570"/>
            </a:xfrm>
          </p:grpSpPr>
          <p:grpSp>
            <p:nvGrpSpPr>
              <p:cNvPr id="320546" name="Group 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320554" name="Freeform 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5" name="Freeform 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6" name="Freeform 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7" name="Freeform 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8" name="Freeform 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9" name="Freeform 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20547" name="Freeform 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48" name="Freeform 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49" name="Oval 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20550" name="Oval 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20551" name="Oval 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20552" name="Oval 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20553" name="Oval 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320528" name="Text Box 78"/>
            <p:cNvSpPr txBox="1">
              <a:spLocks noChangeArrowheads="1"/>
            </p:cNvSpPr>
            <p:nvPr/>
          </p:nvSpPr>
          <p:spPr bwMode="auto">
            <a:xfrm>
              <a:off x="1344" y="2076"/>
              <a:ext cx="37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12</a:t>
              </a:r>
            </a:p>
          </p:txBody>
        </p:sp>
        <p:grpSp>
          <p:nvGrpSpPr>
            <p:cNvPr id="320529" name="Group 79"/>
            <p:cNvGrpSpPr>
              <a:grpSpLocks/>
            </p:cNvGrpSpPr>
            <p:nvPr/>
          </p:nvGrpSpPr>
          <p:grpSpPr bwMode="auto">
            <a:xfrm flipH="1">
              <a:off x="4618" y="1918"/>
              <a:ext cx="240" cy="626"/>
              <a:chOff x="2308" y="1513"/>
              <a:chExt cx="1162" cy="2570"/>
            </a:xfrm>
          </p:grpSpPr>
          <p:grpSp>
            <p:nvGrpSpPr>
              <p:cNvPr id="320532" name="Group 8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320540" name="Freeform 8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1" name="Freeform 8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2" name="Freeform 8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3" name="Freeform 8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4" name="Freeform 8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5" name="Freeform 8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20533" name="Freeform 8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34" name="Freeform 8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35" name="Oval 8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20536" name="Oval 9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20537" name="Oval 9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20538" name="Oval 9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20539" name="Oval 9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320530" name="Text Box 94"/>
            <p:cNvSpPr txBox="1">
              <a:spLocks noChangeArrowheads="1"/>
            </p:cNvSpPr>
            <p:nvPr/>
          </p:nvSpPr>
          <p:spPr bwMode="auto">
            <a:xfrm>
              <a:off x="4800" y="193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7</a:t>
              </a:r>
            </a:p>
          </p:txBody>
        </p:sp>
        <p:sp>
          <p:nvSpPr>
            <p:cNvPr id="320531" name="Text Box 95"/>
            <p:cNvSpPr txBox="1">
              <a:spLocks noChangeArrowheads="1"/>
            </p:cNvSpPr>
            <p:nvPr/>
          </p:nvSpPr>
          <p:spPr bwMode="auto">
            <a:xfrm>
              <a:off x="1094" y="1075"/>
              <a:ext cx="232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help from friends</a:t>
              </a:r>
            </a:p>
          </p:txBody>
        </p:sp>
      </p:grpSp>
      <p:sp>
        <p:nvSpPr>
          <p:cNvPr id="320521" name="TextBox 50"/>
          <p:cNvSpPr txBox="1">
            <a:spLocks noChangeArrowheads="1"/>
          </p:cNvSpPr>
          <p:nvPr/>
        </p:nvSpPr>
        <p:spPr bwMode="auto">
          <a:xfrm>
            <a:off x="6022975" y="5334000"/>
            <a:ext cx="1749425" cy="76993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bg2"/>
                </a:solidFill>
                <a:sym typeface="Symbol" pitchFamily="18" charset="2"/>
              </a:rPr>
              <a:t>3+47</a:t>
            </a:r>
            <a:endParaRPr lang="en-US" altLang="en-US" sz="4400" i="0">
              <a:solidFill>
                <a:schemeClr val="bg2"/>
              </a:solidFill>
            </a:endParaRP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5815013" y="5718175"/>
            <a:ext cx="2206625" cy="982663"/>
            <a:chOff x="5814646" y="5718720"/>
            <a:chExt cx="2207101" cy="982598"/>
          </a:xfrm>
        </p:grpSpPr>
        <p:sp>
          <p:nvSpPr>
            <p:cNvPr id="320523" name="TextBox 51"/>
            <p:cNvSpPr txBox="1">
              <a:spLocks noChangeArrowheads="1"/>
            </p:cNvSpPr>
            <p:nvPr/>
          </p:nvSpPr>
          <p:spPr bwMode="auto">
            <a:xfrm>
              <a:off x="5814646" y="5931877"/>
              <a:ext cx="2207101" cy="76944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400" i="0">
                  <a:solidFill>
                    <a:schemeClr val="bg2"/>
                  </a:solidFill>
                  <a:sym typeface="Symbol" pitchFamily="18" charset="2"/>
                </a:rPr>
                <a:t>(3+4)7</a:t>
              </a:r>
              <a:endParaRPr lang="en-US" altLang="en-US" sz="4400" i="0">
                <a:solidFill>
                  <a:schemeClr val="bg2"/>
                </a:solidFill>
              </a:endParaRPr>
            </a:p>
          </p:txBody>
        </p:sp>
        <p:cxnSp>
          <p:nvCxnSpPr>
            <p:cNvPr id="320524" name="Straight Connector 4"/>
            <p:cNvCxnSpPr>
              <a:cxnSpLocks noChangeShapeType="1"/>
              <a:endCxn id="320521" idx="3"/>
            </p:cNvCxnSpPr>
            <p:nvPr/>
          </p:nvCxnSpPr>
          <p:spPr bwMode="auto">
            <a:xfrm>
              <a:off x="6022499" y="5718720"/>
              <a:ext cx="1749901" cy="1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Rectangle 95">
            <a:extLst>
              <a:ext uri="{FF2B5EF4-FFF2-40B4-BE49-F238E27FC236}">
                <a16:creationId xmlns:a16="http://schemas.microsoft.com/office/drawing/2014/main" id="{377EC2EA-6101-2FF7-7DBB-A4A1E4EAD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858" y="228600"/>
            <a:ext cx="84189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 dirty="0">
                <a:solidFill>
                  <a:schemeClr val="tx2"/>
                </a:solidFill>
              </a:rPr>
              <a:t>Eval</a:t>
            </a:r>
          </a:p>
        </p:txBody>
      </p:sp>
    </p:spTree>
    <p:extLst>
      <p:ext uri="{BB962C8B-B14F-4D97-AF65-F5344CB8AC3E}">
        <p14:creationId xmlns:p14="http://schemas.microsoft.com/office/powerpoint/2010/main" val="2195377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0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0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20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0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0516" grpId="0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1538" name="Picture 2" descr="capture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650" y="2495550"/>
            <a:ext cx="7092950" cy="428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1539" name="Text Box 3"/>
          <p:cNvSpPr txBox="1">
            <a:spLocks noChangeArrowheads="1"/>
          </p:cNvSpPr>
          <p:nvPr/>
        </p:nvSpPr>
        <p:spPr bwMode="auto">
          <a:xfrm>
            <a:off x="3666124" y="58738"/>
            <a:ext cx="24721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Recursion</a:t>
            </a:r>
          </a:p>
        </p:txBody>
      </p:sp>
      <p:sp>
        <p:nvSpPr>
          <p:cNvPr id="321540" name="Text Box 4"/>
          <p:cNvSpPr txBox="1">
            <a:spLocks noChangeArrowheads="1"/>
          </p:cNvSpPr>
          <p:nvPr/>
        </p:nvSpPr>
        <p:spPr bwMode="auto">
          <a:xfrm>
            <a:off x="1066800" y="960438"/>
            <a:ext cx="40211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Evaluate Equation Tree</a:t>
            </a:r>
            <a:endParaRPr lang="en-US" altLang="en-US" i="0">
              <a:solidFill>
                <a:schemeClr val="accent1"/>
              </a:solidFill>
            </a:endParaRPr>
          </a:p>
        </p:txBody>
      </p:sp>
      <p:grpSp>
        <p:nvGrpSpPr>
          <p:cNvPr id="321541" name="Group 5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321580" name="Freeform 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81" name="Freeform 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82" name="Freeform 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83" name="Freeform 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84" name="Freeform 1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85" name="Freeform 1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1542" name="Freeform 14"/>
          <p:cNvSpPr>
            <a:spLocks/>
          </p:cNvSpPr>
          <p:nvPr/>
        </p:nvSpPr>
        <p:spPr bwMode="auto">
          <a:xfrm>
            <a:off x="6080125" y="3581400"/>
            <a:ext cx="2525713" cy="1536700"/>
          </a:xfrm>
          <a:custGeom>
            <a:avLst/>
            <a:gdLst>
              <a:gd name="T0" fmla="*/ 2147483647 w 1591"/>
              <a:gd name="T1" fmla="*/ 0 h 968"/>
              <a:gd name="T2" fmla="*/ 0 w 1591"/>
              <a:gd name="T3" fmla="*/ 2147483647 h 968"/>
              <a:gd name="T4" fmla="*/ 2147483647 w 1591"/>
              <a:gd name="T5" fmla="*/ 2147483647 h 968"/>
              <a:gd name="T6" fmla="*/ 2147483647 w 1591"/>
              <a:gd name="T7" fmla="*/ 2147483647 h 968"/>
              <a:gd name="T8" fmla="*/ 2147483647 w 1591"/>
              <a:gd name="T9" fmla="*/ 2147483647 h 968"/>
              <a:gd name="T10" fmla="*/ 2147483647 w 1591"/>
              <a:gd name="T11" fmla="*/ 0 h 9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1"/>
              <a:gd name="T19" fmla="*/ 0 h 968"/>
              <a:gd name="T20" fmla="*/ 1591 w 1591"/>
              <a:gd name="T21" fmla="*/ 968 h 96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1" h="968">
                <a:moveTo>
                  <a:pt x="631" y="0"/>
                </a:moveTo>
                <a:lnTo>
                  <a:pt x="0" y="714"/>
                </a:lnTo>
                <a:lnTo>
                  <a:pt x="509" y="968"/>
                </a:lnTo>
                <a:lnTo>
                  <a:pt x="1354" y="961"/>
                </a:lnTo>
                <a:lnTo>
                  <a:pt x="1591" y="432"/>
                </a:lnTo>
                <a:lnTo>
                  <a:pt x="631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1543" name="Group 15"/>
          <p:cNvGrpSpPr>
            <a:grpSpLocks/>
          </p:cNvGrpSpPr>
          <p:nvPr/>
        </p:nvGrpSpPr>
        <p:grpSpPr bwMode="auto">
          <a:xfrm flipH="1">
            <a:off x="1909763" y="3276600"/>
            <a:ext cx="381000" cy="993775"/>
            <a:chOff x="2308" y="1513"/>
            <a:chExt cx="1162" cy="2570"/>
          </a:xfrm>
        </p:grpSpPr>
        <p:grpSp>
          <p:nvGrpSpPr>
            <p:cNvPr id="321566" name="Group 16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21574" name="Freeform 17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75" name="Freeform 18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76" name="Freeform 19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77" name="Freeform 20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78" name="Freeform 21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79" name="Freeform 22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1567" name="Freeform 23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68" name="Freeform 24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69" name="Oval 25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321570" name="Oval 26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321571" name="Oval 27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321572" name="Oval 28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321573" name="Oval 29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321544" name="Text Box 30"/>
          <p:cNvSpPr txBox="1">
            <a:spLocks noChangeArrowheads="1"/>
          </p:cNvSpPr>
          <p:nvPr/>
        </p:nvSpPr>
        <p:spPr bwMode="auto">
          <a:xfrm>
            <a:off x="2205038" y="3295650"/>
            <a:ext cx="390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99FF"/>
                </a:solidFill>
              </a:rPr>
              <a:t>7</a:t>
            </a:r>
          </a:p>
        </p:txBody>
      </p:sp>
      <p:grpSp>
        <p:nvGrpSpPr>
          <p:cNvPr id="321545" name="Group 31"/>
          <p:cNvGrpSpPr>
            <a:grpSpLocks/>
          </p:cNvGrpSpPr>
          <p:nvPr/>
        </p:nvGrpSpPr>
        <p:grpSpPr bwMode="auto">
          <a:xfrm flipH="1">
            <a:off x="7402513" y="3044825"/>
            <a:ext cx="381000" cy="993775"/>
            <a:chOff x="2308" y="1513"/>
            <a:chExt cx="1162" cy="2570"/>
          </a:xfrm>
        </p:grpSpPr>
        <p:grpSp>
          <p:nvGrpSpPr>
            <p:cNvPr id="321552" name="Group 3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21560" name="Freeform 3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61" name="Freeform 3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62" name="Freeform 3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63" name="Freeform 3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64" name="Freeform 3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65" name="Freeform 3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1553" name="Freeform 3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54" name="Freeform 4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55" name="Oval 4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321556" name="Oval 4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321557" name="Oval 4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321558" name="Oval 4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321559" name="Oval 4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321546" name="Text Box 46"/>
          <p:cNvSpPr txBox="1">
            <a:spLocks noChangeArrowheads="1"/>
          </p:cNvSpPr>
          <p:nvPr/>
        </p:nvSpPr>
        <p:spPr bwMode="auto">
          <a:xfrm>
            <a:off x="7691438" y="30638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99FF"/>
                </a:solidFill>
              </a:rPr>
              <a:t>7</a:t>
            </a:r>
          </a:p>
        </p:txBody>
      </p:sp>
      <p:sp>
        <p:nvSpPr>
          <p:cNvPr id="320524" name="Text Box 48"/>
          <p:cNvSpPr txBox="1">
            <a:spLocks noChangeArrowheads="1"/>
          </p:cNvSpPr>
          <p:nvPr/>
        </p:nvSpPr>
        <p:spPr bwMode="auto">
          <a:xfrm>
            <a:off x="1584325" y="1466850"/>
            <a:ext cx="646588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/>
              <a:t>= </a:t>
            </a:r>
            <a:r>
              <a:rPr lang="en-US" altLang="en-US" i="0" dirty="0" err="1"/>
              <a:t>root</a:t>
            </a:r>
            <a:r>
              <a:rPr lang="en-US" altLang="en-US" i="0" baseline="-25000" dirty="0" err="1"/>
              <a:t>op</a:t>
            </a:r>
            <a:r>
              <a:rPr lang="en-US" altLang="en-US" i="0" dirty="0"/>
              <a:t>( value on left, value on right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/>
              <a:t>= </a:t>
            </a:r>
            <a:r>
              <a:rPr lang="en-US" altLang="en-US" i="0" dirty="0">
                <a:solidFill>
                  <a:srgbClr val="FF99FF"/>
                </a:solidFill>
              </a:rPr>
              <a:t>7</a:t>
            </a:r>
            <a:r>
              <a:rPr lang="en-US" altLang="en-US" i="0" dirty="0"/>
              <a:t> </a:t>
            </a:r>
            <a:r>
              <a:rPr lang="en-US" altLang="en-US" i="0" dirty="0">
                <a:sym typeface="Symbol" pitchFamily="18" charset="2"/>
              </a:rPr>
              <a:t></a:t>
            </a:r>
            <a:r>
              <a:rPr lang="en-US" altLang="en-US" i="0" dirty="0"/>
              <a:t> </a:t>
            </a:r>
            <a:r>
              <a:rPr lang="en-US" altLang="en-US" i="0" dirty="0">
                <a:solidFill>
                  <a:srgbClr val="FF99FF"/>
                </a:solidFill>
              </a:rPr>
              <a:t>7</a:t>
            </a:r>
            <a:r>
              <a:rPr lang="en-US" altLang="en-US" i="0" dirty="0"/>
              <a:t> = </a:t>
            </a:r>
            <a:r>
              <a:rPr lang="en-US" altLang="en-US" i="0" dirty="0">
                <a:solidFill>
                  <a:srgbClr val="FF99FF"/>
                </a:solidFill>
              </a:rPr>
              <a:t>49</a:t>
            </a:r>
          </a:p>
        </p:txBody>
      </p:sp>
      <p:sp>
        <p:nvSpPr>
          <p:cNvPr id="321548" name="TextBox 46"/>
          <p:cNvSpPr txBox="1">
            <a:spLocks noChangeArrowheads="1"/>
          </p:cNvSpPr>
          <p:nvPr/>
        </p:nvSpPr>
        <p:spPr bwMode="auto">
          <a:xfrm>
            <a:off x="5029200" y="2667000"/>
            <a:ext cx="528638" cy="76993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bg2"/>
                </a:solidFill>
                <a:sym typeface="Symbol" pitchFamily="18" charset="2"/>
              </a:rPr>
              <a:t></a:t>
            </a:r>
            <a:endParaRPr lang="en-US" altLang="en-US" sz="4400" i="0">
              <a:solidFill>
                <a:schemeClr val="bg2"/>
              </a:solidFill>
            </a:endParaRPr>
          </a:p>
        </p:txBody>
      </p:sp>
      <p:sp>
        <p:nvSpPr>
          <p:cNvPr id="321549" name="TextBox 47"/>
          <p:cNvSpPr txBox="1">
            <a:spLocks noChangeArrowheads="1"/>
          </p:cNvSpPr>
          <p:nvPr/>
        </p:nvSpPr>
        <p:spPr bwMode="auto">
          <a:xfrm>
            <a:off x="2971800" y="4183063"/>
            <a:ext cx="528638" cy="76993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bg2"/>
                </a:solidFill>
                <a:sym typeface="Symbol" pitchFamily="18" charset="2"/>
              </a:rPr>
              <a:t>+</a:t>
            </a:r>
            <a:endParaRPr lang="en-US" altLang="en-US" sz="4400" i="0">
              <a:solidFill>
                <a:schemeClr val="bg2"/>
              </a:solidFill>
            </a:endParaRPr>
          </a:p>
        </p:txBody>
      </p:sp>
      <p:sp>
        <p:nvSpPr>
          <p:cNvPr id="321550" name="Freeform 13"/>
          <p:cNvSpPr>
            <a:spLocks/>
          </p:cNvSpPr>
          <p:nvPr/>
        </p:nvSpPr>
        <p:spPr bwMode="auto">
          <a:xfrm>
            <a:off x="914400" y="4270375"/>
            <a:ext cx="4643438" cy="2359025"/>
          </a:xfrm>
          <a:custGeom>
            <a:avLst/>
            <a:gdLst>
              <a:gd name="T0" fmla="*/ 2147483647 w 2928"/>
              <a:gd name="T1" fmla="*/ 0 h 1488"/>
              <a:gd name="T2" fmla="*/ 0 w 2928"/>
              <a:gd name="T3" fmla="*/ 2147483647 h 1488"/>
              <a:gd name="T4" fmla="*/ 2147483647 w 2928"/>
              <a:gd name="T5" fmla="*/ 2147483647 h 1488"/>
              <a:gd name="T6" fmla="*/ 2147483647 w 2928"/>
              <a:gd name="T7" fmla="*/ 2147483647 h 1488"/>
              <a:gd name="T8" fmla="*/ 2147483647 w 2928"/>
              <a:gd name="T9" fmla="*/ 2147483647 h 1488"/>
              <a:gd name="T10" fmla="*/ 2147483647 w 2928"/>
              <a:gd name="T11" fmla="*/ 0 h 14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928"/>
              <a:gd name="T19" fmla="*/ 0 h 1488"/>
              <a:gd name="T20" fmla="*/ 2928 w 2928"/>
              <a:gd name="T21" fmla="*/ 1488 h 148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551" name="TextBox 49"/>
          <p:cNvSpPr txBox="1">
            <a:spLocks noChangeArrowheads="1"/>
          </p:cNvSpPr>
          <p:nvPr/>
        </p:nvSpPr>
        <p:spPr bwMode="auto">
          <a:xfrm>
            <a:off x="5815013" y="5932488"/>
            <a:ext cx="2206625" cy="76835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bg2"/>
                </a:solidFill>
                <a:sym typeface="Symbol" pitchFamily="18" charset="2"/>
              </a:rPr>
              <a:t>(3+4)7</a:t>
            </a:r>
            <a:endParaRPr lang="en-US" altLang="en-US" sz="4400" i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3416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0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0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052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ext Box 2"/>
          <p:cNvSpPr txBox="1">
            <a:spLocks noChangeArrowheads="1"/>
          </p:cNvSpPr>
          <p:nvPr/>
        </p:nvSpPr>
        <p:spPr bwMode="auto">
          <a:xfrm>
            <a:off x="4009968" y="58738"/>
            <a:ext cx="178446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Counts</a:t>
            </a:r>
          </a:p>
        </p:txBody>
      </p:sp>
      <p:sp>
        <p:nvSpPr>
          <p:cNvPr id="275459" name="Text Box 3"/>
          <p:cNvSpPr txBox="1">
            <a:spLocks noChangeArrowheads="1"/>
          </p:cNvSpPr>
          <p:nvPr/>
        </p:nvSpPr>
        <p:spPr bwMode="auto">
          <a:xfrm>
            <a:off x="473136" y="762000"/>
            <a:ext cx="2486578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S(h): </a:t>
            </a:r>
            <a:r>
              <a:rPr lang="en-US" altLang="en-US" sz="2400" i="0" dirty="0" err="1"/>
              <a:t>MaxN</a:t>
            </a:r>
            <a:r>
              <a:rPr lang="en-US" altLang="en-US" sz="2400" i="0" dirty="0"/>
              <a:t>(</a:t>
            </a:r>
            <a:r>
              <a:rPr lang="en-US" altLang="en-US" sz="2400" dirty="0"/>
              <a:t>h</a:t>
            </a:r>
            <a:r>
              <a:rPr lang="en-US" altLang="en-US" sz="2400" i="0" dirty="0"/>
              <a:t>) </a:t>
            </a:r>
            <a:r>
              <a:rPr lang="en-US" altLang="en-US" sz="2400" dirty="0"/>
              <a:t>= ?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i="0" dirty="0" err="1"/>
              <a:t>MaxN</a:t>
            </a:r>
            <a:r>
              <a:rPr lang="en-US" altLang="en-US" sz="2400" i="0" dirty="0"/>
              <a:t>(1) </a:t>
            </a:r>
            <a:r>
              <a:rPr lang="en-US" altLang="en-US" sz="2400" dirty="0"/>
              <a:t>= 1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i="0" dirty="0" err="1"/>
              <a:t>MaxN</a:t>
            </a:r>
            <a:r>
              <a:rPr lang="en-US" altLang="en-US" sz="2400" i="0" dirty="0"/>
              <a:t>(2) </a:t>
            </a:r>
            <a:r>
              <a:rPr lang="en-US" altLang="en-US" sz="2400" dirty="0"/>
              <a:t>= 3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i="0" dirty="0" err="1"/>
              <a:t>MaxN</a:t>
            </a:r>
            <a:r>
              <a:rPr lang="en-US" altLang="en-US" sz="2400" i="0" dirty="0"/>
              <a:t>(3) </a:t>
            </a:r>
            <a:r>
              <a:rPr lang="en-US" altLang="en-US" sz="2400" dirty="0"/>
              <a:t>= 7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i="0" dirty="0" err="1"/>
              <a:t>MaxN</a:t>
            </a:r>
            <a:r>
              <a:rPr lang="en-US" altLang="en-US" sz="2400" i="0" dirty="0"/>
              <a:t>(4) </a:t>
            </a:r>
            <a:r>
              <a:rPr lang="en-US" altLang="en-US" sz="2400" dirty="0"/>
              <a:t>= 15</a:t>
            </a:r>
          </a:p>
        </p:txBody>
      </p:sp>
      <p:sp>
        <p:nvSpPr>
          <p:cNvPr id="275551" name="Oval 6"/>
          <p:cNvSpPr>
            <a:spLocks noChangeArrowheads="1"/>
          </p:cNvSpPr>
          <p:nvPr/>
        </p:nvSpPr>
        <p:spPr bwMode="auto">
          <a:xfrm>
            <a:off x="4419600" y="3200400"/>
            <a:ext cx="5334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275468" name="Rectangle 95"/>
          <p:cNvSpPr>
            <a:spLocks noChangeArrowheads="1"/>
          </p:cNvSpPr>
          <p:nvPr/>
        </p:nvSpPr>
        <p:spPr bwMode="auto">
          <a:xfrm>
            <a:off x="7117403" y="228600"/>
            <a:ext cx="196880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 dirty="0">
                <a:solidFill>
                  <a:schemeClr val="tx2"/>
                </a:solidFill>
              </a:rPr>
              <a:t>(max nodes)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DD1687E-3F60-9994-4ACD-D632281DC8F1}"/>
              </a:ext>
            </a:extLst>
          </p:cNvPr>
          <p:cNvGrpSpPr/>
          <p:nvPr/>
        </p:nvGrpSpPr>
        <p:grpSpPr>
          <a:xfrm>
            <a:off x="2133600" y="3505200"/>
            <a:ext cx="5076393" cy="990600"/>
            <a:chOff x="2133600" y="3505200"/>
            <a:chExt cx="5076393" cy="990600"/>
          </a:xfrm>
        </p:grpSpPr>
        <p:sp>
          <p:nvSpPr>
            <p:cNvPr id="275549" name="Oval 9"/>
            <p:cNvSpPr>
              <a:spLocks noChangeArrowheads="1"/>
            </p:cNvSpPr>
            <p:nvPr/>
          </p:nvSpPr>
          <p:spPr bwMode="auto">
            <a:xfrm>
              <a:off x="2133600" y="40386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17" name="Line 41"/>
            <p:cNvSpPr>
              <a:spLocks noChangeShapeType="1"/>
            </p:cNvSpPr>
            <p:nvPr/>
          </p:nvSpPr>
          <p:spPr bwMode="auto">
            <a:xfrm flipH="1">
              <a:off x="2667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3" name="Line 47"/>
            <p:cNvSpPr>
              <a:spLocks noChangeShapeType="1"/>
            </p:cNvSpPr>
            <p:nvPr/>
          </p:nvSpPr>
          <p:spPr bwMode="auto">
            <a:xfrm>
              <a:off x="4953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D061DB6-464C-DE2B-4841-C5EF92972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6593" y="40386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4BC45B4-7675-6015-A87D-98B52413E299}"/>
              </a:ext>
            </a:extLst>
          </p:cNvPr>
          <p:cNvGrpSpPr/>
          <p:nvPr/>
        </p:nvGrpSpPr>
        <p:grpSpPr>
          <a:xfrm>
            <a:off x="1143000" y="4419600"/>
            <a:ext cx="7057593" cy="762000"/>
            <a:chOff x="1143000" y="4419600"/>
            <a:chExt cx="7057593" cy="762000"/>
          </a:xfrm>
        </p:grpSpPr>
        <p:sp>
          <p:nvSpPr>
            <p:cNvPr id="275547" name="Oval 12"/>
            <p:cNvSpPr>
              <a:spLocks noChangeArrowheads="1"/>
            </p:cNvSpPr>
            <p:nvPr/>
          </p:nvSpPr>
          <p:spPr bwMode="auto">
            <a:xfrm>
              <a:off x="1143000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18" name="Line 42"/>
            <p:cNvSpPr>
              <a:spLocks noChangeShapeType="1"/>
            </p:cNvSpPr>
            <p:nvPr/>
          </p:nvSpPr>
          <p:spPr bwMode="auto">
            <a:xfrm>
              <a:off x="2590800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0" name="Line 44"/>
            <p:cNvSpPr>
              <a:spLocks noChangeShapeType="1"/>
            </p:cNvSpPr>
            <p:nvPr/>
          </p:nvSpPr>
          <p:spPr bwMode="auto">
            <a:xfrm flipH="1">
              <a:off x="1600200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Oval 12">
              <a:extLst>
                <a:ext uri="{FF2B5EF4-FFF2-40B4-BE49-F238E27FC236}">
                  <a16:creationId xmlns:a16="http://schemas.microsoft.com/office/drawing/2014/main" id="{807C27AE-A62D-2B9E-2EA5-96503D37E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1" name="Oval 12">
              <a:extLst>
                <a:ext uri="{FF2B5EF4-FFF2-40B4-BE49-F238E27FC236}">
                  <a16:creationId xmlns:a16="http://schemas.microsoft.com/office/drawing/2014/main" id="{D7AF7973-273A-971D-B1F0-B1AC08E91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5993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5" name="Line 42">
              <a:extLst>
                <a:ext uri="{FF2B5EF4-FFF2-40B4-BE49-F238E27FC236}">
                  <a16:creationId xmlns:a16="http://schemas.microsoft.com/office/drawing/2014/main" id="{5240D4A2-67CD-1EC5-051C-2CC4EA97E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3793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44">
              <a:extLst>
                <a:ext uri="{FF2B5EF4-FFF2-40B4-BE49-F238E27FC236}">
                  <a16:creationId xmlns:a16="http://schemas.microsoft.com/office/drawing/2014/main" id="{503DDA20-8AC2-DC81-B6FD-EFD6D66253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3193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Oval 12">
              <a:extLst>
                <a:ext uri="{FF2B5EF4-FFF2-40B4-BE49-F238E27FC236}">
                  <a16:creationId xmlns:a16="http://schemas.microsoft.com/office/drawing/2014/main" id="{EFA27D95-BF5A-F15F-96D7-24159A647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193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16405F4-7386-9977-663F-B8635EC39DF1}"/>
              </a:ext>
            </a:extLst>
          </p:cNvPr>
          <p:cNvGrpSpPr/>
          <p:nvPr/>
        </p:nvGrpSpPr>
        <p:grpSpPr>
          <a:xfrm>
            <a:off x="457200" y="5105400"/>
            <a:ext cx="8352993" cy="762000"/>
            <a:chOff x="457200" y="5105400"/>
            <a:chExt cx="8352993" cy="762000"/>
          </a:xfrm>
        </p:grpSpPr>
        <p:sp>
          <p:nvSpPr>
            <p:cNvPr id="275545" name="Oval 15"/>
            <p:cNvSpPr>
              <a:spLocks noChangeArrowheads="1"/>
            </p:cNvSpPr>
            <p:nvPr/>
          </p:nvSpPr>
          <p:spPr bwMode="auto">
            <a:xfrm>
              <a:off x="4572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43" name="Oval 18"/>
            <p:cNvSpPr>
              <a:spLocks noChangeArrowheads="1"/>
            </p:cNvSpPr>
            <p:nvPr/>
          </p:nvSpPr>
          <p:spPr bwMode="auto">
            <a:xfrm>
              <a:off x="17526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21" name="Line 45"/>
            <p:cNvSpPr>
              <a:spLocks noChangeShapeType="1"/>
            </p:cNvSpPr>
            <p:nvPr/>
          </p:nvSpPr>
          <p:spPr bwMode="auto">
            <a:xfrm>
              <a:off x="1600200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2" name="Line 46"/>
            <p:cNvSpPr>
              <a:spLocks noChangeShapeType="1"/>
            </p:cNvSpPr>
            <p:nvPr/>
          </p:nvSpPr>
          <p:spPr bwMode="auto">
            <a:xfrm flipH="1">
              <a:off x="914400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Oval 15">
              <a:extLst>
                <a:ext uri="{FF2B5EF4-FFF2-40B4-BE49-F238E27FC236}">
                  <a16:creationId xmlns:a16="http://schemas.microsoft.com/office/drawing/2014/main" id="{CCD68970-366F-7402-95BF-81F3D386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4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6" name="Oval 18">
              <a:extLst>
                <a:ext uri="{FF2B5EF4-FFF2-40B4-BE49-F238E27FC236}">
                  <a16:creationId xmlns:a16="http://schemas.microsoft.com/office/drawing/2014/main" id="{B6AEB232-4C3B-3A1C-740D-58FDDBD3A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" name="Line 45">
              <a:extLst>
                <a:ext uri="{FF2B5EF4-FFF2-40B4-BE49-F238E27FC236}">
                  <a16:creationId xmlns:a16="http://schemas.microsoft.com/office/drawing/2014/main" id="{5125EB42-7D4C-8C1A-121C-E09BAB0A6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Line 46">
              <a:extLst>
                <a:ext uri="{FF2B5EF4-FFF2-40B4-BE49-F238E27FC236}">
                  <a16:creationId xmlns:a16="http://schemas.microsoft.com/office/drawing/2014/main" id="{0CE0F68C-36F9-B52B-9C70-BBE849CC7A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95600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Oval 15">
              <a:extLst>
                <a:ext uri="{FF2B5EF4-FFF2-40B4-BE49-F238E27FC236}">
                  <a16:creationId xmlns:a16="http://schemas.microsoft.com/office/drawing/2014/main" id="{C79F089F-2545-58F1-8FFB-52803BDE0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1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3" name="Oval 18">
              <a:extLst>
                <a:ext uri="{FF2B5EF4-FFF2-40B4-BE49-F238E27FC236}">
                  <a16:creationId xmlns:a16="http://schemas.microsoft.com/office/drawing/2014/main" id="{54901F08-DD10-DAFE-C99D-88AF737A9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55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7" name="Line 45">
              <a:extLst>
                <a:ext uri="{FF2B5EF4-FFF2-40B4-BE49-F238E27FC236}">
                  <a16:creationId xmlns:a16="http://schemas.microsoft.com/office/drawing/2014/main" id="{8A678046-EFC5-C6D0-7533-A34E6277A7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43193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46">
              <a:extLst>
                <a:ext uri="{FF2B5EF4-FFF2-40B4-BE49-F238E27FC236}">
                  <a16:creationId xmlns:a16="http://schemas.microsoft.com/office/drawing/2014/main" id="{898F50D9-394B-39AF-498C-CCB003AC1A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7393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Oval 15">
              <a:extLst>
                <a:ext uri="{FF2B5EF4-FFF2-40B4-BE49-F238E27FC236}">
                  <a16:creationId xmlns:a16="http://schemas.microsoft.com/office/drawing/2014/main" id="{EE8612A8-428E-0ED0-2E6F-502F33E51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3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2" name="Oval 18">
              <a:extLst>
                <a:ext uri="{FF2B5EF4-FFF2-40B4-BE49-F238E27FC236}">
                  <a16:creationId xmlns:a16="http://schemas.microsoft.com/office/drawing/2014/main" id="{F0C245C3-F9C6-2524-CB99-2772DDD46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67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" name="Line 45">
              <a:extLst>
                <a:ext uri="{FF2B5EF4-FFF2-40B4-BE49-F238E27FC236}">
                  <a16:creationId xmlns:a16="http://schemas.microsoft.com/office/drawing/2014/main" id="{5A686559-5165-5BB1-CAD0-CF8A57752B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393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Line 46">
              <a:extLst>
                <a:ext uri="{FF2B5EF4-FFF2-40B4-BE49-F238E27FC236}">
                  <a16:creationId xmlns:a16="http://schemas.microsoft.com/office/drawing/2014/main" id="{47C57D8E-6C2B-61CC-7183-D0318D0418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38593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C2747DBA-39B3-EEBA-6563-02EAF99E357F}"/>
              </a:ext>
            </a:extLst>
          </p:cNvPr>
          <p:cNvSpPr txBox="1"/>
          <p:nvPr/>
        </p:nvSpPr>
        <p:spPr>
          <a:xfrm>
            <a:off x="2439618" y="771170"/>
            <a:ext cx="1378436" cy="461665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r>
              <a:rPr lang="en-US" altLang="en-US" sz="2400" dirty="0"/>
              <a:t>= 2</a:t>
            </a:r>
            <a:r>
              <a:rPr lang="en-US" altLang="en-US" sz="2400" baseline="30000" dirty="0"/>
              <a:t>h+1</a:t>
            </a:r>
            <a:r>
              <a:rPr lang="en-US" altLang="en-US" sz="2400" dirty="0"/>
              <a:t>-1</a:t>
            </a:r>
            <a:endParaRPr lang="en-CA" sz="2400" dirty="0"/>
          </a:p>
        </p:txBody>
      </p:sp>
      <p:sp>
        <p:nvSpPr>
          <p:cNvPr id="31" name="Text Box 3">
            <a:extLst>
              <a:ext uri="{FF2B5EF4-FFF2-40B4-BE49-F238E27FC236}">
                <a16:creationId xmlns:a16="http://schemas.microsoft.com/office/drawing/2014/main" id="{BFD96BB4-9DA6-9987-470B-00AD02E35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7624" y="738783"/>
            <a:ext cx="364193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What is the maximum number of nodes in a binary tree with height h?</a:t>
            </a:r>
            <a:endParaRPr lang="en-US" altLang="en-US" sz="2400" i="0" dirty="0">
              <a:solidFill>
                <a:schemeClr val="accent1"/>
              </a:solidFill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864E1AD6-4EF2-2CEA-E612-17B7B73EC195}"/>
              </a:ext>
            </a:extLst>
          </p:cNvPr>
          <p:cNvGrpSpPr/>
          <p:nvPr/>
        </p:nvGrpSpPr>
        <p:grpSpPr>
          <a:xfrm>
            <a:off x="8384926" y="2375948"/>
            <a:ext cx="825867" cy="3505200"/>
            <a:chOff x="8350066" y="2438400"/>
            <a:chExt cx="825867" cy="3505200"/>
          </a:xfrm>
        </p:grpSpPr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2DB9CB77-AC10-DBA7-7861-8342BCFB7F4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915400" y="2971580"/>
              <a:ext cx="0" cy="29720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33" name="Text Box 94">
              <a:extLst>
                <a:ext uri="{FF2B5EF4-FFF2-40B4-BE49-F238E27FC236}">
                  <a16:creationId xmlns:a16="http://schemas.microsoft.com/office/drawing/2014/main" id="{813BDFFC-DBC6-735D-565D-219B7265AD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2586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h=4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5F4BCEB-5670-0107-033A-2AB1BE124079}"/>
              </a:ext>
            </a:extLst>
          </p:cNvPr>
          <p:cNvGrpSpPr/>
          <p:nvPr/>
        </p:nvGrpSpPr>
        <p:grpSpPr>
          <a:xfrm>
            <a:off x="8395397" y="2380207"/>
            <a:ext cx="825867" cy="2668623"/>
            <a:chOff x="8350066" y="2438400"/>
            <a:chExt cx="825867" cy="2668623"/>
          </a:xfrm>
        </p:grpSpPr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15DEA4CC-C332-0C21-BCBF-67D8342C80C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915400" y="2971580"/>
              <a:ext cx="0" cy="2135443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38" name="Text Box 94">
              <a:extLst>
                <a:ext uri="{FF2B5EF4-FFF2-40B4-BE49-F238E27FC236}">
                  <a16:creationId xmlns:a16="http://schemas.microsoft.com/office/drawing/2014/main" id="{6661A958-628C-036B-EAAD-31099F251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2586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h=3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FCE9344-71E8-9E9C-0476-9B09782FD669}"/>
              </a:ext>
            </a:extLst>
          </p:cNvPr>
          <p:cNvGrpSpPr/>
          <p:nvPr/>
        </p:nvGrpSpPr>
        <p:grpSpPr>
          <a:xfrm>
            <a:off x="8393546" y="2364344"/>
            <a:ext cx="825867" cy="1916351"/>
            <a:chOff x="8350066" y="2438400"/>
            <a:chExt cx="825867" cy="1916351"/>
          </a:xfrm>
        </p:grpSpPr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B1CD9D3F-278F-4937-32DD-D360D2187196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8915400" y="2971580"/>
              <a:ext cx="31933" cy="1383171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42" name="Text Box 94">
              <a:extLst>
                <a:ext uri="{FF2B5EF4-FFF2-40B4-BE49-F238E27FC236}">
                  <a16:creationId xmlns:a16="http://schemas.microsoft.com/office/drawing/2014/main" id="{B67337D1-161E-5217-CB67-C80CDFEB38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2586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h=2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DB613C5-FEDF-CA04-2DE8-470EE07A6467}"/>
              </a:ext>
            </a:extLst>
          </p:cNvPr>
          <p:cNvGrpSpPr/>
          <p:nvPr/>
        </p:nvGrpSpPr>
        <p:grpSpPr>
          <a:xfrm>
            <a:off x="8368778" y="2375948"/>
            <a:ext cx="825867" cy="1164079"/>
            <a:chOff x="8350066" y="2438400"/>
            <a:chExt cx="825867" cy="1164079"/>
          </a:xfrm>
        </p:grpSpPr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C6139205-070F-5980-82BF-EE00CFBF9B4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915400" y="2971580"/>
              <a:ext cx="0" cy="630899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45" name="Text Box 94">
              <a:extLst>
                <a:ext uri="{FF2B5EF4-FFF2-40B4-BE49-F238E27FC236}">
                  <a16:creationId xmlns:a16="http://schemas.microsoft.com/office/drawing/2014/main" id="{49813B57-EF7C-E4E9-596E-279694DBD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2586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h=1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8106DF5-9DAD-AC2A-6502-ED09B9CAA1D1}"/>
              </a:ext>
            </a:extLst>
          </p:cNvPr>
          <p:cNvSpPr txBox="1"/>
          <p:nvPr/>
        </p:nvSpPr>
        <p:spPr>
          <a:xfrm>
            <a:off x="4000500" y="723677"/>
            <a:ext cx="19688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dirty="0"/>
              <a:t>h = log(n+1)</a:t>
            </a:r>
            <a:endParaRPr lang="en-CA" sz="2400" dirty="0"/>
          </a:p>
        </p:txBody>
      </p:sp>
      <p:grpSp>
        <p:nvGrpSpPr>
          <p:cNvPr id="3" name="Group 89">
            <a:extLst>
              <a:ext uri="{FF2B5EF4-FFF2-40B4-BE49-F238E27FC236}">
                <a16:creationId xmlns:a16="http://schemas.microsoft.com/office/drawing/2014/main" id="{A18EACBC-07B8-5803-AF9F-29EB6EE3EED8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2743200"/>
            <a:ext cx="457200" cy="914400"/>
            <a:chOff x="2432" y="1328"/>
            <a:chExt cx="906" cy="2075"/>
          </a:xfrm>
        </p:grpSpPr>
        <p:sp>
          <p:nvSpPr>
            <p:cNvPr id="7" name="Freeform 90">
              <a:extLst>
                <a:ext uri="{FF2B5EF4-FFF2-40B4-BE49-F238E27FC236}">
                  <a16:creationId xmlns:a16="http://schemas.microsoft.com/office/drawing/2014/main" id="{C44B539A-C831-09EC-49D0-E86C602D5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91">
              <a:extLst>
                <a:ext uri="{FF2B5EF4-FFF2-40B4-BE49-F238E27FC236}">
                  <a16:creationId xmlns:a16="http://schemas.microsoft.com/office/drawing/2014/main" id="{1ADFB03D-1539-EDCC-0F77-2C1AD07CE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92">
              <a:extLst>
                <a:ext uri="{FF2B5EF4-FFF2-40B4-BE49-F238E27FC236}">
                  <a16:creationId xmlns:a16="http://schemas.microsoft.com/office/drawing/2014/main" id="{5B7B3914-62C1-1EF5-B220-9D8860193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93">
              <a:extLst>
                <a:ext uri="{FF2B5EF4-FFF2-40B4-BE49-F238E27FC236}">
                  <a16:creationId xmlns:a16="http://schemas.microsoft.com/office/drawing/2014/main" id="{8C5E4023-F400-DEDA-89A5-8EFE0C3E9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4">
              <a:extLst>
                <a:ext uri="{FF2B5EF4-FFF2-40B4-BE49-F238E27FC236}">
                  <a16:creationId xmlns:a16="http://schemas.microsoft.com/office/drawing/2014/main" id="{9BD0F280-32FD-0B85-BAAB-5C486DED8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95">
              <a:extLst>
                <a:ext uri="{FF2B5EF4-FFF2-40B4-BE49-F238E27FC236}">
                  <a16:creationId xmlns:a16="http://schemas.microsoft.com/office/drawing/2014/main" id="{AC6246EE-4196-BAD8-23F3-74C61921654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8054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54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54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754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754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551" grpId="0" animBg="1"/>
      <p:bldP spid="275468" grpId="0"/>
      <p:bldP spid="26" grpId="0" animBg="1"/>
      <p:bldP spid="31" grpId="0"/>
      <p:bldP spid="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ext Box 2"/>
          <p:cNvSpPr txBox="1">
            <a:spLocks noChangeArrowheads="1"/>
          </p:cNvSpPr>
          <p:nvPr/>
        </p:nvSpPr>
        <p:spPr bwMode="auto">
          <a:xfrm>
            <a:off x="4009968" y="58738"/>
            <a:ext cx="178446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Counts</a:t>
            </a:r>
          </a:p>
        </p:txBody>
      </p:sp>
      <p:sp>
        <p:nvSpPr>
          <p:cNvPr id="275459" name="Text Box 3"/>
          <p:cNvSpPr txBox="1">
            <a:spLocks noChangeArrowheads="1"/>
          </p:cNvSpPr>
          <p:nvPr/>
        </p:nvSpPr>
        <p:spPr bwMode="auto">
          <a:xfrm>
            <a:off x="473136" y="762000"/>
            <a:ext cx="429957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S(h): </a:t>
            </a:r>
            <a:r>
              <a:rPr lang="en-US" altLang="en-US" sz="2400" i="0" dirty="0" err="1"/>
              <a:t>MaxN</a:t>
            </a:r>
            <a:r>
              <a:rPr lang="en-US" altLang="en-US" sz="2400" i="0" dirty="0"/>
              <a:t>(</a:t>
            </a:r>
            <a:r>
              <a:rPr lang="en-US" altLang="en-US" sz="2400" dirty="0"/>
              <a:t>h</a:t>
            </a:r>
            <a:r>
              <a:rPr lang="en-US" altLang="en-US" sz="2400" i="0" dirty="0"/>
              <a:t>) </a:t>
            </a:r>
            <a:r>
              <a:rPr lang="en-US" altLang="en-US" sz="2400" dirty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Proof: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S(0): </a:t>
            </a:r>
            <a:r>
              <a:rPr lang="en-US" altLang="en-US" sz="2400" i="0" dirty="0" err="1"/>
              <a:t>MaxN</a:t>
            </a:r>
            <a:r>
              <a:rPr lang="en-US" altLang="en-US" sz="2400" i="0" dirty="0"/>
              <a:t>(</a:t>
            </a:r>
            <a:r>
              <a:rPr lang="en-US" altLang="en-US" sz="2400" dirty="0"/>
              <a:t>h</a:t>
            </a:r>
            <a:r>
              <a:rPr lang="en-US" altLang="en-US" sz="2400" i="0" dirty="0"/>
              <a:t>) </a:t>
            </a:r>
            <a:r>
              <a:rPr lang="en-US" altLang="en-US" sz="2400" dirty="0"/>
              <a:t>= 2</a:t>
            </a:r>
            <a:r>
              <a:rPr lang="en-US" altLang="en-US" sz="2400" baseline="30000" dirty="0"/>
              <a:t>0+1</a:t>
            </a:r>
            <a:r>
              <a:rPr lang="en-US" altLang="en-US" sz="2400" dirty="0"/>
              <a:t>-1 = 2-1 = 1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By Induction assume S(h-1) true.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 err="1"/>
              <a:t>MaxN</a:t>
            </a:r>
            <a:r>
              <a:rPr lang="en-US" altLang="en-US" sz="2400" i="0" dirty="0"/>
              <a:t>(</a:t>
            </a:r>
            <a:r>
              <a:rPr lang="en-US" altLang="en-US" sz="2400" dirty="0"/>
              <a:t>h</a:t>
            </a:r>
            <a:r>
              <a:rPr lang="en-US" altLang="en-US" sz="2400" i="0" dirty="0"/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  = 2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‧</a:t>
            </a:r>
            <a:r>
              <a:rPr lang="en-US" altLang="en-US" sz="2400" i="0" dirty="0" err="1"/>
              <a:t>MaxN</a:t>
            </a:r>
            <a:r>
              <a:rPr lang="en-US" altLang="en-US" sz="2400" i="0" dirty="0"/>
              <a:t>(h-1)+1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= 2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‧</a:t>
            </a:r>
            <a:r>
              <a:rPr lang="en-US" altLang="en-US" sz="2400" dirty="0"/>
              <a:t>(2</a:t>
            </a:r>
            <a:r>
              <a:rPr lang="en-US" altLang="en-US" sz="2400" baseline="30000" dirty="0"/>
              <a:t>h</a:t>
            </a:r>
            <a:r>
              <a:rPr lang="en-US" altLang="en-US" sz="2400" dirty="0"/>
              <a:t>-1)+1= 2</a:t>
            </a:r>
            <a:r>
              <a:rPr lang="en-US" altLang="en-US" sz="2400" baseline="30000" dirty="0"/>
              <a:t>h+1</a:t>
            </a:r>
            <a:r>
              <a:rPr lang="en-US" altLang="en-US" sz="2400" dirty="0"/>
              <a:t>-1</a:t>
            </a:r>
            <a:r>
              <a:rPr lang="en-US" altLang="en-US" sz="2400" i="0" dirty="0"/>
              <a:t> </a:t>
            </a:r>
          </a:p>
        </p:txBody>
      </p:sp>
      <p:grpSp>
        <p:nvGrpSpPr>
          <p:cNvPr id="275467" name="Group 89"/>
          <p:cNvGrpSpPr>
            <a:grpSpLocks/>
          </p:cNvGrpSpPr>
          <p:nvPr/>
        </p:nvGrpSpPr>
        <p:grpSpPr bwMode="auto">
          <a:xfrm>
            <a:off x="4114800" y="2743200"/>
            <a:ext cx="457200" cy="914400"/>
            <a:chOff x="2432" y="1328"/>
            <a:chExt cx="906" cy="2075"/>
          </a:xfrm>
        </p:grpSpPr>
        <p:sp>
          <p:nvSpPr>
            <p:cNvPr id="275469" name="Freeform 9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0" name="Freeform 9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1" name="Freeform 9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2" name="Freeform 9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3" name="Freeform 9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4" name="Freeform 9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5468" name="Rectangle 95"/>
          <p:cNvSpPr>
            <a:spLocks noChangeArrowheads="1"/>
          </p:cNvSpPr>
          <p:nvPr/>
        </p:nvSpPr>
        <p:spPr bwMode="auto">
          <a:xfrm>
            <a:off x="7117403" y="228600"/>
            <a:ext cx="196880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 dirty="0">
                <a:solidFill>
                  <a:schemeClr val="tx2"/>
                </a:solidFill>
              </a:rPr>
              <a:t>(max nodes)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BB70DF5-7BFD-7D2B-86B5-7EC5F6235FFA}"/>
              </a:ext>
            </a:extLst>
          </p:cNvPr>
          <p:cNvGrpSpPr/>
          <p:nvPr/>
        </p:nvGrpSpPr>
        <p:grpSpPr>
          <a:xfrm>
            <a:off x="76200" y="3505200"/>
            <a:ext cx="9186431" cy="2593975"/>
            <a:chOff x="73025" y="3502025"/>
            <a:chExt cx="9186431" cy="2593975"/>
          </a:xfrm>
        </p:grpSpPr>
        <p:sp>
          <p:nvSpPr>
            <p:cNvPr id="275461" name="Freeform 53"/>
            <p:cNvSpPr>
              <a:spLocks/>
            </p:cNvSpPr>
            <p:nvPr/>
          </p:nvSpPr>
          <p:spPr bwMode="auto">
            <a:xfrm>
              <a:off x="73025" y="3736975"/>
              <a:ext cx="4643438" cy="2359025"/>
            </a:xfrm>
            <a:custGeom>
              <a:avLst/>
              <a:gdLst>
                <a:gd name="T0" fmla="*/ 2147483647 w 2928"/>
                <a:gd name="T1" fmla="*/ 0 h 1488"/>
                <a:gd name="T2" fmla="*/ 0 w 2928"/>
                <a:gd name="T3" fmla="*/ 2147483647 h 1488"/>
                <a:gd name="T4" fmla="*/ 2147483647 w 2928"/>
                <a:gd name="T5" fmla="*/ 2147483647 h 1488"/>
                <a:gd name="T6" fmla="*/ 2147483647 w 2928"/>
                <a:gd name="T7" fmla="*/ 2147483647 h 1488"/>
                <a:gd name="T8" fmla="*/ 2147483647 w 2928"/>
                <a:gd name="T9" fmla="*/ 2147483647 h 1488"/>
                <a:gd name="T10" fmla="*/ 2147483647 w 2928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8"/>
                <a:gd name="T19" fmla="*/ 0 h 1488"/>
                <a:gd name="T20" fmla="*/ 2928 w 2928"/>
                <a:gd name="T21" fmla="*/ 1488 h 14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5489" name="Group 57"/>
            <p:cNvGrpSpPr>
              <a:grpSpLocks/>
            </p:cNvGrpSpPr>
            <p:nvPr/>
          </p:nvGrpSpPr>
          <p:grpSpPr bwMode="auto">
            <a:xfrm flipH="1">
              <a:off x="603250" y="3810000"/>
              <a:ext cx="381000" cy="993775"/>
              <a:chOff x="2308" y="1513"/>
              <a:chExt cx="1162" cy="2570"/>
            </a:xfrm>
          </p:grpSpPr>
          <p:grpSp>
            <p:nvGrpSpPr>
              <p:cNvPr id="275491" name="Group 58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75499" name="Freeform 5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00" name="Freeform 6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01" name="Freeform 6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02" name="Freeform 6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03" name="Freeform 6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04" name="Freeform 6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492" name="Freeform 65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93" name="Freeform 66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94" name="Oval 67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495" name="Oval 68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496" name="Oval 69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497" name="Oval 70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498" name="Oval 71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F97BCE4C-814E-66CD-3393-D57306120B86}"/>
                </a:ext>
              </a:extLst>
            </p:cNvPr>
            <p:cNvGrpSpPr/>
            <p:nvPr/>
          </p:nvGrpSpPr>
          <p:grpSpPr>
            <a:xfrm>
              <a:off x="4616018" y="3502025"/>
              <a:ext cx="4643438" cy="2593975"/>
              <a:chOff x="4616018" y="3502025"/>
              <a:chExt cx="4643438" cy="2593975"/>
            </a:xfrm>
          </p:grpSpPr>
          <p:grpSp>
            <p:nvGrpSpPr>
              <p:cNvPr id="275465" name="Group 73"/>
              <p:cNvGrpSpPr>
                <a:grpSpLocks/>
              </p:cNvGrpSpPr>
              <p:nvPr/>
            </p:nvGrpSpPr>
            <p:grpSpPr bwMode="auto">
              <a:xfrm flipH="1">
                <a:off x="7693898" y="3502025"/>
                <a:ext cx="381000" cy="993775"/>
                <a:chOff x="2308" y="1513"/>
                <a:chExt cx="1162" cy="2570"/>
              </a:xfrm>
            </p:grpSpPr>
            <p:grpSp>
              <p:nvGrpSpPr>
                <p:cNvPr id="275475" name="Group 74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75483" name="Freeform 75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5484" name="Freeform 76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275485" name="Freeform 77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5486" name="Freeform 78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5487" name="Freeform 79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5488" name="Freeform 80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5476" name="Freeform 81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477" name="Freeform 82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478" name="Oval 83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75479" name="Oval 84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75480" name="Oval 85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75481" name="Oval 86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75482" name="Oval 87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19" name="Freeform 53">
                <a:extLst>
                  <a:ext uri="{FF2B5EF4-FFF2-40B4-BE49-F238E27FC236}">
                    <a16:creationId xmlns:a16="http://schemas.microsoft.com/office/drawing/2014/main" id="{06B8D3F5-EB81-BA4E-1C3A-D94D7C0D5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018" y="3736975"/>
                <a:ext cx="4643438" cy="2359025"/>
              </a:xfrm>
              <a:custGeom>
                <a:avLst/>
                <a:gdLst>
                  <a:gd name="T0" fmla="*/ 2147483647 w 2928"/>
                  <a:gd name="T1" fmla="*/ 0 h 1488"/>
                  <a:gd name="T2" fmla="*/ 0 w 2928"/>
                  <a:gd name="T3" fmla="*/ 2147483647 h 1488"/>
                  <a:gd name="T4" fmla="*/ 2147483647 w 2928"/>
                  <a:gd name="T5" fmla="*/ 2147483647 h 1488"/>
                  <a:gd name="T6" fmla="*/ 2147483647 w 2928"/>
                  <a:gd name="T7" fmla="*/ 2147483647 h 1488"/>
                  <a:gd name="T8" fmla="*/ 2147483647 w 2928"/>
                  <a:gd name="T9" fmla="*/ 2147483647 h 1488"/>
                  <a:gd name="T10" fmla="*/ 2147483647 w 2928"/>
                  <a:gd name="T11" fmla="*/ 0 h 14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28"/>
                  <a:gd name="T19" fmla="*/ 0 h 1488"/>
                  <a:gd name="T20" fmla="*/ 2928 w 2928"/>
                  <a:gd name="T21" fmla="*/ 1488 h 148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28" h="1488">
                    <a:moveTo>
                      <a:pt x="1488" y="0"/>
                    </a:moveTo>
                    <a:lnTo>
                      <a:pt x="0" y="1200"/>
                    </a:lnTo>
                    <a:lnTo>
                      <a:pt x="288" y="1488"/>
                    </a:lnTo>
                    <a:lnTo>
                      <a:pt x="2592" y="1488"/>
                    </a:lnTo>
                    <a:lnTo>
                      <a:pt x="2928" y="1104"/>
                    </a:lnTo>
                    <a:lnTo>
                      <a:pt x="1488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686419F-2ECE-9F27-BF4D-3C8169887769}"/>
              </a:ext>
            </a:extLst>
          </p:cNvPr>
          <p:cNvGrpSpPr/>
          <p:nvPr/>
        </p:nvGrpSpPr>
        <p:grpSpPr>
          <a:xfrm>
            <a:off x="457200" y="4038600"/>
            <a:ext cx="8352993" cy="1828800"/>
            <a:chOff x="457200" y="4038600"/>
            <a:chExt cx="8352993" cy="1828800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60A0D4B-DEBF-6F12-75B4-6E938CDC554D}"/>
                </a:ext>
              </a:extLst>
            </p:cNvPr>
            <p:cNvGrpSpPr/>
            <p:nvPr/>
          </p:nvGrpSpPr>
          <p:grpSpPr>
            <a:xfrm>
              <a:off x="457200" y="4038600"/>
              <a:ext cx="3810000" cy="1828800"/>
              <a:chOff x="457200" y="4038600"/>
              <a:chExt cx="3810000" cy="1828800"/>
            </a:xfrm>
          </p:grpSpPr>
          <p:sp>
            <p:nvSpPr>
              <p:cNvPr id="275549" name="Oval 9"/>
              <p:cNvSpPr>
                <a:spLocks noChangeArrowheads="1"/>
              </p:cNvSpPr>
              <p:nvPr/>
            </p:nvSpPr>
            <p:spPr bwMode="auto">
              <a:xfrm>
                <a:off x="2133600" y="40386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47" name="Oval 12"/>
              <p:cNvSpPr>
                <a:spLocks noChangeArrowheads="1"/>
              </p:cNvSpPr>
              <p:nvPr/>
            </p:nvSpPr>
            <p:spPr bwMode="auto">
              <a:xfrm>
                <a:off x="1143000" y="47244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45" name="Oval 15"/>
              <p:cNvSpPr>
                <a:spLocks noChangeArrowheads="1"/>
              </p:cNvSpPr>
              <p:nvPr/>
            </p:nvSpPr>
            <p:spPr bwMode="auto">
              <a:xfrm>
                <a:off x="457200" y="54102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43" name="Oval 18"/>
              <p:cNvSpPr>
                <a:spLocks noChangeArrowheads="1"/>
              </p:cNvSpPr>
              <p:nvPr/>
            </p:nvSpPr>
            <p:spPr bwMode="auto">
              <a:xfrm>
                <a:off x="1752600" y="54102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75518" name="Line 42"/>
              <p:cNvSpPr>
                <a:spLocks noChangeShapeType="1"/>
              </p:cNvSpPr>
              <p:nvPr/>
            </p:nvSpPr>
            <p:spPr bwMode="auto">
              <a:xfrm>
                <a:off x="2590800" y="4419600"/>
                <a:ext cx="609600" cy="3810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520" name="Line 44"/>
              <p:cNvSpPr>
                <a:spLocks noChangeShapeType="1"/>
              </p:cNvSpPr>
              <p:nvPr/>
            </p:nvSpPr>
            <p:spPr bwMode="auto">
              <a:xfrm flipH="1">
                <a:off x="1600200" y="4419600"/>
                <a:ext cx="609600" cy="3810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521" name="Line 45"/>
              <p:cNvSpPr>
                <a:spLocks noChangeShapeType="1"/>
              </p:cNvSpPr>
              <p:nvPr/>
            </p:nvSpPr>
            <p:spPr bwMode="auto">
              <a:xfrm>
                <a:off x="1600200" y="5181600"/>
                <a:ext cx="228600" cy="3048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522" name="Line 46"/>
              <p:cNvSpPr>
                <a:spLocks noChangeShapeType="1"/>
              </p:cNvSpPr>
              <p:nvPr/>
            </p:nvSpPr>
            <p:spPr bwMode="auto">
              <a:xfrm flipH="1">
                <a:off x="914400" y="5105400"/>
                <a:ext cx="304800" cy="3810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" name="Oval 12">
                <a:extLst>
                  <a:ext uri="{FF2B5EF4-FFF2-40B4-BE49-F238E27FC236}">
                    <a16:creationId xmlns:a16="http://schemas.microsoft.com/office/drawing/2014/main" id="{807C27AE-A62D-2B9E-2EA5-96503D37E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200" y="47244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5" name="Oval 15">
                <a:extLst>
                  <a:ext uri="{FF2B5EF4-FFF2-40B4-BE49-F238E27FC236}">
                    <a16:creationId xmlns:a16="http://schemas.microsoft.com/office/drawing/2014/main" id="{CCD68970-366F-7402-95BF-81F3D3862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8400" y="54102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6" name="Oval 18">
                <a:extLst>
                  <a:ext uri="{FF2B5EF4-FFF2-40B4-BE49-F238E27FC236}">
                    <a16:creationId xmlns:a16="http://schemas.microsoft.com/office/drawing/2014/main" id="{B6AEB232-4C3B-3A1C-740D-58FDDBD3A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800" y="54102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8" name="Line 45">
                <a:extLst>
                  <a:ext uri="{FF2B5EF4-FFF2-40B4-BE49-F238E27FC236}">
                    <a16:creationId xmlns:a16="http://schemas.microsoft.com/office/drawing/2014/main" id="{5125EB42-7D4C-8C1A-121C-E09BAB0A63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181600"/>
                <a:ext cx="228600" cy="3048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" name="Line 46">
                <a:extLst>
                  <a:ext uri="{FF2B5EF4-FFF2-40B4-BE49-F238E27FC236}">
                    <a16:creationId xmlns:a16="http://schemas.microsoft.com/office/drawing/2014/main" id="{0CE0F68C-36F9-B52B-9C70-BBE849CC7A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5600" y="5105400"/>
                <a:ext cx="304800" cy="3810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E8311B8F-0E75-72CD-8789-BF7C986CEFC6}"/>
                </a:ext>
              </a:extLst>
            </p:cNvPr>
            <p:cNvGrpSpPr/>
            <p:nvPr/>
          </p:nvGrpSpPr>
          <p:grpSpPr>
            <a:xfrm>
              <a:off x="5000193" y="4038600"/>
              <a:ext cx="3810000" cy="1828800"/>
              <a:chOff x="5000193" y="4038600"/>
              <a:chExt cx="3810000" cy="1828800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D061DB6-464C-DE2B-4841-C5EF92972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6593" y="40386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1" name="Oval 12">
                <a:extLst>
                  <a:ext uri="{FF2B5EF4-FFF2-40B4-BE49-F238E27FC236}">
                    <a16:creationId xmlns:a16="http://schemas.microsoft.com/office/drawing/2014/main" id="{D7AF7973-273A-971D-B1F0-B1AC08E91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5993" y="47244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2" name="Oval 15">
                <a:extLst>
                  <a:ext uri="{FF2B5EF4-FFF2-40B4-BE49-F238E27FC236}">
                    <a16:creationId xmlns:a16="http://schemas.microsoft.com/office/drawing/2014/main" id="{C79F089F-2545-58F1-8FFB-52803BDE0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193" y="54102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3" name="Oval 18">
                <a:extLst>
                  <a:ext uri="{FF2B5EF4-FFF2-40B4-BE49-F238E27FC236}">
                    <a16:creationId xmlns:a16="http://schemas.microsoft.com/office/drawing/2014/main" id="{54901F08-DD10-DAFE-C99D-88AF737A9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5593" y="54102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5" name="Line 42">
                <a:extLst>
                  <a:ext uri="{FF2B5EF4-FFF2-40B4-BE49-F238E27FC236}">
                    <a16:creationId xmlns:a16="http://schemas.microsoft.com/office/drawing/2014/main" id="{5240D4A2-67CD-1EC5-051C-2CC4EA97E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33793" y="4419600"/>
                <a:ext cx="609600" cy="3810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Line 44">
                <a:extLst>
                  <a:ext uri="{FF2B5EF4-FFF2-40B4-BE49-F238E27FC236}">
                    <a16:creationId xmlns:a16="http://schemas.microsoft.com/office/drawing/2014/main" id="{503DDA20-8AC2-DC81-B6FD-EFD6D66253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43193" y="4419600"/>
                <a:ext cx="609600" cy="3810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Line 45">
                <a:extLst>
                  <a:ext uri="{FF2B5EF4-FFF2-40B4-BE49-F238E27FC236}">
                    <a16:creationId xmlns:a16="http://schemas.microsoft.com/office/drawing/2014/main" id="{8A678046-EFC5-C6D0-7533-A34E6277A7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43193" y="5181600"/>
                <a:ext cx="228600" cy="3048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Line 46">
                <a:extLst>
                  <a:ext uri="{FF2B5EF4-FFF2-40B4-BE49-F238E27FC236}">
                    <a16:creationId xmlns:a16="http://schemas.microsoft.com/office/drawing/2014/main" id="{898F50D9-394B-39AF-498C-CCB003AC1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457393" y="5105400"/>
                <a:ext cx="304800" cy="3810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" name="Oval 12">
                <a:extLst>
                  <a:ext uri="{FF2B5EF4-FFF2-40B4-BE49-F238E27FC236}">
                    <a16:creationId xmlns:a16="http://schemas.microsoft.com/office/drawing/2014/main" id="{EFA27D95-BF5A-F15F-96D7-24159A647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7193" y="47244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1" name="Oval 15">
                <a:extLst>
                  <a:ext uri="{FF2B5EF4-FFF2-40B4-BE49-F238E27FC236}">
                    <a16:creationId xmlns:a16="http://schemas.microsoft.com/office/drawing/2014/main" id="{EE8612A8-428E-0ED0-2E6F-502F33E51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393" y="54102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" name="Oval 18">
                <a:extLst>
                  <a:ext uri="{FF2B5EF4-FFF2-40B4-BE49-F238E27FC236}">
                    <a16:creationId xmlns:a16="http://schemas.microsoft.com/office/drawing/2014/main" id="{F0C245C3-F9C6-2524-CB99-2772DDD46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6793" y="5410200"/>
                <a:ext cx="533400" cy="45720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" name="Line 45">
                <a:extLst>
                  <a:ext uri="{FF2B5EF4-FFF2-40B4-BE49-F238E27FC236}">
                    <a16:creationId xmlns:a16="http://schemas.microsoft.com/office/drawing/2014/main" id="{5A686559-5165-5BB1-CAD0-CF8A57752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24393" y="5181600"/>
                <a:ext cx="228600" cy="3048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Line 46">
                <a:extLst>
                  <a:ext uri="{FF2B5EF4-FFF2-40B4-BE49-F238E27FC236}">
                    <a16:creationId xmlns:a16="http://schemas.microsoft.com/office/drawing/2014/main" id="{47C57D8E-6C2B-61CC-7183-D0318D0418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38593" y="5105400"/>
                <a:ext cx="304800" cy="38100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AE0DA66-229F-0B09-E43C-0B7268C071A0}"/>
              </a:ext>
            </a:extLst>
          </p:cNvPr>
          <p:cNvGrpSpPr/>
          <p:nvPr/>
        </p:nvGrpSpPr>
        <p:grpSpPr>
          <a:xfrm>
            <a:off x="982663" y="3581400"/>
            <a:ext cx="7783512" cy="769641"/>
            <a:chOff x="982663" y="3581400"/>
            <a:chExt cx="7783512" cy="769641"/>
          </a:xfrm>
        </p:grpSpPr>
        <p:sp>
          <p:nvSpPr>
            <p:cNvPr id="7" name="Text Box 72">
              <a:extLst>
                <a:ext uri="{FF2B5EF4-FFF2-40B4-BE49-F238E27FC236}">
                  <a16:creationId xmlns:a16="http://schemas.microsoft.com/office/drawing/2014/main" id="{63843E88-C634-01FD-ED71-C2E4A4F4BD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2663" y="3889078"/>
              <a:ext cx="696913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/>
                <a:t>2</a:t>
              </a:r>
              <a:r>
                <a:rPr lang="en-US" altLang="en-US" sz="2400" baseline="30000" dirty="0"/>
                <a:t>h</a:t>
              </a:r>
              <a:r>
                <a:rPr lang="en-US" altLang="en-US" sz="2400" dirty="0"/>
                <a:t>-1</a:t>
              </a:r>
              <a:endParaRPr lang="en-US" altLang="en-US" sz="2400" i="0" dirty="0">
                <a:solidFill>
                  <a:srgbClr val="FF99FF"/>
                </a:solidFill>
              </a:endParaRPr>
            </a:p>
          </p:txBody>
        </p:sp>
        <p:sp>
          <p:nvSpPr>
            <p:cNvPr id="14" name="Text Box 88">
              <a:extLst>
                <a:ext uri="{FF2B5EF4-FFF2-40B4-BE49-F238E27FC236}">
                  <a16:creationId xmlns:a16="http://schemas.microsoft.com/office/drawing/2014/main" id="{A5E5B4FC-3F29-BD8B-50D6-79326712F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8548" y="3581400"/>
              <a:ext cx="6976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/>
                <a:t>2</a:t>
              </a:r>
              <a:r>
                <a:rPr lang="en-US" altLang="en-US" sz="2400" baseline="30000" dirty="0"/>
                <a:t>h</a:t>
              </a:r>
              <a:r>
                <a:rPr lang="en-US" altLang="en-US" sz="2400" dirty="0"/>
                <a:t>-1</a:t>
              </a:r>
              <a:endParaRPr lang="en-US" altLang="en-US" sz="2400" i="0" dirty="0">
                <a:solidFill>
                  <a:srgbClr val="FF99FF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A98EE39-02E5-7B94-7B5D-60D5459167BE}"/>
              </a:ext>
            </a:extLst>
          </p:cNvPr>
          <p:cNvGrpSpPr/>
          <p:nvPr/>
        </p:nvGrpSpPr>
        <p:grpSpPr>
          <a:xfrm>
            <a:off x="2667000" y="3505200"/>
            <a:ext cx="4038600" cy="685800"/>
            <a:chOff x="2667000" y="3505200"/>
            <a:chExt cx="4038600" cy="685800"/>
          </a:xfrm>
        </p:grpSpPr>
        <p:sp>
          <p:nvSpPr>
            <p:cNvPr id="29" name="Line 41">
              <a:extLst>
                <a:ext uri="{FF2B5EF4-FFF2-40B4-BE49-F238E27FC236}">
                  <a16:creationId xmlns:a16="http://schemas.microsoft.com/office/drawing/2014/main" id="{B7A2352D-8462-6D1A-2C7E-2F77B4C4BF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67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Line 47">
              <a:extLst>
                <a:ext uri="{FF2B5EF4-FFF2-40B4-BE49-F238E27FC236}">
                  <a16:creationId xmlns:a16="http://schemas.microsoft.com/office/drawing/2014/main" id="{9C81FF68-5AC8-6B3A-E12B-E01EF97A5C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" name="Oval 6">
            <a:extLst>
              <a:ext uri="{FF2B5EF4-FFF2-40B4-BE49-F238E27FC236}">
                <a16:creationId xmlns:a16="http://schemas.microsoft.com/office/drawing/2014/main" id="{E2D21BB6-54E8-DD51-FE65-1C6FAB776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3200400"/>
            <a:ext cx="5334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E55413F-E146-62E7-47D9-BA0219F4B65A}"/>
              </a:ext>
            </a:extLst>
          </p:cNvPr>
          <p:cNvGrpSpPr/>
          <p:nvPr/>
        </p:nvGrpSpPr>
        <p:grpSpPr>
          <a:xfrm>
            <a:off x="8395397" y="3248892"/>
            <a:ext cx="833883" cy="2668623"/>
            <a:chOff x="8350066" y="2438400"/>
            <a:chExt cx="833883" cy="2668623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4E27AF4D-1574-F034-792C-E5CC0E152B7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915400" y="2971580"/>
              <a:ext cx="0" cy="2135443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36" name="Text Box 94">
              <a:extLst>
                <a:ext uri="{FF2B5EF4-FFF2-40B4-BE49-F238E27FC236}">
                  <a16:creationId xmlns:a16="http://schemas.microsoft.com/office/drawing/2014/main" id="{93E27000-CF2B-504B-0EDF-7B8885DCE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3388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 h-1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F2C292E-C371-0025-3DE0-3332839E2BB8}"/>
              </a:ext>
            </a:extLst>
          </p:cNvPr>
          <p:cNvGrpSpPr/>
          <p:nvPr/>
        </p:nvGrpSpPr>
        <p:grpSpPr>
          <a:xfrm>
            <a:off x="8384926" y="2375948"/>
            <a:ext cx="800219" cy="3505200"/>
            <a:chOff x="8350066" y="2438400"/>
            <a:chExt cx="800219" cy="3505200"/>
          </a:xfrm>
        </p:grpSpPr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43549578-7F71-5343-3882-A905A1EDDEA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915400" y="2971580"/>
              <a:ext cx="0" cy="29720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39" name="Text Box 94">
              <a:extLst>
                <a:ext uri="{FF2B5EF4-FFF2-40B4-BE49-F238E27FC236}">
                  <a16:creationId xmlns:a16="http://schemas.microsoft.com/office/drawing/2014/main" id="{6B2F4A1B-B10E-43B3-8A06-F5F64F428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00219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    h</a:t>
              </a: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7F865D53-AD27-8B43-2F8A-7E377DC56EBB}"/>
              </a:ext>
            </a:extLst>
          </p:cNvPr>
          <p:cNvSpPr txBox="1"/>
          <p:nvPr/>
        </p:nvSpPr>
        <p:spPr>
          <a:xfrm>
            <a:off x="4050992" y="704272"/>
            <a:ext cx="19688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dirty="0"/>
              <a:t>h = log(n)</a:t>
            </a:r>
            <a:endParaRPr lang="en-CA" sz="2400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A303182-FEBF-E24F-3F29-A0F997C8AD1D}"/>
              </a:ext>
            </a:extLst>
          </p:cNvPr>
          <p:cNvSpPr txBox="1"/>
          <p:nvPr/>
        </p:nvSpPr>
        <p:spPr>
          <a:xfrm>
            <a:off x="2439618" y="771170"/>
            <a:ext cx="1378436" cy="461665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r>
              <a:rPr lang="en-US" altLang="en-US" sz="2400" dirty="0"/>
              <a:t>= 2</a:t>
            </a:r>
            <a:r>
              <a:rPr lang="en-US" altLang="en-US" sz="2400" baseline="30000" dirty="0"/>
              <a:t>h+1</a:t>
            </a:r>
            <a:r>
              <a:rPr lang="en-US" altLang="en-US" sz="2400" dirty="0"/>
              <a:t>-1</a:t>
            </a:r>
            <a:endParaRPr lang="en-CA" sz="2400" dirty="0"/>
          </a:p>
        </p:txBody>
      </p:sp>
      <p:sp>
        <p:nvSpPr>
          <p:cNvPr id="42" name="Text Box 3">
            <a:extLst>
              <a:ext uri="{FF2B5EF4-FFF2-40B4-BE49-F238E27FC236}">
                <a16:creationId xmlns:a16="http://schemas.microsoft.com/office/drawing/2014/main" id="{92BC7DB1-37D4-4354-017D-27447A4E5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7624" y="738783"/>
            <a:ext cx="364193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What is the maximum number of nodes in a binary tree with height h?</a:t>
            </a:r>
            <a:endParaRPr lang="en-US" altLang="en-US" sz="2400" i="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026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54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54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754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54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54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54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754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754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2" grpId="2" animBg="1"/>
      <p:bldP spid="40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ext Box 2"/>
          <p:cNvSpPr txBox="1">
            <a:spLocks noChangeArrowheads="1"/>
          </p:cNvSpPr>
          <p:nvPr/>
        </p:nvSpPr>
        <p:spPr bwMode="auto">
          <a:xfrm>
            <a:off x="4009968" y="58738"/>
            <a:ext cx="178446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Counts</a:t>
            </a:r>
          </a:p>
        </p:txBody>
      </p:sp>
      <p:sp>
        <p:nvSpPr>
          <p:cNvPr id="275459" name="Text Box 3"/>
          <p:cNvSpPr txBox="1">
            <a:spLocks noChangeArrowheads="1"/>
          </p:cNvSpPr>
          <p:nvPr/>
        </p:nvSpPr>
        <p:spPr bwMode="auto">
          <a:xfrm>
            <a:off x="473136" y="762000"/>
            <a:ext cx="2435282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S(h): </a:t>
            </a:r>
            <a:r>
              <a:rPr lang="en-US" altLang="en-US" sz="2400" i="0" dirty="0" err="1"/>
              <a:t>MinN</a:t>
            </a:r>
            <a:r>
              <a:rPr lang="en-US" altLang="en-US" sz="2400" i="0" dirty="0"/>
              <a:t>(</a:t>
            </a:r>
            <a:r>
              <a:rPr lang="en-US" altLang="en-US" sz="2400" dirty="0"/>
              <a:t>h</a:t>
            </a:r>
            <a:r>
              <a:rPr lang="en-US" altLang="en-US" sz="2400" i="0" dirty="0"/>
              <a:t>) </a:t>
            </a:r>
            <a:r>
              <a:rPr lang="en-US" altLang="en-US" sz="2400" dirty="0"/>
              <a:t>= ?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i="0" dirty="0" err="1"/>
              <a:t>MinN</a:t>
            </a:r>
            <a:r>
              <a:rPr lang="en-US" altLang="en-US" sz="2400" i="0" dirty="0"/>
              <a:t>(1) </a:t>
            </a:r>
            <a:r>
              <a:rPr lang="en-US" altLang="en-US" sz="2400" dirty="0"/>
              <a:t>= 1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i="0" dirty="0" err="1"/>
              <a:t>MinN</a:t>
            </a:r>
            <a:r>
              <a:rPr lang="en-US" altLang="en-US" sz="2400" i="0" dirty="0"/>
              <a:t>(2) </a:t>
            </a:r>
            <a:r>
              <a:rPr lang="en-US" altLang="en-US" sz="2400" dirty="0"/>
              <a:t>= 2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i="0" dirty="0" err="1"/>
              <a:t>MinN</a:t>
            </a:r>
            <a:r>
              <a:rPr lang="en-US" altLang="en-US" sz="2400" i="0" dirty="0"/>
              <a:t>(3) </a:t>
            </a:r>
            <a:r>
              <a:rPr lang="en-US" altLang="en-US" sz="2400" dirty="0"/>
              <a:t>= 3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i="0" dirty="0" err="1"/>
              <a:t>MinN</a:t>
            </a:r>
            <a:r>
              <a:rPr lang="en-US" altLang="en-US" sz="2400" i="0" dirty="0"/>
              <a:t>(4) </a:t>
            </a:r>
            <a:r>
              <a:rPr lang="en-US" altLang="en-US" sz="2400" dirty="0"/>
              <a:t>= 4</a:t>
            </a:r>
          </a:p>
        </p:txBody>
      </p:sp>
      <p:sp>
        <p:nvSpPr>
          <p:cNvPr id="275551" name="Oval 6"/>
          <p:cNvSpPr>
            <a:spLocks noChangeArrowheads="1"/>
          </p:cNvSpPr>
          <p:nvPr/>
        </p:nvSpPr>
        <p:spPr bwMode="auto">
          <a:xfrm>
            <a:off x="4419600" y="3200400"/>
            <a:ext cx="5334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275468" name="Rectangle 95"/>
          <p:cNvSpPr>
            <a:spLocks noChangeArrowheads="1"/>
          </p:cNvSpPr>
          <p:nvPr/>
        </p:nvSpPr>
        <p:spPr bwMode="auto">
          <a:xfrm>
            <a:off x="7147059" y="228600"/>
            <a:ext cx="190949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 dirty="0">
                <a:solidFill>
                  <a:schemeClr val="tx2"/>
                </a:solidFill>
              </a:rPr>
              <a:t>(min nodes)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354CB44-2EA2-0FEA-2187-329D04AA485B}"/>
              </a:ext>
            </a:extLst>
          </p:cNvPr>
          <p:cNvGrpSpPr/>
          <p:nvPr/>
        </p:nvGrpSpPr>
        <p:grpSpPr>
          <a:xfrm>
            <a:off x="4953000" y="3505200"/>
            <a:ext cx="2256993" cy="990600"/>
            <a:chOff x="4953000" y="3505200"/>
            <a:chExt cx="2256993" cy="990600"/>
          </a:xfrm>
        </p:grpSpPr>
        <p:sp>
          <p:nvSpPr>
            <p:cNvPr id="275523" name="Line 47"/>
            <p:cNvSpPr>
              <a:spLocks noChangeShapeType="1"/>
            </p:cNvSpPr>
            <p:nvPr/>
          </p:nvSpPr>
          <p:spPr bwMode="auto">
            <a:xfrm>
              <a:off x="4953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D061DB6-464C-DE2B-4841-C5EF92972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6593" y="40386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309E648-F890-2DDC-E3EE-30325E4EF325}"/>
              </a:ext>
            </a:extLst>
          </p:cNvPr>
          <p:cNvGrpSpPr/>
          <p:nvPr/>
        </p:nvGrpSpPr>
        <p:grpSpPr>
          <a:xfrm>
            <a:off x="7133793" y="4419600"/>
            <a:ext cx="1066800" cy="762000"/>
            <a:chOff x="7133793" y="4419600"/>
            <a:chExt cx="1066800" cy="762000"/>
          </a:xfrm>
        </p:grpSpPr>
        <p:sp>
          <p:nvSpPr>
            <p:cNvPr id="15" name="Line 42">
              <a:extLst>
                <a:ext uri="{FF2B5EF4-FFF2-40B4-BE49-F238E27FC236}">
                  <a16:creationId xmlns:a16="http://schemas.microsoft.com/office/drawing/2014/main" id="{5240D4A2-67CD-1EC5-051C-2CC4EA97E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3793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Oval 12">
              <a:extLst>
                <a:ext uri="{FF2B5EF4-FFF2-40B4-BE49-F238E27FC236}">
                  <a16:creationId xmlns:a16="http://schemas.microsoft.com/office/drawing/2014/main" id="{EFA27D95-BF5A-F15F-96D7-24159A647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193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F323AE9-3F08-8B90-B150-D47A37D0DFDC}"/>
              </a:ext>
            </a:extLst>
          </p:cNvPr>
          <p:cNvGrpSpPr/>
          <p:nvPr/>
        </p:nvGrpSpPr>
        <p:grpSpPr>
          <a:xfrm>
            <a:off x="8124393" y="5181600"/>
            <a:ext cx="685800" cy="685800"/>
            <a:chOff x="8124393" y="5181600"/>
            <a:chExt cx="685800" cy="685800"/>
          </a:xfrm>
        </p:grpSpPr>
        <p:sp>
          <p:nvSpPr>
            <p:cNvPr id="22" name="Oval 18">
              <a:extLst>
                <a:ext uri="{FF2B5EF4-FFF2-40B4-BE49-F238E27FC236}">
                  <a16:creationId xmlns:a16="http://schemas.microsoft.com/office/drawing/2014/main" id="{F0C245C3-F9C6-2524-CB99-2772DDD46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67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" name="Line 45">
              <a:extLst>
                <a:ext uri="{FF2B5EF4-FFF2-40B4-BE49-F238E27FC236}">
                  <a16:creationId xmlns:a16="http://schemas.microsoft.com/office/drawing/2014/main" id="{5A686559-5165-5BB1-CAD0-CF8A57752B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393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C2747DBA-39B3-EEBA-6563-02EAF99E357F}"/>
              </a:ext>
            </a:extLst>
          </p:cNvPr>
          <p:cNvSpPr txBox="1"/>
          <p:nvPr/>
        </p:nvSpPr>
        <p:spPr>
          <a:xfrm>
            <a:off x="2362200" y="751820"/>
            <a:ext cx="1378436" cy="461665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r>
              <a:rPr lang="en-US" altLang="en-US" sz="2400" dirty="0"/>
              <a:t>= h</a:t>
            </a:r>
            <a:endParaRPr lang="en-CA" sz="2400" dirty="0"/>
          </a:p>
        </p:txBody>
      </p:sp>
      <p:grpSp>
        <p:nvGrpSpPr>
          <p:cNvPr id="14" name="Group 89">
            <a:extLst>
              <a:ext uri="{FF2B5EF4-FFF2-40B4-BE49-F238E27FC236}">
                <a16:creationId xmlns:a16="http://schemas.microsoft.com/office/drawing/2014/main" id="{73704AC0-4BB8-3605-537A-9D2224927248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2743200"/>
            <a:ext cx="457200" cy="914400"/>
            <a:chOff x="2432" y="1328"/>
            <a:chExt cx="906" cy="2075"/>
          </a:xfrm>
        </p:grpSpPr>
        <p:sp>
          <p:nvSpPr>
            <p:cNvPr id="19" name="Freeform 90">
              <a:extLst>
                <a:ext uri="{FF2B5EF4-FFF2-40B4-BE49-F238E27FC236}">
                  <a16:creationId xmlns:a16="http://schemas.microsoft.com/office/drawing/2014/main" id="{5A071553-1A63-F78E-B4E0-15787BB25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91">
              <a:extLst>
                <a:ext uri="{FF2B5EF4-FFF2-40B4-BE49-F238E27FC236}">
                  <a16:creationId xmlns:a16="http://schemas.microsoft.com/office/drawing/2014/main" id="{C17656DC-5199-28F8-66C2-7F1A6BBCA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2">
              <a:extLst>
                <a:ext uri="{FF2B5EF4-FFF2-40B4-BE49-F238E27FC236}">
                  <a16:creationId xmlns:a16="http://schemas.microsoft.com/office/drawing/2014/main" id="{0A65692C-046C-8BB4-9B22-C8B3D6DC1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93">
              <a:extLst>
                <a:ext uri="{FF2B5EF4-FFF2-40B4-BE49-F238E27FC236}">
                  <a16:creationId xmlns:a16="http://schemas.microsoft.com/office/drawing/2014/main" id="{B8C2F0EC-C374-FA76-B323-1B3692B92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94">
              <a:extLst>
                <a:ext uri="{FF2B5EF4-FFF2-40B4-BE49-F238E27FC236}">
                  <a16:creationId xmlns:a16="http://schemas.microsoft.com/office/drawing/2014/main" id="{2CF6EEBB-8C38-1E5E-58F3-1CD159C5D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95">
              <a:extLst>
                <a:ext uri="{FF2B5EF4-FFF2-40B4-BE49-F238E27FC236}">
                  <a16:creationId xmlns:a16="http://schemas.microsoft.com/office/drawing/2014/main" id="{A655F0F9-9EBD-DFC0-1ED2-321CF497C8E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2BF0D5F-6D39-84BA-DB4A-785DB7709F55}"/>
              </a:ext>
            </a:extLst>
          </p:cNvPr>
          <p:cNvGrpSpPr/>
          <p:nvPr/>
        </p:nvGrpSpPr>
        <p:grpSpPr>
          <a:xfrm>
            <a:off x="8384926" y="2375948"/>
            <a:ext cx="825867" cy="3505200"/>
            <a:chOff x="8350066" y="2438400"/>
            <a:chExt cx="825867" cy="3505200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EAA9F9C6-7C0C-B272-72F4-89393B5CC7A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915400" y="2971580"/>
              <a:ext cx="0" cy="29720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36" name="Text Box 94">
              <a:extLst>
                <a:ext uri="{FF2B5EF4-FFF2-40B4-BE49-F238E27FC236}">
                  <a16:creationId xmlns:a16="http://schemas.microsoft.com/office/drawing/2014/main" id="{9214952D-F756-CF34-3A6E-782E76A134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2586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h=4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1AA1D2F-F594-71EF-9B05-674F25F500E9}"/>
              </a:ext>
            </a:extLst>
          </p:cNvPr>
          <p:cNvGrpSpPr/>
          <p:nvPr/>
        </p:nvGrpSpPr>
        <p:grpSpPr>
          <a:xfrm>
            <a:off x="8395397" y="2380207"/>
            <a:ext cx="825867" cy="2668623"/>
            <a:chOff x="8350066" y="2438400"/>
            <a:chExt cx="825867" cy="2668623"/>
          </a:xfrm>
        </p:grpSpPr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06E16310-137D-1998-D612-968A9F9AA42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915400" y="2971580"/>
              <a:ext cx="0" cy="2135443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39" name="Text Box 94">
              <a:extLst>
                <a:ext uri="{FF2B5EF4-FFF2-40B4-BE49-F238E27FC236}">
                  <a16:creationId xmlns:a16="http://schemas.microsoft.com/office/drawing/2014/main" id="{9355B72B-0681-FFDB-DA45-391A119822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2586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h=3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2150F9CA-9CBE-8459-C56D-D5DF3F7BC334}"/>
              </a:ext>
            </a:extLst>
          </p:cNvPr>
          <p:cNvGrpSpPr/>
          <p:nvPr/>
        </p:nvGrpSpPr>
        <p:grpSpPr>
          <a:xfrm>
            <a:off x="8393546" y="2364344"/>
            <a:ext cx="825867" cy="1916351"/>
            <a:chOff x="8350066" y="2438400"/>
            <a:chExt cx="825867" cy="1916351"/>
          </a:xfrm>
        </p:grpSpPr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48898497-2670-9E45-8941-45BF8E363F82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8915400" y="2971580"/>
              <a:ext cx="31933" cy="1383171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42" name="Text Box 94">
              <a:extLst>
                <a:ext uri="{FF2B5EF4-FFF2-40B4-BE49-F238E27FC236}">
                  <a16:creationId xmlns:a16="http://schemas.microsoft.com/office/drawing/2014/main" id="{2892BE53-E242-A4FA-8A02-ADDFC1F5E0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2586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h=2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D2C0A4C-A068-1FA0-1198-60E340E1B51E}"/>
              </a:ext>
            </a:extLst>
          </p:cNvPr>
          <p:cNvGrpSpPr/>
          <p:nvPr/>
        </p:nvGrpSpPr>
        <p:grpSpPr>
          <a:xfrm>
            <a:off x="8368778" y="2375948"/>
            <a:ext cx="825867" cy="1164079"/>
            <a:chOff x="8350066" y="2438400"/>
            <a:chExt cx="825867" cy="1164079"/>
          </a:xfrm>
        </p:grpSpPr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01B68D91-8235-5973-BE9C-130B193545B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915400" y="2971580"/>
              <a:ext cx="0" cy="630899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45" name="Text Box 94">
              <a:extLst>
                <a:ext uri="{FF2B5EF4-FFF2-40B4-BE49-F238E27FC236}">
                  <a16:creationId xmlns:a16="http://schemas.microsoft.com/office/drawing/2014/main" id="{CFA0C000-64B2-727D-5E76-581155BA13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2586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h=1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22679350-F656-4DCB-7690-0FD95D9F65E1}"/>
              </a:ext>
            </a:extLst>
          </p:cNvPr>
          <p:cNvSpPr txBox="1"/>
          <p:nvPr/>
        </p:nvSpPr>
        <p:spPr>
          <a:xfrm>
            <a:off x="3404918" y="740663"/>
            <a:ext cx="19688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dirty="0"/>
              <a:t>h = n</a:t>
            </a:r>
            <a:endParaRPr lang="en-CA" sz="2400" dirty="0"/>
          </a:p>
        </p:txBody>
      </p:sp>
      <p:sp>
        <p:nvSpPr>
          <p:cNvPr id="5" name="Text Box 3">
            <a:extLst>
              <a:ext uri="{FF2B5EF4-FFF2-40B4-BE49-F238E27FC236}">
                <a16:creationId xmlns:a16="http://schemas.microsoft.com/office/drawing/2014/main" id="{B0F404E9-A2BB-D605-FB90-456333054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7624" y="738783"/>
            <a:ext cx="364193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What is the minimum number of nodes in a binary tree with height h?</a:t>
            </a:r>
            <a:endParaRPr lang="en-US" altLang="en-US" sz="2400" i="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5884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54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54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5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54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754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551" grpId="0" animBg="1"/>
      <p:bldP spid="26" grpId="0" animBg="1"/>
      <p:bldP spid="4" grpId="0"/>
      <p:bldP spid="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ext Box 2"/>
          <p:cNvSpPr txBox="1">
            <a:spLocks noChangeArrowheads="1"/>
          </p:cNvSpPr>
          <p:nvPr/>
        </p:nvSpPr>
        <p:spPr bwMode="auto">
          <a:xfrm>
            <a:off x="4009968" y="58738"/>
            <a:ext cx="178446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Counts</a:t>
            </a:r>
          </a:p>
        </p:txBody>
      </p:sp>
      <p:sp>
        <p:nvSpPr>
          <p:cNvPr id="275459" name="Text Box 3"/>
          <p:cNvSpPr txBox="1">
            <a:spLocks noChangeArrowheads="1"/>
          </p:cNvSpPr>
          <p:nvPr/>
        </p:nvSpPr>
        <p:spPr bwMode="auto">
          <a:xfrm>
            <a:off x="473136" y="762000"/>
            <a:ext cx="24352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S(h): </a:t>
            </a:r>
            <a:r>
              <a:rPr lang="en-US" altLang="en-US" sz="2400" i="0" dirty="0" err="1"/>
              <a:t>MinN</a:t>
            </a:r>
            <a:r>
              <a:rPr lang="en-US" altLang="en-US" sz="2400" i="0" dirty="0"/>
              <a:t>(</a:t>
            </a:r>
            <a:r>
              <a:rPr lang="en-US" altLang="en-US" sz="2400" dirty="0"/>
              <a:t>h</a:t>
            </a:r>
            <a:r>
              <a:rPr lang="en-US" altLang="en-US" sz="2400" i="0" dirty="0"/>
              <a:t>) </a:t>
            </a:r>
            <a:r>
              <a:rPr lang="en-US" altLang="en-US" sz="2400" dirty="0"/>
              <a:t>= ?</a:t>
            </a:r>
          </a:p>
        </p:txBody>
      </p:sp>
      <p:sp>
        <p:nvSpPr>
          <p:cNvPr id="275551" name="Oval 6"/>
          <p:cNvSpPr>
            <a:spLocks noChangeArrowheads="1"/>
          </p:cNvSpPr>
          <p:nvPr/>
        </p:nvSpPr>
        <p:spPr bwMode="auto">
          <a:xfrm>
            <a:off x="4419600" y="3200400"/>
            <a:ext cx="5334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275468" name="Rectangle 95"/>
          <p:cNvSpPr>
            <a:spLocks noChangeArrowheads="1"/>
          </p:cNvSpPr>
          <p:nvPr/>
        </p:nvSpPr>
        <p:spPr bwMode="auto">
          <a:xfrm>
            <a:off x="7087748" y="228600"/>
            <a:ext cx="202812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u="sng" dirty="0">
                <a:solidFill>
                  <a:schemeClr val="tx2"/>
                </a:solidFill>
              </a:rPr>
              <a:t>(max height)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354CB44-2EA2-0FEA-2187-329D04AA485B}"/>
              </a:ext>
            </a:extLst>
          </p:cNvPr>
          <p:cNvGrpSpPr/>
          <p:nvPr/>
        </p:nvGrpSpPr>
        <p:grpSpPr>
          <a:xfrm>
            <a:off x="4953000" y="3505200"/>
            <a:ext cx="2256993" cy="990600"/>
            <a:chOff x="4953000" y="3505200"/>
            <a:chExt cx="2256993" cy="990600"/>
          </a:xfrm>
        </p:grpSpPr>
        <p:sp>
          <p:nvSpPr>
            <p:cNvPr id="275523" name="Line 47"/>
            <p:cNvSpPr>
              <a:spLocks noChangeShapeType="1"/>
            </p:cNvSpPr>
            <p:nvPr/>
          </p:nvSpPr>
          <p:spPr bwMode="auto">
            <a:xfrm>
              <a:off x="4953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D061DB6-464C-DE2B-4841-C5EF92972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6593" y="40386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309E648-F890-2DDC-E3EE-30325E4EF325}"/>
              </a:ext>
            </a:extLst>
          </p:cNvPr>
          <p:cNvGrpSpPr/>
          <p:nvPr/>
        </p:nvGrpSpPr>
        <p:grpSpPr>
          <a:xfrm>
            <a:off x="7133793" y="4419600"/>
            <a:ext cx="1066800" cy="762000"/>
            <a:chOff x="7133793" y="4419600"/>
            <a:chExt cx="1066800" cy="762000"/>
          </a:xfrm>
        </p:grpSpPr>
        <p:sp>
          <p:nvSpPr>
            <p:cNvPr id="15" name="Line 42">
              <a:extLst>
                <a:ext uri="{FF2B5EF4-FFF2-40B4-BE49-F238E27FC236}">
                  <a16:creationId xmlns:a16="http://schemas.microsoft.com/office/drawing/2014/main" id="{5240D4A2-67CD-1EC5-051C-2CC4EA97E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3793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Oval 12">
              <a:extLst>
                <a:ext uri="{FF2B5EF4-FFF2-40B4-BE49-F238E27FC236}">
                  <a16:creationId xmlns:a16="http://schemas.microsoft.com/office/drawing/2014/main" id="{EFA27D95-BF5A-F15F-96D7-24159A647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193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F323AE9-3F08-8B90-B150-D47A37D0DFDC}"/>
              </a:ext>
            </a:extLst>
          </p:cNvPr>
          <p:cNvGrpSpPr/>
          <p:nvPr/>
        </p:nvGrpSpPr>
        <p:grpSpPr>
          <a:xfrm>
            <a:off x="8124393" y="5181600"/>
            <a:ext cx="685800" cy="685800"/>
            <a:chOff x="8124393" y="5181600"/>
            <a:chExt cx="685800" cy="685800"/>
          </a:xfrm>
        </p:grpSpPr>
        <p:sp>
          <p:nvSpPr>
            <p:cNvPr id="22" name="Oval 18">
              <a:extLst>
                <a:ext uri="{FF2B5EF4-FFF2-40B4-BE49-F238E27FC236}">
                  <a16:creationId xmlns:a16="http://schemas.microsoft.com/office/drawing/2014/main" id="{F0C245C3-F9C6-2524-CB99-2772DDD46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67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" name="Line 45">
              <a:extLst>
                <a:ext uri="{FF2B5EF4-FFF2-40B4-BE49-F238E27FC236}">
                  <a16:creationId xmlns:a16="http://schemas.microsoft.com/office/drawing/2014/main" id="{5A686559-5165-5BB1-CAD0-CF8A57752B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393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C2747DBA-39B3-EEBA-6563-02EAF99E357F}"/>
              </a:ext>
            </a:extLst>
          </p:cNvPr>
          <p:cNvSpPr txBox="1"/>
          <p:nvPr/>
        </p:nvSpPr>
        <p:spPr>
          <a:xfrm>
            <a:off x="2362200" y="751820"/>
            <a:ext cx="1378436" cy="461665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r>
              <a:rPr lang="en-US" altLang="en-US" sz="2400" dirty="0"/>
              <a:t>= h</a:t>
            </a:r>
            <a:endParaRPr lang="en-CA" sz="2400" dirty="0"/>
          </a:p>
        </p:txBody>
      </p:sp>
      <p:grpSp>
        <p:nvGrpSpPr>
          <p:cNvPr id="14" name="Group 89">
            <a:extLst>
              <a:ext uri="{FF2B5EF4-FFF2-40B4-BE49-F238E27FC236}">
                <a16:creationId xmlns:a16="http://schemas.microsoft.com/office/drawing/2014/main" id="{73704AC0-4BB8-3605-537A-9D2224927248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2743200"/>
            <a:ext cx="457200" cy="914400"/>
            <a:chOff x="2432" y="1328"/>
            <a:chExt cx="906" cy="2075"/>
          </a:xfrm>
        </p:grpSpPr>
        <p:sp>
          <p:nvSpPr>
            <p:cNvPr id="19" name="Freeform 90">
              <a:extLst>
                <a:ext uri="{FF2B5EF4-FFF2-40B4-BE49-F238E27FC236}">
                  <a16:creationId xmlns:a16="http://schemas.microsoft.com/office/drawing/2014/main" id="{5A071553-1A63-F78E-B4E0-15787BB25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91">
              <a:extLst>
                <a:ext uri="{FF2B5EF4-FFF2-40B4-BE49-F238E27FC236}">
                  <a16:creationId xmlns:a16="http://schemas.microsoft.com/office/drawing/2014/main" id="{C17656DC-5199-28F8-66C2-7F1A6BBCA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2">
              <a:extLst>
                <a:ext uri="{FF2B5EF4-FFF2-40B4-BE49-F238E27FC236}">
                  <a16:creationId xmlns:a16="http://schemas.microsoft.com/office/drawing/2014/main" id="{0A65692C-046C-8BB4-9B22-C8B3D6DC1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93">
              <a:extLst>
                <a:ext uri="{FF2B5EF4-FFF2-40B4-BE49-F238E27FC236}">
                  <a16:creationId xmlns:a16="http://schemas.microsoft.com/office/drawing/2014/main" id="{B8C2F0EC-C374-FA76-B323-1B3692B92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94">
              <a:extLst>
                <a:ext uri="{FF2B5EF4-FFF2-40B4-BE49-F238E27FC236}">
                  <a16:creationId xmlns:a16="http://schemas.microsoft.com/office/drawing/2014/main" id="{2CF6EEBB-8C38-1E5E-58F3-1CD159C5D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95">
              <a:extLst>
                <a:ext uri="{FF2B5EF4-FFF2-40B4-BE49-F238E27FC236}">
                  <a16:creationId xmlns:a16="http://schemas.microsoft.com/office/drawing/2014/main" id="{A655F0F9-9EBD-DFC0-1ED2-321CF497C8E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2BF0D5F-6D39-84BA-DB4A-785DB7709F55}"/>
              </a:ext>
            </a:extLst>
          </p:cNvPr>
          <p:cNvGrpSpPr/>
          <p:nvPr/>
        </p:nvGrpSpPr>
        <p:grpSpPr>
          <a:xfrm>
            <a:off x="8384926" y="2375948"/>
            <a:ext cx="825867" cy="3505200"/>
            <a:chOff x="8350066" y="2438400"/>
            <a:chExt cx="825867" cy="3505200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EAA9F9C6-7C0C-B272-72F4-89393B5CC7A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915400" y="2971580"/>
              <a:ext cx="0" cy="29720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36" name="Text Box 94">
              <a:extLst>
                <a:ext uri="{FF2B5EF4-FFF2-40B4-BE49-F238E27FC236}">
                  <a16:creationId xmlns:a16="http://schemas.microsoft.com/office/drawing/2014/main" id="{9214952D-F756-CF34-3A6E-782E76A134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2586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h=4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22679350-F656-4DCB-7690-0FD95D9F65E1}"/>
              </a:ext>
            </a:extLst>
          </p:cNvPr>
          <p:cNvSpPr txBox="1"/>
          <p:nvPr/>
        </p:nvSpPr>
        <p:spPr>
          <a:xfrm>
            <a:off x="3404918" y="740663"/>
            <a:ext cx="19688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dirty="0"/>
              <a:t>h = n</a:t>
            </a:r>
            <a:endParaRPr lang="en-CA" sz="2400" dirty="0"/>
          </a:p>
        </p:txBody>
      </p:sp>
      <p:sp>
        <p:nvSpPr>
          <p:cNvPr id="5" name="Text Box 3">
            <a:extLst>
              <a:ext uri="{FF2B5EF4-FFF2-40B4-BE49-F238E27FC236}">
                <a16:creationId xmlns:a16="http://schemas.microsoft.com/office/drawing/2014/main" id="{B0F404E9-A2BB-D605-FB90-456333054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7624" y="738783"/>
            <a:ext cx="364193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What is the maximum height when a binary tree has n nodes?</a:t>
            </a:r>
            <a:endParaRPr lang="en-US" altLang="en-US" sz="2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1349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551" grpId="0" animBg="1"/>
      <p:bldP spid="275468" grpId="0"/>
      <p:bldP spid="26" grpId="0" animBg="1"/>
      <p:bldP spid="4" grpId="0"/>
      <p:bldP spid="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ext Box 2"/>
          <p:cNvSpPr txBox="1">
            <a:spLocks noChangeArrowheads="1"/>
          </p:cNvSpPr>
          <p:nvPr/>
        </p:nvSpPr>
        <p:spPr bwMode="auto">
          <a:xfrm>
            <a:off x="4009968" y="58738"/>
            <a:ext cx="178446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Counts</a:t>
            </a:r>
          </a:p>
        </p:txBody>
      </p:sp>
      <p:sp>
        <p:nvSpPr>
          <p:cNvPr id="275459" name="Text Box 3"/>
          <p:cNvSpPr txBox="1">
            <a:spLocks noChangeArrowheads="1"/>
          </p:cNvSpPr>
          <p:nvPr/>
        </p:nvSpPr>
        <p:spPr bwMode="auto">
          <a:xfrm>
            <a:off x="473136" y="762000"/>
            <a:ext cx="24865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S(h): </a:t>
            </a:r>
            <a:r>
              <a:rPr lang="en-US" altLang="en-US" sz="2400" i="0" dirty="0" err="1"/>
              <a:t>MaxN</a:t>
            </a:r>
            <a:r>
              <a:rPr lang="en-US" altLang="en-US" sz="2400" i="0" dirty="0"/>
              <a:t>(</a:t>
            </a:r>
            <a:r>
              <a:rPr lang="en-US" altLang="en-US" sz="2400" dirty="0"/>
              <a:t>h</a:t>
            </a:r>
            <a:r>
              <a:rPr lang="en-US" altLang="en-US" sz="2400" i="0" dirty="0"/>
              <a:t>) </a:t>
            </a:r>
            <a:r>
              <a:rPr lang="en-US" altLang="en-US" sz="2400" dirty="0"/>
              <a:t>= ?</a:t>
            </a:r>
          </a:p>
        </p:txBody>
      </p:sp>
      <p:sp>
        <p:nvSpPr>
          <p:cNvPr id="275551" name="Oval 6"/>
          <p:cNvSpPr>
            <a:spLocks noChangeArrowheads="1"/>
          </p:cNvSpPr>
          <p:nvPr/>
        </p:nvSpPr>
        <p:spPr bwMode="auto">
          <a:xfrm>
            <a:off x="4419600" y="3200400"/>
            <a:ext cx="5334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275468" name="Rectangle 95"/>
          <p:cNvSpPr>
            <a:spLocks noChangeArrowheads="1"/>
          </p:cNvSpPr>
          <p:nvPr/>
        </p:nvSpPr>
        <p:spPr bwMode="auto">
          <a:xfrm>
            <a:off x="7117404" y="228600"/>
            <a:ext cx="196880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 dirty="0">
                <a:solidFill>
                  <a:schemeClr val="tx2"/>
                </a:solidFill>
              </a:rPr>
              <a:t>(min height)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DD1687E-3F60-9994-4ACD-D632281DC8F1}"/>
              </a:ext>
            </a:extLst>
          </p:cNvPr>
          <p:cNvGrpSpPr/>
          <p:nvPr/>
        </p:nvGrpSpPr>
        <p:grpSpPr>
          <a:xfrm>
            <a:off x="2133600" y="3505200"/>
            <a:ext cx="5076393" cy="990600"/>
            <a:chOff x="2133600" y="3505200"/>
            <a:chExt cx="5076393" cy="990600"/>
          </a:xfrm>
        </p:grpSpPr>
        <p:sp>
          <p:nvSpPr>
            <p:cNvPr id="275549" name="Oval 9"/>
            <p:cNvSpPr>
              <a:spLocks noChangeArrowheads="1"/>
            </p:cNvSpPr>
            <p:nvPr/>
          </p:nvSpPr>
          <p:spPr bwMode="auto">
            <a:xfrm>
              <a:off x="2133600" y="40386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17" name="Line 41"/>
            <p:cNvSpPr>
              <a:spLocks noChangeShapeType="1"/>
            </p:cNvSpPr>
            <p:nvPr/>
          </p:nvSpPr>
          <p:spPr bwMode="auto">
            <a:xfrm flipH="1">
              <a:off x="2667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3" name="Line 47"/>
            <p:cNvSpPr>
              <a:spLocks noChangeShapeType="1"/>
            </p:cNvSpPr>
            <p:nvPr/>
          </p:nvSpPr>
          <p:spPr bwMode="auto">
            <a:xfrm>
              <a:off x="4953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D061DB6-464C-DE2B-4841-C5EF92972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6593" y="40386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4BC45B4-7675-6015-A87D-98B52413E299}"/>
              </a:ext>
            </a:extLst>
          </p:cNvPr>
          <p:cNvGrpSpPr/>
          <p:nvPr/>
        </p:nvGrpSpPr>
        <p:grpSpPr>
          <a:xfrm>
            <a:off x="1143000" y="4419600"/>
            <a:ext cx="7057593" cy="762000"/>
            <a:chOff x="1143000" y="4419600"/>
            <a:chExt cx="7057593" cy="762000"/>
          </a:xfrm>
        </p:grpSpPr>
        <p:sp>
          <p:nvSpPr>
            <p:cNvPr id="275547" name="Oval 12"/>
            <p:cNvSpPr>
              <a:spLocks noChangeArrowheads="1"/>
            </p:cNvSpPr>
            <p:nvPr/>
          </p:nvSpPr>
          <p:spPr bwMode="auto">
            <a:xfrm>
              <a:off x="1143000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18" name="Line 42"/>
            <p:cNvSpPr>
              <a:spLocks noChangeShapeType="1"/>
            </p:cNvSpPr>
            <p:nvPr/>
          </p:nvSpPr>
          <p:spPr bwMode="auto">
            <a:xfrm>
              <a:off x="2590800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0" name="Line 44"/>
            <p:cNvSpPr>
              <a:spLocks noChangeShapeType="1"/>
            </p:cNvSpPr>
            <p:nvPr/>
          </p:nvSpPr>
          <p:spPr bwMode="auto">
            <a:xfrm flipH="1">
              <a:off x="1600200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Oval 12">
              <a:extLst>
                <a:ext uri="{FF2B5EF4-FFF2-40B4-BE49-F238E27FC236}">
                  <a16:creationId xmlns:a16="http://schemas.microsoft.com/office/drawing/2014/main" id="{807C27AE-A62D-2B9E-2EA5-96503D37E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1" name="Oval 12">
              <a:extLst>
                <a:ext uri="{FF2B5EF4-FFF2-40B4-BE49-F238E27FC236}">
                  <a16:creationId xmlns:a16="http://schemas.microsoft.com/office/drawing/2014/main" id="{D7AF7973-273A-971D-B1F0-B1AC08E91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5993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5" name="Line 42">
              <a:extLst>
                <a:ext uri="{FF2B5EF4-FFF2-40B4-BE49-F238E27FC236}">
                  <a16:creationId xmlns:a16="http://schemas.microsoft.com/office/drawing/2014/main" id="{5240D4A2-67CD-1EC5-051C-2CC4EA97E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3793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44">
              <a:extLst>
                <a:ext uri="{FF2B5EF4-FFF2-40B4-BE49-F238E27FC236}">
                  <a16:creationId xmlns:a16="http://schemas.microsoft.com/office/drawing/2014/main" id="{503DDA20-8AC2-DC81-B6FD-EFD6D66253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3193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Oval 12">
              <a:extLst>
                <a:ext uri="{FF2B5EF4-FFF2-40B4-BE49-F238E27FC236}">
                  <a16:creationId xmlns:a16="http://schemas.microsoft.com/office/drawing/2014/main" id="{EFA27D95-BF5A-F15F-96D7-24159A647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193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16405F4-7386-9977-663F-B8635EC39DF1}"/>
              </a:ext>
            </a:extLst>
          </p:cNvPr>
          <p:cNvGrpSpPr/>
          <p:nvPr/>
        </p:nvGrpSpPr>
        <p:grpSpPr>
          <a:xfrm>
            <a:off x="457200" y="5105400"/>
            <a:ext cx="8352993" cy="762000"/>
            <a:chOff x="457200" y="5105400"/>
            <a:chExt cx="8352993" cy="762000"/>
          </a:xfrm>
        </p:grpSpPr>
        <p:sp>
          <p:nvSpPr>
            <p:cNvPr id="275545" name="Oval 15"/>
            <p:cNvSpPr>
              <a:spLocks noChangeArrowheads="1"/>
            </p:cNvSpPr>
            <p:nvPr/>
          </p:nvSpPr>
          <p:spPr bwMode="auto">
            <a:xfrm>
              <a:off x="4572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43" name="Oval 18"/>
            <p:cNvSpPr>
              <a:spLocks noChangeArrowheads="1"/>
            </p:cNvSpPr>
            <p:nvPr/>
          </p:nvSpPr>
          <p:spPr bwMode="auto">
            <a:xfrm>
              <a:off x="17526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21" name="Line 45"/>
            <p:cNvSpPr>
              <a:spLocks noChangeShapeType="1"/>
            </p:cNvSpPr>
            <p:nvPr/>
          </p:nvSpPr>
          <p:spPr bwMode="auto">
            <a:xfrm>
              <a:off x="1600200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2" name="Line 46"/>
            <p:cNvSpPr>
              <a:spLocks noChangeShapeType="1"/>
            </p:cNvSpPr>
            <p:nvPr/>
          </p:nvSpPr>
          <p:spPr bwMode="auto">
            <a:xfrm flipH="1">
              <a:off x="914400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Oval 15">
              <a:extLst>
                <a:ext uri="{FF2B5EF4-FFF2-40B4-BE49-F238E27FC236}">
                  <a16:creationId xmlns:a16="http://schemas.microsoft.com/office/drawing/2014/main" id="{CCD68970-366F-7402-95BF-81F3D386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4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6" name="Oval 18">
              <a:extLst>
                <a:ext uri="{FF2B5EF4-FFF2-40B4-BE49-F238E27FC236}">
                  <a16:creationId xmlns:a16="http://schemas.microsoft.com/office/drawing/2014/main" id="{B6AEB232-4C3B-3A1C-740D-58FDDBD3A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" name="Line 45">
              <a:extLst>
                <a:ext uri="{FF2B5EF4-FFF2-40B4-BE49-F238E27FC236}">
                  <a16:creationId xmlns:a16="http://schemas.microsoft.com/office/drawing/2014/main" id="{5125EB42-7D4C-8C1A-121C-E09BAB0A6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Line 46">
              <a:extLst>
                <a:ext uri="{FF2B5EF4-FFF2-40B4-BE49-F238E27FC236}">
                  <a16:creationId xmlns:a16="http://schemas.microsoft.com/office/drawing/2014/main" id="{0CE0F68C-36F9-B52B-9C70-BBE849CC7A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95600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Oval 15">
              <a:extLst>
                <a:ext uri="{FF2B5EF4-FFF2-40B4-BE49-F238E27FC236}">
                  <a16:creationId xmlns:a16="http://schemas.microsoft.com/office/drawing/2014/main" id="{C79F089F-2545-58F1-8FFB-52803BDE0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1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3" name="Oval 18">
              <a:extLst>
                <a:ext uri="{FF2B5EF4-FFF2-40B4-BE49-F238E27FC236}">
                  <a16:creationId xmlns:a16="http://schemas.microsoft.com/office/drawing/2014/main" id="{54901F08-DD10-DAFE-C99D-88AF737A9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55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7" name="Line 45">
              <a:extLst>
                <a:ext uri="{FF2B5EF4-FFF2-40B4-BE49-F238E27FC236}">
                  <a16:creationId xmlns:a16="http://schemas.microsoft.com/office/drawing/2014/main" id="{8A678046-EFC5-C6D0-7533-A34E6277A7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43193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46">
              <a:extLst>
                <a:ext uri="{FF2B5EF4-FFF2-40B4-BE49-F238E27FC236}">
                  <a16:creationId xmlns:a16="http://schemas.microsoft.com/office/drawing/2014/main" id="{898F50D9-394B-39AF-498C-CCB003AC1A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7393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Oval 15">
              <a:extLst>
                <a:ext uri="{FF2B5EF4-FFF2-40B4-BE49-F238E27FC236}">
                  <a16:creationId xmlns:a16="http://schemas.microsoft.com/office/drawing/2014/main" id="{EE8612A8-428E-0ED0-2E6F-502F33E51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3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2" name="Oval 18">
              <a:extLst>
                <a:ext uri="{FF2B5EF4-FFF2-40B4-BE49-F238E27FC236}">
                  <a16:creationId xmlns:a16="http://schemas.microsoft.com/office/drawing/2014/main" id="{F0C245C3-F9C6-2524-CB99-2772DDD46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67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" name="Line 45">
              <a:extLst>
                <a:ext uri="{FF2B5EF4-FFF2-40B4-BE49-F238E27FC236}">
                  <a16:creationId xmlns:a16="http://schemas.microsoft.com/office/drawing/2014/main" id="{5A686559-5165-5BB1-CAD0-CF8A57752B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393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Line 46">
              <a:extLst>
                <a:ext uri="{FF2B5EF4-FFF2-40B4-BE49-F238E27FC236}">
                  <a16:creationId xmlns:a16="http://schemas.microsoft.com/office/drawing/2014/main" id="{47C57D8E-6C2B-61CC-7183-D0318D0418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38593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C2747DBA-39B3-EEBA-6563-02EAF99E357F}"/>
              </a:ext>
            </a:extLst>
          </p:cNvPr>
          <p:cNvSpPr txBox="1"/>
          <p:nvPr/>
        </p:nvSpPr>
        <p:spPr>
          <a:xfrm>
            <a:off x="2439618" y="771170"/>
            <a:ext cx="1378436" cy="461665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r>
              <a:rPr lang="en-US" altLang="en-US" sz="2400" dirty="0"/>
              <a:t>= 2</a:t>
            </a:r>
            <a:r>
              <a:rPr lang="en-US" altLang="en-US" sz="2400" baseline="30000" dirty="0"/>
              <a:t>h+1</a:t>
            </a:r>
            <a:r>
              <a:rPr lang="en-US" altLang="en-US" sz="2400" dirty="0"/>
              <a:t>-1</a:t>
            </a:r>
            <a:endParaRPr lang="en-CA" sz="2400" dirty="0"/>
          </a:p>
        </p:txBody>
      </p:sp>
      <p:sp>
        <p:nvSpPr>
          <p:cNvPr id="31" name="Text Box 3">
            <a:extLst>
              <a:ext uri="{FF2B5EF4-FFF2-40B4-BE49-F238E27FC236}">
                <a16:creationId xmlns:a16="http://schemas.microsoft.com/office/drawing/2014/main" id="{BFD96BB4-9DA6-9987-470B-00AD02E35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7624" y="738783"/>
            <a:ext cx="364193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What is the minimum height when a binary tree has n nodes?</a:t>
            </a:r>
            <a:endParaRPr lang="en-US" altLang="en-US" sz="2400" i="0" dirty="0">
              <a:solidFill>
                <a:schemeClr val="accent1"/>
              </a:solidFill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864E1AD6-4EF2-2CEA-E612-17B7B73EC195}"/>
              </a:ext>
            </a:extLst>
          </p:cNvPr>
          <p:cNvGrpSpPr/>
          <p:nvPr/>
        </p:nvGrpSpPr>
        <p:grpSpPr>
          <a:xfrm>
            <a:off x="8384926" y="2375948"/>
            <a:ext cx="825867" cy="3505200"/>
            <a:chOff x="8350066" y="2438400"/>
            <a:chExt cx="825867" cy="3505200"/>
          </a:xfrm>
        </p:grpSpPr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2DB9CB77-AC10-DBA7-7861-8342BCFB7F4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915400" y="2971580"/>
              <a:ext cx="0" cy="29720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33" name="Text Box 94">
              <a:extLst>
                <a:ext uri="{FF2B5EF4-FFF2-40B4-BE49-F238E27FC236}">
                  <a16:creationId xmlns:a16="http://schemas.microsoft.com/office/drawing/2014/main" id="{813BDFFC-DBC6-735D-565D-219B7265AD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0066" y="2438400"/>
              <a:ext cx="82586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solidFill>
                    <a:schemeClr val="tx2"/>
                  </a:solidFill>
                </a:rPr>
                <a:t>h=4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8106DF5-9DAD-AC2A-6502-ED09B9CAA1D1}"/>
              </a:ext>
            </a:extLst>
          </p:cNvPr>
          <p:cNvSpPr txBox="1"/>
          <p:nvPr/>
        </p:nvSpPr>
        <p:spPr>
          <a:xfrm>
            <a:off x="4000500" y="723677"/>
            <a:ext cx="19688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dirty="0"/>
              <a:t>h = log(n)</a:t>
            </a:r>
            <a:endParaRPr lang="en-CA" sz="2400" dirty="0"/>
          </a:p>
        </p:txBody>
      </p:sp>
      <p:grpSp>
        <p:nvGrpSpPr>
          <p:cNvPr id="3" name="Group 89">
            <a:extLst>
              <a:ext uri="{FF2B5EF4-FFF2-40B4-BE49-F238E27FC236}">
                <a16:creationId xmlns:a16="http://schemas.microsoft.com/office/drawing/2014/main" id="{8E69CCE7-D273-FF8B-3C91-DA3C6F6143BC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2743200"/>
            <a:ext cx="457200" cy="914400"/>
            <a:chOff x="2432" y="1328"/>
            <a:chExt cx="906" cy="2075"/>
          </a:xfrm>
        </p:grpSpPr>
        <p:sp>
          <p:nvSpPr>
            <p:cNvPr id="7" name="Freeform 90">
              <a:extLst>
                <a:ext uri="{FF2B5EF4-FFF2-40B4-BE49-F238E27FC236}">
                  <a16:creationId xmlns:a16="http://schemas.microsoft.com/office/drawing/2014/main" id="{D10C8669-5A13-5DA4-1CE6-F0D6A5832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91">
              <a:extLst>
                <a:ext uri="{FF2B5EF4-FFF2-40B4-BE49-F238E27FC236}">
                  <a16:creationId xmlns:a16="http://schemas.microsoft.com/office/drawing/2014/main" id="{8FED103D-243A-51CF-6DAF-89C9F40BD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92">
              <a:extLst>
                <a:ext uri="{FF2B5EF4-FFF2-40B4-BE49-F238E27FC236}">
                  <a16:creationId xmlns:a16="http://schemas.microsoft.com/office/drawing/2014/main" id="{9EEF9817-138A-7957-F37B-7A794E669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93">
              <a:extLst>
                <a:ext uri="{FF2B5EF4-FFF2-40B4-BE49-F238E27FC236}">
                  <a16:creationId xmlns:a16="http://schemas.microsoft.com/office/drawing/2014/main" id="{0DF034D9-AACC-E6B6-FFE3-081107BF8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4">
              <a:extLst>
                <a:ext uri="{FF2B5EF4-FFF2-40B4-BE49-F238E27FC236}">
                  <a16:creationId xmlns:a16="http://schemas.microsoft.com/office/drawing/2014/main" id="{D965FEC8-1C47-6E74-3433-0BB09090B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95">
              <a:extLst>
                <a:ext uri="{FF2B5EF4-FFF2-40B4-BE49-F238E27FC236}">
                  <a16:creationId xmlns:a16="http://schemas.microsoft.com/office/drawing/2014/main" id="{BD2EC660-355E-5DE7-694D-E734A9AA9AF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76441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5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551" grpId="0" animBg="1"/>
      <p:bldP spid="275468" grpId="0"/>
      <p:bldP spid="26" grpId="0" animBg="1"/>
      <p:bldP spid="31" grpId="0"/>
      <p:bldP spid="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171450" y="594587"/>
            <a:ext cx="8801100" cy="3629025"/>
            <a:chOff x="171450" y="594587"/>
            <a:chExt cx="8801100" cy="3629025"/>
          </a:xfrm>
        </p:grpSpPr>
        <p:pic>
          <p:nvPicPr>
            <p:cNvPr id="116738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450" y="594587"/>
              <a:ext cx="8801100" cy="3629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27" name="Straight Arrow Connector 26"/>
            <p:cNvCxnSpPr/>
            <p:nvPr/>
          </p:nvCxnSpPr>
          <p:spPr bwMode="auto">
            <a:xfrm flipH="1">
              <a:off x="2873830" y="1567543"/>
              <a:ext cx="161830" cy="31931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29" name="Straight Arrow Connector 28"/>
            <p:cNvCxnSpPr/>
            <p:nvPr/>
          </p:nvCxnSpPr>
          <p:spPr bwMode="auto">
            <a:xfrm>
              <a:off x="5141319" y="1567543"/>
              <a:ext cx="156962" cy="273163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</p:grpSp>
      <p:sp>
        <p:nvSpPr>
          <p:cNvPr id="6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</a:t>
            </a:r>
          </a:p>
        </p:txBody>
      </p:sp>
      <p:sp>
        <p:nvSpPr>
          <p:cNvPr id="7" name="Content Placeholder 2"/>
          <p:cNvSpPr txBox="1">
            <a:spLocks/>
          </p:cNvSpPr>
          <p:nvPr/>
        </p:nvSpPr>
        <p:spPr bwMode="auto">
          <a:xfrm>
            <a:off x="1570892" y="4349245"/>
            <a:ext cx="6424246" cy="1342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tx2"/>
              </a:buClr>
              <a:buFont typeface="Wingdings" charset="2"/>
              <a:buChar char="Ø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2"/>
              </a:buClr>
              <a:buFont typeface="Wingdings" charset="2"/>
              <a:buChar char="q"/>
              <a:defRPr sz="20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2pPr>
            <a:lvl3pPr marL="1143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3"/>
              </a:buClr>
              <a:buFont typeface="Wingdings" charset="2"/>
              <a:buChar char="²"/>
              <a:defRPr sz="18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3pPr>
            <a:lvl4pPr marL="1600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FF00FF"/>
              </a:buClr>
              <a:buFont typeface="Wingdings" charset="2"/>
              <a:buChar char="v"/>
              <a:defRPr sz="16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4pPr>
            <a:lvl5pPr marL="20574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Font typeface="Arial"/>
              <a:buChar char="•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5pPr>
            <a:lvl6pPr marL="25146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6pPr>
            <a:lvl7pPr marL="29718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7pPr>
            <a:lvl8pPr marL="3429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8pPr>
            <a:lvl9pPr marL="3886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9pPr>
          </a:lstStyle>
          <a:p>
            <a:pPr marL="457200" defTabSz="914400">
              <a:spcBef>
                <a:spcPts val="0"/>
              </a:spcBef>
            </a:pPr>
            <a:r>
              <a:rPr lang="en-US" kern="0" dirty="0"/>
              <a:t>Changes heights/</a:t>
            </a:r>
            <a:r>
              <a:rPr lang="en-US" kern="0" dirty="0" err="1"/>
              <a:t>balanceFactors</a:t>
            </a:r>
            <a:endParaRPr lang="en-US" kern="0" dirty="0"/>
          </a:p>
          <a:p>
            <a:pPr lvl="2" defTabSz="914400">
              <a:spcBef>
                <a:spcPts val="0"/>
              </a:spcBef>
            </a:pPr>
            <a:r>
              <a:rPr lang="en-US" kern="0" dirty="0"/>
              <a:t>Subtree [..,5]   raises up one</a:t>
            </a:r>
          </a:p>
          <a:p>
            <a:pPr lvl="2" defTabSz="914400">
              <a:spcBef>
                <a:spcPts val="0"/>
              </a:spcBef>
            </a:pPr>
            <a:r>
              <a:rPr lang="en-US" kern="0" dirty="0"/>
              <a:t>Subtree [5,10] height does not change</a:t>
            </a:r>
          </a:p>
          <a:p>
            <a:pPr lvl="2" defTabSz="914400">
              <a:spcBef>
                <a:spcPts val="0"/>
              </a:spcBef>
            </a:pPr>
            <a:r>
              <a:rPr lang="en-US" kern="0" dirty="0"/>
              <a:t>Subtree [10,..] lowers one</a:t>
            </a:r>
          </a:p>
          <a:p>
            <a:pPr marL="457200" defTabSz="914400">
              <a:spcBef>
                <a:spcPts val="0"/>
              </a:spcBef>
            </a:pPr>
            <a:r>
              <a:rPr lang="en-US" kern="0" dirty="0"/>
              <a:t>Does not change Binary Tree Ordering.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2336800" y="2975437"/>
            <a:ext cx="2309942" cy="413652"/>
            <a:chOff x="2336800" y="2975437"/>
            <a:chExt cx="2309942" cy="413652"/>
          </a:xfrm>
        </p:grpSpPr>
        <p:cxnSp>
          <p:nvCxnSpPr>
            <p:cNvPr id="11" name="Straight Arrow Connector 10"/>
            <p:cNvCxnSpPr/>
            <p:nvPr/>
          </p:nvCxnSpPr>
          <p:spPr bwMode="auto">
            <a:xfrm>
              <a:off x="2336800" y="2975437"/>
              <a:ext cx="2194560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accent1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grpSp>
          <p:nvGrpSpPr>
            <p:cNvPr id="22" name="Group 21"/>
            <p:cNvGrpSpPr/>
            <p:nvPr/>
          </p:nvGrpSpPr>
          <p:grpSpPr>
            <a:xfrm>
              <a:off x="2344060" y="3043140"/>
              <a:ext cx="2302682" cy="345949"/>
              <a:chOff x="2344060" y="3043140"/>
              <a:chExt cx="2302682" cy="345949"/>
            </a:xfrm>
          </p:grpSpPr>
          <p:sp>
            <p:nvSpPr>
              <p:cNvPr id="10" name="Down Arrow 9"/>
              <p:cNvSpPr/>
              <p:nvPr/>
            </p:nvSpPr>
            <p:spPr bwMode="auto">
              <a:xfrm rot="10800000">
                <a:off x="4290584" y="3043140"/>
                <a:ext cx="356158" cy="275772"/>
              </a:xfrm>
              <a:prstGeom prst="downArrow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800" b="1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-110" charset="0"/>
                </a:endParaRPr>
              </a:p>
            </p:txBody>
          </p:sp>
          <p:cxnSp>
            <p:nvCxnSpPr>
              <p:cNvPr id="16" name="Straight Arrow Connector 15"/>
              <p:cNvCxnSpPr/>
              <p:nvPr/>
            </p:nvCxnSpPr>
            <p:spPr bwMode="auto">
              <a:xfrm>
                <a:off x="2344060" y="3389089"/>
                <a:ext cx="2194560" cy="0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accent1"/>
                </a:solidFill>
                <a:prstDash val="solid"/>
                <a:round/>
                <a:headEnd type="arrow" w="med" len="med"/>
                <a:tailEnd type="arrow"/>
              </a:ln>
              <a:effectLst/>
            </p:spPr>
          </p:cxnSp>
        </p:grpSp>
      </p:grpSp>
      <p:grpSp>
        <p:nvGrpSpPr>
          <p:cNvPr id="17" name="Group 16"/>
          <p:cNvGrpSpPr/>
          <p:nvPr/>
        </p:nvGrpSpPr>
        <p:grpSpPr>
          <a:xfrm>
            <a:off x="3515073" y="2520643"/>
            <a:ext cx="2358125" cy="442680"/>
            <a:chOff x="3515073" y="2520643"/>
            <a:chExt cx="2358125" cy="442680"/>
          </a:xfrm>
        </p:grpSpPr>
        <p:sp>
          <p:nvSpPr>
            <p:cNvPr id="5" name="Down Arrow 4"/>
            <p:cNvSpPr/>
            <p:nvPr/>
          </p:nvSpPr>
          <p:spPr bwMode="auto">
            <a:xfrm>
              <a:off x="3515073" y="2624696"/>
              <a:ext cx="356158" cy="275772"/>
            </a:xfrm>
            <a:prstGeom prst="downArrow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110" charset="0"/>
              </a:endParaRPr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3671378" y="2520643"/>
              <a:ext cx="2201820" cy="442680"/>
              <a:chOff x="2336800" y="2975437"/>
              <a:chExt cx="2201820" cy="442680"/>
            </a:xfrm>
          </p:grpSpPr>
          <p:cxnSp>
            <p:nvCxnSpPr>
              <p:cNvPr id="20" name="Straight Arrow Connector 19"/>
              <p:cNvCxnSpPr/>
              <p:nvPr/>
            </p:nvCxnSpPr>
            <p:spPr bwMode="auto">
              <a:xfrm>
                <a:off x="2336800" y="2975437"/>
                <a:ext cx="2194560" cy="0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accent1"/>
                </a:solidFill>
                <a:prstDash val="solid"/>
                <a:round/>
                <a:headEnd type="arrow" w="med" len="med"/>
                <a:tailEnd type="arrow"/>
              </a:ln>
              <a:effectLst/>
            </p:spPr>
          </p:cxnSp>
          <p:cxnSp>
            <p:nvCxnSpPr>
              <p:cNvPr id="21" name="Straight Arrow Connector 20"/>
              <p:cNvCxnSpPr/>
              <p:nvPr/>
            </p:nvCxnSpPr>
            <p:spPr bwMode="auto">
              <a:xfrm>
                <a:off x="2344060" y="3418117"/>
                <a:ext cx="2194560" cy="0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accent1"/>
                </a:solidFill>
                <a:prstDash val="solid"/>
                <a:round/>
                <a:headEnd type="arrow" w="med" len="med"/>
                <a:tailEnd type="arrow"/>
              </a:ln>
              <a:effectLst/>
            </p:spPr>
          </p:cxnSp>
        </p:grpSp>
      </p:grpSp>
      <p:cxnSp>
        <p:nvCxnSpPr>
          <p:cNvPr id="24" name="Straight Arrow Connector 23"/>
          <p:cNvCxnSpPr/>
          <p:nvPr/>
        </p:nvCxnSpPr>
        <p:spPr bwMode="auto">
          <a:xfrm>
            <a:off x="3093716" y="2975437"/>
            <a:ext cx="197177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accent1"/>
            </a:solidFill>
            <a:prstDash val="solid"/>
            <a:round/>
            <a:headEnd type="arrow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486121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ext Box 2"/>
          <p:cNvSpPr txBox="1">
            <a:spLocks noChangeArrowheads="1"/>
          </p:cNvSpPr>
          <p:nvPr/>
        </p:nvSpPr>
        <p:spPr bwMode="auto">
          <a:xfrm>
            <a:off x="4009968" y="58738"/>
            <a:ext cx="178446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Counts</a:t>
            </a:r>
          </a:p>
        </p:txBody>
      </p:sp>
      <p:sp>
        <p:nvSpPr>
          <p:cNvPr id="275459" name="Text Box 3"/>
          <p:cNvSpPr txBox="1">
            <a:spLocks noChangeArrowheads="1"/>
          </p:cNvSpPr>
          <p:nvPr/>
        </p:nvSpPr>
        <p:spPr bwMode="auto">
          <a:xfrm>
            <a:off x="473136" y="762000"/>
            <a:ext cx="445346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# edges = n-1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as each node (other than the root)</a:t>
            </a:r>
            <a:br>
              <a:rPr lang="en-US" altLang="en-US" sz="2400" dirty="0"/>
            </a:br>
            <a:r>
              <a:rPr lang="en-US" altLang="en-US" sz="2400" dirty="0"/>
              <a:t>  has one edge up.</a:t>
            </a:r>
          </a:p>
        </p:txBody>
      </p:sp>
      <p:sp>
        <p:nvSpPr>
          <p:cNvPr id="275551" name="Oval 6"/>
          <p:cNvSpPr>
            <a:spLocks noChangeArrowheads="1"/>
          </p:cNvSpPr>
          <p:nvPr/>
        </p:nvSpPr>
        <p:spPr bwMode="auto">
          <a:xfrm>
            <a:off x="4419600" y="3200400"/>
            <a:ext cx="5334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275468" name="Rectangle 95"/>
          <p:cNvSpPr>
            <a:spLocks noChangeArrowheads="1"/>
          </p:cNvSpPr>
          <p:nvPr/>
        </p:nvSpPr>
        <p:spPr bwMode="auto">
          <a:xfrm>
            <a:off x="6553200" y="228600"/>
            <a:ext cx="2605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 dirty="0">
                <a:solidFill>
                  <a:schemeClr val="tx2"/>
                </a:solidFill>
              </a:rPr>
              <a:t>(max/min edges)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DD1687E-3F60-9994-4ACD-D632281DC8F1}"/>
              </a:ext>
            </a:extLst>
          </p:cNvPr>
          <p:cNvGrpSpPr/>
          <p:nvPr/>
        </p:nvGrpSpPr>
        <p:grpSpPr>
          <a:xfrm>
            <a:off x="2133600" y="3505200"/>
            <a:ext cx="5076393" cy="990600"/>
            <a:chOff x="2133600" y="3505200"/>
            <a:chExt cx="5076393" cy="990600"/>
          </a:xfrm>
        </p:grpSpPr>
        <p:sp>
          <p:nvSpPr>
            <p:cNvPr id="275549" name="Oval 9"/>
            <p:cNvSpPr>
              <a:spLocks noChangeArrowheads="1"/>
            </p:cNvSpPr>
            <p:nvPr/>
          </p:nvSpPr>
          <p:spPr bwMode="auto">
            <a:xfrm>
              <a:off x="2133600" y="40386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17" name="Line 41"/>
            <p:cNvSpPr>
              <a:spLocks noChangeShapeType="1"/>
            </p:cNvSpPr>
            <p:nvPr/>
          </p:nvSpPr>
          <p:spPr bwMode="auto">
            <a:xfrm flipH="1">
              <a:off x="2667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3" name="Line 47"/>
            <p:cNvSpPr>
              <a:spLocks noChangeShapeType="1"/>
            </p:cNvSpPr>
            <p:nvPr/>
          </p:nvSpPr>
          <p:spPr bwMode="auto">
            <a:xfrm>
              <a:off x="4953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D061DB6-464C-DE2B-4841-C5EF92972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6593" y="40386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4BC45B4-7675-6015-A87D-98B52413E299}"/>
              </a:ext>
            </a:extLst>
          </p:cNvPr>
          <p:cNvGrpSpPr/>
          <p:nvPr/>
        </p:nvGrpSpPr>
        <p:grpSpPr>
          <a:xfrm>
            <a:off x="1143000" y="4419600"/>
            <a:ext cx="7057593" cy="762000"/>
            <a:chOff x="1143000" y="4419600"/>
            <a:chExt cx="7057593" cy="762000"/>
          </a:xfrm>
        </p:grpSpPr>
        <p:sp>
          <p:nvSpPr>
            <p:cNvPr id="275547" name="Oval 12"/>
            <p:cNvSpPr>
              <a:spLocks noChangeArrowheads="1"/>
            </p:cNvSpPr>
            <p:nvPr/>
          </p:nvSpPr>
          <p:spPr bwMode="auto">
            <a:xfrm>
              <a:off x="1143000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18" name="Line 42"/>
            <p:cNvSpPr>
              <a:spLocks noChangeShapeType="1"/>
            </p:cNvSpPr>
            <p:nvPr/>
          </p:nvSpPr>
          <p:spPr bwMode="auto">
            <a:xfrm>
              <a:off x="2590800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0" name="Line 44"/>
            <p:cNvSpPr>
              <a:spLocks noChangeShapeType="1"/>
            </p:cNvSpPr>
            <p:nvPr/>
          </p:nvSpPr>
          <p:spPr bwMode="auto">
            <a:xfrm flipH="1">
              <a:off x="1600200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Oval 12">
              <a:extLst>
                <a:ext uri="{FF2B5EF4-FFF2-40B4-BE49-F238E27FC236}">
                  <a16:creationId xmlns:a16="http://schemas.microsoft.com/office/drawing/2014/main" id="{807C27AE-A62D-2B9E-2EA5-96503D37E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1" name="Oval 12">
              <a:extLst>
                <a:ext uri="{FF2B5EF4-FFF2-40B4-BE49-F238E27FC236}">
                  <a16:creationId xmlns:a16="http://schemas.microsoft.com/office/drawing/2014/main" id="{D7AF7973-273A-971D-B1F0-B1AC08E91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5993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5" name="Line 42">
              <a:extLst>
                <a:ext uri="{FF2B5EF4-FFF2-40B4-BE49-F238E27FC236}">
                  <a16:creationId xmlns:a16="http://schemas.microsoft.com/office/drawing/2014/main" id="{5240D4A2-67CD-1EC5-051C-2CC4EA97E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3793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44">
              <a:extLst>
                <a:ext uri="{FF2B5EF4-FFF2-40B4-BE49-F238E27FC236}">
                  <a16:creationId xmlns:a16="http://schemas.microsoft.com/office/drawing/2014/main" id="{503DDA20-8AC2-DC81-B6FD-EFD6D66253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3193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Oval 12">
              <a:extLst>
                <a:ext uri="{FF2B5EF4-FFF2-40B4-BE49-F238E27FC236}">
                  <a16:creationId xmlns:a16="http://schemas.microsoft.com/office/drawing/2014/main" id="{EFA27D95-BF5A-F15F-96D7-24159A647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193" y="47244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16405F4-7386-9977-663F-B8635EC39DF1}"/>
              </a:ext>
            </a:extLst>
          </p:cNvPr>
          <p:cNvGrpSpPr/>
          <p:nvPr/>
        </p:nvGrpSpPr>
        <p:grpSpPr>
          <a:xfrm>
            <a:off x="457200" y="5105400"/>
            <a:ext cx="8352993" cy="762000"/>
            <a:chOff x="457200" y="5105400"/>
            <a:chExt cx="8352993" cy="762000"/>
          </a:xfrm>
        </p:grpSpPr>
        <p:sp>
          <p:nvSpPr>
            <p:cNvPr id="275545" name="Oval 15"/>
            <p:cNvSpPr>
              <a:spLocks noChangeArrowheads="1"/>
            </p:cNvSpPr>
            <p:nvPr/>
          </p:nvSpPr>
          <p:spPr bwMode="auto">
            <a:xfrm>
              <a:off x="4572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43" name="Oval 18"/>
            <p:cNvSpPr>
              <a:spLocks noChangeArrowheads="1"/>
            </p:cNvSpPr>
            <p:nvPr/>
          </p:nvSpPr>
          <p:spPr bwMode="auto">
            <a:xfrm>
              <a:off x="17526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75521" name="Line 45"/>
            <p:cNvSpPr>
              <a:spLocks noChangeShapeType="1"/>
            </p:cNvSpPr>
            <p:nvPr/>
          </p:nvSpPr>
          <p:spPr bwMode="auto">
            <a:xfrm>
              <a:off x="1600200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2" name="Line 46"/>
            <p:cNvSpPr>
              <a:spLocks noChangeShapeType="1"/>
            </p:cNvSpPr>
            <p:nvPr/>
          </p:nvSpPr>
          <p:spPr bwMode="auto">
            <a:xfrm flipH="1">
              <a:off x="914400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Oval 15">
              <a:extLst>
                <a:ext uri="{FF2B5EF4-FFF2-40B4-BE49-F238E27FC236}">
                  <a16:creationId xmlns:a16="http://schemas.microsoft.com/office/drawing/2014/main" id="{CCD68970-366F-7402-95BF-81F3D386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4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6" name="Oval 18">
              <a:extLst>
                <a:ext uri="{FF2B5EF4-FFF2-40B4-BE49-F238E27FC236}">
                  <a16:creationId xmlns:a16="http://schemas.microsoft.com/office/drawing/2014/main" id="{B6AEB232-4C3B-3A1C-740D-58FDDBD3A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" name="Line 45">
              <a:extLst>
                <a:ext uri="{FF2B5EF4-FFF2-40B4-BE49-F238E27FC236}">
                  <a16:creationId xmlns:a16="http://schemas.microsoft.com/office/drawing/2014/main" id="{5125EB42-7D4C-8C1A-121C-E09BAB0A6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Line 46">
              <a:extLst>
                <a:ext uri="{FF2B5EF4-FFF2-40B4-BE49-F238E27FC236}">
                  <a16:creationId xmlns:a16="http://schemas.microsoft.com/office/drawing/2014/main" id="{0CE0F68C-36F9-B52B-9C70-BBE849CC7A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95600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Oval 15">
              <a:extLst>
                <a:ext uri="{FF2B5EF4-FFF2-40B4-BE49-F238E27FC236}">
                  <a16:creationId xmlns:a16="http://schemas.microsoft.com/office/drawing/2014/main" id="{C79F089F-2545-58F1-8FFB-52803BDE0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1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3" name="Oval 18">
              <a:extLst>
                <a:ext uri="{FF2B5EF4-FFF2-40B4-BE49-F238E27FC236}">
                  <a16:creationId xmlns:a16="http://schemas.microsoft.com/office/drawing/2014/main" id="{54901F08-DD10-DAFE-C99D-88AF737A9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55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17" name="Line 45">
              <a:extLst>
                <a:ext uri="{FF2B5EF4-FFF2-40B4-BE49-F238E27FC236}">
                  <a16:creationId xmlns:a16="http://schemas.microsoft.com/office/drawing/2014/main" id="{8A678046-EFC5-C6D0-7533-A34E6277A7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43193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46">
              <a:extLst>
                <a:ext uri="{FF2B5EF4-FFF2-40B4-BE49-F238E27FC236}">
                  <a16:creationId xmlns:a16="http://schemas.microsoft.com/office/drawing/2014/main" id="{898F50D9-394B-39AF-498C-CCB003AC1A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7393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Oval 15">
              <a:extLst>
                <a:ext uri="{FF2B5EF4-FFF2-40B4-BE49-F238E27FC236}">
                  <a16:creationId xmlns:a16="http://schemas.microsoft.com/office/drawing/2014/main" id="{EE8612A8-428E-0ED0-2E6F-502F33E51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3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2" name="Oval 18">
              <a:extLst>
                <a:ext uri="{FF2B5EF4-FFF2-40B4-BE49-F238E27FC236}">
                  <a16:creationId xmlns:a16="http://schemas.microsoft.com/office/drawing/2014/main" id="{F0C245C3-F9C6-2524-CB99-2772DDD46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6793" y="5410200"/>
              <a:ext cx="533400" cy="4572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" name="Line 45">
              <a:extLst>
                <a:ext uri="{FF2B5EF4-FFF2-40B4-BE49-F238E27FC236}">
                  <a16:creationId xmlns:a16="http://schemas.microsoft.com/office/drawing/2014/main" id="{5A686559-5165-5BB1-CAD0-CF8A57752B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393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Line 46">
              <a:extLst>
                <a:ext uri="{FF2B5EF4-FFF2-40B4-BE49-F238E27FC236}">
                  <a16:creationId xmlns:a16="http://schemas.microsoft.com/office/drawing/2014/main" id="{47C57D8E-6C2B-61CC-7183-D0318D0418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38593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" name="Text Box 3">
            <a:extLst>
              <a:ext uri="{FF2B5EF4-FFF2-40B4-BE49-F238E27FC236}">
                <a16:creationId xmlns:a16="http://schemas.microsoft.com/office/drawing/2014/main" id="{BFD96BB4-9DA6-9987-470B-00AD02E35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7624" y="738783"/>
            <a:ext cx="364193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/>
              <a:t>What is the max/min number of edges in </a:t>
            </a:r>
            <a:r>
              <a:rPr lang="en-US" altLang="en-US" sz="2400" i="0" dirty="0">
                <a:solidFill>
                  <a:srgbClr val="FF0000"/>
                </a:solidFill>
              </a:rPr>
              <a:t>ANY</a:t>
            </a:r>
            <a:r>
              <a:rPr lang="en-US" altLang="en-US" sz="2400" i="0" dirty="0"/>
              <a:t> tree</a:t>
            </a:r>
            <a:r>
              <a:rPr lang="en-US" altLang="en-US" sz="2400" dirty="0"/>
              <a:t> with</a:t>
            </a:r>
            <a:r>
              <a:rPr lang="en-US" altLang="en-US" sz="2400" i="0" dirty="0"/>
              <a:t> n nodes?</a:t>
            </a:r>
            <a:endParaRPr lang="en-US" altLang="en-US" sz="2400" i="0" dirty="0">
              <a:solidFill>
                <a:schemeClr val="accent1"/>
              </a:solidFill>
            </a:endParaRPr>
          </a:p>
        </p:txBody>
      </p:sp>
      <p:grpSp>
        <p:nvGrpSpPr>
          <p:cNvPr id="3" name="Group 89">
            <a:extLst>
              <a:ext uri="{FF2B5EF4-FFF2-40B4-BE49-F238E27FC236}">
                <a16:creationId xmlns:a16="http://schemas.microsoft.com/office/drawing/2014/main" id="{8E69CCE7-D273-FF8B-3C91-DA3C6F6143BC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2743200"/>
            <a:ext cx="457200" cy="914400"/>
            <a:chOff x="2432" y="1328"/>
            <a:chExt cx="906" cy="2075"/>
          </a:xfrm>
        </p:grpSpPr>
        <p:sp>
          <p:nvSpPr>
            <p:cNvPr id="7" name="Freeform 90">
              <a:extLst>
                <a:ext uri="{FF2B5EF4-FFF2-40B4-BE49-F238E27FC236}">
                  <a16:creationId xmlns:a16="http://schemas.microsoft.com/office/drawing/2014/main" id="{D10C8669-5A13-5DA4-1CE6-F0D6A5832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91">
              <a:extLst>
                <a:ext uri="{FF2B5EF4-FFF2-40B4-BE49-F238E27FC236}">
                  <a16:creationId xmlns:a16="http://schemas.microsoft.com/office/drawing/2014/main" id="{8FED103D-243A-51CF-6DAF-89C9F40BD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92">
              <a:extLst>
                <a:ext uri="{FF2B5EF4-FFF2-40B4-BE49-F238E27FC236}">
                  <a16:creationId xmlns:a16="http://schemas.microsoft.com/office/drawing/2014/main" id="{9EEF9817-138A-7957-F37B-7A794E669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93">
              <a:extLst>
                <a:ext uri="{FF2B5EF4-FFF2-40B4-BE49-F238E27FC236}">
                  <a16:creationId xmlns:a16="http://schemas.microsoft.com/office/drawing/2014/main" id="{0DF034D9-AACC-E6B6-FFE3-081107BF8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4">
              <a:extLst>
                <a:ext uri="{FF2B5EF4-FFF2-40B4-BE49-F238E27FC236}">
                  <a16:creationId xmlns:a16="http://schemas.microsoft.com/office/drawing/2014/main" id="{D965FEC8-1C47-6E74-3433-0BB09090B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95">
              <a:extLst>
                <a:ext uri="{FF2B5EF4-FFF2-40B4-BE49-F238E27FC236}">
                  <a16:creationId xmlns:a16="http://schemas.microsoft.com/office/drawing/2014/main" id="{BD2EC660-355E-5DE7-694D-E734A9AA9AF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95522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5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5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468" grpId="0"/>
      <p:bldP spid="3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A28636-2B98-D9B8-BA71-FE84AD26DB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2590800"/>
            <a:ext cx="7772400" cy="1143000"/>
          </a:xfrm>
        </p:spPr>
        <p:txBody>
          <a:bodyPr/>
          <a:lstStyle/>
          <a:p>
            <a:r>
              <a:rPr lang="en-CA" sz="4400" dirty="0"/>
              <a:t>END</a:t>
            </a:r>
          </a:p>
        </p:txBody>
      </p:sp>
    </p:spTree>
    <p:extLst>
      <p:ext uri="{BB962C8B-B14F-4D97-AF65-F5344CB8AC3E}">
        <p14:creationId xmlns:p14="http://schemas.microsoft.com/office/powerpoint/2010/main" val="404694094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dirty="0"/>
              <a:t>Applications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38200"/>
            <a:ext cx="86868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Tree: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A nonlinear hierarchal structure.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Family Tree</a:t>
            </a:r>
          </a:p>
        </p:txBody>
      </p:sp>
      <p:pic>
        <p:nvPicPr>
          <p:cNvPr id="46093" name="Picture 13" descr="http://bakerdesignstudio.net/img/familytree/familytree-funky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956195"/>
            <a:ext cx="6324600" cy="4654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0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Union-Find Sets</a:t>
            </a:r>
          </a:p>
        </p:txBody>
      </p:sp>
      <p:pic>
        <p:nvPicPr>
          <p:cNvPr id="173060" name="Picture 4" descr="capture2"/>
          <p:cNvPicPr>
            <a:picLocks noGrp="1" noChangeAspect="1" noChangeArrowheads="1"/>
          </p:cNvPicPr>
          <p:nvPr>
            <p:ph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925" y="2185988"/>
            <a:ext cx="9032875" cy="2181225"/>
          </a:xfrm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1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Minimal Spanning Tree</a:t>
            </a:r>
          </a:p>
        </p:txBody>
      </p:sp>
      <p:sp>
        <p:nvSpPr>
          <p:cNvPr id="1207353" name="Text Box 57"/>
          <p:cNvSpPr txBox="1">
            <a:spLocks noChangeArrowheads="1"/>
          </p:cNvSpPr>
          <p:nvPr/>
        </p:nvSpPr>
        <p:spPr bwMode="auto">
          <a:xfrm>
            <a:off x="4038600" y="762000"/>
            <a:ext cx="4386263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Instance:</a:t>
            </a:r>
            <a:r>
              <a:rPr lang="en-US" altLang="en-US" sz="2800" i="0"/>
              <a:t> A undirected graph </a:t>
            </a:r>
            <a:br>
              <a:rPr lang="en-US" altLang="en-US" sz="2800" i="0"/>
            </a:br>
            <a:r>
              <a:rPr lang="en-US" altLang="en-US" sz="2800" i="0"/>
              <a:t>   with weights on the edges.</a:t>
            </a:r>
          </a:p>
        </p:txBody>
      </p:sp>
      <p:grpSp>
        <p:nvGrpSpPr>
          <p:cNvPr id="1207361" name="Group 65"/>
          <p:cNvGrpSpPr>
            <a:grpSpLocks/>
          </p:cNvGrpSpPr>
          <p:nvPr/>
        </p:nvGrpSpPr>
        <p:grpSpPr bwMode="auto">
          <a:xfrm>
            <a:off x="0" y="1295400"/>
            <a:ext cx="4057650" cy="5256213"/>
            <a:chOff x="0" y="816"/>
            <a:chExt cx="2556" cy="3311"/>
          </a:xfrm>
        </p:grpSpPr>
        <p:sp>
          <p:nvSpPr>
            <p:cNvPr id="133125" name="Text Box 16"/>
            <p:cNvSpPr txBox="1">
              <a:spLocks noChangeArrowheads="1"/>
            </p:cNvSpPr>
            <p:nvPr/>
          </p:nvSpPr>
          <p:spPr bwMode="auto">
            <a:xfrm>
              <a:off x="1150" y="816"/>
              <a:ext cx="209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s</a:t>
              </a:r>
            </a:p>
          </p:txBody>
        </p:sp>
        <p:grpSp>
          <p:nvGrpSpPr>
            <p:cNvPr id="133126" name="Group 64"/>
            <p:cNvGrpSpPr>
              <a:grpSpLocks/>
            </p:cNvGrpSpPr>
            <p:nvPr/>
          </p:nvGrpSpPr>
          <p:grpSpPr bwMode="auto">
            <a:xfrm>
              <a:off x="0" y="960"/>
              <a:ext cx="2556" cy="3167"/>
              <a:chOff x="0" y="960"/>
              <a:chExt cx="2556" cy="3167"/>
            </a:xfrm>
          </p:grpSpPr>
          <p:sp>
            <p:nvSpPr>
              <p:cNvPr id="133127" name="Line 2"/>
              <p:cNvSpPr>
                <a:spLocks noChangeShapeType="1"/>
              </p:cNvSpPr>
              <p:nvPr/>
            </p:nvSpPr>
            <p:spPr bwMode="auto">
              <a:xfrm>
                <a:off x="230" y="3833"/>
                <a:ext cx="585" cy="0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grpSp>
            <p:nvGrpSpPr>
              <p:cNvPr id="133128" name="Group 62"/>
              <p:cNvGrpSpPr>
                <a:grpSpLocks/>
              </p:cNvGrpSpPr>
              <p:nvPr/>
            </p:nvGrpSpPr>
            <p:grpSpPr bwMode="auto">
              <a:xfrm>
                <a:off x="188" y="1103"/>
                <a:ext cx="2132" cy="2730"/>
                <a:chOff x="188" y="1103"/>
                <a:chExt cx="2132" cy="2730"/>
              </a:xfrm>
            </p:grpSpPr>
            <p:sp>
              <p:nvSpPr>
                <p:cNvPr id="133175" name="Line 3"/>
                <p:cNvSpPr>
                  <a:spLocks noChangeShapeType="1"/>
                </p:cNvSpPr>
                <p:nvPr/>
              </p:nvSpPr>
              <p:spPr bwMode="auto">
                <a:xfrm flipV="1">
                  <a:off x="230" y="3420"/>
                  <a:ext cx="334" cy="413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3176" name="Line 4"/>
                <p:cNvSpPr>
                  <a:spLocks noChangeShapeType="1"/>
                </p:cNvSpPr>
                <p:nvPr/>
              </p:nvSpPr>
              <p:spPr bwMode="auto">
                <a:xfrm>
                  <a:off x="564" y="3420"/>
                  <a:ext cx="293" cy="413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3177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815" y="2552"/>
                  <a:ext cx="585" cy="785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3178" name="Line 6"/>
                <p:cNvSpPr>
                  <a:spLocks noChangeShapeType="1"/>
                </p:cNvSpPr>
                <p:nvPr/>
              </p:nvSpPr>
              <p:spPr bwMode="auto">
                <a:xfrm flipH="1">
                  <a:off x="230" y="1105"/>
                  <a:ext cx="1087" cy="414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179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815" y="1103"/>
                  <a:ext cx="501" cy="1449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180" name="Line 8"/>
                <p:cNvSpPr>
                  <a:spLocks noChangeShapeType="1"/>
                </p:cNvSpPr>
                <p:nvPr/>
              </p:nvSpPr>
              <p:spPr bwMode="auto">
                <a:xfrm>
                  <a:off x="1317" y="1105"/>
                  <a:ext cx="603" cy="1439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181" name="Line 9"/>
                <p:cNvSpPr>
                  <a:spLocks noChangeShapeType="1"/>
                </p:cNvSpPr>
                <p:nvPr/>
              </p:nvSpPr>
              <p:spPr bwMode="auto">
                <a:xfrm>
                  <a:off x="1317" y="1105"/>
                  <a:ext cx="1003" cy="248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182" name="Line 10"/>
                <p:cNvSpPr>
                  <a:spLocks noChangeShapeType="1"/>
                </p:cNvSpPr>
                <p:nvPr/>
              </p:nvSpPr>
              <p:spPr bwMode="auto">
                <a:xfrm>
                  <a:off x="188" y="1560"/>
                  <a:ext cx="167" cy="1653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183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2236" y="1353"/>
                  <a:ext cx="84" cy="1902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3129" name="Oval 13"/>
              <p:cNvSpPr>
                <a:spLocks noChangeArrowheads="1"/>
              </p:cNvSpPr>
              <p:nvPr/>
            </p:nvSpPr>
            <p:spPr bwMode="auto">
              <a:xfrm>
                <a:off x="1275" y="1064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/>
              </a:p>
            </p:txBody>
          </p:sp>
          <p:sp>
            <p:nvSpPr>
              <p:cNvPr id="133130" name="Oval 14"/>
              <p:cNvSpPr>
                <a:spLocks noChangeArrowheads="1"/>
              </p:cNvSpPr>
              <p:nvPr/>
            </p:nvSpPr>
            <p:spPr bwMode="auto">
              <a:xfrm>
                <a:off x="773" y="2511"/>
                <a:ext cx="84" cy="82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/>
              </a:p>
            </p:txBody>
          </p:sp>
          <p:sp>
            <p:nvSpPr>
              <p:cNvPr id="133131" name="Oval 15"/>
              <p:cNvSpPr>
                <a:spLocks noChangeArrowheads="1"/>
              </p:cNvSpPr>
              <p:nvPr/>
            </p:nvSpPr>
            <p:spPr bwMode="auto">
              <a:xfrm>
                <a:off x="2278" y="1312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/>
              </a:p>
            </p:txBody>
          </p:sp>
          <p:sp>
            <p:nvSpPr>
              <p:cNvPr id="133132" name="Text Box 17"/>
              <p:cNvSpPr txBox="1">
                <a:spLocks noChangeArrowheads="1"/>
              </p:cNvSpPr>
              <p:nvPr/>
            </p:nvSpPr>
            <p:spPr bwMode="auto">
              <a:xfrm>
                <a:off x="606" y="2378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c</a:t>
                </a:r>
              </a:p>
            </p:txBody>
          </p:sp>
          <p:sp>
            <p:nvSpPr>
              <p:cNvPr id="133133" name="Text Box 18"/>
              <p:cNvSpPr txBox="1">
                <a:spLocks noChangeArrowheads="1"/>
              </p:cNvSpPr>
              <p:nvPr/>
            </p:nvSpPr>
            <p:spPr bwMode="auto">
              <a:xfrm>
                <a:off x="2320" y="1159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b</a:t>
                </a:r>
              </a:p>
            </p:txBody>
          </p:sp>
          <p:sp>
            <p:nvSpPr>
              <p:cNvPr id="133134" name="Line 19"/>
              <p:cNvSpPr>
                <a:spLocks noChangeShapeType="1"/>
              </p:cNvSpPr>
              <p:nvPr/>
            </p:nvSpPr>
            <p:spPr bwMode="auto">
              <a:xfrm>
                <a:off x="1317" y="1105"/>
                <a:ext cx="0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35" name="Line 20"/>
              <p:cNvSpPr>
                <a:spLocks noChangeShapeType="1"/>
              </p:cNvSpPr>
              <p:nvPr/>
            </p:nvSpPr>
            <p:spPr bwMode="auto">
              <a:xfrm flipH="1">
                <a:off x="1920" y="1353"/>
                <a:ext cx="400" cy="1239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36" name="Line 21"/>
              <p:cNvSpPr>
                <a:spLocks noChangeShapeType="1"/>
              </p:cNvSpPr>
              <p:nvPr/>
            </p:nvSpPr>
            <p:spPr bwMode="auto">
              <a:xfrm>
                <a:off x="188" y="1560"/>
                <a:ext cx="627" cy="992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37" name="Oval 22"/>
              <p:cNvSpPr>
                <a:spLocks noChangeArrowheads="1"/>
              </p:cNvSpPr>
              <p:nvPr/>
            </p:nvSpPr>
            <p:spPr bwMode="auto">
              <a:xfrm>
                <a:off x="152" y="1491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/>
              </a:p>
            </p:txBody>
          </p:sp>
          <p:sp>
            <p:nvSpPr>
              <p:cNvPr id="133138" name="Text Box 23"/>
              <p:cNvSpPr txBox="1">
                <a:spLocks noChangeArrowheads="1"/>
              </p:cNvSpPr>
              <p:nvPr/>
            </p:nvSpPr>
            <p:spPr bwMode="auto">
              <a:xfrm>
                <a:off x="0" y="1284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a</a:t>
                </a:r>
              </a:p>
            </p:txBody>
          </p:sp>
          <p:sp>
            <p:nvSpPr>
              <p:cNvPr id="133139" name="Oval 24"/>
              <p:cNvSpPr>
                <a:spLocks noChangeArrowheads="1"/>
              </p:cNvSpPr>
              <p:nvPr/>
            </p:nvSpPr>
            <p:spPr bwMode="auto">
              <a:xfrm>
                <a:off x="1887" y="2511"/>
                <a:ext cx="84" cy="82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/>
              </a:p>
            </p:txBody>
          </p:sp>
          <p:sp>
            <p:nvSpPr>
              <p:cNvPr id="133140" name="Text Box 25"/>
              <p:cNvSpPr txBox="1">
                <a:spLocks noChangeArrowheads="1"/>
              </p:cNvSpPr>
              <p:nvPr/>
            </p:nvSpPr>
            <p:spPr bwMode="auto">
              <a:xfrm>
                <a:off x="1651" y="2304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d</a:t>
                </a:r>
              </a:p>
            </p:txBody>
          </p:sp>
          <p:sp>
            <p:nvSpPr>
              <p:cNvPr id="133141" name="Oval 26"/>
              <p:cNvSpPr>
                <a:spLocks noChangeArrowheads="1"/>
              </p:cNvSpPr>
              <p:nvPr/>
            </p:nvSpPr>
            <p:spPr bwMode="auto">
              <a:xfrm>
                <a:off x="314" y="3213"/>
                <a:ext cx="83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/>
              </a:p>
            </p:txBody>
          </p:sp>
          <p:sp>
            <p:nvSpPr>
              <p:cNvPr id="133142" name="Text Box 27"/>
              <p:cNvSpPr txBox="1">
                <a:spLocks noChangeArrowheads="1"/>
              </p:cNvSpPr>
              <p:nvPr/>
            </p:nvSpPr>
            <p:spPr bwMode="auto">
              <a:xfrm>
                <a:off x="161" y="3006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f</a:t>
                </a:r>
              </a:p>
            </p:txBody>
          </p:sp>
          <p:sp>
            <p:nvSpPr>
              <p:cNvPr id="133143" name="Oval 28"/>
              <p:cNvSpPr>
                <a:spLocks noChangeArrowheads="1"/>
              </p:cNvSpPr>
              <p:nvPr/>
            </p:nvSpPr>
            <p:spPr bwMode="auto">
              <a:xfrm>
                <a:off x="188" y="3783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/>
              </a:p>
            </p:txBody>
          </p:sp>
          <p:sp>
            <p:nvSpPr>
              <p:cNvPr id="133144" name="Text Box 29"/>
              <p:cNvSpPr txBox="1">
                <a:spLocks noChangeArrowheads="1"/>
              </p:cNvSpPr>
              <p:nvPr/>
            </p:nvSpPr>
            <p:spPr bwMode="auto">
              <a:xfrm>
                <a:off x="71" y="3659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i</a:t>
                </a:r>
              </a:p>
            </p:txBody>
          </p:sp>
          <p:sp>
            <p:nvSpPr>
              <p:cNvPr id="133145" name="Oval 30"/>
              <p:cNvSpPr>
                <a:spLocks noChangeArrowheads="1"/>
              </p:cNvSpPr>
              <p:nvPr/>
            </p:nvSpPr>
            <p:spPr bwMode="auto">
              <a:xfrm>
                <a:off x="815" y="3783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/>
              </a:p>
            </p:txBody>
          </p:sp>
          <p:sp>
            <p:nvSpPr>
              <p:cNvPr id="133146" name="Text Box 31"/>
              <p:cNvSpPr txBox="1">
                <a:spLocks noChangeArrowheads="1"/>
              </p:cNvSpPr>
              <p:nvPr/>
            </p:nvSpPr>
            <p:spPr bwMode="auto">
              <a:xfrm>
                <a:off x="857" y="3659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j</a:t>
                </a:r>
              </a:p>
            </p:txBody>
          </p:sp>
          <p:sp>
            <p:nvSpPr>
              <p:cNvPr id="133147" name="Oval 32"/>
              <p:cNvSpPr>
                <a:spLocks noChangeArrowheads="1"/>
              </p:cNvSpPr>
              <p:nvPr/>
            </p:nvSpPr>
            <p:spPr bwMode="auto">
              <a:xfrm>
                <a:off x="2195" y="3227"/>
                <a:ext cx="83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/>
              </a:p>
            </p:txBody>
          </p:sp>
          <p:sp>
            <p:nvSpPr>
              <p:cNvPr id="133148" name="Text Box 33"/>
              <p:cNvSpPr txBox="1">
                <a:spLocks noChangeArrowheads="1"/>
              </p:cNvSpPr>
              <p:nvPr/>
            </p:nvSpPr>
            <p:spPr bwMode="auto">
              <a:xfrm>
                <a:off x="2116" y="3206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h</a:t>
                </a:r>
              </a:p>
            </p:txBody>
          </p:sp>
          <p:sp>
            <p:nvSpPr>
              <p:cNvPr id="133149" name="Line 34"/>
              <p:cNvSpPr>
                <a:spLocks noChangeShapeType="1"/>
              </p:cNvSpPr>
              <p:nvPr/>
            </p:nvSpPr>
            <p:spPr bwMode="auto">
              <a:xfrm flipV="1">
                <a:off x="355" y="2552"/>
                <a:ext cx="1589" cy="703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3150" name="Line 35"/>
              <p:cNvSpPr>
                <a:spLocks noChangeShapeType="1"/>
              </p:cNvSpPr>
              <p:nvPr/>
            </p:nvSpPr>
            <p:spPr bwMode="auto">
              <a:xfrm>
                <a:off x="1944" y="2552"/>
                <a:ext cx="292" cy="703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3151" name="Oval 36"/>
              <p:cNvSpPr>
                <a:spLocks noChangeArrowheads="1"/>
              </p:cNvSpPr>
              <p:nvPr/>
            </p:nvSpPr>
            <p:spPr bwMode="auto">
              <a:xfrm>
                <a:off x="1386" y="3296"/>
                <a:ext cx="83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/>
              </a:p>
            </p:txBody>
          </p:sp>
          <p:sp>
            <p:nvSpPr>
              <p:cNvPr id="133152" name="Text Box 37"/>
              <p:cNvSpPr txBox="1">
                <a:spLocks noChangeArrowheads="1"/>
              </p:cNvSpPr>
              <p:nvPr/>
            </p:nvSpPr>
            <p:spPr bwMode="auto">
              <a:xfrm>
                <a:off x="1190" y="3255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g</a:t>
                </a:r>
              </a:p>
            </p:txBody>
          </p:sp>
          <p:sp>
            <p:nvSpPr>
              <p:cNvPr id="133153" name="Line 38"/>
              <p:cNvSpPr>
                <a:spLocks noChangeShapeType="1"/>
              </p:cNvSpPr>
              <p:nvPr/>
            </p:nvSpPr>
            <p:spPr bwMode="auto">
              <a:xfrm>
                <a:off x="355" y="3255"/>
                <a:ext cx="1045" cy="82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3154" name="Line 39"/>
              <p:cNvSpPr>
                <a:spLocks noChangeShapeType="1"/>
              </p:cNvSpPr>
              <p:nvPr/>
            </p:nvSpPr>
            <p:spPr bwMode="auto">
              <a:xfrm flipV="1">
                <a:off x="1442" y="3255"/>
                <a:ext cx="794" cy="82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3155" name="Text Box 40"/>
              <p:cNvSpPr txBox="1">
                <a:spLocks noChangeArrowheads="1"/>
              </p:cNvSpPr>
              <p:nvPr/>
            </p:nvSpPr>
            <p:spPr bwMode="auto">
              <a:xfrm>
                <a:off x="957" y="1808"/>
                <a:ext cx="340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40</a:t>
                </a:r>
              </a:p>
            </p:txBody>
          </p:sp>
          <p:sp>
            <p:nvSpPr>
              <p:cNvPr id="133156" name="Text Box 41"/>
              <p:cNvSpPr txBox="1">
                <a:spLocks noChangeArrowheads="1"/>
              </p:cNvSpPr>
              <p:nvPr/>
            </p:nvSpPr>
            <p:spPr bwMode="auto">
              <a:xfrm>
                <a:off x="493" y="1100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1</a:t>
                </a:r>
              </a:p>
            </p:txBody>
          </p:sp>
          <p:sp>
            <p:nvSpPr>
              <p:cNvPr id="133157" name="Text Box 42"/>
              <p:cNvSpPr txBox="1">
                <a:spLocks noChangeArrowheads="1"/>
              </p:cNvSpPr>
              <p:nvPr/>
            </p:nvSpPr>
            <p:spPr bwMode="auto">
              <a:xfrm>
                <a:off x="33" y="2258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2</a:t>
                </a:r>
              </a:p>
            </p:txBody>
          </p:sp>
          <p:sp>
            <p:nvSpPr>
              <p:cNvPr id="133158" name="Text Box 43"/>
              <p:cNvSpPr txBox="1">
                <a:spLocks noChangeArrowheads="1"/>
              </p:cNvSpPr>
              <p:nvPr/>
            </p:nvSpPr>
            <p:spPr bwMode="auto">
              <a:xfrm>
                <a:off x="543" y="2840"/>
                <a:ext cx="340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15</a:t>
                </a:r>
              </a:p>
            </p:txBody>
          </p:sp>
          <p:sp>
            <p:nvSpPr>
              <p:cNvPr id="133159" name="Text Box 44"/>
              <p:cNvSpPr txBox="1">
                <a:spLocks noChangeArrowheads="1"/>
              </p:cNvSpPr>
              <p:nvPr/>
            </p:nvSpPr>
            <p:spPr bwMode="auto">
              <a:xfrm>
                <a:off x="743" y="3208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1</a:t>
                </a:r>
              </a:p>
            </p:txBody>
          </p:sp>
          <p:sp>
            <p:nvSpPr>
              <p:cNvPr id="133160" name="Text Box 45"/>
              <p:cNvSpPr txBox="1">
                <a:spLocks noChangeArrowheads="1"/>
              </p:cNvSpPr>
              <p:nvPr/>
            </p:nvSpPr>
            <p:spPr bwMode="auto">
              <a:xfrm>
                <a:off x="1662" y="3249"/>
                <a:ext cx="229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6</a:t>
                </a:r>
              </a:p>
            </p:txBody>
          </p:sp>
          <p:sp>
            <p:nvSpPr>
              <p:cNvPr id="133161" name="Text Box 46"/>
              <p:cNvSpPr txBox="1">
                <a:spLocks noChangeArrowheads="1"/>
              </p:cNvSpPr>
              <p:nvPr/>
            </p:nvSpPr>
            <p:spPr bwMode="auto">
              <a:xfrm>
                <a:off x="2206" y="2175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1</a:t>
                </a:r>
              </a:p>
            </p:txBody>
          </p:sp>
          <p:sp>
            <p:nvSpPr>
              <p:cNvPr id="133162" name="Text Box 47"/>
              <p:cNvSpPr txBox="1">
                <a:spLocks noChangeArrowheads="1"/>
              </p:cNvSpPr>
              <p:nvPr/>
            </p:nvSpPr>
            <p:spPr bwMode="auto">
              <a:xfrm>
                <a:off x="1435" y="1305"/>
                <a:ext cx="341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30</a:t>
                </a:r>
              </a:p>
            </p:txBody>
          </p:sp>
          <p:sp>
            <p:nvSpPr>
              <p:cNvPr id="133163" name="Text Box 48"/>
              <p:cNvSpPr txBox="1">
                <a:spLocks noChangeArrowheads="1"/>
              </p:cNvSpPr>
              <p:nvPr/>
            </p:nvSpPr>
            <p:spPr bwMode="auto">
              <a:xfrm>
                <a:off x="1914" y="1844"/>
                <a:ext cx="227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3</a:t>
                </a:r>
              </a:p>
            </p:txBody>
          </p:sp>
          <p:sp>
            <p:nvSpPr>
              <p:cNvPr id="133164" name="Text Box 49"/>
              <p:cNvSpPr txBox="1">
                <a:spLocks noChangeArrowheads="1"/>
              </p:cNvSpPr>
              <p:nvPr/>
            </p:nvSpPr>
            <p:spPr bwMode="auto">
              <a:xfrm>
                <a:off x="415" y="1808"/>
                <a:ext cx="340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30</a:t>
                </a:r>
              </a:p>
            </p:txBody>
          </p:sp>
          <p:sp>
            <p:nvSpPr>
              <p:cNvPr id="133165" name="Line 50"/>
              <p:cNvSpPr>
                <a:spLocks noChangeShapeType="1"/>
              </p:cNvSpPr>
              <p:nvPr/>
            </p:nvSpPr>
            <p:spPr bwMode="auto">
              <a:xfrm flipV="1">
                <a:off x="815" y="1353"/>
                <a:ext cx="1505" cy="1199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3166" name="Text Box 51"/>
              <p:cNvSpPr txBox="1">
                <a:spLocks noChangeArrowheads="1"/>
              </p:cNvSpPr>
              <p:nvPr/>
            </p:nvSpPr>
            <p:spPr bwMode="auto">
              <a:xfrm>
                <a:off x="1203" y="2105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1</a:t>
                </a:r>
              </a:p>
            </p:txBody>
          </p:sp>
          <p:sp>
            <p:nvSpPr>
              <p:cNvPr id="133167" name="Text Box 52"/>
              <p:cNvSpPr txBox="1">
                <a:spLocks noChangeArrowheads="1"/>
              </p:cNvSpPr>
              <p:nvPr/>
            </p:nvSpPr>
            <p:spPr bwMode="auto">
              <a:xfrm>
                <a:off x="435" y="3800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2</a:t>
                </a:r>
              </a:p>
            </p:txBody>
          </p:sp>
          <p:sp>
            <p:nvSpPr>
              <p:cNvPr id="133168" name="Oval 53"/>
              <p:cNvSpPr>
                <a:spLocks noChangeArrowheads="1"/>
              </p:cNvSpPr>
              <p:nvPr/>
            </p:nvSpPr>
            <p:spPr bwMode="auto">
              <a:xfrm>
                <a:off x="523" y="3379"/>
                <a:ext cx="83" cy="82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/>
              </a:p>
            </p:txBody>
          </p:sp>
          <p:sp>
            <p:nvSpPr>
              <p:cNvPr id="133169" name="Text Box 54"/>
              <p:cNvSpPr txBox="1">
                <a:spLocks noChangeArrowheads="1"/>
              </p:cNvSpPr>
              <p:nvPr/>
            </p:nvSpPr>
            <p:spPr bwMode="auto">
              <a:xfrm>
                <a:off x="644" y="3379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1</a:t>
                </a:r>
              </a:p>
            </p:txBody>
          </p:sp>
          <p:sp>
            <p:nvSpPr>
              <p:cNvPr id="133170" name="Text Box 55"/>
              <p:cNvSpPr txBox="1">
                <a:spLocks noChangeArrowheads="1"/>
              </p:cNvSpPr>
              <p:nvPr/>
            </p:nvSpPr>
            <p:spPr bwMode="auto">
              <a:xfrm>
                <a:off x="227" y="3428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2</a:t>
                </a:r>
              </a:p>
            </p:txBody>
          </p:sp>
          <p:sp>
            <p:nvSpPr>
              <p:cNvPr id="133171" name="Text Box 56"/>
              <p:cNvSpPr txBox="1">
                <a:spLocks noChangeArrowheads="1"/>
              </p:cNvSpPr>
              <p:nvPr/>
            </p:nvSpPr>
            <p:spPr bwMode="auto">
              <a:xfrm>
                <a:off x="355" y="3287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k</a:t>
                </a:r>
              </a:p>
            </p:txBody>
          </p:sp>
          <p:sp>
            <p:nvSpPr>
              <p:cNvPr id="133172" name="Text Box 58"/>
              <p:cNvSpPr txBox="1">
                <a:spLocks noChangeArrowheads="1"/>
              </p:cNvSpPr>
              <p:nvPr/>
            </p:nvSpPr>
            <p:spPr bwMode="auto">
              <a:xfrm>
                <a:off x="967" y="2544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2</a:t>
                </a:r>
              </a:p>
            </p:txBody>
          </p:sp>
          <p:sp>
            <p:nvSpPr>
              <p:cNvPr id="133173" name="Text Box 59"/>
              <p:cNvSpPr txBox="1">
                <a:spLocks noChangeArrowheads="1"/>
              </p:cNvSpPr>
              <p:nvPr/>
            </p:nvSpPr>
            <p:spPr bwMode="auto">
              <a:xfrm>
                <a:off x="1747" y="960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2</a:t>
                </a:r>
              </a:p>
            </p:txBody>
          </p:sp>
          <p:sp>
            <p:nvSpPr>
              <p:cNvPr id="133174" name="Text Box 60"/>
              <p:cNvSpPr txBox="1">
                <a:spLocks noChangeArrowheads="1"/>
              </p:cNvSpPr>
              <p:nvPr/>
            </p:nvSpPr>
            <p:spPr bwMode="auto">
              <a:xfrm>
                <a:off x="1920" y="2671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/>
                  <a:t>4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73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73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73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7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07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07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02" name="Line 2"/>
          <p:cNvSpPr>
            <a:spLocks noChangeShapeType="1"/>
          </p:cNvSpPr>
          <p:nvPr/>
        </p:nvSpPr>
        <p:spPr bwMode="auto">
          <a:xfrm>
            <a:off x="365125" y="6084888"/>
            <a:ext cx="928688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31203" name="Line 3"/>
          <p:cNvSpPr>
            <a:spLocks noChangeShapeType="1"/>
          </p:cNvSpPr>
          <p:nvPr/>
        </p:nvSpPr>
        <p:spPr bwMode="auto">
          <a:xfrm flipV="1">
            <a:off x="365125" y="5429250"/>
            <a:ext cx="530225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48" name="Line 4"/>
          <p:cNvSpPr>
            <a:spLocks noChangeShapeType="1"/>
          </p:cNvSpPr>
          <p:nvPr/>
        </p:nvSpPr>
        <p:spPr bwMode="auto">
          <a:xfrm>
            <a:off x="895350" y="5429250"/>
            <a:ext cx="465138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205" name="Line 5"/>
          <p:cNvSpPr>
            <a:spLocks noChangeShapeType="1"/>
          </p:cNvSpPr>
          <p:nvPr/>
        </p:nvSpPr>
        <p:spPr bwMode="auto">
          <a:xfrm flipH="1" flipV="1">
            <a:off x="1293813" y="4051300"/>
            <a:ext cx="928687" cy="124618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206" name="Line 6"/>
          <p:cNvSpPr>
            <a:spLocks noChangeShapeType="1"/>
          </p:cNvSpPr>
          <p:nvPr/>
        </p:nvSpPr>
        <p:spPr bwMode="auto">
          <a:xfrm flipH="1">
            <a:off x="365125" y="1754188"/>
            <a:ext cx="1725613" cy="6572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07" name="Line 7"/>
          <p:cNvSpPr>
            <a:spLocks noChangeShapeType="1"/>
          </p:cNvSpPr>
          <p:nvPr/>
        </p:nvSpPr>
        <p:spPr bwMode="auto">
          <a:xfrm flipH="1">
            <a:off x="1293813" y="1751013"/>
            <a:ext cx="795337" cy="230028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08" name="Line 8"/>
          <p:cNvSpPr>
            <a:spLocks noChangeShapeType="1"/>
          </p:cNvSpPr>
          <p:nvPr/>
        </p:nvSpPr>
        <p:spPr bwMode="auto">
          <a:xfrm>
            <a:off x="2090738" y="1754188"/>
            <a:ext cx="957262" cy="2284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09" name="Line 9"/>
          <p:cNvSpPr>
            <a:spLocks noChangeShapeType="1"/>
          </p:cNvSpPr>
          <p:nvPr/>
        </p:nvSpPr>
        <p:spPr bwMode="auto">
          <a:xfrm>
            <a:off x="2090738" y="1754188"/>
            <a:ext cx="1592262" cy="3937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10" name="Line 10"/>
          <p:cNvSpPr>
            <a:spLocks noChangeShapeType="1"/>
          </p:cNvSpPr>
          <p:nvPr/>
        </p:nvSpPr>
        <p:spPr bwMode="auto">
          <a:xfrm>
            <a:off x="298450" y="2476500"/>
            <a:ext cx="265113" cy="26241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11" name="Line 11"/>
          <p:cNvSpPr>
            <a:spLocks noChangeShapeType="1"/>
          </p:cNvSpPr>
          <p:nvPr/>
        </p:nvSpPr>
        <p:spPr bwMode="auto">
          <a:xfrm flipV="1">
            <a:off x="3549650" y="2147888"/>
            <a:ext cx="133350" cy="30194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56" name="Rectangle 1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Minimal Spanning Tree</a:t>
            </a:r>
          </a:p>
        </p:txBody>
      </p:sp>
      <p:sp>
        <p:nvSpPr>
          <p:cNvPr id="134157" name="Oval 13"/>
          <p:cNvSpPr>
            <a:spLocks noChangeArrowheads="1"/>
          </p:cNvSpPr>
          <p:nvPr/>
        </p:nvSpPr>
        <p:spPr bwMode="auto">
          <a:xfrm>
            <a:off x="2024063" y="16891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4158" name="Oval 14"/>
          <p:cNvSpPr>
            <a:spLocks noChangeArrowheads="1"/>
          </p:cNvSpPr>
          <p:nvPr/>
        </p:nvSpPr>
        <p:spPr bwMode="auto">
          <a:xfrm>
            <a:off x="1227138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4159" name="Oval 15"/>
          <p:cNvSpPr>
            <a:spLocks noChangeArrowheads="1"/>
          </p:cNvSpPr>
          <p:nvPr/>
        </p:nvSpPr>
        <p:spPr bwMode="auto">
          <a:xfrm>
            <a:off x="3616325" y="20828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4160" name="Text Box 16"/>
          <p:cNvSpPr txBox="1">
            <a:spLocks noChangeArrowheads="1"/>
          </p:cNvSpPr>
          <p:nvPr/>
        </p:nvSpPr>
        <p:spPr bwMode="auto">
          <a:xfrm>
            <a:off x="1825625" y="1295400"/>
            <a:ext cx="331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</a:t>
            </a:r>
          </a:p>
        </p:txBody>
      </p:sp>
      <p:sp>
        <p:nvSpPr>
          <p:cNvPr id="134161" name="Text Box 17"/>
          <p:cNvSpPr txBox="1">
            <a:spLocks noChangeArrowheads="1"/>
          </p:cNvSpPr>
          <p:nvPr/>
        </p:nvSpPr>
        <p:spPr bwMode="auto">
          <a:xfrm>
            <a:off x="962025" y="3775075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</a:t>
            </a:r>
          </a:p>
        </p:txBody>
      </p:sp>
      <p:sp>
        <p:nvSpPr>
          <p:cNvPr id="134162" name="Text Box 18"/>
          <p:cNvSpPr txBox="1">
            <a:spLocks noChangeArrowheads="1"/>
          </p:cNvSpPr>
          <p:nvPr/>
        </p:nvSpPr>
        <p:spPr bwMode="auto">
          <a:xfrm>
            <a:off x="3683000" y="18399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b</a:t>
            </a:r>
          </a:p>
        </p:txBody>
      </p:sp>
      <p:sp>
        <p:nvSpPr>
          <p:cNvPr id="134163" name="Line 19"/>
          <p:cNvSpPr>
            <a:spLocks noChangeShapeType="1"/>
          </p:cNvSpPr>
          <p:nvPr/>
        </p:nvSpPr>
        <p:spPr bwMode="auto">
          <a:xfrm>
            <a:off x="2090738" y="1754188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4" name="Line 20"/>
          <p:cNvSpPr>
            <a:spLocks noChangeShapeType="1"/>
          </p:cNvSpPr>
          <p:nvPr/>
        </p:nvSpPr>
        <p:spPr bwMode="auto">
          <a:xfrm flipH="1">
            <a:off x="3048000" y="2147888"/>
            <a:ext cx="635000" cy="19669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5" name="Line 21"/>
          <p:cNvSpPr>
            <a:spLocks noChangeShapeType="1"/>
          </p:cNvSpPr>
          <p:nvPr/>
        </p:nvSpPr>
        <p:spPr bwMode="auto">
          <a:xfrm>
            <a:off x="298450" y="2476500"/>
            <a:ext cx="995363" cy="157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6" name="Oval 22"/>
          <p:cNvSpPr>
            <a:spLocks noChangeArrowheads="1"/>
          </p:cNvSpPr>
          <p:nvPr/>
        </p:nvSpPr>
        <p:spPr bwMode="auto">
          <a:xfrm>
            <a:off x="241300" y="236696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4167" name="Text Box 23"/>
          <p:cNvSpPr txBox="1">
            <a:spLocks noChangeArrowheads="1"/>
          </p:cNvSpPr>
          <p:nvPr/>
        </p:nvSpPr>
        <p:spPr bwMode="auto">
          <a:xfrm>
            <a:off x="0" y="203835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</a:t>
            </a:r>
          </a:p>
        </p:txBody>
      </p:sp>
      <p:sp>
        <p:nvSpPr>
          <p:cNvPr id="134168" name="Oval 24"/>
          <p:cNvSpPr>
            <a:spLocks noChangeArrowheads="1"/>
          </p:cNvSpPr>
          <p:nvPr/>
        </p:nvSpPr>
        <p:spPr bwMode="auto">
          <a:xfrm>
            <a:off x="2995613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4169" name="Text Box 25"/>
          <p:cNvSpPr txBox="1">
            <a:spLocks noChangeArrowheads="1"/>
          </p:cNvSpPr>
          <p:nvPr/>
        </p:nvSpPr>
        <p:spPr bwMode="auto">
          <a:xfrm>
            <a:off x="2620963" y="36576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</a:t>
            </a:r>
          </a:p>
        </p:txBody>
      </p:sp>
      <p:sp>
        <p:nvSpPr>
          <p:cNvPr id="134170" name="Oval 26"/>
          <p:cNvSpPr>
            <a:spLocks noChangeArrowheads="1"/>
          </p:cNvSpPr>
          <p:nvPr/>
        </p:nvSpPr>
        <p:spPr bwMode="auto">
          <a:xfrm>
            <a:off x="498475" y="5100638"/>
            <a:ext cx="131763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4171" name="Text Box 27"/>
          <p:cNvSpPr txBox="1">
            <a:spLocks noChangeArrowheads="1"/>
          </p:cNvSpPr>
          <p:nvPr/>
        </p:nvSpPr>
        <p:spPr bwMode="auto">
          <a:xfrm>
            <a:off x="255588" y="4772025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</a:t>
            </a:r>
          </a:p>
        </p:txBody>
      </p:sp>
      <p:sp>
        <p:nvSpPr>
          <p:cNvPr id="134172" name="Oval 28"/>
          <p:cNvSpPr>
            <a:spLocks noChangeArrowheads="1"/>
          </p:cNvSpPr>
          <p:nvPr/>
        </p:nvSpPr>
        <p:spPr bwMode="auto">
          <a:xfrm>
            <a:off x="298450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4173" name="Text Box 29"/>
          <p:cNvSpPr txBox="1">
            <a:spLocks noChangeArrowheads="1"/>
          </p:cNvSpPr>
          <p:nvPr/>
        </p:nvSpPr>
        <p:spPr bwMode="auto">
          <a:xfrm>
            <a:off x="112713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</a:t>
            </a:r>
          </a:p>
        </p:txBody>
      </p:sp>
      <p:sp>
        <p:nvSpPr>
          <p:cNvPr id="134174" name="Oval 30"/>
          <p:cNvSpPr>
            <a:spLocks noChangeArrowheads="1"/>
          </p:cNvSpPr>
          <p:nvPr/>
        </p:nvSpPr>
        <p:spPr bwMode="auto">
          <a:xfrm>
            <a:off x="1293813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4175" name="Text Box 31"/>
          <p:cNvSpPr txBox="1">
            <a:spLocks noChangeArrowheads="1"/>
          </p:cNvSpPr>
          <p:nvPr/>
        </p:nvSpPr>
        <p:spPr bwMode="auto">
          <a:xfrm>
            <a:off x="1360488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j</a:t>
            </a:r>
          </a:p>
        </p:txBody>
      </p:sp>
      <p:sp>
        <p:nvSpPr>
          <p:cNvPr id="134176" name="Oval 32"/>
          <p:cNvSpPr>
            <a:spLocks noChangeArrowheads="1"/>
          </p:cNvSpPr>
          <p:nvPr/>
        </p:nvSpPr>
        <p:spPr bwMode="auto">
          <a:xfrm>
            <a:off x="3484563" y="5122863"/>
            <a:ext cx="131762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4177" name="Text Box 33"/>
          <p:cNvSpPr txBox="1">
            <a:spLocks noChangeArrowheads="1"/>
          </p:cNvSpPr>
          <p:nvPr/>
        </p:nvSpPr>
        <p:spPr bwMode="auto">
          <a:xfrm>
            <a:off x="3359150" y="5089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</a:t>
            </a:r>
          </a:p>
        </p:txBody>
      </p:sp>
      <p:sp>
        <p:nvSpPr>
          <p:cNvPr id="134178" name="Line 34"/>
          <p:cNvSpPr>
            <a:spLocks noChangeShapeType="1"/>
          </p:cNvSpPr>
          <p:nvPr/>
        </p:nvSpPr>
        <p:spPr bwMode="auto">
          <a:xfrm flipV="1">
            <a:off x="563563" y="4051300"/>
            <a:ext cx="2522537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79" name="Line 35"/>
          <p:cNvSpPr>
            <a:spLocks noChangeShapeType="1"/>
          </p:cNvSpPr>
          <p:nvPr/>
        </p:nvSpPr>
        <p:spPr bwMode="auto">
          <a:xfrm>
            <a:off x="3086100" y="4051300"/>
            <a:ext cx="463550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80" name="Oval 36"/>
          <p:cNvSpPr>
            <a:spLocks noChangeArrowheads="1"/>
          </p:cNvSpPr>
          <p:nvPr/>
        </p:nvSpPr>
        <p:spPr bwMode="auto">
          <a:xfrm>
            <a:off x="2200275" y="5232400"/>
            <a:ext cx="131763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4181" name="Text Box 37"/>
          <p:cNvSpPr txBox="1">
            <a:spLocks noChangeArrowheads="1"/>
          </p:cNvSpPr>
          <p:nvPr/>
        </p:nvSpPr>
        <p:spPr bwMode="auto">
          <a:xfrm>
            <a:off x="1889125" y="51673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g</a:t>
            </a:r>
          </a:p>
        </p:txBody>
      </p:sp>
      <p:sp>
        <p:nvSpPr>
          <p:cNvPr id="134182" name="Line 38"/>
          <p:cNvSpPr>
            <a:spLocks noChangeShapeType="1"/>
          </p:cNvSpPr>
          <p:nvPr/>
        </p:nvSpPr>
        <p:spPr bwMode="auto">
          <a:xfrm>
            <a:off x="563563" y="5167313"/>
            <a:ext cx="1658937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83" name="Line 39"/>
          <p:cNvSpPr>
            <a:spLocks noChangeShapeType="1"/>
          </p:cNvSpPr>
          <p:nvPr/>
        </p:nvSpPr>
        <p:spPr bwMode="auto">
          <a:xfrm flipV="1">
            <a:off x="2289175" y="5167313"/>
            <a:ext cx="1260475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84" name="Text Box 40"/>
          <p:cNvSpPr txBox="1">
            <a:spLocks noChangeArrowheads="1"/>
          </p:cNvSpPr>
          <p:nvPr/>
        </p:nvSpPr>
        <p:spPr bwMode="auto">
          <a:xfrm>
            <a:off x="1519238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40</a:t>
            </a:r>
          </a:p>
        </p:txBody>
      </p:sp>
      <p:sp>
        <p:nvSpPr>
          <p:cNvPr id="134185" name="Text Box 41"/>
          <p:cNvSpPr txBox="1">
            <a:spLocks noChangeArrowheads="1"/>
          </p:cNvSpPr>
          <p:nvPr/>
        </p:nvSpPr>
        <p:spPr bwMode="auto">
          <a:xfrm>
            <a:off x="782638" y="17462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</a:t>
            </a:r>
          </a:p>
        </p:txBody>
      </p:sp>
      <p:sp>
        <p:nvSpPr>
          <p:cNvPr id="134186" name="Text Box 42"/>
          <p:cNvSpPr txBox="1">
            <a:spLocks noChangeArrowheads="1"/>
          </p:cNvSpPr>
          <p:nvPr/>
        </p:nvSpPr>
        <p:spPr bwMode="auto">
          <a:xfrm>
            <a:off x="52388" y="3584575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2</a:t>
            </a:r>
          </a:p>
        </p:txBody>
      </p:sp>
      <p:sp>
        <p:nvSpPr>
          <p:cNvPr id="134187" name="Text Box 43"/>
          <p:cNvSpPr txBox="1">
            <a:spLocks noChangeArrowheads="1"/>
          </p:cNvSpPr>
          <p:nvPr/>
        </p:nvSpPr>
        <p:spPr bwMode="auto">
          <a:xfrm>
            <a:off x="862013" y="45085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15</a:t>
            </a:r>
          </a:p>
        </p:txBody>
      </p:sp>
      <p:sp>
        <p:nvSpPr>
          <p:cNvPr id="134188" name="Text Box 44"/>
          <p:cNvSpPr txBox="1">
            <a:spLocks noChangeArrowheads="1"/>
          </p:cNvSpPr>
          <p:nvPr/>
        </p:nvSpPr>
        <p:spPr bwMode="auto">
          <a:xfrm>
            <a:off x="1179513" y="50927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</a:t>
            </a:r>
          </a:p>
        </p:txBody>
      </p:sp>
      <p:sp>
        <p:nvSpPr>
          <p:cNvPr id="134189" name="Text Box 45"/>
          <p:cNvSpPr txBox="1">
            <a:spLocks noChangeArrowheads="1"/>
          </p:cNvSpPr>
          <p:nvPr/>
        </p:nvSpPr>
        <p:spPr bwMode="auto">
          <a:xfrm>
            <a:off x="2638425" y="5157788"/>
            <a:ext cx="3635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6</a:t>
            </a:r>
          </a:p>
        </p:txBody>
      </p:sp>
      <p:sp>
        <p:nvSpPr>
          <p:cNvPr id="134190" name="Text Box 46"/>
          <p:cNvSpPr txBox="1">
            <a:spLocks noChangeArrowheads="1"/>
          </p:cNvSpPr>
          <p:nvPr/>
        </p:nvSpPr>
        <p:spPr bwMode="auto">
          <a:xfrm>
            <a:off x="3502025" y="34528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</a:t>
            </a:r>
          </a:p>
        </p:txBody>
      </p:sp>
      <p:sp>
        <p:nvSpPr>
          <p:cNvPr id="134191" name="Text Box 47"/>
          <p:cNvSpPr txBox="1">
            <a:spLocks noChangeArrowheads="1"/>
          </p:cNvSpPr>
          <p:nvPr/>
        </p:nvSpPr>
        <p:spPr bwMode="auto">
          <a:xfrm>
            <a:off x="2278063" y="2071688"/>
            <a:ext cx="541337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30</a:t>
            </a:r>
          </a:p>
        </p:txBody>
      </p:sp>
      <p:sp>
        <p:nvSpPr>
          <p:cNvPr id="134192" name="Text Box 48"/>
          <p:cNvSpPr txBox="1">
            <a:spLocks noChangeArrowheads="1"/>
          </p:cNvSpPr>
          <p:nvPr/>
        </p:nvSpPr>
        <p:spPr bwMode="auto">
          <a:xfrm>
            <a:off x="3038475" y="2927350"/>
            <a:ext cx="3603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3</a:t>
            </a:r>
          </a:p>
        </p:txBody>
      </p:sp>
      <p:sp>
        <p:nvSpPr>
          <p:cNvPr id="134193" name="Text Box 49"/>
          <p:cNvSpPr txBox="1">
            <a:spLocks noChangeArrowheads="1"/>
          </p:cNvSpPr>
          <p:nvPr/>
        </p:nvSpPr>
        <p:spPr bwMode="auto">
          <a:xfrm>
            <a:off x="658813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30</a:t>
            </a:r>
          </a:p>
        </p:txBody>
      </p:sp>
      <p:sp>
        <p:nvSpPr>
          <p:cNvPr id="134194" name="Line 50"/>
          <p:cNvSpPr>
            <a:spLocks noChangeShapeType="1"/>
          </p:cNvSpPr>
          <p:nvPr/>
        </p:nvSpPr>
        <p:spPr bwMode="auto">
          <a:xfrm flipV="1">
            <a:off x="1293813" y="2147888"/>
            <a:ext cx="2389187" cy="1903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95" name="Text Box 51"/>
          <p:cNvSpPr txBox="1">
            <a:spLocks noChangeArrowheads="1"/>
          </p:cNvSpPr>
          <p:nvPr/>
        </p:nvSpPr>
        <p:spPr bwMode="auto">
          <a:xfrm>
            <a:off x="1909763" y="3341688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</a:t>
            </a:r>
          </a:p>
        </p:txBody>
      </p:sp>
      <p:sp>
        <p:nvSpPr>
          <p:cNvPr id="134196" name="Text Box 52"/>
          <p:cNvSpPr txBox="1">
            <a:spLocks noChangeArrowheads="1"/>
          </p:cNvSpPr>
          <p:nvPr/>
        </p:nvSpPr>
        <p:spPr bwMode="auto">
          <a:xfrm>
            <a:off x="690563" y="60325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2</a:t>
            </a:r>
          </a:p>
        </p:txBody>
      </p:sp>
      <p:sp>
        <p:nvSpPr>
          <p:cNvPr id="134197" name="Oval 53"/>
          <p:cNvSpPr>
            <a:spLocks noChangeArrowheads="1"/>
          </p:cNvSpPr>
          <p:nvPr/>
        </p:nvSpPr>
        <p:spPr bwMode="auto">
          <a:xfrm>
            <a:off x="830263" y="5364163"/>
            <a:ext cx="131762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4198" name="Text Box 54"/>
          <p:cNvSpPr txBox="1">
            <a:spLocks noChangeArrowheads="1"/>
          </p:cNvSpPr>
          <p:nvPr/>
        </p:nvSpPr>
        <p:spPr bwMode="auto">
          <a:xfrm>
            <a:off x="1022350" y="536416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</a:t>
            </a:r>
          </a:p>
        </p:txBody>
      </p:sp>
      <p:sp>
        <p:nvSpPr>
          <p:cNvPr id="134199" name="Text Box 55"/>
          <p:cNvSpPr txBox="1">
            <a:spLocks noChangeArrowheads="1"/>
          </p:cNvSpPr>
          <p:nvPr/>
        </p:nvSpPr>
        <p:spPr bwMode="auto">
          <a:xfrm>
            <a:off x="360363" y="54419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2</a:t>
            </a:r>
          </a:p>
        </p:txBody>
      </p:sp>
      <p:sp>
        <p:nvSpPr>
          <p:cNvPr id="134200" name="Text Box 56"/>
          <p:cNvSpPr txBox="1">
            <a:spLocks noChangeArrowheads="1"/>
          </p:cNvSpPr>
          <p:nvPr/>
        </p:nvSpPr>
        <p:spPr bwMode="auto">
          <a:xfrm>
            <a:off x="563563" y="5218113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k</a:t>
            </a:r>
          </a:p>
        </p:txBody>
      </p:sp>
      <p:sp>
        <p:nvSpPr>
          <p:cNvPr id="1331257" name="Text Box 57"/>
          <p:cNvSpPr txBox="1">
            <a:spLocks noChangeArrowheads="1"/>
          </p:cNvSpPr>
          <p:nvPr/>
        </p:nvSpPr>
        <p:spPr bwMode="auto">
          <a:xfrm>
            <a:off x="4038600" y="762000"/>
            <a:ext cx="5197475" cy="350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Instance:</a:t>
            </a:r>
            <a:r>
              <a:rPr lang="en-US" altLang="en-US" sz="2800" i="0"/>
              <a:t> A undirected graph </a:t>
            </a:r>
            <a:br>
              <a:rPr lang="en-US" altLang="en-US" sz="2800" i="0"/>
            </a:br>
            <a:r>
              <a:rPr lang="en-US" altLang="en-US" sz="2800" i="0"/>
              <a:t>   with weights on the edges.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Solution:</a:t>
            </a:r>
            <a:r>
              <a:rPr lang="en-US" altLang="en-US" sz="2800" i="0"/>
              <a:t> A subset of edge</a:t>
            </a:r>
          </a:p>
          <a:p>
            <a:pPr lvl="1" eaLnBrk="1" hangingPunct="1">
              <a:buFontTx/>
              <a:buChar char="•"/>
            </a:pPr>
            <a:r>
              <a:rPr lang="en-US" altLang="en-US" i="0"/>
              <a:t>A tree (no cycles, not rooted)</a:t>
            </a:r>
          </a:p>
          <a:p>
            <a:pPr lvl="1" eaLnBrk="1" hangingPunct="1">
              <a:buFontTx/>
              <a:buChar char="•"/>
            </a:pPr>
            <a:r>
              <a:rPr lang="en-US" altLang="en-US" i="0"/>
              <a:t>Spanning</a:t>
            </a:r>
          </a:p>
          <a:p>
            <a:pPr lvl="1" eaLnBrk="1" hangingPunct="1">
              <a:buFontTx/>
              <a:buNone/>
            </a:pPr>
            <a:r>
              <a:rPr lang="en-US" altLang="en-US" i="0"/>
              <a:t>   </a:t>
            </a:r>
            <a:r>
              <a:rPr lang="en-US" altLang="en-US" sz="2400" i="0"/>
              <a:t>Connected nodes still connected.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Cost:</a:t>
            </a:r>
            <a:r>
              <a:rPr lang="en-US" altLang="en-US" sz="2800" i="0"/>
              <a:t> Sum of edge weights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Goal:</a:t>
            </a:r>
            <a:r>
              <a:rPr lang="en-US" altLang="en-US" sz="2800" i="0"/>
              <a:t> Find Minimal Spanning Tree</a:t>
            </a:r>
          </a:p>
        </p:txBody>
      </p:sp>
      <p:sp>
        <p:nvSpPr>
          <p:cNvPr id="134202" name="Text Box 58"/>
          <p:cNvSpPr txBox="1">
            <a:spLocks noChangeArrowheads="1"/>
          </p:cNvSpPr>
          <p:nvPr/>
        </p:nvSpPr>
        <p:spPr bwMode="auto">
          <a:xfrm>
            <a:off x="1535113" y="40386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2</a:t>
            </a:r>
          </a:p>
        </p:txBody>
      </p:sp>
      <p:sp>
        <p:nvSpPr>
          <p:cNvPr id="134203" name="Text Box 59"/>
          <p:cNvSpPr txBox="1">
            <a:spLocks noChangeArrowheads="1"/>
          </p:cNvSpPr>
          <p:nvPr/>
        </p:nvSpPr>
        <p:spPr bwMode="auto">
          <a:xfrm>
            <a:off x="2773363" y="15240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2</a:t>
            </a:r>
          </a:p>
        </p:txBody>
      </p:sp>
      <p:sp>
        <p:nvSpPr>
          <p:cNvPr id="134204" name="Text Box 60"/>
          <p:cNvSpPr txBox="1">
            <a:spLocks noChangeArrowheads="1"/>
          </p:cNvSpPr>
          <p:nvPr/>
        </p:nvSpPr>
        <p:spPr bwMode="auto">
          <a:xfrm>
            <a:off x="3048000" y="42402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4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31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31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1000" fill="hold"/>
                                        <p:tgtEl>
                                          <p:spTgt spid="133120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" dur="1000" fill="hold"/>
                                        <p:tgtEl>
                                          <p:spTgt spid="133120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1000" fill="hold"/>
                                        <p:tgtEl>
                                          <p:spTgt spid="133120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33120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1000" fill="hold"/>
                                        <p:tgtEl>
                                          <p:spTgt spid="133120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7" dur="1000" fill="hold"/>
                                        <p:tgtEl>
                                          <p:spTgt spid="133120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1000" fill="hold"/>
                                        <p:tgtEl>
                                          <p:spTgt spid="133120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0" dur="1000" fill="hold"/>
                                        <p:tgtEl>
                                          <p:spTgt spid="133120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" dur="1000" fill="hold"/>
                                        <p:tgtEl>
                                          <p:spTgt spid="13312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3" dur="1000" fill="hold"/>
                                        <p:tgtEl>
                                          <p:spTgt spid="133121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1000" fill="hold"/>
                                        <p:tgtEl>
                                          <p:spTgt spid="133120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6" dur="1000" fill="hold"/>
                                        <p:tgtEl>
                                          <p:spTgt spid="133120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1000" fill="hold"/>
                                        <p:tgtEl>
                                          <p:spTgt spid="13312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13312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1000" fill="hold"/>
                                        <p:tgtEl>
                                          <p:spTgt spid="133120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2" dur="1000" fill="hold"/>
                                        <p:tgtEl>
                                          <p:spTgt spid="133120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1000" fill="hold"/>
                                        <p:tgtEl>
                                          <p:spTgt spid="133120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5" dur="1000" fill="hold"/>
                                        <p:tgtEl>
                                          <p:spTgt spid="133120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31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31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31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31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31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31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31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31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312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3312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22" name="Line 2"/>
          <p:cNvSpPr>
            <a:spLocks noChangeShapeType="1"/>
          </p:cNvSpPr>
          <p:nvPr/>
        </p:nvSpPr>
        <p:spPr bwMode="auto">
          <a:xfrm>
            <a:off x="563563" y="5167313"/>
            <a:ext cx="1658937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08323" name="Line 3"/>
          <p:cNvSpPr>
            <a:spLocks noChangeShapeType="1"/>
          </p:cNvSpPr>
          <p:nvPr/>
        </p:nvSpPr>
        <p:spPr bwMode="auto">
          <a:xfrm flipV="1">
            <a:off x="1293813" y="2147888"/>
            <a:ext cx="2389187" cy="1903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08324" name="Line 4"/>
          <p:cNvSpPr>
            <a:spLocks noChangeShapeType="1"/>
          </p:cNvSpPr>
          <p:nvPr/>
        </p:nvSpPr>
        <p:spPr bwMode="auto">
          <a:xfrm flipV="1">
            <a:off x="3048000" y="2133600"/>
            <a:ext cx="609600" cy="1905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5173" name="Text Box 5"/>
          <p:cNvSpPr txBox="1">
            <a:spLocks noChangeArrowheads="1"/>
          </p:cNvSpPr>
          <p:nvPr/>
        </p:nvSpPr>
        <p:spPr bwMode="auto">
          <a:xfrm>
            <a:off x="3001963" y="28956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3</a:t>
            </a:r>
          </a:p>
        </p:txBody>
      </p:sp>
      <p:sp>
        <p:nvSpPr>
          <p:cNvPr id="1208326" name="Oval 6"/>
          <p:cNvSpPr>
            <a:spLocks noChangeArrowheads="1"/>
          </p:cNvSpPr>
          <p:nvPr/>
        </p:nvSpPr>
        <p:spPr bwMode="auto">
          <a:xfrm>
            <a:off x="2971800" y="29892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27" name="Line 7"/>
          <p:cNvSpPr>
            <a:spLocks noChangeShapeType="1"/>
          </p:cNvSpPr>
          <p:nvPr/>
        </p:nvSpPr>
        <p:spPr bwMode="auto">
          <a:xfrm flipH="1" flipV="1">
            <a:off x="2057400" y="1752600"/>
            <a:ext cx="1600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08328" name="Line 8"/>
          <p:cNvSpPr>
            <a:spLocks noChangeShapeType="1"/>
          </p:cNvSpPr>
          <p:nvPr/>
        </p:nvSpPr>
        <p:spPr bwMode="auto">
          <a:xfrm>
            <a:off x="1295400" y="4038600"/>
            <a:ext cx="990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29" name="Line 9"/>
          <p:cNvSpPr>
            <a:spLocks noChangeShapeType="1"/>
          </p:cNvSpPr>
          <p:nvPr/>
        </p:nvSpPr>
        <p:spPr bwMode="auto">
          <a:xfrm>
            <a:off x="3086100" y="4051300"/>
            <a:ext cx="463550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08330" name="Line 10"/>
          <p:cNvSpPr>
            <a:spLocks noChangeShapeType="1"/>
          </p:cNvSpPr>
          <p:nvPr/>
        </p:nvSpPr>
        <p:spPr bwMode="auto">
          <a:xfrm>
            <a:off x="365125" y="6084888"/>
            <a:ext cx="928688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208331" name="Line 11"/>
          <p:cNvSpPr>
            <a:spLocks noChangeShapeType="1"/>
          </p:cNvSpPr>
          <p:nvPr/>
        </p:nvSpPr>
        <p:spPr bwMode="auto">
          <a:xfrm flipV="1">
            <a:off x="365125" y="5429250"/>
            <a:ext cx="530225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08332" name="Line 12"/>
          <p:cNvSpPr>
            <a:spLocks noChangeShapeType="1"/>
          </p:cNvSpPr>
          <p:nvPr/>
        </p:nvSpPr>
        <p:spPr bwMode="auto">
          <a:xfrm>
            <a:off x="895350" y="5429250"/>
            <a:ext cx="465138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08333" name="Line 13"/>
          <p:cNvSpPr>
            <a:spLocks noChangeShapeType="1"/>
          </p:cNvSpPr>
          <p:nvPr/>
        </p:nvSpPr>
        <p:spPr bwMode="auto">
          <a:xfrm flipH="1">
            <a:off x="365125" y="1754188"/>
            <a:ext cx="1725613" cy="6572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82" name="Line 14"/>
          <p:cNvSpPr>
            <a:spLocks noChangeShapeType="1"/>
          </p:cNvSpPr>
          <p:nvPr/>
        </p:nvSpPr>
        <p:spPr bwMode="auto">
          <a:xfrm flipH="1">
            <a:off x="1293813" y="1751013"/>
            <a:ext cx="795337" cy="230028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83" name="Line 15"/>
          <p:cNvSpPr>
            <a:spLocks noChangeShapeType="1"/>
          </p:cNvSpPr>
          <p:nvPr/>
        </p:nvSpPr>
        <p:spPr bwMode="auto">
          <a:xfrm>
            <a:off x="2090738" y="1754188"/>
            <a:ext cx="957262" cy="2284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36" name="Line 16"/>
          <p:cNvSpPr>
            <a:spLocks noChangeShapeType="1"/>
          </p:cNvSpPr>
          <p:nvPr/>
        </p:nvSpPr>
        <p:spPr bwMode="auto">
          <a:xfrm>
            <a:off x="298450" y="2476500"/>
            <a:ext cx="265113" cy="26241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37" name="Line 17"/>
          <p:cNvSpPr>
            <a:spLocks noChangeShapeType="1"/>
          </p:cNvSpPr>
          <p:nvPr/>
        </p:nvSpPr>
        <p:spPr bwMode="auto">
          <a:xfrm flipV="1">
            <a:off x="3549650" y="2147888"/>
            <a:ext cx="133350" cy="30194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86" name="Rectangle 18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Minimal Spanning Tree</a:t>
            </a:r>
          </a:p>
        </p:txBody>
      </p:sp>
      <p:sp>
        <p:nvSpPr>
          <p:cNvPr id="135187" name="Oval 19"/>
          <p:cNvSpPr>
            <a:spLocks noChangeArrowheads="1"/>
          </p:cNvSpPr>
          <p:nvPr/>
        </p:nvSpPr>
        <p:spPr bwMode="auto">
          <a:xfrm>
            <a:off x="2024063" y="16891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5188" name="Oval 20"/>
          <p:cNvSpPr>
            <a:spLocks noChangeArrowheads="1"/>
          </p:cNvSpPr>
          <p:nvPr/>
        </p:nvSpPr>
        <p:spPr bwMode="auto">
          <a:xfrm>
            <a:off x="1227138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5189" name="Oval 21"/>
          <p:cNvSpPr>
            <a:spLocks noChangeArrowheads="1"/>
          </p:cNvSpPr>
          <p:nvPr/>
        </p:nvSpPr>
        <p:spPr bwMode="auto">
          <a:xfrm>
            <a:off x="3616325" y="20828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5190" name="Text Box 22"/>
          <p:cNvSpPr txBox="1">
            <a:spLocks noChangeArrowheads="1"/>
          </p:cNvSpPr>
          <p:nvPr/>
        </p:nvSpPr>
        <p:spPr bwMode="auto">
          <a:xfrm>
            <a:off x="1825625" y="1295400"/>
            <a:ext cx="331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</a:t>
            </a:r>
          </a:p>
        </p:txBody>
      </p:sp>
      <p:sp>
        <p:nvSpPr>
          <p:cNvPr id="135191" name="Text Box 23"/>
          <p:cNvSpPr txBox="1">
            <a:spLocks noChangeArrowheads="1"/>
          </p:cNvSpPr>
          <p:nvPr/>
        </p:nvSpPr>
        <p:spPr bwMode="auto">
          <a:xfrm>
            <a:off x="962025" y="3775075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</a:t>
            </a:r>
          </a:p>
        </p:txBody>
      </p:sp>
      <p:sp>
        <p:nvSpPr>
          <p:cNvPr id="135192" name="Text Box 24"/>
          <p:cNvSpPr txBox="1">
            <a:spLocks noChangeArrowheads="1"/>
          </p:cNvSpPr>
          <p:nvPr/>
        </p:nvSpPr>
        <p:spPr bwMode="auto">
          <a:xfrm>
            <a:off x="3683000" y="18399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b</a:t>
            </a:r>
          </a:p>
        </p:txBody>
      </p:sp>
      <p:sp>
        <p:nvSpPr>
          <p:cNvPr id="135193" name="Line 25"/>
          <p:cNvSpPr>
            <a:spLocks noChangeShapeType="1"/>
          </p:cNvSpPr>
          <p:nvPr/>
        </p:nvSpPr>
        <p:spPr bwMode="auto">
          <a:xfrm>
            <a:off x="2090738" y="1754188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4" name="Line 26"/>
          <p:cNvSpPr>
            <a:spLocks noChangeShapeType="1"/>
          </p:cNvSpPr>
          <p:nvPr/>
        </p:nvSpPr>
        <p:spPr bwMode="auto">
          <a:xfrm>
            <a:off x="298450" y="2476500"/>
            <a:ext cx="995363" cy="157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5" name="Oval 27"/>
          <p:cNvSpPr>
            <a:spLocks noChangeArrowheads="1"/>
          </p:cNvSpPr>
          <p:nvPr/>
        </p:nvSpPr>
        <p:spPr bwMode="auto">
          <a:xfrm>
            <a:off x="241300" y="236696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5196" name="Text Box 28"/>
          <p:cNvSpPr txBox="1">
            <a:spLocks noChangeArrowheads="1"/>
          </p:cNvSpPr>
          <p:nvPr/>
        </p:nvSpPr>
        <p:spPr bwMode="auto">
          <a:xfrm>
            <a:off x="0" y="203835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</a:t>
            </a:r>
          </a:p>
        </p:txBody>
      </p:sp>
      <p:sp>
        <p:nvSpPr>
          <p:cNvPr id="135197" name="Oval 29"/>
          <p:cNvSpPr>
            <a:spLocks noChangeArrowheads="1"/>
          </p:cNvSpPr>
          <p:nvPr/>
        </p:nvSpPr>
        <p:spPr bwMode="auto">
          <a:xfrm>
            <a:off x="2995613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5198" name="Text Box 30"/>
          <p:cNvSpPr txBox="1">
            <a:spLocks noChangeArrowheads="1"/>
          </p:cNvSpPr>
          <p:nvPr/>
        </p:nvSpPr>
        <p:spPr bwMode="auto">
          <a:xfrm>
            <a:off x="2620963" y="36576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</a:t>
            </a:r>
          </a:p>
        </p:txBody>
      </p:sp>
      <p:sp>
        <p:nvSpPr>
          <p:cNvPr id="135199" name="Oval 31"/>
          <p:cNvSpPr>
            <a:spLocks noChangeArrowheads="1"/>
          </p:cNvSpPr>
          <p:nvPr/>
        </p:nvSpPr>
        <p:spPr bwMode="auto">
          <a:xfrm>
            <a:off x="498475" y="5100638"/>
            <a:ext cx="131763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5200" name="Text Box 32"/>
          <p:cNvSpPr txBox="1">
            <a:spLocks noChangeArrowheads="1"/>
          </p:cNvSpPr>
          <p:nvPr/>
        </p:nvSpPr>
        <p:spPr bwMode="auto">
          <a:xfrm>
            <a:off x="255588" y="4772025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</a:t>
            </a:r>
          </a:p>
        </p:txBody>
      </p:sp>
      <p:sp>
        <p:nvSpPr>
          <p:cNvPr id="135201" name="Oval 33"/>
          <p:cNvSpPr>
            <a:spLocks noChangeArrowheads="1"/>
          </p:cNvSpPr>
          <p:nvPr/>
        </p:nvSpPr>
        <p:spPr bwMode="auto">
          <a:xfrm>
            <a:off x="298450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5202" name="Text Box 34"/>
          <p:cNvSpPr txBox="1">
            <a:spLocks noChangeArrowheads="1"/>
          </p:cNvSpPr>
          <p:nvPr/>
        </p:nvSpPr>
        <p:spPr bwMode="auto">
          <a:xfrm>
            <a:off x="112713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</a:t>
            </a:r>
          </a:p>
        </p:txBody>
      </p:sp>
      <p:sp>
        <p:nvSpPr>
          <p:cNvPr id="135203" name="Oval 35"/>
          <p:cNvSpPr>
            <a:spLocks noChangeArrowheads="1"/>
          </p:cNvSpPr>
          <p:nvPr/>
        </p:nvSpPr>
        <p:spPr bwMode="auto">
          <a:xfrm>
            <a:off x="1293813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5204" name="Text Box 36"/>
          <p:cNvSpPr txBox="1">
            <a:spLocks noChangeArrowheads="1"/>
          </p:cNvSpPr>
          <p:nvPr/>
        </p:nvSpPr>
        <p:spPr bwMode="auto">
          <a:xfrm>
            <a:off x="1360488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j</a:t>
            </a:r>
          </a:p>
        </p:txBody>
      </p:sp>
      <p:sp>
        <p:nvSpPr>
          <p:cNvPr id="135205" name="Oval 37"/>
          <p:cNvSpPr>
            <a:spLocks noChangeArrowheads="1"/>
          </p:cNvSpPr>
          <p:nvPr/>
        </p:nvSpPr>
        <p:spPr bwMode="auto">
          <a:xfrm>
            <a:off x="3484563" y="5122863"/>
            <a:ext cx="131762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5206" name="Text Box 38"/>
          <p:cNvSpPr txBox="1">
            <a:spLocks noChangeArrowheads="1"/>
          </p:cNvSpPr>
          <p:nvPr/>
        </p:nvSpPr>
        <p:spPr bwMode="auto">
          <a:xfrm>
            <a:off x="3359150" y="5089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</a:t>
            </a:r>
          </a:p>
        </p:txBody>
      </p:sp>
      <p:sp>
        <p:nvSpPr>
          <p:cNvPr id="135207" name="Line 39"/>
          <p:cNvSpPr>
            <a:spLocks noChangeShapeType="1"/>
          </p:cNvSpPr>
          <p:nvPr/>
        </p:nvSpPr>
        <p:spPr bwMode="auto">
          <a:xfrm flipV="1">
            <a:off x="563563" y="4051300"/>
            <a:ext cx="2522537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5208" name="Oval 40"/>
          <p:cNvSpPr>
            <a:spLocks noChangeArrowheads="1"/>
          </p:cNvSpPr>
          <p:nvPr/>
        </p:nvSpPr>
        <p:spPr bwMode="auto">
          <a:xfrm>
            <a:off x="2209800" y="5257800"/>
            <a:ext cx="131763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5209" name="Text Box 41"/>
          <p:cNvSpPr txBox="1">
            <a:spLocks noChangeArrowheads="1"/>
          </p:cNvSpPr>
          <p:nvPr/>
        </p:nvSpPr>
        <p:spPr bwMode="auto">
          <a:xfrm>
            <a:off x="1889125" y="51673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g</a:t>
            </a:r>
          </a:p>
        </p:txBody>
      </p:sp>
      <p:sp>
        <p:nvSpPr>
          <p:cNvPr id="135210" name="Line 42"/>
          <p:cNvSpPr>
            <a:spLocks noChangeShapeType="1"/>
          </p:cNvSpPr>
          <p:nvPr/>
        </p:nvSpPr>
        <p:spPr bwMode="auto">
          <a:xfrm flipV="1">
            <a:off x="2289175" y="5167313"/>
            <a:ext cx="1260475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5211" name="Text Box 43"/>
          <p:cNvSpPr txBox="1">
            <a:spLocks noChangeArrowheads="1"/>
          </p:cNvSpPr>
          <p:nvPr/>
        </p:nvSpPr>
        <p:spPr bwMode="auto">
          <a:xfrm>
            <a:off x="1519238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40</a:t>
            </a:r>
          </a:p>
        </p:txBody>
      </p:sp>
      <p:sp>
        <p:nvSpPr>
          <p:cNvPr id="135212" name="Text Box 44"/>
          <p:cNvSpPr txBox="1">
            <a:spLocks noChangeArrowheads="1"/>
          </p:cNvSpPr>
          <p:nvPr/>
        </p:nvSpPr>
        <p:spPr bwMode="auto">
          <a:xfrm>
            <a:off x="782638" y="17462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</a:t>
            </a:r>
          </a:p>
        </p:txBody>
      </p:sp>
      <p:sp>
        <p:nvSpPr>
          <p:cNvPr id="135213" name="Text Box 45"/>
          <p:cNvSpPr txBox="1">
            <a:spLocks noChangeArrowheads="1"/>
          </p:cNvSpPr>
          <p:nvPr/>
        </p:nvSpPr>
        <p:spPr bwMode="auto">
          <a:xfrm>
            <a:off x="52388" y="3584575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2</a:t>
            </a:r>
          </a:p>
        </p:txBody>
      </p:sp>
      <p:sp>
        <p:nvSpPr>
          <p:cNvPr id="135214" name="Text Box 46"/>
          <p:cNvSpPr txBox="1">
            <a:spLocks noChangeArrowheads="1"/>
          </p:cNvSpPr>
          <p:nvPr/>
        </p:nvSpPr>
        <p:spPr bwMode="auto">
          <a:xfrm>
            <a:off x="862013" y="45085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15</a:t>
            </a:r>
          </a:p>
        </p:txBody>
      </p:sp>
      <p:sp>
        <p:nvSpPr>
          <p:cNvPr id="135215" name="Text Box 47"/>
          <p:cNvSpPr txBox="1">
            <a:spLocks noChangeArrowheads="1"/>
          </p:cNvSpPr>
          <p:nvPr/>
        </p:nvSpPr>
        <p:spPr bwMode="auto">
          <a:xfrm>
            <a:off x="1179513" y="50927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</a:t>
            </a:r>
          </a:p>
        </p:txBody>
      </p:sp>
      <p:sp>
        <p:nvSpPr>
          <p:cNvPr id="135216" name="Text Box 48"/>
          <p:cNvSpPr txBox="1">
            <a:spLocks noChangeArrowheads="1"/>
          </p:cNvSpPr>
          <p:nvPr/>
        </p:nvSpPr>
        <p:spPr bwMode="auto">
          <a:xfrm>
            <a:off x="3048000" y="42402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4</a:t>
            </a:r>
          </a:p>
        </p:txBody>
      </p:sp>
      <p:sp>
        <p:nvSpPr>
          <p:cNvPr id="135217" name="Text Box 49"/>
          <p:cNvSpPr txBox="1">
            <a:spLocks noChangeArrowheads="1"/>
          </p:cNvSpPr>
          <p:nvPr/>
        </p:nvSpPr>
        <p:spPr bwMode="auto">
          <a:xfrm>
            <a:off x="2638425" y="5157788"/>
            <a:ext cx="3635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6</a:t>
            </a:r>
          </a:p>
        </p:txBody>
      </p:sp>
      <p:sp>
        <p:nvSpPr>
          <p:cNvPr id="135218" name="Text Box 50"/>
          <p:cNvSpPr txBox="1">
            <a:spLocks noChangeArrowheads="1"/>
          </p:cNvSpPr>
          <p:nvPr/>
        </p:nvSpPr>
        <p:spPr bwMode="auto">
          <a:xfrm>
            <a:off x="3502025" y="34528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</a:t>
            </a:r>
          </a:p>
        </p:txBody>
      </p:sp>
      <p:sp>
        <p:nvSpPr>
          <p:cNvPr id="135219" name="Text Box 51"/>
          <p:cNvSpPr txBox="1">
            <a:spLocks noChangeArrowheads="1"/>
          </p:cNvSpPr>
          <p:nvPr/>
        </p:nvSpPr>
        <p:spPr bwMode="auto">
          <a:xfrm>
            <a:off x="2278063" y="2071688"/>
            <a:ext cx="541337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30</a:t>
            </a:r>
          </a:p>
        </p:txBody>
      </p:sp>
      <p:sp>
        <p:nvSpPr>
          <p:cNvPr id="135220" name="Text Box 52"/>
          <p:cNvSpPr txBox="1">
            <a:spLocks noChangeArrowheads="1"/>
          </p:cNvSpPr>
          <p:nvPr/>
        </p:nvSpPr>
        <p:spPr bwMode="auto">
          <a:xfrm>
            <a:off x="1535113" y="40386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2</a:t>
            </a:r>
          </a:p>
        </p:txBody>
      </p:sp>
      <p:sp>
        <p:nvSpPr>
          <p:cNvPr id="135221" name="Text Box 53"/>
          <p:cNvSpPr txBox="1">
            <a:spLocks noChangeArrowheads="1"/>
          </p:cNvSpPr>
          <p:nvPr/>
        </p:nvSpPr>
        <p:spPr bwMode="auto">
          <a:xfrm>
            <a:off x="658813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30</a:t>
            </a:r>
          </a:p>
        </p:txBody>
      </p:sp>
      <p:sp>
        <p:nvSpPr>
          <p:cNvPr id="135222" name="Text Box 54"/>
          <p:cNvSpPr txBox="1">
            <a:spLocks noChangeArrowheads="1"/>
          </p:cNvSpPr>
          <p:nvPr/>
        </p:nvSpPr>
        <p:spPr bwMode="auto">
          <a:xfrm>
            <a:off x="2773363" y="15240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2</a:t>
            </a:r>
          </a:p>
        </p:txBody>
      </p:sp>
      <p:sp>
        <p:nvSpPr>
          <p:cNvPr id="135223" name="Text Box 55"/>
          <p:cNvSpPr txBox="1">
            <a:spLocks noChangeArrowheads="1"/>
          </p:cNvSpPr>
          <p:nvPr/>
        </p:nvSpPr>
        <p:spPr bwMode="auto">
          <a:xfrm>
            <a:off x="1909763" y="3341688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</a:t>
            </a:r>
          </a:p>
        </p:txBody>
      </p:sp>
      <p:sp>
        <p:nvSpPr>
          <p:cNvPr id="135224" name="Text Box 56"/>
          <p:cNvSpPr txBox="1">
            <a:spLocks noChangeArrowheads="1"/>
          </p:cNvSpPr>
          <p:nvPr/>
        </p:nvSpPr>
        <p:spPr bwMode="auto">
          <a:xfrm>
            <a:off x="690563" y="60325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2</a:t>
            </a:r>
          </a:p>
        </p:txBody>
      </p:sp>
      <p:sp>
        <p:nvSpPr>
          <p:cNvPr id="135225" name="Oval 57"/>
          <p:cNvSpPr>
            <a:spLocks noChangeArrowheads="1"/>
          </p:cNvSpPr>
          <p:nvPr/>
        </p:nvSpPr>
        <p:spPr bwMode="auto">
          <a:xfrm>
            <a:off x="830263" y="5364163"/>
            <a:ext cx="131762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5226" name="Text Box 58"/>
          <p:cNvSpPr txBox="1">
            <a:spLocks noChangeArrowheads="1"/>
          </p:cNvSpPr>
          <p:nvPr/>
        </p:nvSpPr>
        <p:spPr bwMode="auto">
          <a:xfrm>
            <a:off x="1022350" y="536416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1</a:t>
            </a:r>
          </a:p>
        </p:txBody>
      </p:sp>
      <p:sp>
        <p:nvSpPr>
          <p:cNvPr id="135227" name="Text Box 59"/>
          <p:cNvSpPr txBox="1">
            <a:spLocks noChangeArrowheads="1"/>
          </p:cNvSpPr>
          <p:nvPr/>
        </p:nvSpPr>
        <p:spPr bwMode="auto">
          <a:xfrm>
            <a:off x="360363" y="54419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2</a:t>
            </a:r>
          </a:p>
        </p:txBody>
      </p:sp>
      <p:sp>
        <p:nvSpPr>
          <p:cNvPr id="135228" name="Text Box 60"/>
          <p:cNvSpPr txBox="1">
            <a:spLocks noChangeArrowheads="1"/>
          </p:cNvSpPr>
          <p:nvPr/>
        </p:nvSpPr>
        <p:spPr bwMode="auto">
          <a:xfrm>
            <a:off x="563563" y="5218113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k</a:t>
            </a:r>
          </a:p>
        </p:txBody>
      </p:sp>
      <p:sp>
        <p:nvSpPr>
          <p:cNvPr id="1208381" name="Text Box 61"/>
          <p:cNvSpPr txBox="1">
            <a:spLocks noChangeArrowheads="1"/>
          </p:cNvSpPr>
          <p:nvPr/>
        </p:nvSpPr>
        <p:spPr bwMode="auto">
          <a:xfrm>
            <a:off x="4038600" y="762000"/>
            <a:ext cx="5197475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Instance:</a:t>
            </a:r>
            <a:r>
              <a:rPr lang="en-US" altLang="en-US" sz="2800" i="0"/>
              <a:t> A undirected graph </a:t>
            </a:r>
            <a:br>
              <a:rPr lang="en-US" altLang="en-US" sz="2800" i="0"/>
            </a:br>
            <a:r>
              <a:rPr lang="en-US" altLang="en-US" sz="2800" i="0"/>
              <a:t>   with weights on the edges.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Solution:</a:t>
            </a:r>
            <a:r>
              <a:rPr lang="en-US" altLang="en-US" sz="2800" i="0"/>
              <a:t> A subset of edge</a:t>
            </a:r>
          </a:p>
          <a:p>
            <a:pPr lvl="1" eaLnBrk="1" hangingPunct="1">
              <a:buFontTx/>
              <a:buChar char="•"/>
            </a:pPr>
            <a:r>
              <a:rPr lang="en-US" altLang="en-US" i="0"/>
              <a:t>A tree (no cycles)</a:t>
            </a:r>
          </a:p>
          <a:p>
            <a:pPr lvl="1" eaLnBrk="1" hangingPunct="1">
              <a:buFontTx/>
              <a:buChar char="•"/>
            </a:pPr>
            <a:r>
              <a:rPr lang="en-US" altLang="en-US" i="0"/>
              <a:t>Spanning</a:t>
            </a:r>
          </a:p>
          <a:p>
            <a:pPr lvl="1" eaLnBrk="1" hangingPunct="1">
              <a:buFontTx/>
              <a:buNone/>
            </a:pPr>
            <a:r>
              <a:rPr lang="en-US" altLang="en-US" i="0"/>
              <a:t>   </a:t>
            </a:r>
            <a:r>
              <a:rPr lang="en-US" altLang="en-US" sz="2400" i="0"/>
              <a:t>Connected nodes still connected.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Cost:</a:t>
            </a:r>
            <a:r>
              <a:rPr lang="en-US" altLang="en-US" sz="2800" i="0"/>
              <a:t> Sum of edge weights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Goal:</a:t>
            </a:r>
            <a:r>
              <a:rPr lang="en-US" altLang="en-US" sz="2800" i="0"/>
              <a:t> Find Minimal Spanning Tree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Greedy Alg:</a:t>
            </a:r>
            <a:r>
              <a:rPr lang="en-US" altLang="en-US" sz="2800" i="0"/>
              <a:t> Commit to the edge</a:t>
            </a:r>
            <a:br>
              <a:rPr lang="en-US" altLang="en-US" sz="2800" i="0"/>
            </a:br>
            <a:r>
              <a:rPr lang="en-US" altLang="en-US" sz="2800" i="0"/>
              <a:t>    that looks the “best.”</a:t>
            </a:r>
          </a:p>
        </p:txBody>
      </p:sp>
      <p:sp>
        <p:nvSpPr>
          <p:cNvPr id="1208382" name="Text Box 62"/>
          <p:cNvSpPr txBox="1">
            <a:spLocks noChangeArrowheads="1"/>
          </p:cNvSpPr>
          <p:nvPr/>
        </p:nvSpPr>
        <p:spPr bwMode="auto">
          <a:xfrm>
            <a:off x="381000" y="6338888"/>
            <a:ext cx="40973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Can’t add because of cycle.</a:t>
            </a:r>
          </a:p>
        </p:txBody>
      </p:sp>
      <p:sp>
        <p:nvSpPr>
          <p:cNvPr id="1208383" name="Oval 63"/>
          <p:cNvSpPr>
            <a:spLocks noChangeArrowheads="1"/>
          </p:cNvSpPr>
          <p:nvPr/>
        </p:nvSpPr>
        <p:spPr bwMode="auto">
          <a:xfrm>
            <a:off x="762000" y="18288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84" name="Oval 64"/>
          <p:cNvSpPr>
            <a:spLocks noChangeArrowheads="1"/>
          </p:cNvSpPr>
          <p:nvPr/>
        </p:nvSpPr>
        <p:spPr bwMode="auto">
          <a:xfrm>
            <a:off x="3505200" y="354965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85" name="Oval 65"/>
          <p:cNvSpPr>
            <a:spLocks noChangeArrowheads="1"/>
          </p:cNvSpPr>
          <p:nvPr/>
        </p:nvSpPr>
        <p:spPr bwMode="auto">
          <a:xfrm>
            <a:off x="1042988" y="54102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86" name="Oval 66"/>
          <p:cNvSpPr>
            <a:spLocks noChangeArrowheads="1"/>
          </p:cNvSpPr>
          <p:nvPr/>
        </p:nvSpPr>
        <p:spPr bwMode="auto">
          <a:xfrm>
            <a:off x="52388" y="36576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87" name="Oval 67"/>
          <p:cNvSpPr>
            <a:spLocks noChangeArrowheads="1"/>
          </p:cNvSpPr>
          <p:nvPr/>
        </p:nvSpPr>
        <p:spPr bwMode="auto">
          <a:xfrm>
            <a:off x="341313" y="551021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88" name="Oval 68"/>
          <p:cNvSpPr>
            <a:spLocks noChangeArrowheads="1"/>
          </p:cNvSpPr>
          <p:nvPr/>
        </p:nvSpPr>
        <p:spPr bwMode="auto">
          <a:xfrm>
            <a:off x="2743200" y="16176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89" name="Oval 69"/>
          <p:cNvSpPr>
            <a:spLocks noChangeArrowheads="1"/>
          </p:cNvSpPr>
          <p:nvPr/>
        </p:nvSpPr>
        <p:spPr bwMode="auto">
          <a:xfrm>
            <a:off x="3048000" y="43354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90" name="Oval 70"/>
          <p:cNvSpPr>
            <a:spLocks noChangeArrowheads="1"/>
          </p:cNvSpPr>
          <p:nvPr/>
        </p:nvSpPr>
        <p:spPr bwMode="auto">
          <a:xfrm>
            <a:off x="1158875" y="51816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91" name="Oval 71"/>
          <p:cNvSpPr>
            <a:spLocks noChangeArrowheads="1"/>
          </p:cNvSpPr>
          <p:nvPr/>
        </p:nvSpPr>
        <p:spPr bwMode="auto">
          <a:xfrm>
            <a:off x="661988" y="6103938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92" name="Oval 72"/>
          <p:cNvSpPr>
            <a:spLocks noChangeArrowheads="1"/>
          </p:cNvSpPr>
          <p:nvPr/>
        </p:nvSpPr>
        <p:spPr bwMode="auto">
          <a:xfrm>
            <a:off x="1852613" y="34290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93" name="Oval 73"/>
          <p:cNvSpPr>
            <a:spLocks noChangeArrowheads="1"/>
          </p:cNvSpPr>
          <p:nvPr/>
        </p:nvSpPr>
        <p:spPr bwMode="auto">
          <a:xfrm>
            <a:off x="1524000" y="4143375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94" name="Oval 74"/>
          <p:cNvSpPr>
            <a:spLocks noChangeArrowheads="1"/>
          </p:cNvSpPr>
          <p:nvPr/>
        </p:nvSpPr>
        <p:spPr bwMode="auto">
          <a:xfrm>
            <a:off x="2614613" y="52498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95" name="Oval 75"/>
          <p:cNvSpPr>
            <a:spLocks noChangeArrowheads="1"/>
          </p:cNvSpPr>
          <p:nvPr/>
        </p:nvSpPr>
        <p:spPr bwMode="auto">
          <a:xfrm>
            <a:off x="698500" y="2963863"/>
            <a:ext cx="481013" cy="373062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96" name="Oval 76"/>
          <p:cNvSpPr>
            <a:spLocks noChangeArrowheads="1"/>
          </p:cNvSpPr>
          <p:nvPr/>
        </p:nvSpPr>
        <p:spPr bwMode="auto">
          <a:xfrm>
            <a:off x="2293938" y="2149475"/>
            <a:ext cx="481012" cy="373063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97" name="Oval 77"/>
          <p:cNvSpPr>
            <a:spLocks noChangeArrowheads="1"/>
          </p:cNvSpPr>
          <p:nvPr/>
        </p:nvSpPr>
        <p:spPr bwMode="auto">
          <a:xfrm>
            <a:off x="1539875" y="2963863"/>
            <a:ext cx="481013" cy="373062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1208398" name="Text Box 78"/>
          <p:cNvSpPr txBox="1">
            <a:spLocks noChangeArrowheads="1"/>
          </p:cNvSpPr>
          <p:nvPr/>
        </p:nvSpPr>
        <p:spPr bwMode="auto">
          <a:xfrm>
            <a:off x="4030663" y="5105400"/>
            <a:ext cx="3360737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Must prove that this is</a:t>
            </a:r>
          </a:p>
          <a:p>
            <a:pPr lvl="1" eaLnBrk="1" hangingPunct="1">
              <a:buFontTx/>
              <a:buChar char="•"/>
            </a:pPr>
            <a:r>
              <a:rPr lang="en-US" altLang="en-US" i="0"/>
              <a:t>acylic</a:t>
            </a:r>
          </a:p>
          <a:p>
            <a:pPr lvl="1" eaLnBrk="1" hangingPunct="1">
              <a:buFontTx/>
              <a:buChar char="•"/>
            </a:pPr>
            <a:r>
              <a:rPr lang="en-US" altLang="en-US" i="0"/>
              <a:t>spanning </a:t>
            </a:r>
          </a:p>
          <a:p>
            <a:pPr lvl="1" eaLnBrk="1" hangingPunct="1">
              <a:buFontTx/>
              <a:buChar char="•"/>
            </a:pPr>
            <a:r>
              <a:rPr lang="en-US" altLang="en-US" i="0"/>
              <a:t>optimal.</a:t>
            </a:r>
          </a:p>
        </p:txBody>
      </p:sp>
      <p:sp>
        <p:nvSpPr>
          <p:cNvPr id="1208399" name="Text Box 79"/>
          <p:cNvSpPr txBox="1">
            <a:spLocks noChangeArrowheads="1"/>
          </p:cNvSpPr>
          <p:nvPr/>
        </p:nvSpPr>
        <p:spPr bwMode="auto">
          <a:xfrm>
            <a:off x="1905000" y="5957888"/>
            <a:ext cx="9540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Done</a:t>
            </a:r>
          </a:p>
        </p:txBody>
      </p:sp>
      <p:sp>
        <p:nvSpPr>
          <p:cNvPr id="1208400" name="Oval 80"/>
          <p:cNvSpPr>
            <a:spLocks noChangeArrowheads="1"/>
          </p:cNvSpPr>
          <p:nvPr/>
        </p:nvSpPr>
        <p:spPr bwMode="auto">
          <a:xfrm>
            <a:off x="882650" y="4587875"/>
            <a:ext cx="481013" cy="373063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83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83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500" fill="hold"/>
                                        <p:tgtEl>
                                          <p:spTgt spid="12083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120833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08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120833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120833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08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12083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20833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08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12083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12083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208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2083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2083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208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500" fill="hold"/>
                                        <p:tgtEl>
                                          <p:spTgt spid="12083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120833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208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12083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12083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208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12083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120832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1208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91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1208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6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5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6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9" dur="500"/>
                                        <p:tgtEl>
                                          <p:spTgt spid="1208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9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  <p:set>
                                      <p:cBhvr>
                                        <p:cTn id="130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6" dur="500" fill="hold"/>
                                        <p:tgtEl>
                                          <p:spTgt spid="12083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7" dur="500" fill="hold"/>
                                        <p:tgtEl>
                                          <p:spTgt spid="12083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1208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4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5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1208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 nodeType="clickPar">
                      <p:stCondLst>
                        <p:cond delay="indefinite"/>
                      </p:stCondLst>
                      <p:childTnLst>
                        <p:par>
                          <p:cTn id="1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4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 nodeType="clickPar">
                      <p:stCondLst>
                        <p:cond delay="indefinite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xit" presetSubtype="0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2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  <p:set>
                                      <p:cBhvr>
                                        <p:cTn id="163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8" dur="500"/>
                                        <p:tgtEl>
                                          <p:spTgt spid="1208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 nodeType="clickPar">
                      <p:stCondLst>
                        <p:cond delay="indefinite"/>
                      </p:stCondLst>
                      <p:childTnLst>
                        <p:par>
                          <p:cTn id="1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 nodeType="clickPar">
                      <p:stCondLst>
                        <p:cond delay="indefinite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9" dur="500"/>
                                        <p:tgtEl>
                                          <p:spTgt spid="1208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6" dur="500"/>
                                        <p:tgtEl>
                                          <p:spTgt spid="1208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 nodeType="clickPar">
                      <p:stCondLst>
                        <p:cond delay="indefinite"/>
                      </p:stCondLst>
                      <p:childTnLst>
                        <p:par>
                          <p:cTn id="1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3" dur="500"/>
                                        <p:tgtEl>
                                          <p:spTgt spid="1208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 nodeType="clickPar">
                      <p:stCondLst>
                        <p:cond delay="indefinite"/>
                      </p:stCondLst>
                      <p:childTnLst>
                        <p:par>
                          <p:cTn id="1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0" dur="500"/>
                                        <p:tgtEl>
                                          <p:spTgt spid="1208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 nodeType="clickPar">
                      <p:stCondLst>
                        <p:cond delay="indefinite"/>
                      </p:stCondLst>
                      <p:childTnLst>
                        <p:par>
                          <p:cTn id="2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 nodeType="clickPar">
                      <p:stCondLst>
                        <p:cond delay="indefinite"/>
                      </p:stCondLst>
                      <p:childTnLst>
                        <p:par>
                          <p:cTn id="2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12083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12083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0" dur="500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12083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12083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 nodeType="clickPar">
                      <p:stCondLst>
                        <p:cond delay="indefinite"/>
                      </p:stCondLst>
                      <p:childTnLst>
                        <p:par>
                          <p:cTn id="2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12083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 fill="hold"/>
                                        <p:tgtEl>
                                          <p:spTgt spid="12083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 nodeType="clickPar">
                      <p:stCondLst>
                        <p:cond delay="indefinite"/>
                      </p:stCondLst>
                      <p:childTnLst>
                        <p:par>
                          <p:cTn id="2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12083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12083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8326" grpId="0" animBg="1"/>
      <p:bldP spid="1208382" grpId="0" build="allAtOnce"/>
      <p:bldP spid="1208382" grpId="1" build="allAtOnce"/>
      <p:bldP spid="1208382" grpId="2" build="allAtOnce"/>
      <p:bldP spid="1208382" grpId="3" build="allAtOnce"/>
      <p:bldP spid="1208382" grpId="4" build="allAtOnce"/>
      <p:bldP spid="1208382" grpId="5" build="allAtOnce"/>
      <p:bldP spid="1208383" grpId="0" animBg="1"/>
      <p:bldP spid="1208383" grpId="1" animBg="1"/>
      <p:bldP spid="1208384" grpId="0" animBg="1"/>
      <p:bldP spid="1208384" grpId="1" animBg="1"/>
      <p:bldP spid="1208385" grpId="0" animBg="1"/>
      <p:bldP spid="1208385" grpId="1" animBg="1"/>
      <p:bldP spid="1208386" grpId="0" animBg="1"/>
      <p:bldP spid="1208386" grpId="1" animBg="1"/>
      <p:bldP spid="1208387" grpId="0" animBg="1"/>
      <p:bldP spid="1208387" grpId="1" animBg="1"/>
      <p:bldP spid="1208388" grpId="0" animBg="1"/>
      <p:bldP spid="1208388" grpId="1" animBg="1"/>
      <p:bldP spid="1208389" grpId="0" animBg="1"/>
      <p:bldP spid="1208389" grpId="1" animBg="1"/>
      <p:bldP spid="1208390" grpId="0" animBg="1"/>
      <p:bldP spid="1208390" grpId="1" animBg="1"/>
      <p:bldP spid="1208391" grpId="0" animBg="1"/>
      <p:bldP spid="1208391" grpId="1" animBg="1"/>
      <p:bldP spid="1208392" grpId="0" animBg="1"/>
      <p:bldP spid="1208392" grpId="1" animBg="1"/>
      <p:bldP spid="1208393" grpId="0" animBg="1"/>
      <p:bldP spid="1208393" grpId="1" animBg="1"/>
      <p:bldP spid="1208394" grpId="0" animBg="1"/>
      <p:bldP spid="1208395" grpId="0" animBg="1"/>
      <p:bldP spid="1208395" grpId="1" animBg="1"/>
      <p:bldP spid="1208396" grpId="0" animBg="1"/>
      <p:bldP spid="1208396" grpId="1" animBg="1"/>
      <p:bldP spid="1208397" grpId="0" animBg="1"/>
      <p:bldP spid="1208397" grpId="1" animBg="1"/>
      <p:bldP spid="1208399" grpId="0"/>
      <p:bldP spid="1208399" grpId="1"/>
      <p:bldP spid="1208400" grpId="0" animBg="1"/>
      <p:bldP spid="1208400" grpId="1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5D8A864-7A4E-409F-9F46-D333E1270AF6}"/>
              </a:ext>
            </a:extLst>
          </p:cNvPr>
          <p:cNvGrpSpPr/>
          <p:nvPr/>
        </p:nvGrpSpPr>
        <p:grpSpPr>
          <a:xfrm>
            <a:off x="-552744" y="-225726"/>
            <a:ext cx="9591591" cy="3654726"/>
            <a:chOff x="-552744" y="-225726"/>
            <a:chExt cx="9591591" cy="3654726"/>
          </a:xfrm>
        </p:grpSpPr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EC1D2AA4-7543-40C5-AFE7-D7205F2601E3}"/>
                </a:ext>
              </a:extLst>
            </p:cNvPr>
            <p:cNvGrpSpPr/>
            <p:nvPr/>
          </p:nvGrpSpPr>
          <p:grpSpPr>
            <a:xfrm>
              <a:off x="128806" y="-225726"/>
              <a:ext cx="7243250" cy="3654726"/>
              <a:chOff x="1295400" y="279304"/>
              <a:chExt cx="7243250" cy="3654726"/>
            </a:xfrm>
          </p:grpSpPr>
          <p:grpSp>
            <p:nvGrpSpPr>
              <p:cNvPr id="417" name="Group 416">
                <a:extLst>
                  <a:ext uri="{FF2B5EF4-FFF2-40B4-BE49-F238E27FC236}">
                    <a16:creationId xmlns:a16="http://schemas.microsoft.com/office/drawing/2014/main" id="{0529E9CE-1DF9-4B2A-A536-98685CB967AE}"/>
                  </a:ext>
                </a:extLst>
              </p:cNvPr>
              <p:cNvGrpSpPr/>
              <p:nvPr/>
            </p:nvGrpSpPr>
            <p:grpSpPr>
              <a:xfrm>
                <a:off x="1295400" y="762000"/>
                <a:ext cx="7243250" cy="3172030"/>
                <a:chOff x="1295400" y="762000"/>
                <a:chExt cx="7243250" cy="3172030"/>
              </a:xfrm>
            </p:grpSpPr>
            <p:sp>
              <p:nvSpPr>
                <p:cNvPr id="419" name="Rectangle 418">
                  <a:extLst>
                    <a:ext uri="{FF2B5EF4-FFF2-40B4-BE49-F238E27FC236}">
                      <a16:creationId xmlns:a16="http://schemas.microsoft.com/office/drawing/2014/main" id="{2BDA98A0-789C-43A7-9FA8-36B64F75A76A}"/>
                    </a:ext>
                  </a:extLst>
                </p:cNvPr>
                <p:cNvSpPr/>
                <p:nvPr/>
              </p:nvSpPr>
              <p:spPr bwMode="auto">
                <a:xfrm>
                  <a:off x="1295400" y="762000"/>
                  <a:ext cx="7243250" cy="3172030"/>
                </a:xfrm>
                <a:prstGeom prst="rect">
                  <a:avLst/>
                </a:prstGeom>
                <a:solidFill>
                  <a:srgbClr val="00FFFF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20" name="Text Box 77">
                  <a:extLst>
                    <a:ext uri="{FF2B5EF4-FFF2-40B4-BE49-F238E27FC236}">
                      <a16:creationId xmlns:a16="http://schemas.microsoft.com/office/drawing/2014/main" id="{58A2B7AB-D26B-415A-9E88-F82ACF0CBD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452050" y="3199086"/>
                  <a:ext cx="54373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>
                      <a:solidFill>
                        <a:schemeClr val="bg2"/>
                      </a:solidFill>
                    </a:rPr>
                    <a:t>M</a:t>
                  </a:r>
                  <a:r>
                    <a:rPr lang="en-US" altLang="en-US" sz="1800" baseline="-25000" dirty="0">
                      <a:solidFill>
                        <a:schemeClr val="bg2"/>
                      </a:solidFill>
                    </a:rPr>
                    <a:t>2</a:t>
                  </a:r>
                  <a:r>
                    <a:rPr lang="en-US" altLang="en-US" sz="1800" baseline="30000" dirty="0">
                      <a:solidFill>
                        <a:schemeClr val="bg2"/>
                      </a:solidFill>
                    </a:rPr>
                    <a:t>b</a:t>
                  </a:r>
                  <a:endParaRPr lang="en-CA" altLang="en-US" sz="1800" i="0" dirty="0">
                    <a:solidFill>
                      <a:schemeClr val="bg2"/>
                    </a:solidFill>
                  </a:endParaRPr>
                </a:p>
              </p:txBody>
            </p:sp>
            <p:grpSp>
              <p:nvGrpSpPr>
                <p:cNvPr id="421" name="Group 420">
                  <a:extLst>
                    <a:ext uri="{FF2B5EF4-FFF2-40B4-BE49-F238E27FC236}">
                      <a16:creationId xmlns:a16="http://schemas.microsoft.com/office/drawing/2014/main" id="{F86A3AE9-28E5-4D67-950D-20F13F7725C6}"/>
                    </a:ext>
                  </a:extLst>
                </p:cNvPr>
                <p:cNvGrpSpPr/>
                <p:nvPr/>
              </p:nvGrpSpPr>
              <p:grpSpPr>
                <a:xfrm>
                  <a:off x="4968163" y="990208"/>
                  <a:ext cx="293887" cy="366793"/>
                  <a:chOff x="4861390" y="2202981"/>
                  <a:chExt cx="472610" cy="602212"/>
                </a:xfrm>
              </p:grpSpPr>
              <p:sp>
                <p:nvSpPr>
                  <p:cNvPr id="1214" name="Oval 1213">
                    <a:extLst>
                      <a:ext uri="{FF2B5EF4-FFF2-40B4-BE49-F238E27FC236}">
                        <a16:creationId xmlns:a16="http://schemas.microsoft.com/office/drawing/2014/main" id="{F1685691-3AED-4361-A58C-5DFA4F65A28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861390" y="2202981"/>
                    <a:ext cx="472610" cy="602212"/>
                  </a:xfrm>
                  <a:prstGeom prst="ellipse">
                    <a:avLst/>
                  </a:prstGeom>
                  <a:solidFill>
                    <a:schemeClr val="bg2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18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grpSp>
                <p:nvGrpSpPr>
                  <p:cNvPr id="1215" name="Group 26">
                    <a:extLst>
                      <a:ext uri="{FF2B5EF4-FFF2-40B4-BE49-F238E27FC236}">
                        <a16:creationId xmlns:a16="http://schemas.microsoft.com/office/drawing/2014/main" id="{A1BAC0A3-B0AF-4A4E-B17E-AA88A2F946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951250" y="2297324"/>
                    <a:ext cx="274777" cy="439717"/>
                    <a:chOff x="2308" y="1513"/>
                    <a:chExt cx="1162" cy="2570"/>
                  </a:xfrm>
                </p:grpSpPr>
                <p:grpSp>
                  <p:nvGrpSpPr>
                    <p:cNvPr id="1216" name="Group 27">
                      <a:extLst>
                        <a:ext uri="{FF2B5EF4-FFF2-40B4-BE49-F238E27FC236}">
                          <a16:creationId xmlns:a16="http://schemas.microsoft.com/office/drawing/2014/main" id="{E3E51F81-9A07-4C27-A117-B3EEC1B92F1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08" y="1740"/>
                      <a:ext cx="957" cy="2343"/>
                      <a:chOff x="2308" y="1740"/>
                      <a:chExt cx="957" cy="2343"/>
                    </a:xfrm>
                  </p:grpSpPr>
                  <p:sp>
                    <p:nvSpPr>
                      <p:cNvPr id="1224" name="Freeform 28">
                        <a:extLst>
                          <a:ext uri="{FF2B5EF4-FFF2-40B4-BE49-F238E27FC236}">
                            <a16:creationId xmlns:a16="http://schemas.microsoft.com/office/drawing/2014/main" id="{7C5E2686-7669-4364-9410-E6311CFB146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673" y="1740"/>
                        <a:ext cx="432" cy="485"/>
                      </a:xfrm>
                      <a:custGeom>
                        <a:avLst/>
                        <a:gdLst>
                          <a:gd name="T0" fmla="*/ 123 w 432"/>
                          <a:gd name="T1" fmla="*/ 206 h 485"/>
                          <a:gd name="T2" fmla="*/ 159 w 432"/>
                          <a:gd name="T3" fmla="*/ 53 h 485"/>
                          <a:gd name="T4" fmla="*/ 248 w 432"/>
                          <a:gd name="T5" fmla="*/ 0 h 485"/>
                          <a:gd name="T6" fmla="*/ 335 w 432"/>
                          <a:gd name="T7" fmla="*/ 0 h 485"/>
                          <a:gd name="T8" fmla="*/ 388 w 432"/>
                          <a:gd name="T9" fmla="*/ 53 h 485"/>
                          <a:gd name="T10" fmla="*/ 432 w 432"/>
                          <a:gd name="T11" fmla="*/ 215 h 485"/>
                          <a:gd name="T12" fmla="*/ 415 w 432"/>
                          <a:gd name="T13" fmla="*/ 349 h 485"/>
                          <a:gd name="T14" fmla="*/ 379 w 432"/>
                          <a:gd name="T15" fmla="*/ 458 h 485"/>
                          <a:gd name="T16" fmla="*/ 309 w 432"/>
                          <a:gd name="T17" fmla="*/ 485 h 485"/>
                          <a:gd name="T18" fmla="*/ 221 w 432"/>
                          <a:gd name="T19" fmla="*/ 475 h 485"/>
                          <a:gd name="T20" fmla="*/ 132 w 432"/>
                          <a:gd name="T21" fmla="*/ 368 h 485"/>
                          <a:gd name="T22" fmla="*/ 123 w 432"/>
                          <a:gd name="T23" fmla="*/ 288 h 485"/>
                          <a:gd name="T24" fmla="*/ 0 w 432"/>
                          <a:gd name="T25" fmla="*/ 242 h 485"/>
                          <a:gd name="T26" fmla="*/ 0 w 432"/>
                          <a:gd name="T27" fmla="*/ 189 h 485"/>
                          <a:gd name="T28" fmla="*/ 123 w 432"/>
                          <a:gd name="T29" fmla="*/ 206 h 485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w 432"/>
                          <a:gd name="T46" fmla="*/ 0 h 485"/>
                          <a:gd name="T47" fmla="*/ 432 w 432"/>
                          <a:gd name="T48" fmla="*/ 485 h 485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T45" t="T46" r="T47" b="T48"/>
                        <a:pathLst>
                          <a:path w="432" h="485">
                            <a:moveTo>
                              <a:pt x="123" y="206"/>
                            </a:moveTo>
                            <a:lnTo>
                              <a:pt x="159" y="53"/>
                            </a:lnTo>
                            <a:lnTo>
                              <a:pt x="248" y="0"/>
                            </a:lnTo>
                            <a:lnTo>
                              <a:pt x="335" y="0"/>
                            </a:lnTo>
                            <a:lnTo>
                              <a:pt x="388" y="53"/>
                            </a:lnTo>
                            <a:lnTo>
                              <a:pt x="432" y="215"/>
                            </a:lnTo>
                            <a:lnTo>
                              <a:pt x="415" y="349"/>
                            </a:lnTo>
                            <a:lnTo>
                              <a:pt x="379" y="458"/>
                            </a:lnTo>
                            <a:lnTo>
                              <a:pt x="309" y="485"/>
                            </a:lnTo>
                            <a:lnTo>
                              <a:pt x="221" y="475"/>
                            </a:lnTo>
                            <a:lnTo>
                              <a:pt x="132" y="368"/>
                            </a:lnTo>
                            <a:lnTo>
                              <a:pt x="123" y="288"/>
                            </a:lnTo>
                            <a:lnTo>
                              <a:pt x="0" y="242"/>
                            </a:lnTo>
                            <a:lnTo>
                              <a:pt x="0" y="189"/>
                            </a:lnTo>
                            <a:lnTo>
                              <a:pt x="123" y="206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25" name="Freeform 29">
                        <a:extLst>
                          <a:ext uri="{FF2B5EF4-FFF2-40B4-BE49-F238E27FC236}">
                            <a16:creationId xmlns:a16="http://schemas.microsoft.com/office/drawing/2014/main" id="{F2F1BDA4-D857-4FFA-A69A-17FAD0E22C6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73" y="2253"/>
                        <a:ext cx="500" cy="828"/>
                      </a:xfrm>
                      <a:custGeom>
                        <a:avLst/>
                        <a:gdLst>
                          <a:gd name="T0" fmla="*/ 41 w 500"/>
                          <a:gd name="T1" fmla="*/ 173 h 828"/>
                          <a:gd name="T2" fmla="*/ 163 w 500"/>
                          <a:gd name="T3" fmla="*/ 35 h 828"/>
                          <a:gd name="T4" fmla="*/ 232 w 500"/>
                          <a:gd name="T5" fmla="*/ 0 h 828"/>
                          <a:gd name="T6" fmla="*/ 366 w 500"/>
                          <a:gd name="T7" fmla="*/ 5 h 828"/>
                          <a:gd name="T8" fmla="*/ 488 w 500"/>
                          <a:gd name="T9" fmla="*/ 57 h 828"/>
                          <a:gd name="T10" fmla="*/ 500 w 500"/>
                          <a:gd name="T11" fmla="*/ 126 h 828"/>
                          <a:gd name="T12" fmla="*/ 483 w 500"/>
                          <a:gd name="T13" fmla="*/ 207 h 828"/>
                          <a:gd name="T14" fmla="*/ 396 w 500"/>
                          <a:gd name="T15" fmla="*/ 281 h 828"/>
                          <a:gd name="T16" fmla="*/ 349 w 500"/>
                          <a:gd name="T17" fmla="*/ 414 h 828"/>
                          <a:gd name="T18" fmla="*/ 349 w 500"/>
                          <a:gd name="T19" fmla="*/ 552 h 828"/>
                          <a:gd name="T20" fmla="*/ 384 w 500"/>
                          <a:gd name="T21" fmla="*/ 637 h 828"/>
                          <a:gd name="T22" fmla="*/ 448 w 500"/>
                          <a:gd name="T23" fmla="*/ 695 h 828"/>
                          <a:gd name="T24" fmla="*/ 448 w 500"/>
                          <a:gd name="T25" fmla="*/ 765 h 828"/>
                          <a:gd name="T26" fmla="*/ 419 w 500"/>
                          <a:gd name="T27" fmla="*/ 800 h 828"/>
                          <a:gd name="T28" fmla="*/ 384 w 500"/>
                          <a:gd name="T29" fmla="*/ 816 h 828"/>
                          <a:gd name="T30" fmla="*/ 268 w 500"/>
                          <a:gd name="T31" fmla="*/ 828 h 828"/>
                          <a:gd name="T32" fmla="*/ 163 w 500"/>
                          <a:gd name="T33" fmla="*/ 747 h 828"/>
                          <a:gd name="T34" fmla="*/ 53 w 500"/>
                          <a:gd name="T35" fmla="*/ 574 h 828"/>
                          <a:gd name="T36" fmla="*/ 0 w 500"/>
                          <a:gd name="T37" fmla="*/ 368 h 828"/>
                          <a:gd name="T38" fmla="*/ 140 w 500"/>
                          <a:gd name="T39" fmla="*/ 436 h 828"/>
                          <a:gd name="T40" fmla="*/ 192 w 500"/>
                          <a:gd name="T41" fmla="*/ 436 h 828"/>
                          <a:gd name="T42" fmla="*/ 227 w 500"/>
                          <a:gd name="T43" fmla="*/ 396 h 828"/>
                          <a:gd name="T44" fmla="*/ 251 w 500"/>
                          <a:gd name="T45" fmla="*/ 316 h 828"/>
                          <a:gd name="T46" fmla="*/ 209 w 500"/>
                          <a:gd name="T47" fmla="*/ 293 h 828"/>
                          <a:gd name="T48" fmla="*/ 53 w 500"/>
                          <a:gd name="T49" fmla="*/ 293 h 828"/>
                          <a:gd name="T50" fmla="*/ 18 w 500"/>
                          <a:gd name="T51" fmla="*/ 293 h 828"/>
                          <a:gd name="T52" fmla="*/ 41 w 500"/>
                          <a:gd name="T53" fmla="*/ 173 h 828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500"/>
                          <a:gd name="T82" fmla="*/ 0 h 828"/>
                          <a:gd name="T83" fmla="*/ 500 w 500"/>
                          <a:gd name="T84" fmla="*/ 828 h 828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500" h="828">
                            <a:moveTo>
                              <a:pt x="41" y="173"/>
                            </a:moveTo>
                            <a:lnTo>
                              <a:pt x="163" y="35"/>
                            </a:lnTo>
                            <a:lnTo>
                              <a:pt x="232" y="0"/>
                            </a:lnTo>
                            <a:lnTo>
                              <a:pt x="366" y="5"/>
                            </a:lnTo>
                            <a:lnTo>
                              <a:pt x="488" y="57"/>
                            </a:lnTo>
                            <a:lnTo>
                              <a:pt x="500" y="126"/>
                            </a:lnTo>
                            <a:lnTo>
                              <a:pt x="483" y="207"/>
                            </a:lnTo>
                            <a:lnTo>
                              <a:pt x="396" y="281"/>
                            </a:lnTo>
                            <a:lnTo>
                              <a:pt x="349" y="414"/>
                            </a:lnTo>
                            <a:lnTo>
                              <a:pt x="349" y="552"/>
                            </a:lnTo>
                            <a:lnTo>
                              <a:pt x="384" y="637"/>
                            </a:lnTo>
                            <a:lnTo>
                              <a:pt x="448" y="695"/>
                            </a:lnTo>
                            <a:lnTo>
                              <a:pt x="448" y="765"/>
                            </a:lnTo>
                            <a:lnTo>
                              <a:pt x="419" y="800"/>
                            </a:lnTo>
                            <a:lnTo>
                              <a:pt x="384" y="816"/>
                            </a:lnTo>
                            <a:lnTo>
                              <a:pt x="268" y="828"/>
                            </a:lnTo>
                            <a:lnTo>
                              <a:pt x="163" y="747"/>
                            </a:lnTo>
                            <a:lnTo>
                              <a:pt x="53" y="574"/>
                            </a:lnTo>
                            <a:lnTo>
                              <a:pt x="0" y="368"/>
                            </a:lnTo>
                            <a:lnTo>
                              <a:pt x="140" y="436"/>
                            </a:lnTo>
                            <a:lnTo>
                              <a:pt x="192" y="436"/>
                            </a:lnTo>
                            <a:lnTo>
                              <a:pt x="227" y="396"/>
                            </a:lnTo>
                            <a:lnTo>
                              <a:pt x="251" y="316"/>
                            </a:lnTo>
                            <a:lnTo>
                              <a:pt x="209" y="293"/>
                            </a:lnTo>
                            <a:lnTo>
                              <a:pt x="53" y="293"/>
                            </a:lnTo>
                            <a:lnTo>
                              <a:pt x="18" y="293"/>
                            </a:lnTo>
                            <a:lnTo>
                              <a:pt x="41" y="173"/>
                            </a:ln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26" name="Freeform 30">
                        <a:extLst>
                          <a:ext uri="{FF2B5EF4-FFF2-40B4-BE49-F238E27FC236}">
                            <a16:creationId xmlns:a16="http://schemas.microsoft.com/office/drawing/2014/main" id="{ADEC07F6-FC6E-46AD-B638-28DE9559CCD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50" y="2289"/>
                        <a:ext cx="265" cy="895"/>
                      </a:xfrm>
                      <a:custGeom>
                        <a:avLst/>
                        <a:gdLst>
                          <a:gd name="T0" fmla="*/ 0 w 265"/>
                          <a:gd name="T1" fmla="*/ 75 h 895"/>
                          <a:gd name="T2" fmla="*/ 29 w 265"/>
                          <a:gd name="T3" fmla="*/ 23 h 895"/>
                          <a:gd name="T4" fmla="*/ 83 w 265"/>
                          <a:gd name="T5" fmla="*/ 0 h 895"/>
                          <a:gd name="T6" fmla="*/ 135 w 265"/>
                          <a:gd name="T7" fmla="*/ 5 h 895"/>
                          <a:gd name="T8" fmla="*/ 206 w 265"/>
                          <a:gd name="T9" fmla="*/ 108 h 895"/>
                          <a:gd name="T10" fmla="*/ 265 w 265"/>
                          <a:gd name="T11" fmla="*/ 264 h 895"/>
                          <a:gd name="T12" fmla="*/ 265 w 265"/>
                          <a:gd name="T13" fmla="*/ 384 h 895"/>
                          <a:gd name="T14" fmla="*/ 241 w 265"/>
                          <a:gd name="T15" fmla="*/ 447 h 895"/>
                          <a:gd name="T16" fmla="*/ 118 w 265"/>
                          <a:gd name="T17" fmla="*/ 522 h 895"/>
                          <a:gd name="T18" fmla="*/ 83 w 265"/>
                          <a:gd name="T19" fmla="*/ 573 h 895"/>
                          <a:gd name="T20" fmla="*/ 83 w 265"/>
                          <a:gd name="T21" fmla="*/ 608 h 895"/>
                          <a:gd name="T22" fmla="*/ 123 w 265"/>
                          <a:gd name="T23" fmla="*/ 654 h 895"/>
                          <a:gd name="T24" fmla="*/ 189 w 265"/>
                          <a:gd name="T25" fmla="*/ 723 h 895"/>
                          <a:gd name="T26" fmla="*/ 224 w 265"/>
                          <a:gd name="T27" fmla="*/ 814 h 895"/>
                          <a:gd name="T28" fmla="*/ 212 w 265"/>
                          <a:gd name="T29" fmla="*/ 895 h 895"/>
                          <a:gd name="T30" fmla="*/ 177 w 265"/>
                          <a:gd name="T31" fmla="*/ 877 h 895"/>
                          <a:gd name="T32" fmla="*/ 159 w 265"/>
                          <a:gd name="T33" fmla="*/ 764 h 895"/>
                          <a:gd name="T34" fmla="*/ 101 w 265"/>
                          <a:gd name="T35" fmla="*/ 694 h 895"/>
                          <a:gd name="T36" fmla="*/ 54 w 265"/>
                          <a:gd name="T37" fmla="*/ 676 h 895"/>
                          <a:gd name="T38" fmla="*/ 29 w 265"/>
                          <a:gd name="T39" fmla="*/ 643 h 895"/>
                          <a:gd name="T40" fmla="*/ 29 w 265"/>
                          <a:gd name="T41" fmla="*/ 568 h 895"/>
                          <a:gd name="T42" fmla="*/ 64 w 265"/>
                          <a:gd name="T43" fmla="*/ 505 h 895"/>
                          <a:gd name="T44" fmla="*/ 123 w 265"/>
                          <a:gd name="T45" fmla="*/ 465 h 895"/>
                          <a:gd name="T46" fmla="*/ 212 w 265"/>
                          <a:gd name="T47" fmla="*/ 402 h 895"/>
                          <a:gd name="T48" fmla="*/ 224 w 265"/>
                          <a:gd name="T49" fmla="*/ 327 h 895"/>
                          <a:gd name="T50" fmla="*/ 177 w 265"/>
                          <a:gd name="T51" fmla="*/ 224 h 895"/>
                          <a:gd name="T52" fmla="*/ 101 w 265"/>
                          <a:gd name="T53" fmla="*/ 143 h 895"/>
                          <a:gd name="T54" fmla="*/ 0 w 265"/>
                          <a:gd name="T55" fmla="*/ 75 h 895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65"/>
                          <a:gd name="T85" fmla="*/ 0 h 895"/>
                          <a:gd name="T86" fmla="*/ 265 w 265"/>
                          <a:gd name="T87" fmla="*/ 895 h 895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65" h="895">
                            <a:moveTo>
                              <a:pt x="0" y="75"/>
                            </a:moveTo>
                            <a:lnTo>
                              <a:pt x="29" y="23"/>
                            </a:lnTo>
                            <a:lnTo>
                              <a:pt x="83" y="0"/>
                            </a:lnTo>
                            <a:lnTo>
                              <a:pt x="135" y="5"/>
                            </a:lnTo>
                            <a:lnTo>
                              <a:pt x="206" y="108"/>
                            </a:lnTo>
                            <a:lnTo>
                              <a:pt x="265" y="264"/>
                            </a:lnTo>
                            <a:lnTo>
                              <a:pt x="265" y="384"/>
                            </a:lnTo>
                            <a:lnTo>
                              <a:pt x="241" y="447"/>
                            </a:lnTo>
                            <a:lnTo>
                              <a:pt x="118" y="522"/>
                            </a:lnTo>
                            <a:lnTo>
                              <a:pt x="83" y="573"/>
                            </a:lnTo>
                            <a:lnTo>
                              <a:pt x="83" y="608"/>
                            </a:lnTo>
                            <a:lnTo>
                              <a:pt x="123" y="654"/>
                            </a:lnTo>
                            <a:lnTo>
                              <a:pt x="189" y="723"/>
                            </a:lnTo>
                            <a:lnTo>
                              <a:pt x="224" y="814"/>
                            </a:lnTo>
                            <a:lnTo>
                              <a:pt x="212" y="895"/>
                            </a:lnTo>
                            <a:lnTo>
                              <a:pt x="177" y="877"/>
                            </a:lnTo>
                            <a:lnTo>
                              <a:pt x="159" y="764"/>
                            </a:lnTo>
                            <a:lnTo>
                              <a:pt x="101" y="694"/>
                            </a:lnTo>
                            <a:lnTo>
                              <a:pt x="54" y="676"/>
                            </a:lnTo>
                            <a:lnTo>
                              <a:pt x="29" y="643"/>
                            </a:lnTo>
                            <a:lnTo>
                              <a:pt x="29" y="568"/>
                            </a:lnTo>
                            <a:lnTo>
                              <a:pt x="64" y="505"/>
                            </a:lnTo>
                            <a:lnTo>
                              <a:pt x="123" y="465"/>
                            </a:lnTo>
                            <a:lnTo>
                              <a:pt x="212" y="402"/>
                            </a:lnTo>
                            <a:lnTo>
                              <a:pt x="224" y="327"/>
                            </a:lnTo>
                            <a:lnTo>
                              <a:pt x="177" y="224"/>
                            </a:lnTo>
                            <a:lnTo>
                              <a:pt x="101" y="143"/>
                            </a:lnTo>
                            <a:lnTo>
                              <a:pt x="0" y="7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27" name="Freeform 31">
                        <a:extLst>
                          <a:ext uri="{FF2B5EF4-FFF2-40B4-BE49-F238E27FC236}">
                            <a16:creationId xmlns:a16="http://schemas.microsoft.com/office/drawing/2014/main" id="{1BD32062-60A3-4C47-A724-2972A7023A8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08" y="2238"/>
                        <a:ext cx="520" cy="435"/>
                      </a:xfrm>
                      <a:custGeom>
                        <a:avLst/>
                        <a:gdLst>
                          <a:gd name="T0" fmla="*/ 398 w 520"/>
                          <a:gd name="T1" fmla="*/ 5 h 435"/>
                          <a:gd name="T2" fmla="*/ 485 w 520"/>
                          <a:gd name="T3" fmla="*/ 0 h 435"/>
                          <a:gd name="T4" fmla="*/ 520 w 520"/>
                          <a:gd name="T5" fmla="*/ 35 h 435"/>
                          <a:gd name="T6" fmla="*/ 497 w 520"/>
                          <a:gd name="T7" fmla="*/ 87 h 435"/>
                          <a:gd name="T8" fmla="*/ 428 w 520"/>
                          <a:gd name="T9" fmla="*/ 110 h 435"/>
                          <a:gd name="T10" fmla="*/ 365 w 520"/>
                          <a:gd name="T11" fmla="*/ 110 h 435"/>
                          <a:gd name="T12" fmla="*/ 272 w 520"/>
                          <a:gd name="T13" fmla="*/ 127 h 435"/>
                          <a:gd name="T14" fmla="*/ 168 w 520"/>
                          <a:gd name="T15" fmla="*/ 145 h 435"/>
                          <a:gd name="T16" fmla="*/ 87 w 520"/>
                          <a:gd name="T17" fmla="*/ 180 h 435"/>
                          <a:gd name="T18" fmla="*/ 63 w 520"/>
                          <a:gd name="T19" fmla="*/ 214 h 435"/>
                          <a:gd name="T20" fmla="*/ 70 w 520"/>
                          <a:gd name="T21" fmla="*/ 249 h 435"/>
                          <a:gd name="T22" fmla="*/ 115 w 520"/>
                          <a:gd name="T23" fmla="*/ 296 h 435"/>
                          <a:gd name="T24" fmla="*/ 202 w 520"/>
                          <a:gd name="T25" fmla="*/ 331 h 435"/>
                          <a:gd name="T26" fmla="*/ 306 w 520"/>
                          <a:gd name="T27" fmla="*/ 331 h 435"/>
                          <a:gd name="T28" fmla="*/ 382 w 520"/>
                          <a:gd name="T29" fmla="*/ 331 h 435"/>
                          <a:gd name="T30" fmla="*/ 468 w 520"/>
                          <a:gd name="T31" fmla="*/ 348 h 435"/>
                          <a:gd name="T32" fmla="*/ 450 w 520"/>
                          <a:gd name="T33" fmla="*/ 435 h 435"/>
                          <a:gd name="T34" fmla="*/ 330 w 520"/>
                          <a:gd name="T35" fmla="*/ 401 h 435"/>
                          <a:gd name="T36" fmla="*/ 290 w 520"/>
                          <a:gd name="T37" fmla="*/ 371 h 435"/>
                          <a:gd name="T38" fmla="*/ 208 w 520"/>
                          <a:gd name="T39" fmla="*/ 371 h 435"/>
                          <a:gd name="T40" fmla="*/ 70 w 520"/>
                          <a:gd name="T41" fmla="*/ 336 h 435"/>
                          <a:gd name="T42" fmla="*/ 12 w 520"/>
                          <a:gd name="T43" fmla="*/ 284 h 435"/>
                          <a:gd name="T44" fmla="*/ 0 w 520"/>
                          <a:gd name="T45" fmla="*/ 214 h 435"/>
                          <a:gd name="T46" fmla="*/ 46 w 520"/>
                          <a:gd name="T47" fmla="*/ 145 h 435"/>
                          <a:gd name="T48" fmla="*/ 202 w 520"/>
                          <a:gd name="T49" fmla="*/ 75 h 435"/>
                          <a:gd name="T50" fmla="*/ 340 w 520"/>
                          <a:gd name="T51" fmla="*/ 40 h 435"/>
                          <a:gd name="T52" fmla="*/ 398 w 520"/>
                          <a:gd name="T53" fmla="*/ 5 h 435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520"/>
                          <a:gd name="T82" fmla="*/ 0 h 435"/>
                          <a:gd name="T83" fmla="*/ 520 w 520"/>
                          <a:gd name="T84" fmla="*/ 435 h 435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520" h="435">
                            <a:moveTo>
                              <a:pt x="398" y="5"/>
                            </a:moveTo>
                            <a:lnTo>
                              <a:pt x="485" y="0"/>
                            </a:lnTo>
                            <a:lnTo>
                              <a:pt x="520" y="35"/>
                            </a:lnTo>
                            <a:lnTo>
                              <a:pt x="497" y="87"/>
                            </a:lnTo>
                            <a:lnTo>
                              <a:pt x="428" y="110"/>
                            </a:lnTo>
                            <a:lnTo>
                              <a:pt x="365" y="110"/>
                            </a:lnTo>
                            <a:lnTo>
                              <a:pt x="272" y="127"/>
                            </a:lnTo>
                            <a:lnTo>
                              <a:pt x="168" y="145"/>
                            </a:lnTo>
                            <a:lnTo>
                              <a:pt x="87" y="180"/>
                            </a:lnTo>
                            <a:lnTo>
                              <a:pt x="63" y="214"/>
                            </a:lnTo>
                            <a:lnTo>
                              <a:pt x="70" y="249"/>
                            </a:lnTo>
                            <a:lnTo>
                              <a:pt x="115" y="296"/>
                            </a:lnTo>
                            <a:lnTo>
                              <a:pt x="202" y="331"/>
                            </a:lnTo>
                            <a:lnTo>
                              <a:pt x="306" y="331"/>
                            </a:lnTo>
                            <a:lnTo>
                              <a:pt x="382" y="331"/>
                            </a:lnTo>
                            <a:lnTo>
                              <a:pt x="468" y="348"/>
                            </a:lnTo>
                            <a:lnTo>
                              <a:pt x="450" y="435"/>
                            </a:lnTo>
                            <a:lnTo>
                              <a:pt x="330" y="401"/>
                            </a:lnTo>
                            <a:lnTo>
                              <a:pt x="290" y="371"/>
                            </a:lnTo>
                            <a:lnTo>
                              <a:pt x="208" y="371"/>
                            </a:lnTo>
                            <a:lnTo>
                              <a:pt x="70" y="336"/>
                            </a:lnTo>
                            <a:lnTo>
                              <a:pt x="12" y="284"/>
                            </a:lnTo>
                            <a:lnTo>
                              <a:pt x="0" y="214"/>
                            </a:lnTo>
                            <a:lnTo>
                              <a:pt x="46" y="145"/>
                            </a:lnTo>
                            <a:lnTo>
                              <a:pt x="202" y="75"/>
                            </a:lnTo>
                            <a:lnTo>
                              <a:pt x="340" y="40"/>
                            </a:lnTo>
                            <a:lnTo>
                              <a:pt x="398" y="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28" name="Freeform 32">
                        <a:extLst>
                          <a:ext uri="{FF2B5EF4-FFF2-40B4-BE49-F238E27FC236}">
                            <a16:creationId xmlns:a16="http://schemas.microsoft.com/office/drawing/2014/main" id="{70A84C17-D327-4379-AF9B-6FC956D0A89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82" y="2923"/>
                        <a:ext cx="383" cy="1160"/>
                      </a:xfrm>
                      <a:custGeom>
                        <a:avLst/>
                        <a:gdLst>
                          <a:gd name="T0" fmla="*/ 0 w 383"/>
                          <a:gd name="T1" fmla="*/ 0 h 1160"/>
                          <a:gd name="T2" fmla="*/ 99 w 383"/>
                          <a:gd name="T3" fmla="*/ 17 h 1160"/>
                          <a:gd name="T4" fmla="*/ 151 w 383"/>
                          <a:gd name="T5" fmla="*/ 103 h 1160"/>
                          <a:gd name="T6" fmla="*/ 203 w 383"/>
                          <a:gd name="T7" fmla="*/ 257 h 1160"/>
                          <a:gd name="T8" fmla="*/ 226 w 383"/>
                          <a:gd name="T9" fmla="*/ 451 h 1160"/>
                          <a:gd name="T10" fmla="*/ 226 w 383"/>
                          <a:gd name="T11" fmla="*/ 560 h 1160"/>
                          <a:gd name="T12" fmla="*/ 191 w 383"/>
                          <a:gd name="T13" fmla="*/ 696 h 1160"/>
                          <a:gd name="T14" fmla="*/ 134 w 383"/>
                          <a:gd name="T15" fmla="*/ 885 h 1160"/>
                          <a:gd name="T16" fmla="*/ 122 w 383"/>
                          <a:gd name="T17" fmla="*/ 937 h 1160"/>
                          <a:gd name="T18" fmla="*/ 139 w 383"/>
                          <a:gd name="T19" fmla="*/ 965 h 1160"/>
                          <a:gd name="T20" fmla="*/ 261 w 383"/>
                          <a:gd name="T21" fmla="*/ 1006 h 1160"/>
                          <a:gd name="T22" fmla="*/ 383 w 383"/>
                          <a:gd name="T23" fmla="*/ 1086 h 1160"/>
                          <a:gd name="T24" fmla="*/ 378 w 383"/>
                          <a:gd name="T25" fmla="*/ 1119 h 1160"/>
                          <a:gd name="T26" fmla="*/ 290 w 383"/>
                          <a:gd name="T27" fmla="*/ 1160 h 1160"/>
                          <a:gd name="T28" fmla="*/ 256 w 383"/>
                          <a:gd name="T29" fmla="*/ 1142 h 1160"/>
                          <a:gd name="T30" fmla="*/ 191 w 383"/>
                          <a:gd name="T31" fmla="*/ 1057 h 1160"/>
                          <a:gd name="T32" fmla="*/ 116 w 383"/>
                          <a:gd name="T33" fmla="*/ 1016 h 1160"/>
                          <a:gd name="T34" fmla="*/ 34 w 383"/>
                          <a:gd name="T35" fmla="*/ 988 h 1160"/>
                          <a:gd name="T36" fmla="*/ 29 w 383"/>
                          <a:gd name="T37" fmla="*/ 948 h 1160"/>
                          <a:gd name="T38" fmla="*/ 52 w 383"/>
                          <a:gd name="T39" fmla="*/ 868 h 1160"/>
                          <a:gd name="T40" fmla="*/ 116 w 383"/>
                          <a:gd name="T41" fmla="*/ 743 h 1160"/>
                          <a:gd name="T42" fmla="*/ 156 w 383"/>
                          <a:gd name="T43" fmla="*/ 594 h 1160"/>
                          <a:gd name="T44" fmla="*/ 156 w 383"/>
                          <a:gd name="T45" fmla="*/ 423 h 1160"/>
                          <a:gd name="T46" fmla="*/ 122 w 383"/>
                          <a:gd name="T47" fmla="*/ 274 h 1160"/>
                          <a:gd name="T48" fmla="*/ 47 w 383"/>
                          <a:gd name="T49" fmla="*/ 136 h 1160"/>
                          <a:gd name="T50" fmla="*/ 12 w 383"/>
                          <a:gd name="T51" fmla="*/ 63 h 1160"/>
                          <a:gd name="T52" fmla="*/ 0 w 383"/>
                          <a:gd name="T53" fmla="*/ 0 h 1160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383"/>
                          <a:gd name="T82" fmla="*/ 0 h 1160"/>
                          <a:gd name="T83" fmla="*/ 383 w 383"/>
                          <a:gd name="T84" fmla="*/ 1160 h 1160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383" h="1160">
                            <a:moveTo>
                              <a:pt x="0" y="0"/>
                            </a:moveTo>
                            <a:lnTo>
                              <a:pt x="99" y="17"/>
                            </a:lnTo>
                            <a:lnTo>
                              <a:pt x="151" y="103"/>
                            </a:lnTo>
                            <a:lnTo>
                              <a:pt x="203" y="257"/>
                            </a:lnTo>
                            <a:lnTo>
                              <a:pt x="226" y="451"/>
                            </a:lnTo>
                            <a:lnTo>
                              <a:pt x="226" y="560"/>
                            </a:lnTo>
                            <a:lnTo>
                              <a:pt x="191" y="696"/>
                            </a:lnTo>
                            <a:lnTo>
                              <a:pt x="134" y="885"/>
                            </a:lnTo>
                            <a:lnTo>
                              <a:pt x="122" y="937"/>
                            </a:lnTo>
                            <a:lnTo>
                              <a:pt x="139" y="965"/>
                            </a:lnTo>
                            <a:lnTo>
                              <a:pt x="261" y="1006"/>
                            </a:lnTo>
                            <a:lnTo>
                              <a:pt x="383" y="1086"/>
                            </a:lnTo>
                            <a:lnTo>
                              <a:pt x="378" y="1119"/>
                            </a:lnTo>
                            <a:lnTo>
                              <a:pt x="290" y="1160"/>
                            </a:lnTo>
                            <a:lnTo>
                              <a:pt x="256" y="1142"/>
                            </a:lnTo>
                            <a:lnTo>
                              <a:pt x="191" y="1057"/>
                            </a:lnTo>
                            <a:lnTo>
                              <a:pt x="116" y="1016"/>
                            </a:lnTo>
                            <a:lnTo>
                              <a:pt x="34" y="988"/>
                            </a:lnTo>
                            <a:lnTo>
                              <a:pt x="29" y="948"/>
                            </a:lnTo>
                            <a:lnTo>
                              <a:pt x="52" y="868"/>
                            </a:lnTo>
                            <a:lnTo>
                              <a:pt x="116" y="743"/>
                            </a:lnTo>
                            <a:lnTo>
                              <a:pt x="156" y="594"/>
                            </a:lnTo>
                            <a:lnTo>
                              <a:pt x="156" y="423"/>
                            </a:lnTo>
                            <a:lnTo>
                              <a:pt x="122" y="274"/>
                            </a:lnTo>
                            <a:lnTo>
                              <a:pt x="47" y="136"/>
                            </a:lnTo>
                            <a:lnTo>
                              <a:pt x="12" y="6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29" name="Freeform 33">
                        <a:extLst>
                          <a:ext uri="{FF2B5EF4-FFF2-40B4-BE49-F238E27FC236}">
                            <a16:creationId xmlns:a16="http://schemas.microsoft.com/office/drawing/2014/main" id="{AD074D82-EC66-4F96-8CCC-E33CF7F4166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43" y="2919"/>
                        <a:ext cx="461" cy="1027"/>
                      </a:xfrm>
                      <a:custGeom>
                        <a:avLst/>
                        <a:gdLst>
                          <a:gd name="T0" fmla="*/ 421 w 461"/>
                          <a:gd name="T1" fmla="*/ 0 h 1027"/>
                          <a:gd name="T2" fmla="*/ 449 w 461"/>
                          <a:gd name="T3" fmla="*/ 22 h 1027"/>
                          <a:gd name="T4" fmla="*/ 461 w 461"/>
                          <a:gd name="T5" fmla="*/ 91 h 1027"/>
                          <a:gd name="T6" fmla="*/ 439 w 461"/>
                          <a:gd name="T7" fmla="*/ 159 h 1027"/>
                          <a:gd name="T8" fmla="*/ 380 w 461"/>
                          <a:gd name="T9" fmla="*/ 245 h 1027"/>
                          <a:gd name="T10" fmla="*/ 315 w 461"/>
                          <a:gd name="T11" fmla="*/ 348 h 1027"/>
                          <a:gd name="T12" fmla="*/ 293 w 461"/>
                          <a:gd name="T13" fmla="*/ 462 h 1027"/>
                          <a:gd name="T14" fmla="*/ 310 w 461"/>
                          <a:gd name="T15" fmla="*/ 645 h 1027"/>
                          <a:gd name="T16" fmla="*/ 350 w 461"/>
                          <a:gd name="T17" fmla="*/ 868 h 1027"/>
                          <a:gd name="T18" fmla="*/ 380 w 461"/>
                          <a:gd name="T19" fmla="*/ 959 h 1027"/>
                          <a:gd name="T20" fmla="*/ 368 w 461"/>
                          <a:gd name="T21" fmla="*/ 987 h 1027"/>
                          <a:gd name="T22" fmla="*/ 298 w 461"/>
                          <a:gd name="T23" fmla="*/ 992 h 1027"/>
                          <a:gd name="T24" fmla="*/ 211 w 461"/>
                          <a:gd name="T25" fmla="*/ 969 h 1027"/>
                          <a:gd name="T26" fmla="*/ 134 w 461"/>
                          <a:gd name="T27" fmla="*/ 1004 h 1027"/>
                          <a:gd name="T28" fmla="*/ 87 w 461"/>
                          <a:gd name="T29" fmla="*/ 1027 h 1027"/>
                          <a:gd name="T30" fmla="*/ 53 w 461"/>
                          <a:gd name="T31" fmla="*/ 1022 h 1027"/>
                          <a:gd name="T32" fmla="*/ 0 w 461"/>
                          <a:gd name="T33" fmla="*/ 959 h 1027"/>
                          <a:gd name="T34" fmla="*/ 53 w 461"/>
                          <a:gd name="T35" fmla="*/ 936 h 1027"/>
                          <a:gd name="T36" fmla="*/ 187 w 461"/>
                          <a:gd name="T37" fmla="*/ 908 h 1027"/>
                          <a:gd name="T38" fmla="*/ 263 w 461"/>
                          <a:gd name="T39" fmla="*/ 936 h 1027"/>
                          <a:gd name="T40" fmla="*/ 315 w 461"/>
                          <a:gd name="T41" fmla="*/ 936 h 1027"/>
                          <a:gd name="T42" fmla="*/ 310 w 461"/>
                          <a:gd name="T43" fmla="*/ 890 h 1027"/>
                          <a:gd name="T44" fmla="*/ 258 w 461"/>
                          <a:gd name="T45" fmla="*/ 616 h 1027"/>
                          <a:gd name="T46" fmla="*/ 222 w 461"/>
                          <a:gd name="T47" fmla="*/ 456 h 1027"/>
                          <a:gd name="T48" fmla="*/ 228 w 461"/>
                          <a:gd name="T49" fmla="*/ 376 h 1027"/>
                          <a:gd name="T50" fmla="*/ 280 w 461"/>
                          <a:gd name="T51" fmla="*/ 227 h 1027"/>
                          <a:gd name="T52" fmla="*/ 333 w 461"/>
                          <a:gd name="T53" fmla="*/ 91 h 1027"/>
                          <a:gd name="T54" fmla="*/ 421 w 461"/>
                          <a:gd name="T55" fmla="*/ 0 h 1027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461"/>
                          <a:gd name="T85" fmla="*/ 0 h 1027"/>
                          <a:gd name="T86" fmla="*/ 461 w 461"/>
                          <a:gd name="T87" fmla="*/ 1027 h 1027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461" h="1027">
                            <a:moveTo>
                              <a:pt x="421" y="0"/>
                            </a:moveTo>
                            <a:lnTo>
                              <a:pt x="449" y="22"/>
                            </a:lnTo>
                            <a:lnTo>
                              <a:pt x="461" y="91"/>
                            </a:lnTo>
                            <a:lnTo>
                              <a:pt x="439" y="159"/>
                            </a:lnTo>
                            <a:lnTo>
                              <a:pt x="380" y="245"/>
                            </a:lnTo>
                            <a:lnTo>
                              <a:pt x="315" y="348"/>
                            </a:lnTo>
                            <a:lnTo>
                              <a:pt x="293" y="462"/>
                            </a:lnTo>
                            <a:lnTo>
                              <a:pt x="310" y="645"/>
                            </a:lnTo>
                            <a:lnTo>
                              <a:pt x="350" y="868"/>
                            </a:lnTo>
                            <a:lnTo>
                              <a:pt x="380" y="959"/>
                            </a:lnTo>
                            <a:lnTo>
                              <a:pt x="368" y="987"/>
                            </a:lnTo>
                            <a:lnTo>
                              <a:pt x="298" y="992"/>
                            </a:lnTo>
                            <a:lnTo>
                              <a:pt x="211" y="969"/>
                            </a:lnTo>
                            <a:lnTo>
                              <a:pt x="134" y="1004"/>
                            </a:lnTo>
                            <a:lnTo>
                              <a:pt x="87" y="1027"/>
                            </a:lnTo>
                            <a:lnTo>
                              <a:pt x="53" y="1022"/>
                            </a:lnTo>
                            <a:lnTo>
                              <a:pt x="0" y="959"/>
                            </a:lnTo>
                            <a:lnTo>
                              <a:pt x="53" y="936"/>
                            </a:lnTo>
                            <a:lnTo>
                              <a:pt x="187" y="908"/>
                            </a:lnTo>
                            <a:lnTo>
                              <a:pt x="263" y="936"/>
                            </a:lnTo>
                            <a:lnTo>
                              <a:pt x="315" y="936"/>
                            </a:lnTo>
                            <a:lnTo>
                              <a:pt x="310" y="890"/>
                            </a:lnTo>
                            <a:lnTo>
                              <a:pt x="258" y="616"/>
                            </a:lnTo>
                            <a:lnTo>
                              <a:pt x="222" y="456"/>
                            </a:lnTo>
                            <a:lnTo>
                              <a:pt x="228" y="376"/>
                            </a:lnTo>
                            <a:lnTo>
                              <a:pt x="280" y="227"/>
                            </a:lnTo>
                            <a:lnTo>
                              <a:pt x="333" y="91"/>
                            </a:lnTo>
                            <a:lnTo>
                              <a:pt x="421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</p:grpSp>
                <p:sp>
                  <p:nvSpPr>
                    <p:cNvPr id="1217" name="Freeform 34">
                      <a:extLst>
                        <a:ext uri="{FF2B5EF4-FFF2-40B4-BE49-F238E27FC236}">
                          <a16:creationId xmlns:a16="http://schemas.microsoft.com/office/drawing/2014/main" id="{75C07E0B-38BF-4D1B-999D-C627D2F3C1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26" y="1540"/>
                      <a:ext cx="827" cy="563"/>
                    </a:xfrm>
                    <a:custGeom>
                      <a:avLst/>
                      <a:gdLst>
                        <a:gd name="T0" fmla="*/ 0 w 827"/>
                        <a:gd name="T1" fmla="*/ 139 h 563"/>
                        <a:gd name="T2" fmla="*/ 108 w 827"/>
                        <a:gd name="T3" fmla="*/ 18 h 563"/>
                        <a:gd name="T4" fmla="*/ 160 w 827"/>
                        <a:gd name="T5" fmla="*/ 75 h 563"/>
                        <a:gd name="T6" fmla="*/ 213 w 827"/>
                        <a:gd name="T7" fmla="*/ 110 h 563"/>
                        <a:gd name="T8" fmla="*/ 269 w 827"/>
                        <a:gd name="T9" fmla="*/ 110 h 563"/>
                        <a:gd name="T10" fmla="*/ 327 w 827"/>
                        <a:gd name="T11" fmla="*/ 52 h 563"/>
                        <a:gd name="T12" fmla="*/ 396 w 827"/>
                        <a:gd name="T13" fmla="*/ 5 h 563"/>
                        <a:gd name="T14" fmla="*/ 477 w 827"/>
                        <a:gd name="T15" fmla="*/ 0 h 563"/>
                        <a:gd name="T16" fmla="*/ 563 w 827"/>
                        <a:gd name="T17" fmla="*/ 35 h 563"/>
                        <a:gd name="T18" fmla="*/ 620 w 827"/>
                        <a:gd name="T19" fmla="*/ 87 h 563"/>
                        <a:gd name="T20" fmla="*/ 648 w 827"/>
                        <a:gd name="T21" fmla="*/ 157 h 563"/>
                        <a:gd name="T22" fmla="*/ 654 w 827"/>
                        <a:gd name="T23" fmla="*/ 249 h 563"/>
                        <a:gd name="T24" fmla="*/ 671 w 827"/>
                        <a:gd name="T25" fmla="*/ 331 h 563"/>
                        <a:gd name="T26" fmla="*/ 718 w 827"/>
                        <a:gd name="T27" fmla="*/ 371 h 563"/>
                        <a:gd name="T28" fmla="*/ 774 w 827"/>
                        <a:gd name="T29" fmla="*/ 389 h 563"/>
                        <a:gd name="T30" fmla="*/ 827 w 827"/>
                        <a:gd name="T31" fmla="*/ 401 h 563"/>
                        <a:gd name="T32" fmla="*/ 786 w 827"/>
                        <a:gd name="T33" fmla="*/ 563 h 563"/>
                        <a:gd name="T34" fmla="*/ 654 w 827"/>
                        <a:gd name="T35" fmla="*/ 540 h 563"/>
                        <a:gd name="T36" fmla="*/ 517 w 827"/>
                        <a:gd name="T37" fmla="*/ 493 h 563"/>
                        <a:gd name="T38" fmla="*/ 407 w 827"/>
                        <a:gd name="T39" fmla="*/ 441 h 563"/>
                        <a:gd name="T40" fmla="*/ 286 w 827"/>
                        <a:gd name="T41" fmla="*/ 389 h 563"/>
                        <a:gd name="T42" fmla="*/ 160 w 827"/>
                        <a:gd name="T43" fmla="*/ 331 h 563"/>
                        <a:gd name="T44" fmla="*/ 57 w 827"/>
                        <a:gd name="T45" fmla="*/ 209 h 563"/>
                        <a:gd name="T46" fmla="*/ 0 w 827"/>
                        <a:gd name="T47" fmla="*/ 139 h 563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827"/>
                        <a:gd name="T73" fmla="*/ 0 h 563"/>
                        <a:gd name="T74" fmla="*/ 827 w 827"/>
                        <a:gd name="T75" fmla="*/ 563 h 563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827" h="563">
                          <a:moveTo>
                            <a:pt x="0" y="139"/>
                          </a:moveTo>
                          <a:lnTo>
                            <a:pt x="108" y="18"/>
                          </a:lnTo>
                          <a:lnTo>
                            <a:pt x="160" y="75"/>
                          </a:lnTo>
                          <a:lnTo>
                            <a:pt x="213" y="110"/>
                          </a:lnTo>
                          <a:lnTo>
                            <a:pt x="269" y="110"/>
                          </a:lnTo>
                          <a:lnTo>
                            <a:pt x="327" y="52"/>
                          </a:lnTo>
                          <a:lnTo>
                            <a:pt x="396" y="5"/>
                          </a:lnTo>
                          <a:lnTo>
                            <a:pt x="477" y="0"/>
                          </a:lnTo>
                          <a:lnTo>
                            <a:pt x="563" y="35"/>
                          </a:lnTo>
                          <a:lnTo>
                            <a:pt x="620" y="87"/>
                          </a:lnTo>
                          <a:lnTo>
                            <a:pt x="648" y="157"/>
                          </a:lnTo>
                          <a:lnTo>
                            <a:pt x="654" y="249"/>
                          </a:lnTo>
                          <a:lnTo>
                            <a:pt x="671" y="331"/>
                          </a:lnTo>
                          <a:lnTo>
                            <a:pt x="718" y="371"/>
                          </a:lnTo>
                          <a:lnTo>
                            <a:pt x="774" y="389"/>
                          </a:lnTo>
                          <a:lnTo>
                            <a:pt x="827" y="401"/>
                          </a:lnTo>
                          <a:lnTo>
                            <a:pt x="786" y="563"/>
                          </a:lnTo>
                          <a:lnTo>
                            <a:pt x="654" y="540"/>
                          </a:lnTo>
                          <a:lnTo>
                            <a:pt x="517" y="493"/>
                          </a:lnTo>
                          <a:lnTo>
                            <a:pt x="407" y="441"/>
                          </a:lnTo>
                          <a:lnTo>
                            <a:pt x="286" y="389"/>
                          </a:lnTo>
                          <a:lnTo>
                            <a:pt x="160" y="331"/>
                          </a:lnTo>
                          <a:lnTo>
                            <a:pt x="57" y="209"/>
                          </a:lnTo>
                          <a:lnTo>
                            <a:pt x="0" y="139"/>
                          </a:lnTo>
                          <a:close/>
                        </a:path>
                      </a:pathLst>
                    </a:custGeom>
                    <a:solidFill>
                      <a:srgbClr val="063DE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218" name="Freeform 35">
                      <a:extLst>
                        <a:ext uri="{FF2B5EF4-FFF2-40B4-BE49-F238E27FC236}">
                          <a16:creationId xmlns:a16="http://schemas.microsoft.com/office/drawing/2014/main" id="{88D4B920-7D72-4AFF-8EC3-61B731E6EF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4" y="1513"/>
                      <a:ext cx="856" cy="606"/>
                    </a:xfrm>
                    <a:custGeom>
                      <a:avLst/>
                      <a:gdLst>
                        <a:gd name="T0" fmla="*/ 75 w 856"/>
                        <a:gd name="T1" fmla="*/ 266 h 606"/>
                        <a:gd name="T2" fmla="*/ 172 w 856"/>
                        <a:gd name="T3" fmla="*/ 363 h 606"/>
                        <a:gd name="T4" fmla="*/ 304 w 856"/>
                        <a:gd name="T5" fmla="*/ 428 h 606"/>
                        <a:gd name="T6" fmla="*/ 489 w 856"/>
                        <a:gd name="T7" fmla="*/ 513 h 606"/>
                        <a:gd name="T8" fmla="*/ 615 w 856"/>
                        <a:gd name="T9" fmla="*/ 566 h 606"/>
                        <a:gd name="T10" fmla="*/ 816 w 856"/>
                        <a:gd name="T11" fmla="*/ 606 h 606"/>
                        <a:gd name="T12" fmla="*/ 856 w 856"/>
                        <a:gd name="T13" fmla="*/ 393 h 606"/>
                        <a:gd name="T14" fmla="*/ 804 w 856"/>
                        <a:gd name="T15" fmla="*/ 393 h 606"/>
                        <a:gd name="T16" fmla="*/ 753 w 856"/>
                        <a:gd name="T17" fmla="*/ 363 h 606"/>
                        <a:gd name="T18" fmla="*/ 695 w 856"/>
                        <a:gd name="T19" fmla="*/ 323 h 606"/>
                        <a:gd name="T20" fmla="*/ 695 w 856"/>
                        <a:gd name="T21" fmla="*/ 243 h 606"/>
                        <a:gd name="T22" fmla="*/ 660 w 856"/>
                        <a:gd name="T23" fmla="*/ 116 h 606"/>
                        <a:gd name="T24" fmla="*/ 597 w 856"/>
                        <a:gd name="T25" fmla="*/ 46 h 606"/>
                        <a:gd name="T26" fmla="*/ 505 w 856"/>
                        <a:gd name="T27" fmla="*/ 0 h 606"/>
                        <a:gd name="T28" fmla="*/ 391 w 856"/>
                        <a:gd name="T29" fmla="*/ 12 h 606"/>
                        <a:gd name="T30" fmla="*/ 321 w 856"/>
                        <a:gd name="T31" fmla="*/ 53 h 606"/>
                        <a:gd name="T32" fmla="*/ 286 w 856"/>
                        <a:gd name="T33" fmla="*/ 98 h 606"/>
                        <a:gd name="T34" fmla="*/ 253 w 856"/>
                        <a:gd name="T35" fmla="*/ 121 h 606"/>
                        <a:gd name="T36" fmla="*/ 218 w 856"/>
                        <a:gd name="T37" fmla="*/ 116 h 606"/>
                        <a:gd name="T38" fmla="*/ 166 w 856"/>
                        <a:gd name="T39" fmla="*/ 63 h 606"/>
                        <a:gd name="T40" fmla="*/ 132 w 856"/>
                        <a:gd name="T41" fmla="*/ 0 h 606"/>
                        <a:gd name="T42" fmla="*/ 103 w 856"/>
                        <a:gd name="T43" fmla="*/ 30 h 606"/>
                        <a:gd name="T44" fmla="*/ 0 w 856"/>
                        <a:gd name="T45" fmla="*/ 150 h 606"/>
                        <a:gd name="T46" fmla="*/ 5 w 856"/>
                        <a:gd name="T47" fmla="*/ 178 h 606"/>
                        <a:gd name="T48" fmla="*/ 17 w 856"/>
                        <a:gd name="T49" fmla="*/ 191 h 606"/>
                        <a:gd name="T50" fmla="*/ 120 w 856"/>
                        <a:gd name="T51" fmla="*/ 81 h 606"/>
                        <a:gd name="T52" fmla="*/ 172 w 856"/>
                        <a:gd name="T53" fmla="*/ 133 h 606"/>
                        <a:gd name="T54" fmla="*/ 206 w 856"/>
                        <a:gd name="T55" fmla="*/ 168 h 606"/>
                        <a:gd name="T56" fmla="*/ 253 w 856"/>
                        <a:gd name="T57" fmla="*/ 168 h 606"/>
                        <a:gd name="T58" fmla="*/ 286 w 856"/>
                        <a:gd name="T59" fmla="*/ 156 h 606"/>
                        <a:gd name="T60" fmla="*/ 339 w 856"/>
                        <a:gd name="T61" fmla="*/ 116 h 606"/>
                        <a:gd name="T62" fmla="*/ 367 w 856"/>
                        <a:gd name="T63" fmla="*/ 70 h 606"/>
                        <a:gd name="T64" fmla="*/ 442 w 856"/>
                        <a:gd name="T65" fmla="*/ 46 h 606"/>
                        <a:gd name="T66" fmla="*/ 505 w 856"/>
                        <a:gd name="T67" fmla="*/ 53 h 606"/>
                        <a:gd name="T68" fmla="*/ 562 w 856"/>
                        <a:gd name="T69" fmla="*/ 87 h 606"/>
                        <a:gd name="T70" fmla="*/ 615 w 856"/>
                        <a:gd name="T71" fmla="*/ 138 h 606"/>
                        <a:gd name="T72" fmla="*/ 643 w 856"/>
                        <a:gd name="T73" fmla="*/ 203 h 606"/>
                        <a:gd name="T74" fmla="*/ 643 w 856"/>
                        <a:gd name="T75" fmla="*/ 260 h 606"/>
                        <a:gd name="T76" fmla="*/ 643 w 856"/>
                        <a:gd name="T77" fmla="*/ 323 h 606"/>
                        <a:gd name="T78" fmla="*/ 666 w 856"/>
                        <a:gd name="T79" fmla="*/ 375 h 606"/>
                        <a:gd name="T80" fmla="*/ 730 w 856"/>
                        <a:gd name="T81" fmla="*/ 410 h 606"/>
                        <a:gd name="T82" fmla="*/ 804 w 856"/>
                        <a:gd name="T83" fmla="*/ 444 h 606"/>
                        <a:gd name="T84" fmla="*/ 770 w 856"/>
                        <a:gd name="T85" fmla="*/ 554 h 606"/>
                        <a:gd name="T86" fmla="*/ 580 w 856"/>
                        <a:gd name="T87" fmla="*/ 503 h 606"/>
                        <a:gd name="T88" fmla="*/ 454 w 856"/>
                        <a:gd name="T89" fmla="*/ 450 h 606"/>
                        <a:gd name="T90" fmla="*/ 339 w 856"/>
                        <a:gd name="T91" fmla="*/ 416 h 606"/>
                        <a:gd name="T92" fmla="*/ 241 w 856"/>
                        <a:gd name="T93" fmla="*/ 363 h 606"/>
                        <a:gd name="T94" fmla="*/ 120 w 856"/>
                        <a:gd name="T95" fmla="*/ 266 h 606"/>
                        <a:gd name="T96" fmla="*/ 34 w 856"/>
                        <a:gd name="T97" fmla="*/ 173 h 606"/>
                        <a:gd name="T98" fmla="*/ 22 w 856"/>
                        <a:gd name="T99" fmla="*/ 185 h 606"/>
                        <a:gd name="T100" fmla="*/ 75 w 856"/>
                        <a:gd name="T101" fmla="*/ 266 h 60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856"/>
                        <a:gd name="T154" fmla="*/ 0 h 606"/>
                        <a:gd name="T155" fmla="*/ 856 w 856"/>
                        <a:gd name="T156" fmla="*/ 606 h 606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856" h="606">
                          <a:moveTo>
                            <a:pt x="75" y="266"/>
                          </a:moveTo>
                          <a:lnTo>
                            <a:pt x="172" y="363"/>
                          </a:lnTo>
                          <a:lnTo>
                            <a:pt x="304" y="428"/>
                          </a:lnTo>
                          <a:lnTo>
                            <a:pt x="489" y="513"/>
                          </a:lnTo>
                          <a:lnTo>
                            <a:pt x="615" y="566"/>
                          </a:lnTo>
                          <a:lnTo>
                            <a:pt x="816" y="606"/>
                          </a:lnTo>
                          <a:lnTo>
                            <a:pt x="856" y="393"/>
                          </a:lnTo>
                          <a:lnTo>
                            <a:pt x="804" y="393"/>
                          </a:lnTo>
                          <a:lnTo>
                            <a:pt x="753" y="363"/>
                          </a:lnTo>
                          <a:lnTo>
                            <a:pt x="695" y="323"/>
                          </a:lnTo>
                          <a:lnTo>
                            <a:pt x="695" y="243"/>
                          </a:lnTo>
                          <a:lnTo>
                            <a:pt x="660" y="116"/>
                          </a:lnTo>
                          <a:lnTo>
                            <a:pt x="597" y="46"/>
                          </a:lnTo>
                          <a:lnTo>
                            <a:pt x="505" y="0"/>
                          </a:lnTo>
                          <a:lnTo>
                            <a:pt x="391" y="12"/>
                          </a:lnTo>
                          <a:lnTo>
                            <a:pt x="321" y="53"/>
                          </a:lnTo>
                          <a:lnTo>
                            <a:pt x="286" y="98"/>
                          </a:lnTo>
                          <a:lnTo>
                            <a:pt x="253" y="121"/>
                          </a:lnTo>
                          <a:lnTo>
                            <a:pt x="218" y="116"/>
                          </a:lnTo>
                          <a:lnTo>
                            <a:pt x="166" y="63"/>
                          </a:lnTo>
                          <a:lnTo>
                            <a:pt x="132" y="0"/>
                          </a:lnTo>
                          <a:lnTo>
                            <a:pt x="103" y="30"/>
                          </a:lnTo>
                          <a:lnTo>
                            <a:pt x="0" y="150"/>
                          </a:lnTo>
                          <a:lnTo>
                            <a:pt x="5" y="178"/>
                          </a:lnTo>
                          <a:lnTo>
                            <a:pt x="17" y="191"/>
                          </a:lnTo>
                          <a:lnTo>
                            <a:pt x="120" y="81"/>
                          </a:lnTo>
                          <a:lnTo>
                            <a:pt x="172" y="133"/>
                          </a:lnTo>
                          <a:lnTo>
                            <a:pt x="206" y="168"/>
                          </a:lnTo>
                          <a:lnTo>
                            <a:pt x="253" y="168"/>
                          </a:lnTo>
                          <a:lnTo>
                            <a:pt x="286" y="156"/>
                          </a:lnTo>
                          <a:lnTo>
                            <a:pt x="339" y="116"/>
                          </a:lnTo>
                          <a:lnTo>
                            <a:pt x="367" y="70"/>
                          </a:lnTo>
                          <a:lnTo>
                            <a:pt x="442" y="46"/>
                          </a:lnTo>
                          <a:lnTo>
                            <a:pt x="505" y="53"/>
                          </a:lnTo>
                          <a:lnTo>
                            <a:pt x="562" y="87"/>
                          </a:lnTo>
                          <a:lnTo>
                            <a:pt x="615" y="138"/>
                          </a:lnTo>
                          <a:lnTo>
                            <a:pt x="643" y="203"/>
                          </a:lnTo>
                          <a:lnTo>
                            <a:pt x="643" y="260"/>
                          </a:lnTo>
                          <a:lnTo>
                            <a:pt x="643" y="323"/>
                          </a:lnTo>
                          <a:lnTo>
                            <a:pt x="666" y="375"/>
                          </a:lnTo>
                          <a:lnTo>
                            <a:pt x="730" y="410"/>
                          </a:lnTo>
                          <a:lnTo>
                            <a:pt x="804" y="444"/>
                          </a:lnTo>
                          <a:lnTo>
                            <a:pt x="770" y="554"/>
                          </a:lnTo>
                          <a:lnTo>
                            <a:pt x="580" y="503"/>
                          </a:lnTo>
                          <a:lnTo>
                            <a:pt x="454" y="450"/>
                          </a:lnTo>
                          <a:lnTo>
                            <a:pt x="339" y="416"/>
                          </a:lnTo>
                          <a:lnTo>
                            <a:pt x="241" y="363"/>
                          </a:lnTo>
                          <a:lnTo>
                            <a:pt x="120" y="266"/>
                          </a:lnTo>
                          <a:lnTo>
                            <a:pt x="34" y="173"/>
                          </a:lnTo>
                          <a:lnTo>
                            <a:pt x="22" y="185"/>
                          </a:lnTo>
                          <a:lnTo>
                            <a:pt x="75" y="266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219" name="Oval 36">
                      <a:extLst>
                        <a:ext uri="{FF2B5EF4-FFF2-40B4-BE49-F238E27FC236}">
                          <a16:creationId xmlns:a16="http://schemas.microsoft.com/office/drawing/2014/main" id="{B4D62559-D539-49F9-8298-E9EC101A882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91" y="1887"/>
                      <a:ext cx="141" cy="5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20" name="Oval 37">
                      <a:extLst>
                        <a:ext uri="{FF2B5EF4-FFF2-40B4-BE49-F238E27FC236}">
                          <a16:creationId xmlns:a16="http://schemas.microsoft.com/office/drawing/2014/main" id="{468D1C02-EA91-4B51-8E5E-BC40CA5E854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810" y="1913"/>
                      <a:ext cx="81" cy="1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21" name="Oval 38">
                      <a:extLst>
                        <a:ext uri="{FF2B5EF4-FFF2-40B4-BE49-F238E27FC236}">
                          <a16:creationId xmlns:a16="http://schemas.microsoft.com/office/drawing/2014/main" id="{F4FC72AE-3E87-4472-884A-1FE148AA224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41" y="1887"/>
                      <a:ext cx="141" cy="5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22" name="Oval 39">
                      <a:extLst>
                        <a:ext uri="{FF2B5EF4-FFF2-40B4-BE49-F238E27FC236}">
                          <a16:creationId xmlns:a16="http://schemas.microsoft.com/office/drawing/2014/main" id="{7C7950C5-DC57-4EC4-BAB2-56611B668F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60" y="1913"/>
                      <a:ext cx="81" cy="1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23" name="Oval 40">
                      <a:extLst>
                        <a:ext uri="{FF2B5EF4-FFF2-40B4-BE49-F238E27FC236}">
                          <a16:creationId xmlns:a16="http://schemas.microsoft.com/office/drawing/2014/main" id="{BC9D0BC3-F6E3-4FE2-8463-F47857970D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87" y="2089"/>
                      <a:ext cx="198" cy="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 dirty="0"/>
                    </a:p>
                  </p:txBody>
                </p:sp>
              </p:grpSp>
            </p:grpSp>
            <p:grpSp>
              <p:nvGrpSpPr>
                <p:cNvPr id="422" name="Group 421">
                  <a:extLst>
                    <a:ext uri="{FF2B5EF4-FFF2-40B4-BE49-F238E27FC236}">
                      <a16:creationId xmlns:a16="http://schemas.microsoft.com/office/drawing/2014/main" id="{DE73110F-8FA1-4812-B64C-D0F52A683E83}"/>
                    </a:ext>
                  </a:extLst>
                </p:cNvPr>
                <p:cNvGrpSpPr/>
                <p:nvPr/>
              </p:nvGrpSpPr>
              <p:grpSpPr>
                <a:xfrm>
                  <a:off x="5268716" y="1841930"/>
                  <a:ext cx="2965134" cy="1872420"/>
                  <a:chOff x="5645466" y="1398645"/>
                  <a:chExt cx="2965134" cy="1872420"/>
                </a:xfrm>
              </p:grpSpPr>
              <p:grpSp>
                <p:nvGrpSpPr>
                  <p:cNvPr id="618" name="Group 617">
                    <a:extLst>
                      <a:ext uri="{FF2B5EF4-FFF2-40B4-BE49-F238E27FC236}">
                        <a16:creationId xmlns:a16="http://schemas.microsoft.com/office/drawing/2014/main" id="{6C785333-8CD7-4077-B253-7E0823F3891C}"/>
                      </a:ext>
                    </a:extLst>
                  </p:cNvPr>
                  <p:cNvGrpSpPr/>
                  <p:nvPr/>
                </p:nvGrpSpPr>
                <p:grpSpPr>
                  <a:xfrm>
                    <a:off x="6986263" y="1398645"/>
                    <a:ext cx="293887" cy="366793"/>
                    <a:chOff x="5951870" y="2050581"/>
                    <a:chExt cx="472610" cy="602212"/>
                  </a:xfrm>
                </p:grpSpPr>
                <p:sp>
                  <p:nvSpPr>
                    <p:cNvPr id="1202" name="Oval 1201">
                      <a:extLst>
                        <a:ext uri="{FF2B5EF4-FFF2-40B4-BE49-F238E27FC236}">
                          <a16:creationId xmlns:a16="http://schemas.microsoft.com/office/drawing/2014/main" id="{DEEADE15-2E46-4F6E-92B7-D1085F92EEB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951870" y="2050581"/>
                      <a:ext cx="472610" cy="60221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81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1203" name="Group 47">
                      <a:extLst>
                        <a:ext uri="{FF2B5EF4-FFF2-40B4-BE49-F238E27FC236}">
                          <a16:creationId xmlns:a16="http://schemas.microsoft.com/office/drawing/2014/main" id="{A2B6119D-0565-418C-9ABB-5C899FF6BD7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6019800" y="2086608"/>
                      <a:ext cx="391662" cy="504192"/>
                      <a:chOff x="2593" y="768"/>
                      <a:chExt cx="849" cy="1475"/>
                    </a:xfrm>
                  </p:grpSpPr>
                  <p:sp>
                    <p:nvSpPr>
                      <p:cNvPr id="1204" name="Freeform 48">
                        <a:extLst>
                          <a:ext uri="{FF2B5EF4-FFF2-40B4-BE49-F238E27FC236}">
                            <a16:creationId xmlns:a16="http://schemas.microsoft.com/office/drawing/2014/main" id="{D7A88461-278B-4358-935E-6D27BD35CD4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35" y="1179"/>
                        <a:ext cx="302" cy="308"/>
                      </a:xfrm>
                      <a:custGeom>
                        <a:avLst/>
                        <a:gdLst>
                          <a:gd name="T0" fmla="*/ 220 w 302"/>
                          <a:gd name="T1" fmla="*/ 225 h 308"/>
                          <a:gd name="T2" fmla="*/ 220 w 302"/>
                          <a:gd name="T3" fmla="*/ 197 h 308"/>
                          <a:gd name="T4" fmla="*/ 216 w 302"/>
                          <a:gd name="T5" fmla="*/ 159 h 308"/>
                          <a:gd name="T6" fmla="*/ 208 w 302"/>
                          <a:gd name="T7" fmla="*/ 135 h 308"/>
                          <a:gd name="T8" fmla="*/ 198 w 302"/>
                          <a:gd name="T9" fmla="*/ 116 h 308"/>
                          <a:gd name="T10" fmla="*/ 181 w 302"/>
                          <a:gd name="T11" fmla="*/ 93 h 308"/>
                          <a:gd name="T12" fmla="*/ 193 w 302"/>
                          <a:gd name="T13" fmla="*/ 80 h 308"/>
                          <a:gd name="T14" fmla="*/ 199 w 302"/>
                          <a:gd name="T15" fmla="*/ 60 h 308"/>
                          <a:gd name="T16" fmla="*/ 196 w 302"/>
                          <a:gd name="T17" fmla="*/ 38 h 308"/>
                          <a:gd name="T18" fmla="*/ 184 w 302"/>
                          <a:gd name="T19" fmla="*/ 18 h 308"/>
                          <a:gd name="T20" fmla="*/ 163 w 302"/>
                          <a:gd name="T21" fmla="*/ 5 h 308"/>
                          <a:gd name="T22" fmla="*/ 142 w 302"/>
                          <a:gd name="T23" fmla="*/ 0 h 308"/>
                          <a:gd name="T24" fmla="*/ 136 w 302"/>
                          <a:gd name="T25" fmla="*/ 9 h 308"/>
                          <a:gd name="T26" fmla="*/ 148 w 302"/>
                          <a:gd name="T27" fmla="*/ 15 h 308"/>
                          <a:gd name="T28" fmla="*/ 160 w 302"/>
                          <a:gd name="T29" fmla="*/ 23 h 308"/>
                          <a:gd name="T30" fmla="*/ 172 w 302"/>
                          <a:gd name="T31" fmla="*/ 39 h 308"/>
                          <a:gd name="T32" fmla="*/ 171 w 302"/>
                          <a:gd name="T33" fmla="*/ 57 h 308"/>
                          <a:gd name="T34" fmla="*/ 157 w 302"/>
                          <a:gd name="T35" fmla="*/ 71 h 308"/>
                          <a:gd name="T36" fmla="*/ 151 w 302"/>
                          <a:gd name="T37" fmla="*/ 74 h 308"/>
                          <a:gd name="T38" fmla="*/ 117 w 302"/>
                          <a:gd name="T39" fmla="*/ 71 h 308"/>
                          <a:gd name="T40" fmla="*/ 93 w 302"/>
                          <a:gd name="T41" fmla="*/ 74 h 308"/>
                          <a:gd name="T42" fmla="*/ 69 w 302"/>
                          <a:gd name="T43" fmla="*/ 84 h 308"/>
                          <a:gd name="T44" fmla="*/ 64 w 302"/>
                          <a:gd name="T45" fmla="*/ 87 h 308"/>
                          <a:gd name="T46" fmla="*/ 45 w 302"/>
                          <a:gd name="T47" fmla="*/ 75 h 308"/>
                          <a:gd name="T48" fmla="*/ 28 w 302"/>
                          <a:gd name="T49" fmla="*/ 59 h 308"/>
                          <a:gd name="T50" fmla="*/ 25 w 302"/>
                          <a:gd name="T51" fmla="*/ 48 h 308"/>
                          <a:gd name="T52" fmla="*/ 30 w 302"/>
                          <a:gd name="T53" fmla="*/ 36 h 308"/>
                          <a:gd name="T54" fmla="*/ 43 w 302"/>
                          <a:gd name="T55" fmla="*/ 29 h 308"/>
                          <a:gd name="T56" fmla="*/ 48 w 302"/>
                          <a:gd name="T57" fmla="*/ 20 h 308"/>
                          <a:gd name="T58" fmla="*/ 40 w 302"/>
                          <a:gd name="T59" fmla="*/ 15 h 308"/>
                          <a:gd name="T60" fmla="*/ 25 w 302"/>
                          <a:gd name="T61" fmla="*/ 18 h 308"/>
                          <a:gd name="T62" fmla="*/ 6 w 302"/>
                          <a:gd name="T63" fmla="*/ 36 h 308"/>
                          <a:gd name="T64" fmla="*/ 0 w 302"/>
                          <a:gd name="T65" fmla="*/ 56 h 308"/>
                          <a:gd name="T66" fmla="*/ 6 w 302"/>
                          <a:gd name="T67" fmla="*/ 74 h 308"/>
                          <a:gd name="T68" fmla="*/ 22 w 302"/>
                          <a:gd name="T69" fmla="*/ 93 h 308"/>
                          <a:gd name="T70" fmla="*/ 40 w 302"/>
                          <a:gd name="T71" fmla="*/ 107 h 308"/>
                          <a:gd name="T72" fmla="*/ 25 w 302"/>
                          <a:gd name="T73" fmla="*/ 140 h 308"/>
                          <a:gd name="T74" fmla="*/ 22 w 302"/>
                          <a:gd name="T75" fmla="*/ 171 h 308"/>
                          <a:gd name="T76" fmla="*/ 24 w 302"/>
                          <a:gd name="T77" fmla="*/ 204 h 308"/>
                          <a:gd name="T78" fmla="*/ 27 w 302"/>
                          <a:gd name="T79" fmla="*/ 233 h 308"/>
                          <a:gd name="T80" fmla="*/ 39 w 302"/>
                          <a:gd name="T81" fmla="*/ 258 h 308"/>
                          <a:gd name="T82" fmla="*/ 55 w 302"/>
                          <a:gd name="T83" fmla="*/ 278 h 308"/>
                          <a:gd name="T84" fmla="*/ 79 w 302"/>
                          <a:gd name="T85" fmla="*/ 293 h 308"/>
                          <a:gd name="T86" fmla="*/ 99 w 302"/>
                          <a:gd name="T87" fmla="*/ 303 h 308"/>
                          <a:gd name="T88" fmla="*/ 124 w 302"/>
                          <a:gd name="T89" fmla="*/ 308 h 308"/>
                          <a:gd name="T90" fmla="*/ 148 w 302"/>
                          <a:gd name="T91" fmla="*/ 308 h 308"/>
                          <a:gd name="T92" fmla="*/ 172 w 302"/>
                          <a:gd name="T93" fmla="*/ 305 h 308"/>
                          <a:gd name="T94" fmla="*/ 196 w 302"/>
                          <a:gd name="T95" fmla="*/ 297 h 308"/>
                          <a:gd name="T96" fmla="*/ 208 w 302"/>
                          <a:gd name="T97" fmla="*/ 284 h 308"/>
                          <a:gd name="T98" fmla="*/ 220 w 302"/>
                          <a:gd name="T99" fmla="*/ 266 h 308"/>
                          <a:gd name="T100" fmla="*/ 253 w 302"/>
                          <a:gd name="T101" fmla="*/ 278 h 308"/>
                          <a:gd name="T102" fmla="*/ 273 w 302"/>
                          <a:gd name="T103" fmla="*/ 288 h 308"/>
                          <a:gd name="T104" fmla="*/ 288 w 302"/>
                          <a:gd name="T105" fmla="*/ 290 h 308"/>
                          <a:gd name="T106" fmla="*/ 298 w 302"/>
                          <a:gd name="T107" fmla="*/ 281 h 308"/>
                          <a:gd name="T108" fmla="*/ 302 w 302"/>
                          <a:gd name="T109" fmla="*/ 269 h 308"/>
                          <a:gd name="T110" fmla="*/ 294 w 302"/>
                          <a:gd name="T111" fmla="*/ 254 h 308"/>
                          <a:gd name="T112" fmla="*/ 270 w 302"/>
                          <a:gd name="T113" fmla="*/ 243 h 308"/>
                          <a:gd name="T114" fmla="*/ 238 w 302"/>
                          <a:gd name="T115" fmla="*/ 236 h 308"/>
                          <a:gd name="T116" fmla="*/ 220 w 302"/>
                          <a:gd name="T117" fmla="*/ 225 h 308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60000 65536"/>
                          <a:gd name="T166" fmla="*/ 0 60000 65536"/>
                          <a:gd name="T167" fmla="*/ 0 60000 65536"/>
                          <a:gd name="T168" fmla="*/ 0 60000 65536"/>
                          <a:gd name="T169" fmla="*/ 0 60000 65536"/>
                          <a:gd name="T170" fmla="*/ 0 60000 65536"/>
                          <a:gd name="T171" fmla="*/ 0 60000 65536"/>
                          <a:gd name="T172" fmla="*/ 0 60000 65536"/>
                          <a:gd name="T173" fmla="*/ 0 60000 65536"/>
                          <a:gd name="T174" fmla="*/ 0 60000 65536"/>
                          <a:gd name="T175" fmla="*/ 0 60000 65536"/>
                          <a:gd name="T176" fmla="*/ 0 60000 65536"/>
                          <a:gd name="T177" fmla="*/ 0 w 302"/>
                          <a:gd name="T178" fmla="*/ 0 h 308"/>
                          <a:gd name="T179" fmla="*/ 302 w 302"/>
                          <a:gd name="T180" fmla="*/ 308 h 308"/>
                        </a:gdLst>
                        <a:ahLst/>
                        <a:cxnLst>
                          <a:cxn ang="T118">
                            <a:pos x="T0" y="T1"/>
                          </a:cxn>
                          <a:cxn ang="T119">
                            <a:pos x="T2" y="T3"/>
                          </a:cxn>
                          <a:cxn ang="T120">
                            <a:pos x="T4" y="T5"/>
                          </a:cxn>
                          <a:cxn ang="T121">
                            <a:pos x="T6" y="T7"/>
                          </a:cxn>
                          <a:cxn ang="T122">
                            <a:pos x="T8" y="T9"/>
                          </a:cxn>
                          <a:cxn ang="T123">
                            <a:pos x="T10" y="T11"/>
                          </a:cxn>
                          <a:cxn ang="T124">
                            <a:pos x="T12" y="T13"/>
                          </a:cxn>
                          <a:cxn ang="T125">
                            <a:pos x="T14" y="T15"/>
                          </a:cxn>
                          <a:cxn ang="T126">
                            <a:pos x="T16" y="T17"/>
                          </a:cxn>
                          <a:cxn ang="T127">
                            <a:pos x="T18" y="T19"/>
                          </a:cxn>
                          <a:cxn ang="T128">
                            <a:pos x="T20" y="T21"/>
                          </a:cxn>
                          <a:cxn ang="T129">
                            <a:pos x="T22" y="T23"/>
                          </a:cxn>
                          <a:cxn ang="T130">
                            <a:pos x="T24" y="T25"/>
                          </a:cxn>
                          <a:cxn ang="T131">
                            <a:pos x="T26" y="T27"/>
                          </a:cxn>
                          <a:cxn ang="T132">
                            <a:pos x="T28" y="T29"/>
                          </a:cxn>
                          <a:cxn ang="T133">
                            <a:pos x="T30" y="T31"/>
                          </a:cxn>
                          <a:cxn ang="T134">
                            <a:pos x="T32" y="T33"/>
                          </a:cxn>
                          <a:cxn ang="T135">
                            <a:pos x="T34" y="T35"/>
                          </a:cxn>
                          <a:cxn ang="T136">
                            <a:pos x="T36" y="T37"/>
                          </a:cxn>
                          <a:cxn ang="T137">
                            <a:pos x="T38" y="T39"/>
                          </a:cxn>
                          <a:cxn ang="T138">
                            <a:pos x="T40" y="T41"/>
                          </a:cxn>
                          <a:cxn ang="T139">
                            <a:pos x="T42" y="T43"/>
                          </a:cxn>
                          <a:cxn ang="T140">
                            <a:pos x="T44" y="T45"/>
                          </a:cxn>
                          <a:cxn ang="T141">
                            <a:pos x="T46" y="T47"/>
                          </a:cxn>
                          <a:cxn ang="T142">
                            <a:pos x="T48" y="T49"/>
                          </a:cxn>
                          <a:cxn ang="T143">
                            <a:pos x="T50" y="T51"/>
                          </a:cxn>
                          <a:cxn ang="T144">
                            <a:pos x="T52" y="T53"/>
                          </a:cxn>
                          <a:cxn ang="T145">
                            <a:pos x="T54" y="T55"/>
                          </a:cxn>
                          <a:cxn ang="T146">
                            <a:pos x="T56" y="T57"/>
                          </a:cxn>
                          <a:cxn ang="T147">
                            <a:pos x="T58" y="T59"/>
                          </a:cxn>
                          <a:cxn ang="T148">
                            <a:pos x="T60" y="T61"/>
                          </a:cxn>
                          <a:cxn ang="T149">
                            <a:pos x="T62" y="T63"/>
                          </a:cxn>
                          <a:cxn ang="T150">
                            <a:pos x="T64" y="T65"/>
                          </a:cxn>
                          <a:cxn ang="T151">
                            <a:pos x="T66" y="T67"/>
                          </a:cxn>
                          <a:cxn ang="T152">
                            <a:pos x="T68" y="T69"/>
                          </a:cxn>
                          <a:cxn ang="T153">
                            <a:pos x="T70" y="T71"/>
                          </a:cxn>
                          <a:cxn ang="T154">
                            <a:pos x="T72" y="T73"/>
                          </a:cxn>
                          <a:cxn ang="T155">
                            <a:pos x="T74" y="T75"/>
                          </a:cxn>
                          <a:cxn ang="T156">
                            <a:pos x="T76" y="T77"/>
                          </a:cxn>
                          <a:cxn ang="T157">
                            <a:pos x="T78" y="T79"/>
                          </a:cxn>
                          <a:cxn ang="T158">
                            <a:pos x="T80" y="T81"/>
                          </a:cxn>
                          <a:cxn ang="T159">
                            <a:pos x="T82" y="T83"/>
                          </a:cxn>
                          <a:cxn ang="T160">
                            <a:pos x="T84" y="T85"/>
                          </a:cxn>
                          <a:cxn ang="T161">
                            <a:pos x="T86" y="T87"/>
                          </a:cxn>
                          <a:cxn ang="T162">
                            <a:pos x="T88" y="T89"/>
                          </a:cxn>
                          <a:cxn ang="T163">
                            <a:pos x="T90" y="T91"/>
                          </a:cxn>
                          <a:cxn ang="T164">
                            <a:pos x="T92" y="T93"/>
                          </a:cxn>
                          <a:cxn ang="T165">
                            <a:pos x="T94" y="T95"/>
                          </a:cxn>
                          <a:cxn ang="T166">
                            <a:pos x="T96" y="T97"/>
                          </a:cxn>
                          <a:cxn ang="T167">
                            <a:pos x="T98" y="T99"/>
                          </a:cxn>
                          <a:cxn ang="T168">
                            <a:pos x="T100" y="T101"/>
                          </a:cxn>
                          <a:cxn ang="T169">
                            <a:pos x="T102" y="T103"/>
                          </a:cxn>
                          <a:cxn ang="T170">
                            <a:pos x="T104" y="T105"/>
                          </a:cxn>
                          <a:cxn ang="T171">
                            <a:pos x="T106" y="T107"/>
                          </a:cxn>
                          <a:cxn ang="T172">
                            <a:pos x="T108" y="T109"/>
                          </a:cxn>
                          <a:cxn ang="T173">
                            <a:pos x="T110" y="T111"/>
                          </a:cxn>
                          <a:cxn ang="T174">
                            <a:pos x="T112" y="T113"/>
                          </a:cxn>
                          <a:cxn ang="T175">
                            <a:pos x="T114" y="T115"/>
                          </a:cxn>
                          <a:cxn ang="T176">
                            <a:pos x="T116" y="T117"/>
                          </a:cxn>
                        </a:cxnLst>
                        <a:rect l="T177" t="T178" r="T179" b="T180"/>
                        <a:pathLst>
                          <a:path w="302" h="308">
                            <a:moveTo>
                              <a:pt x="220" y="225"/>
                            </a:moveTo>
                            <a:lnTo>
                              <a:pt x="220" y="197"/>
                            </a:lnTo>
                            <a:lnTo>
                              <a:pt x="216" y="159"/>
                            </a:lnTo>
                            <a:lnTo>
                              <a:pt x="208" y="135"/>
                            </a:lnTo>
                            <a:lnTo>
                              <a:pt x="198" y="116"/>
                            </a:lnTo>
                            <a:lnTo>
                              <a:pt x="181" y="93"/>
                            </a:lnTo>
                            <a:lnTo>
                              <a:pt x="193" y="80"/>
                            </a:lnTo>
                            <a:lnTo>
                              <a:pt x="199" y="60"/>
                            </a:lnTo>
                            <a:lnTo>
                              <a:pt x="196" y="38"/>
                            </a:lnTo>
                            <a:lnTo>
                              <a:pt x="184" y="18"/>
                            </a:lnTo>
                            <a:lnTo>
                              <a:pt x="163" y="5"/>
                            </a:lnTo>
                            <a:lnTo>
                              <a:pt x="142" y="0"/>
                            </a:lnTo>
                            <a:lnTo>
                              <a:pt x="136" y="9"/>
                            </a:lnTo>
                            <a:lnTo>
                              <a:pt x="148" y="15"/>
                            </a:lnTo>
                            <a:lnTo>
                              <a:pt x="160" y="23"/>
                            </a:lnTo>
                            <a:lnTo>
                              <a:pt x="172" y="39"/>
                            </a:lnTo>
                            <a:lnTo>
                              <a:pt x="171" y="57"/>
                            </a:lnTo>
                            <a:lnTo>
                              <a:pt x="157" y="71"/>
                            </a:lnTo>
                            <a:lnTo>
                              <a:pt x="151" y="74"/>
                            </a:lnTo>
                            <a:lnTo>
                              <a:pt x="117" y="71"/>
                            </a:lnTo>
                            <a:lnTo>
                              <a:pt x="93" y="74"/>
                            </a:lnTo>
                            <a:lnTo>
                              <a:pt x="69" y="84"/>
                            </a:lnTo>
                            <a:lnTo>
                              <a:pt x="64" y="87"/>
                            </a:lnTo>
                            <a:lnTo>
                              <a:pt x="45" y="75"/>
                            </a:lnTo>
                            <a:lnTo>
                              <a:pt x="28" y="59"/>
                            </a:lnTo>
                            <a:lnTo>
                              <a:pt x="25" y="48"/>
                            </a:lnTo>
                            <a:lnTo>
                              <a:pt x="30" y="36"/>
                            </a:lnTo>
                            <a:lnTo>
                              <a:pt x="43" y="29"/>
                            </a:lnTo>
                            <a:lnTo>
                              <a:pt x="48" y="20"/>
                            </a:lnTo>
                            <a:lnTo>
                              <a:pt x="40" y="15"/>
                            </a:lnTo>
                            <a:lnTo>
                              <a:pt x="25" y="18"/>
                            </a:lnTo>
                            <a:lnTo>
                              <a:pt x="6" y="36"/>
                            </a:lnTo>
                            <a:lnTo>
                              <a:pt x="0" y="56"/>
                            </a:lnTo>
                            <a:lnTo>
                              <a:pt x="6" y="74"/>
                            </a:lnTo>
                            <a:lnTo>
                              <a:pt x="22" y="93"/>
                            </a:lnTo>
                            <a:lnTo>
                              <a:pt x="40" y="107"/>
                            </a:lnTo>
                            <a:lnTo>
                              <a:pt x="25" y="140"/>
                            </a:lnTo>
                            <a:lnTo>
                              <a:pt x="22" y="171"/>
                            </a:lnTo>
                            <a:lnTo>
                              <a:pt x="24" y="204"/>
                            </a:lnTo>
                            <a:lnTo>
                              <a:pt x="27" y="233"/>
                            </a:lnTo>
                            <a:lnTo>
                              <a:pt x="39" y="258"/>
                            </a:lnTo>
                            <a:lnTo>
                              <a:pt x="55" y="278"/>
                            </a:lnTo>
                            <a:lnTo>
                              <a:pt x="79" y="293"/>
                            </a:lnTo>
                            <a:lnTo>
                              <a:pt x="99" y="303"/>
                            </a:lnTo>
                            <a:lnTo>
                              <a:pt x="124" y="308"/>
                            </a:lnTo>
                            <a:lnTo>
                              <a:pt x="148" y="308"/>
                            </a:lnTo>
                            <a:lnTo>
                              <a:pt x="172" y="305"/>
                            </a:lnTo>
                            <a:lnTo>
                              <a:pt x="196" y="297"/>
                            </a:lnTo>
                            <a:lnTo>
                              <a:pt x="208" y="284"/>
                            </a:lnTo>
                            <a:lnTo>
                              <a:pt x="220" y="266"/>
                            </a:lnTo>
                            <a:lnTo>
                              <a:pt x="253" y="278"/>
                            </a:lnTo>
                            <a:lnTo>
                              <a:pt x="273" y="288"/>
                            </a:lnTo>
                            <a:lnTo>
                              <a:pt x="288" y="290"/>
                            </a:lnTo>
                            <a:lnTo>
                              <a:pt x="298" y="281"/>
                            </a:lnTo>
                            <a:lnTo>
                              <a:pt x="302" y="269"/>
                            </a:lnTo>
                            <a:lnTo>
                              <a:pt x="294" y="254"/>
                            </a:lnTo>
                            <a:lnTo>
                              <a:pt x="270" y="243"/>
                            </a:lnTo>
                            <a:lnTo>
                              <a:pt x="238" y="236"/>
                            </a:lnTo>
                            <a:lnTo>
                              <a:pt x="220" y="225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05" name="Freeform 49">
                        <a:extLst>
                          <a:ext uri="{FF2B5EF4-FFF2-40B4-BE49-F238E27FC236}">
                            <a16:creationId xmlns:a16="http://schemas.microsoft.com/office/drawing/2014/main" id="{971FB24E-A47E-4FE1-8DE3-177D34A3E5E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65" y="1498"/>
                        <a:ext cx="216" cy="346"/>
                      </a:xfrm>
                      <a:custGeom>
                        <a:avLst/>
                        <a:gdLst>
                          <a:gd name="T0" fmla="*/ 45 w 216"/>
                          <a:gd name="T1" fmla="*/ 18 h 346"/>
                          <a:gd name="T2" fmla="*/ 57 w 216"/>
                          <a:gd name="T3" fmla="*/ 8 h 346"/>
                          <a:gd name="T4" fmla="*/ 78 w 216"/>
                          <a:gd name="T5" fmla="*/ 0 h 346"/>
                          <a:gd name="T6" fmla="*/ 99 w 216"/>
                          <a:gd name="T7" fmla="*/ 2 h 346"/>
                          <a:gd name="T8" fmla="*/ 117 w 216"/>
                          <a:gd name="T9" fmla="*/ 5 h 346"/>
                          <a:gd name="T10" fmla="*/ 140 w 216"/>
                          <a:gd name="T11" fmla="*/ 12 h 346"/>
                          <a:gd name="T12" fmla="*/ 158 w 216"/>
                          <a:gd name="T13" fmla="*/ 28 h 346"/>
                          <a:gd name="T14" fmla="*/ 174 w 216"/>
                          <a:gd name="T15" fmla="*/ 44 h 346"/>
                          <a:gd name="T16" fmla="*/ 191 w 216"/>
                          <a:gd name="T17" fmla="*/ 73 h 346"/>
                          <a:gd name="T18" fmla="*/ 203 w 216"/>
                          <a:gd name="T19" fmla="*/ 104 h 346"/>
                          <a:gd name="T20" fmla="*/ 210 w 216"/>
                          <a:gd name="T21" fmla="*/ 139 h 346"/>
                          <a:gd name="T22" fmla="*/ 215 w 216"/>
                          <a:gd name="T23" fmla="*/ 173 h 346"/>
                          <a:gd name="T24" fmla="*/ 216 w 216"/>
                          <a:gd name="T25" fmla="*/ 211 h 346"/>
                          <a:gd name="T26" fmla="*/ 210 w 216"/>
                          <a:gd name="T27" fmla="*/ 245 h 346"/>
                          <a:gd name="T28" fmla="*/ 206 w 216"/>
                          <a:gd name="T29" fmla="*/ 271 h 346"/>
                          <a:gd name="T30" fmla="*/ 195 w 216"/>
                          <a:gd name="T31" fmla="*/ 299 h 346"/>
                          <a:gd name="T32" fmla="*/ 176 w 216"/>
                          <a:gd name="T33" fmla="*/ 320 h 346"/>
                          <a:gd name="T34" fmla="*/ 150 w 216"/>
                          <a:gd name="T35" fmla="*/ 337 h 346"/>
                          <a:gd name="T36" fmla="*/ 114 w 216"/>
                          <a:gd name="T37" fmla="*/ 344 h 346"/>
                          <a:gd name="T38" fmla="*/ 78 w 216"/>
                          <a:gd name="T39" fmla="*/ 346 h 346"/>
                          <a:gd name="T40" fmla="*/ 50 w 216"/>
                          <a:gd name="T41" fmla="*/ 340 h 346"/>
                          <a:gd name="T42" fmla="*/ 24 w 216"/>
                          <a:gd name="T43" fmla="*/ 325 h 346"/>
                          <a:gd name="T44" fmla="*/ 9 w 216"/>
                          <a:gd name="T45" fmla="*/ 302 h 346"/>
                          <a:gd name="T46" fmla="*/ 0 w 216"/>
                          <a:gd name="T47" fmla="*/ 268 h 346"/>
                          <a:gd name="T48" fmla="*/ 3 w 216"/>
                          <a:gd name="T49" fmla="*/ 236 h 346"/>
                          <a:gd name="T50" fmla="*/ 17 w 216"/>
                          <a:gd name="T51" fmla="*/ 211 h 346"/>
                          <a:gd name="T52" fmla="*/ 30 w 216"/>
                          <a:gd name="T53" fmla="*/ 193 h 346"/>
                          <a:gd name="T54" fmla="*/ 42 w 216"/>
                          <a:gd name="T55" fmla="*/ 175 h 346"/>
                          <a:gd name="T56" fmla="*/ 47 w 216"/>
                          <a:gd name="T57" fmla="*/ 155 h 346"/>
                          <a:gd name="T58" fmla="*/ 45 w 216"/>
                          <a:gd name="T59" fmla="*/ 134 h 346"/>
                          <a:gd name="T60" fmla="*/ 38 w 216"/>
                          <a:gd name="T61" fmla="*/ 109 h 346"/>
                          <a:gd name="T62" fmla="*/ 32 w 216"/>
                          <a:gd name="T63" fmla="*/ 85 h 346"/>
                          <a:gd name="T64" fmla="*/ 30 w 216"/>
                          <a:gd name="T65" fmla="*/ 59 h 346"/>
                          <a:gd name="T66" fmla="*/ 35 w 216"/>
                          <a:gd name="T67" fmla="*/ 34 h 346"/>
                          <a:gd name="T68" fmla="*/ 45 w 216"/>
                          <a:gd name="T69" fmla="*/ 18 h 34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w 216"/>
                          <a:gd name="T106" fmla="*/ 0 h 346"/>
                          <a:gd name="T107" fmla="*/ 216 w 216"/>
                          <a:gd name="T108" fmla="*/ 346 h 346"/>
                        </a:gdLst>
                        <a:ahLst/>
                        <a:cxnLst>
                          <a:cxn ang="T70">
                            <a:pos x="T0" y="T1"/>
                          </a:cxn>
                          <a:cxn ang="T71">
                            <a:pos x="T2" y="T3"/>
                          </a:cxn>
                          <a:cxn ang="T72">
                            <a:pos x="T4" y="T5"/>
                          </a:cxn>
                          <a:cxn ang="T73">
                            <a:pos x="T6" y="T7"/>
                          </a:cxn>
                          <a:cxn ang="T74">
                            <a:pos x="T8" y="T9"/>
                          </a:cxn>
                          <a:cxn ang="T75">
                            <a:pos x="T10" y="T11"/>
                          </a:cxn>
                          <a:cxn ang="T76">
                            <a:pos x="T12" y="T13"/>
                          </a:cxn>
                          <a:cxn ang="T77">
                            <a:pos x="T14" y="T15"/>
                          </a:cxn>
                          <a:cxn ang="T78">
                            <a:pos x="T16" y="T17"/>
                          </a:cxn>
                          <a:cxn ang="T79">
                            <a:pos x="T18" y="T19"/>
                          </a:cxn>
                          <a:cxn ang="T80">
                            <a:pos x="T20" y="T21"/>
                          </a:cxn>
                          <a:cxn ang="T81">
                            <a:pos x="T22" y="T23"/>
                          </a:cxn>
                          <a:cxn ang="T82">
                            <a:pos x="T24" y="T25"/>
                          </a:cxn>
                          <a:cxn ang="T83">
                            <a:pos x="T26" y="T27"/>
                          </a:cxn>
                          <a:cxn ang="T84">
                            <a:pos x="T28" y="T29"/>
                          </a:cxn>
                          <a:cxn ang="T85">
                            <a:pos x="T30" y="T31"/>
                          </a:cxn>
                          <a:cxn ang="T86">
                            <a:pos x="T32" y="T33"/>
                          </a:cxn>
                          <a:cxn ang="T87">
                            <a:pos x="T34" y="T35"/>
                          </a:cxn>
                          <a:cxn ang="T88">
                            <a:pos x="T36" y="T37"/>
                          </a:cxn>
                          <a:cxn ang="T89">
                            <a:pos x="T38" y="T39"/>
                          </a:cxn>
                          <a:cxn ang="T90">
                            <a:pos x="T40" y="T41"/>
                          </a:cxn>
                          <a:cxn ang="T91">
                            <a:pos x="T42" y="T43"/>
                          </a:cxn>
                          <a:cxn ang="T92">
                            <a:pos x="T44" y="T45"/>
                          </a:cxn>
                          <a:cxn ang="T93">
                            <a:pos x="T46" y="T47"/>
                          </a:cxn>
                          <a:cxn ang="T94">
                            <a:pos x="T48" y="T49"/>
                          </a:cxn>
                          <a:cxn ang="T95">
                            <a:pos x="T50" y="T51"/>
                          </a:cxn>
                          <a:cxn ang="T96">
                            <a:pos x="T52" y="T53"/>
                          </a:cxn>
                          <a:cxn ang="T97">
                            <a:pos x="T54" y="T55"/>
                          </a:cxn>
                          <a:cxn ang="T98">
                            <a:pos x="T56" y="T57"/>
                          </a:cxn>
                          <a:cxn ang="T99">
                            <a:pos x="T58" y="T59"/>
                          </a:cxn>
                          <a:cxn ang="T100">
                            <a:pos x="T60" y="T61"/>
                          </a:cxn>
                          <a:cxn ang="T101">
                            <a:pos x="T62" y="T63"/>
                          </a:cxn>
                          <a:cxn ang="T102">
                            <a:pos x="T64" y="T65"/>
                          </a:cxn>
                          <a:cxn ang="T103">
                            <a:pos x="T66" y="T67"/>
                          </a:cxn>
                          <a:cxn ang="T104">
                            <a:pos x="T68" y="T69"/>
                          </a:cxn>
                        </a:cxnLst>
                        <a:rect l="T105" t="T106" r="T107" b="T108"/>
                        <a:pathLst>
                          <a:path w="216" h="346">
                            <a:moveTo>
                              <a:pt x="45" y="18"/>
                            </a:moveTo>
                            <a:lnTo>
                              <a:pt x="57" y="8"/>
                            </a:lnTo>
                            <a:lnTo>
                              <a:pt x="78" y="0"/>
                            </a:lnTo>
                            <a:lnTo>
                              <a:pt x="99" y="2"/>
                            </a:lnTo>
                            <a:lnTo>
                              <a:pt x="117" y="5"/>
                            </a:lnTo>
                            <a:lnTo>
                              <a:pt x="140" y="12"/>
                            </a:lnTo>
                            <a:lnTo>
                              <a:pt x="158" y="28"/>
                            </a:lnTo>
                            <a:lnTo>
                              <a:pt x="174" y="44"/>
                            </a:lnTo>
                            <a:lnTo>
                              <a:pt x="191" y="73"/>
                            </a:lnTo>
                            <a:lnTo>
                              <a:pt x="203" y="104"/>
                            </a:lnTo>
                            <a:lnTo>
                              <a:pt x="210" y="139"/>
                            </a:lnTo>
                            <a:lnTo>
                              <a:pt x="215" y="173"/>
                            </a:lnTo>
                            <a:lnTo>
                              <a:pt x="216" y="211"/>
                            </a:lnTo>
                            <a:lnTo>
                              <a:pt x="210" y="245"/>
                            </a:lnTo>
                            <a:lnTo>
                              <a:pt x="206" y="271"/>
                            </a:lnTo>
                            <a:lnTo>
                              <a:pt x="195" y="299"/>
                            </a:lnTo>
                            <a:lnTo>
                              <a:pt x="176" y="320"/>
                            </a:lnTo>
                            <a:lnTo>
                              <a:pt x="150" y="337"/>
                            </a:lnTo>
                            <a:lnTo>
                              <a:pt x="114" y="344"/>
                            </a:lnTo>
                            <a:lnTo>
                              <a:pt x="78" y="346"/>
                            </a:lnTo>
                            <a:lnTo>
                              <a:pt x="50" y="340"/>
                            </a:lnTo>
                            <a:lnTo>
                              <a:pt x="24" y="325"/>
                            </a:lnTo>
                            <a:lnTo>
                              <a:pt x="9" y="302"/>
                            </a:lnTo>
                            <a:lnTo>
                              <a:pt x="0" y="268"/>
                            </a:lnTo>
                            <a:lnTo>
                              <a:pt x="3" y="236"/>
                            </a:lnTo>
                            <a:lnTo>
                              <a:pt x="17" y="211"/>
                            </a:lnTo>
                            <a:lnTo>
                              <a:pt x="30" y="193"/>
                            </a:lnTo>
                            <a:lnTo>
                              <a:pt x="42" y="175"/>
                            </a:lnTo>
                            <a:lnTo>
                              <a:pt x="47" y="155"/>
                            </a:lnTo>
                            <a:lnTo>
                              <a:pt x="45" y="134"/>
                            </a:lnTo>
                            <a:lnTo>
                              <a:pt x="38" y="109"/>
                            </a:lnTo>
                            <a:lnTo>
                              <a:pt x="32" y="85"/>
                            </a:lnTo>
                            <a:lnTo>
                              <a:pt x="30" y="59"/>
                            </a:lnTo>
                            <a:lnTo>
                              <a:pt x="35" y="34"/>
                            </a:lnTo>
                            <a:lnTo>
                              <a:pt x="45" y="18"/>
                            </a:lnTo>
                            <a:close/>
                          </a:path>
                        </a:pathLst>
                      </a:cu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06" name="Freeform 50">
                        <a:extLst>
                          <a:ext uri="{FF2B5EF4-FFF2-40B4-BE49-F238E27FC236}">
                            <a16:creationId xmlns:a16="http://schemas.microsoft.com/office/drawing/2014/main" id="{70FC8C15-FBBF-47E6-B9F8-7ECA224C597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5" y="1515"/>
                        <a:ext cx="321" cy="165"/>
                      </a:xfrm>
                      <a:custGeom>
                        <a:avLst/>
                        <a:gdLst>
                          <a:gd name="T0" fmla="*/ 254 w 321"/>
                          <a:gd name="T1" fmla="*/ 36 h 165"/>
                          <a:gd name="T2" fmla="*/ 269 w 321"/>
                          <a:gd name="T3" fmla="*/ 15 h 165"/>
                          <a:gd name="T4" fmla="*/ 294 w 321"/>
                          <a:gd name="T5" fmla="*/ 0 h 165"/>
                          <a:gd name="T6" fmla="*/ 311 w 321"/>
                          <a:gd name="T7" fmla="*/ 3 h 165"/>
                          <a:gd name="T8" fmla="*/ 321 w 321"/>
                          <a:gd name="T9" fmla="*/ 18 h 165"/>
                          <a:gd name="T10" fmla="*/ 318 w 321"/>
                          <a:gd name="T11" fmla="*/ 50 h 165"/>
                          <a:gd name="T12" fmla="*/ 306 w 321"/>
                          <a:gd name="T13" fmla="*/ 80 h 165"/>
                          <a:gd name="T14" fmla="*/ 282 w 321"/>
                          <a:gd name="T15" fmla="*/ 98 h 165"/>
                          <a:gd name="T16" fmla="*/ 243 w 321"/>
                          <a:gd name="T17" fmla="*/ 119 h 165"/>
                          <a:gd name="T18" fmla="*/ 207 w 321"/>
                          <a:gd name="T19" fmla="*/ 147 h 165"/>
                          <a:gd name="T20" fmla="*/ 179 w 321"/>
                          <a:gd name="T21" fmla="*/ 165 h 165"/>
                          <a:gd name="T22" fmla="*/ 162 w 321"/>
                          <a:gd name="T23" fmla="*/ 164 h 165"/>
                          <a:gd name="T24" fmla="*/ 137 w 321"/>
                          <a:gd name="T25" fmla="*/ 149 h 165"/>
                          <a:gd name="T26" fmla="*/ 104 w 321"/>
                          <a:gd name="T27" fmla="*/ 116 h 165"/>
                          <a:gd name="T28" fmla="*/ 75 w 321"/>
                          <a:gd name="T29" fmla="*/ 93 h 165"/>
                          <a:gd name="T30" fmla="*/ 62 w 321"/>
                          <a:gd name="T31" fmla="*/ 98 h 165"/>
                          <a:gd name="T32" fmla="*/ 54 w 321"/>
                          <a:gd name="T33" fmla="*/ 116 h 165"/>
                          <a:gd name="T34" fmla="*/ 50 w 321"/>
                          <a:gd name="T35" fmla="*/ 117 h 165"/>
                          <a:gd name="T36" fmla="*/ 24 w 321"/>
                          <a:gd name="T37" fmla="*/ 120 h 165"/>
                          <a:gd name="T38" fmla="*/ 9 w 321"/>
                          <a:gd name="T39" fmla="*/ 107 h 165"/>
                          <a:gd name="T40" fmla="*/ 2 w 321"/>
                          <a:gd name="T41" fmla="*/ 75 h 165"/>
                          <a:gd name="T42" fmla="*/ 0 w 321"/>
                          <a:gd name="T43" fmla="*/ 30 h 165"/>
                          <a:gd name="T44" fmla="*/ 18 w 321"/>
                          <a:gd name="T45" fmla="*/ 9 h 165"/>
                          <a:gd name="T46" fmla="*/ 45 w 321"/>
                          <a:gd name="T47" fmla="*/ 9 h 165"/>
                          <a:gd name="T48" fmla="*/ 69 w 321"/>
                          <a:gd name="T49" fmla="*/ 20 h 165"/>
                          <a:gd name="T50" fmla="*/ 89 w 321"/>
                          <a:gd name="T51" fmla="*/ 51 h 165"/>
                          <a:gd name="T52" fmla="*/ 104 w 321"/>
                          <a:gd name="T53" fmla="*/ 77 h 165"/>
                          <a:gd name="T54" fmla="*/ 126 w 321"/>
                          <a:gd name="T55" fmla="*/ 101 h 165"/>
                          <a:gd name="T56" fmla="*/ 152 w 321"/>
                          <a:gd name="T57" fmla="*/ 120 h 165"/>
                          <a:gd name="T58" fmla="*/ 171 w 321"/>
                          <a:gd name="T59" fmla="*/ 123 h 165"/>
                          <a:gd name="T60" fmla="*/ 189 w 321"/>
                          <a:gd name="T61" fmla="*/ 116 h 165"/>
                          <a:gd name="T62" fmla="*/ 212 w 321"/>
                          <a:gd name="T63" fmla="*/ 96 h 165"/>
                          <a:gd name="T64" fmla="*/ 231 w 321"/>
                          <a:gd name="T65" fmla="*/ 72 h 165"/>
                          <a:gd name="T66" fmla="*/ 254 w 321"/>
                          <a:gd name="T67" fmla="*/ 36 h 165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21"/>
                          <a:gd name="T103" fmla="*/ 0 h 165"/>
                          <a:gd name="T104" fmla="*/ 321 w 321"/>
                          <a:gd name="T105" fmla="*/ 165 h 165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21" h="165">
                            <a:moveTo>
                              <a:pt x="254" y="36"/>
                            </a:moveTo>
                            <a:lnTo>
                              <a:pt x="269" y="15"/>
                            </a:lnTo>
                            <a:lnTo>
                              <a:pt x="294" y="0"/>
                            </a:lnTo>
                            <a:lnTo>
                              <a:pt x="311" y="3"/>
                            </a:lnTo>
                            <a:lnTo>
                              <a:pt x="321" y="18"/>
                            </a:lnTo>
                            <a:lnTo>
                              <a:pt x="318" y="50"/>
                            </a:lnTo>
                            <a:lnTo>
                              <a:pt x="306" y="80"/>
                            </a:lnTo>
                            <a:lnTo>
                              <a:pt x="282" y="98"/>
                            </a:lnTo>
                            <a:lnTo>
                              <a:pt x="243" y="119"/>
                            </a:lnTo>
                            <a:lnTo>
                              <a:pt x="207" y="147"/>
                            </a:lnTo>
                            <a:lnTo>
                              <a:pt x="179" y="165"/>
                            </a:lnTo>
                            <a:lnTo>
                              <a:pt x="162" y="164"/>
                            </a:lnTo>
                            <a:lnTo>
                              <a:pt x="137" y="149"/>
                            </a:lnTo>
                            <a:lnTo>
                              <a:pt x="104" y="116"/>
                            </a:lnTo>
                            <a:lnTo>
                              <a:pt x="75" y="93"/>
                            </a:lnTo>
                            <a:lnTo>
                              <a:pt x="62" y="98"/>
                            </a:lnTo>
                            <a:lnTo>
                              <a:pt x="54" y="116"/>
                            </a:lnTo>
                            <a:lnTo>
                              <a:pt x="50" y="117"/>
                            </a:lnTo>
                            <a:lnTo>
                              <a:pt x="24" y="120"/>
                            </a:lnTo>
                            <a:lnTo>
                              <a:pt x="9" y="107"/>
                            </a:lnTo>
                            <a:lnTo>
                              <a:pt x="2" y="75"/>
                            </a:lnTo>
                            <a:lnTo>
                              <a:pt x="0" y="30"/>
                            </a:lnTo>
                            <a:lnTo>
                              <a:pt x="18" y="9"/>
                            </a:lnTo>
                            <a:lnTo>
                              <a:pt x="45" y="9"/>
                            </a:lnTo>
                            <a:lnTo>
                              <a:pt x="69" y="20"/>
                            </a:lnTo>
                            <a:lnTo>
                              <a:pt x="89" y="51"/>
                            </a:lnTo>
                            <a:lnTo>
                              <a:pt x="104" y="77"/>
                            </a:lnTo>
                            <a:lnTo>
                              <a:pt x="126" y="101"/>
                            </a:lnTo>
                            <a:lnTo>
                              <a:pt x="152" y="120"/>
                            </a:lnTo>
                            <a:lnTo>
                              <a:pt x="171" y="123"/>
                            </a:lnTo>
                            <a:lnTo>
                              <a:pt x="189" y="116"/>
                            </a:lnTo>
                            <a:lnTo>
                              <a:pt x="212" y="96"/>
                            </a:lnTo>
                            <a:lnTo>
                              <a:pt x="231" y="72"/>
                            </a:lnTo>
                            <a:lnTo>
                              <a:pt x="254" y="36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07" name="Freeform 51">
                        <a:extLst>
                          <a:ext uri="{FF2B5EF4-FFF2-40B4-BE49-F238E27FC236}">
                            <a16:creationId xmlns:a16="http://schemas.microsoft.com/office/drawing/2014/main" id="{7C40509D-1E18-45CE-9584-E13CE65CCE1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202" y="1530"/>
                        <a:ext cx="240" cy="348"/>
                      </a:xfrm>
                      <a:custGeom>
                        <a:avLst/>
                        <a:gdLst>
                          <a:gd name="T0" fmla="*/ 16 w 240"/>
                          <a:gd name="T1" fmla="*/ 2 h 348"/>
                          <a:gd name="T2" fmla="*/ 45 w 240"/>
                          <a:gd name="T3" fmla="*/ 6 h 348"/>
                          <a:gd name="T4" fmla="*/ 67 w 240"/>
                          <a:gd name="T5" fmla="*/ 32 h 348"/>
                          <a:gd name="T6" fmla="*/ 91 w 240"/>
                          <a:gd name="T7" fmla="*/ 57 h 348"/>
                          <a:gd name="T8" fmla="*/ 121 w 240"/>
                          <a:gd name="T9" fmla="*/ 81 h 348"/>
                          <a:gd name="T10" fmla="*/ 144 w 240"/>
                          <a:gd name="T11" fmla="*/ 99 h 348"/>
                          <a:gd name="T12" fmla="*/ 169 w 240"/>
                          <a:gd name="T13" fmla="*/ 113 h 348"/>
                          <a:gd name="T14" fmla="*/ 196 w 240"/>
                          <a:gd name="T15" fmla="*/ 126 h 348"/>
                          <a:gd name="T16" fmla="*/ 219 w 240"/>
                          <a:gd name="T17" fmla="*/ 135 h 348"/>
                          <a:gd name="T18" fmla="*/ 235 w 240"/>
                          <a:gd name="T19" fmla="*/ 147 h 348"/>
                          <a:gd name="T20" fmla="*/ 240 w 240"/>
                          <a:gd name="T21" fmla="*/ 159 h 348"/>
                          <a:gd name="T22" fmla="*/ 231 w 240"/>
                          <a:gd name="T23" fmla="*/ 176 h 348"/>
                          <a:gd name="T24" fmla="*/ 210 w 240"/>
                          <a:gd name="T25" fmla="*/ 191 h 348"/>
                          <a:gd name="T26" fmla="*/ 166 w 240"/>
                          <a:gd name="T27" fmla="*/ 203 h 348"/>
                          <a:gd name="T28" fmla="*/ 127 w 240"/>
                          <a:gd name="T29" fmla="*/ 215 h 348"/>
                          <a:gd name="T30" fmla="*/ 103 w 240"/>
                          <a:gd name="T31" fmla="*/ 230 h 348"/>
                          <a:gd name="T32" fmla="*/ 108 w 240"/>
                          <a:gd name="T33" fmla="*/ 245 h 348"/>
                          <a:gd name="T34" fmla="*/ 109 w 240"/>
                          <a:gd name="T35" fmla="*/ 249 h 348"/>
                          <a:gd name="T36" fmla="*/ 135 w 240"/>
                          <a:gd name="T37" fmla="*/ 273 h 348"/>
                          <a:gd name="T38" fmla="*/ 163 w 240"/>
                          <a:gd name="T39" fmla="*/ 293 h 348"/>
                          <a:gd name="T40" fmla="*/ 189 w 240"/>
                          <a:gd name="T41" fmla="*/ 309 h 348"/>
                          <a:gd name="T42" fmla="*/ 193 w 240"/>
                          <a:gd name="T43" fmla="*/ 317 h 348"/>
                          <a:gd name="T44" fmla="*/ 195 w 240"/>
                          <a:gd name="T45" fmla="*/ 321 h 348"/>
                          <a:gd name="T46" fmla="*/ 192 w 240"/>
                          <a:gd name="T47" fmla="*/ 330 h 348"/>
                          <a:gd name="T48" fmla="*/ 187 w 240"/>
                          <a:gd name="T49" fmla="*/ 333 h 348"/>
                          <a:gd name="T50" fmla="*/ 177 w 240"/>
                          <a:gd name="T51" fmla="*/ 341 h 348"/>
                          <a:gd name="T52" fmla="*/ 172 w 240"/>
                          <a:gd name="T53" fmla="*/ 344 h 348"/>
                          <a:gd name="T54" fmla="*/ 153 w 240"/>
                          <a:gd name="T55" fmla="*/ 348 h 348"/>
                          <a:gd name="T56" fmla="*/ 130 w 240"/>
                          <a:gd name="T57" fmla="*/ 330 h 348"/>
                          <a:gd name="T58" fmla="*/ 112 w 240"/>
                          <a:gd name="T59" fmla="*/ 305 h 348"/>
                          <a:gd name="T60" fmla="*/ 87 w 240"/>
                          <a:gd name="T61" fmla="*/ 270 h 348"/>
                          <a:gd name="T62" fmla="*/ 70 w 240"/>
                          <a:gd name="T63" fmla="*/ 237 h 348"/>
                          <a:gd name="T64" fmla="*/ 69 w 240"/>
                          <a:gd name="T65" fmla="*/ 219 h 348"/>
                          <a:gd name="T66" fmla="*/ 81 w 240"/>
                          <a:gd name="T67" fmla="*/ 203 h 348"/>
                          <a:gd name="T68" fmla="*/ 112 w 240"/>
                          <a:gd name="T69" fmla="*/ 194 h 348"/>
                          <a:gd name="T70" fmla="*/ 148 w 240"/>
                          <a:gd name="T71" fmla="*/ 180 h 348"/>
                          <a:gd name="T72" fmla="*/ 172 w 240"/>
                          <a:gd name="T73" fmla="*/ 173 h 348"/>
                          <a:gd name="T74" fmla="*/ 180 w 240"/>
                          <a:gd name="T75" fmla="*/ 164 h 348"/>
                          <a:gd name="T76" fmla="*/ 175 w 240"/>
                          <a:gd name="T77" fmla="*/ 155 h 348"/>
                          <a:gd name="T78" fmla="*/ 154 w 240"/>
                          <a:gd name="T79" fmla="*/ 141 h 348"/>
                          <a:gd name="T80" fmla="*/ 121 w 240"/>
                          <a:gd name="T81" fmla="*/ 125 h 348"/>
                          <a:gd name="T82" fmla="*/ 85 w 240"/>
                          <a:gd name="T83" fmla="*/ 113 h 348"/>
                          <a:gd name="T84" fmla="*/ 57 w 240"/>
                          <a:gd name="T85" fmla="*/ 101 h 348"/>
                          <a:gd name="T86" fmla="*/ 24 w 240"/>
                          <a:gd name="T87" fmla="*/ 75 h 348"/>
                          <a:gd name="T88" fmla="*/ 9 w 240"/>
                          <a:gd name="T89" fmla="*/ 53 h 348"/>
                          <a:gd name="T90" fmla="*/ 0 w 240"/>
                          <a:gd name="T91" fmla="*/ 24 h 348"/>
                          <a:gd name="T92" fmla="*/ 9 w 240"/>
                          <a:gd name="T93" fmla="*/ 8 h 348"/>
                          <a:gd name="T94" fmla="*/ 22 w 240"/>
                          <a:gd name="T95" fmla="*/ 0 h 348"/>
                          <a:gd name="T96" fmla="*/ 16 w 240"/>
                          <a:gd name="T97" fmla="*/ 2 h 348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w 240"/>
                          <a:gd name="T148" fmla="*/ 0 h 348"/>
                          <a:gd name="T149" fmla="*/ 240 w 240"/>
                          <a:gd name="T150" fmla="*/ 348 h 348"/>
                        </a:gdLst>
                        <a:ahLst/>
                        <a:cxnLst>
                          <a:cxn ang="T98">
                            <a:pos x="T0" y="T1"/>
                          </a:cxn>
                          <a:cxn ang="T99">
                            <a:pos x="T2" y="T3"/>
                          </a:cxn>
                          <a:cxn ang="T100">
                            <a:pos x="T4" y="T5"/>
                          </a:cxn>
                          <a:cxn ang="T101">
                            <a:pos x="T6" y="T7"/>
                          </a:cxn>
                          <a:cxn ang="T102">
                            <a:pos x="T8" y="T9"/>
                          </a:cxn>
                          <a:cxn ang="T103">
                            <a:pos x="T10" y="T11"/>
                          </a:cxn>
                          <a:cxn ang="T104">
                            <a:pos x="T12" y="T13"/>
                          </a:cxn>
                          <a:cxn ang="T105">
                            <a:pos x="T14" y="T15"/>
                          </a:cxn>
                          <a:cxn ang="T106">
                            <a:pos x="T16" y="T17"/>
                          </a:cxn>
                          <a:cxn ang="T107">
                            <a:pos x="T18" y="T19"/>
                          </a:cxn>
                          <a:cxn ang="T108">
                            <a:pos x="T20" y="T21"/>
                          </a:cxn>
                          <a:cxn ang="T109">
                            <a:pos x="T22" y="T23"/>
                          </a:cxn>
                          <a:cxn ang="T110">
                            <a:pos x="T24" y="T25"/>
                          </a:cxn>
                          <a:cxn ang="T111">
                            <a:pos x="T26" y="T27"/>
                          </a:cxn>
                          <a:cxn ang="T112">
                            <a:pos x="T28" y="T29"/>
                          </a:cxn>
                          <a:cxn ang="T113">
                            <a:pos x="T30" y="T31"/>
                          </a:cxn>
                          <a:cxn ang="T114">
                            <a:pos x="T32" y="T33"/>
                          </a:cxn>
                          <a:cxn ang="T115">
                            <a:pos x="T34" y="T35"/>
                          </a:cxn>
                          <a:cxn ang="T116">
                            <a:pos x="T36" y="T37"/>
                          </a:cxn>
                          <a:cxn ang="T117">
                            <a:pos x="T38" y="T39"/>
                          </a:cxn>
                          <a:cxn ang="T118">
                            <a:pos x="T40" y="T41"/>
                          </a:cxn>
                          <a:cxn ang="T119">
                            <a:pos x="T42" y="T43"/>
                          </a:cxn>
                          <a:cxn ang="T120">
                            <a:pos x="T44" y="T45"/>
                          </a:cxn>
                          <a:cxn ang="T121">
                            <a:pos x="T46" y="T47"/>
                          </a:cxn>
                          <a:cxn ang="T122">
                            <a:pos x="T48" y="T49"/>
                          </a:cxn>
                          <a:cxn ang="T123">
                            <a:pos x="T50" y="T51"/>
                          </a:cxn>
                          <a:cxn ang="T124">
                            <a:pos x="T52" y="T53"/>
                          </a:cxn>
                          <a:cxn ang="T125">
                            <a:pos x="T54" y="T55"/>
                          </a:cxn>
                          <a:cxn ang="T126">
                            <a:pos x="T56" y="T57"/>
                          </a:cxn>
                          <a:cxn ang="T127">
                            <a:pos x="T58" y="T59"/>
                          </a:cxn>
                          <a:cxn ang="T128">
                            <a:pos x="T60" y="T61"/>
                          </a:cxn>
                          <a:cxn ang="T129">
                            <a:pos x="T62" y="T63"/>
                          </a:cxn>
                          <a:cxn ang="T130">
                            <a:pos x="T64" y="T65"/>
                          </a:cxn>
                          <a:cxn ang="T131">
                            <a:pos x="T66" y="T67"/>
                          </a:cxn>
                          <a:cxn ang="T132">
                            <a:pos x="T68" y="T69"/>
                          </a:cxn>
                          <a:cxn ang="T133">
                            <a:pos x="T70" y="T71"/>
                          </a:cxn>
                          <a:cxn ang="T134">
                            <a:pos x="T72" y="T73"/>
                          </a:cxn>
                          <a:cxn ang="T135">
                            <a:pos x="T74" y="T75"/>
                          </a:cxn>
                          <a:cxn ang="T136">
                            <a:pos x="T76" y="T77"/>
                          </a:cxn>
                          <a:cxn ang="T137">
                            <a:pos x="T78" y="T79"/>
                          </a:cxn>
                          <a:cxn ang="T138">
                            <a:pos x="T80" y="T81"/>
                          </a:cxn>
                          <a:cxn ang="T139">
                            <a:pos x="T82" y="T83"/>
                          </a:cxn>
                          <a:cxn ang="T140">
                            <a:pos x="T84" y="T85"/>
                          </a:cxn>
                          <a:cxn ang="T141">
                            <a:pos x="T86" y="T87"/>
                          </a:cxn>
                          <a:cxn ang="T142">
                            <a:pos x="T88" y="T89"/>
                          </a:cxn>
                          <a:cxn ang="T143">
                            <a:pos x="T90" y="T91"/>
                          </a:cxn>
                          <a:cxn ang="T144">
                            <a:pos x="T92" y="T93"/>
                          </a:cxn>
                          <a:cxn ang="T145">
                            <a:pos x="T94" y="T95"/>
                          </a:cxn>
                          <a:cxn ang="T146">
                            <a:pos x="T96" y="T97"/>
                          </a:cxn>
                        </a:cxnLst>
                        <a:rect l="T147" t="T148" r="T149" b="T150"/>
                        <a:pathLst>
                          <a:path w="240" h="348">
                            <a:moveTo>
                              <a:pt x="16" y="2"/>
                            </a:moveTo>
                            <a:lnTo>
                              <a:pt x="45" y="6"/>
                            </a:lnTo>
                            <a:lnTo>
                              <a:pt x="67" y="32"/>
                            </a:lnTo>
                            <a:lnTo>
                              <a:pt x="91" y="57"/>
                            </a:lnTo>
                            <a:lnTo>
                              <a:pt x="121" y="81"/>
                            </a:lnTo>
                            <a:lnTo>
                              <a:pt x="144" y="99"/>
                            </a:lnTo>
                            <a:lnTo>
                              <a:pt x="169" y="113"/>
                            </a:lnTo>
                            <a:lnTo>
                              <a:pt x="196" y="126"/>
                            </a:lnTo>
                            <a:lnTo>
                              <a:pt x="219" y="135"/>
                            </a:lnTo>
                            <a:lnTo>
                              <a:pt x="235" y="147"/>
                            </a:lnTo>
                            <a:lnTo>
                              <a:pt x="240" y="159"/>
                            </a:lnTo>
                            <a:lnTo>
                              <a:pt x="231" y="176"/>
                            </a:lnTo>
                            <a:lnTo>
                              <a:pt x="210" y="191"/>
                            </a:lnTo>
                            <a:lnTo>
                              <a:pt x="166" y="203"/>
                            </a:lnTo>
                            <a:lnTo>
                              <a:pt x="127" y="215"/>
                            </a:lnTo>
                            <a:lnTo>
                              <a:pt x="103" y="230"/>
                            </a:lnTo>
                            <a:lnTo>
                              <a:pt x="108" y="245"/>
                            </a:lnTo>
                            <a:lnTo>
                              <a:pt x="109" y="249"/>
                            </a:lnTo>
                            <a:lnTo>
                              <a:pt x="135" y="273"/>
                            </a:lnTo>
                            <a:lnTo>
                              <a:pt x="163" y="293"/>
                            </a:lnTo>
                            <a:lnTo>
                              <a:pt x="189" y="309"/>
                            </a:lnTo>
                            <a:lnTo>
                              <a:pt x="193" y="317"/>
                            </a:lnTo>
                            <a:lnTo>
                              <a:pt x="195" y="321"/>
                            </a:lnTo>
                            <a:lnTo>
                              <a:pt x="192" y="330"/>
                            </a:lnTo>
                            <a:lnTo>
                              <a:pt x="187" y="333"/>
                            </a:lnTo>
                            <a:lnTo>
                              <a:pt x="177" y="341"/>
                            </a:lnTo>
                            <a:lnTo>
                              <a:pt x="172" y="344"/>
                            </a:lnTo>
                            <a:lnTo>
                              <a:pt x="153" y="348"/>
                            </a:lnTo>
                            <a:lnTo>
                              <a:pt x="130" y="330"/>
                            </a:lnTo>
                            <a:lnTo>
                              <a:pt x="112" y="305"/>
                            </a:lnTo>
                            <a:lnTo>
                              <a:pt x="87" y="270"/>
                            </a:lnTo>
                            <a:lnTo>
                              <a:pt x="70" y="237"/>
                            </a:lnTo>
                            <a:lnTo>
                              <a:pt x="69" y="219"/>
                            </a:lnTo>
                            <a:lnTo>
                              <a:pt x="81" y="203"/>
                            </a:lnTo>
                            <a:lnTo>
                              <a:pt x="112" y="194"/>
                            </a:lnTo>
                            <a:lnTo>
                              <a:pt x="148" y="180"/>
                            </a:lnTo>
                            <a:lnTo>
                              <a:pt x="172" y="173"/>
                            </a:lnTo>
                            <a:lnTo>
                              <a:pt x="180" y="164"/>
                            </a:lnTo>
                            <a:lnTo>
                              <a:pt x="175" y="155"/>
                            </a:lnTo>
                            <a:lnTo>
                              <a:pt x="154" y="141"/>
                            </a:lnTo>
                            <a:lnTo>
                              <a:pt x="121" y="125"/>
                            </a:lnTo>
                            <a:lnTo>
                              <a:pt x="85" y="113"/>
                            </a:lnTo>
                            <a:lnTo>
                              <a:pt x="57" y="101"/>
                            </a:lnTo>
                            <a:lnTo>
                              <a:pt x="24" y="75"/>
                            </a:lnTo>
                            <a:lnTo>
                              <a:pt x="9" y="53"/>
                            </a:lnTo>
                            <a:lnTo>
                              <a:pt x="0" y="24"/>
                            </a:lnTo>
                            <a:lnTo>
                              <a:pt x="9" y="8"/>
                            </a:lnTo>
                            <a:lnTo>
                              <a:pt x="22" y="0"/>
                            </a:lnTo>
                            <a:lnTo>
                              <a:pt x="16" y="2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08" name="Freeform 52">
                        <a:extLst>
                          <a:ext uri="{FF2B5EF4-FFF2-40B4-BE49-F238E27FC236}">
                            <a16:creationId xmlns:a16="http://schemas.microsoft.com/office/drawing/2014/main" id="{835232A7-2D39-4F72-8AB7-FEB0BA75E7D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8" y="1775"/>
                        <a:ext cx="187" cy="420"/>
                      </a:xfrm>
                      <a:custGeom>
                        <a:avLst/>
                        <a:gdLst>
                          <a:gd name="T0" fmla="*/ 52 w 187"/>
                          <a:gd name="T1" fmla="*/ 0 h 420"/>
                          <a:gd name="T2" fmla="*/ 67 w 187"/>
                          <a:gd name="T3" fmla="*/ 7 h 420"/>
                          <a:gd name="T4" fmla="*/ 84 w 187"/>
                          <a:gd name="T5" fmla="*/ 21 h 420"/>
                          <a:gd name="T6" fmla="*/ 91 w 187"/>
                          <a:gd name="T7" fmla="*/ 39 h 420"/>
                          <a:gd name="T8" fmla="*/ 103 w 187"/>
                          <a:gd name="T9" fmla="*/ 69 h 420"/>
                          <a:gd name="T10" fmla="*/ 111 w 187"/>
                          <a:gd name="T11" fmla="*/ 102 h 420"/>
                          <a:gd name="T12" fmla="*/ 117 w 187"/>
                          <a:gd name="T13" fmla="*/ 133 h 420"/>
                          <a:gd name="T14" fmla="*/ 114 w 187"/>
                          <a:gd name="T15" fmla="*/ 160 h 420"/>
                          <a:gd name="T16" fmla="*/ 108 w 187"/>
                          <a:gd name="T17" fmla="*/ 181 h 420"/>
                          <a:gd name="T18" fmla="*/ 99 w 187"/>
                          <a:gd name="T19" fmla="*/ 205 h 420"/>
                          <a:gd name="T20" fmla="*/ 82 w 187"/>
                          <a:gd name="T21" fmla="*/ 235 h 420"/>
                          <a:gd name="T22" fmla="*/ 64 w 187"/>
                          <a:gd name="T23" fmla="*/ 265 h 420"/>
                          <a:gd name="T24" fmla="*/ 51 w 187"/>
                          <a:gd name="T25" fmla="*/ 286 h 420"/>
                          <a:gd name="T26" fmla="*/ 43 w 187"/>
                          <a:gd name="T27" fmla="*/ 303 h 420"/>
                          <a:gd name="T28" fmla="*/ 43 w 187"/>
                          <a:gd name="T29" fmla="*/ 319 h 420"/>
                          <a:gd name="T30" fmla="*/ 48 w 187"/>
                          <a:gd name="T31" fmla="*/ 333 h 420"/>
                          <a:gd name="T32" fmla="*/ 72 w 187"/>
                          <a:gd name="T33" fmla="*/ 340 h 420"/>
                          <a:gd name="T34" fmla="*/ 106 w 187"/>
                          <a:gd name="T35" fmla="*/ 349 h 420"/>
                          <a:gd name="T36" fmla="*/ 157 w 187"/>
                          <a:gd name="T37" fmla="*/ 366 h 420"/>
                          <a:gd name="T38" fmla="*/ 181 w 187"/>
                          <a:gd name="T39" fmla="*/ 378 h 420"/>
                          <a:gd name="T40" fmla="*/ 187 w 187"/>
                          <a:gd name="T41" fmla="*/ 391 h 420"/>
                          <a:gd name="T42" fmla="*/ 181 w 187"/>
                          <a:gd name="T43" fmla="*/ 402 h 420"/>
                          <a:gd name="T44" fmla="*/ 163 w 187"/>
                          <a:gd name="T45" fmla="*/ 414 h 420"/>
                          <a:gd name="T46" fmla="*/ 157 w 187"/>
                          <a:gd name="T47" fmla="*/ 415 h 420"/>
                          <a:gd name="T48" fmla="*/ 133 w 187"/>
                          <a:gd name="T49" fmla="*/ 420 h 420"/>
                          <a:gd name="T50" fmla="*/ 121 w 187"/>
                          <a:gd name="T51" fmla="*/ 415 h 420"/>
                          <a:gd name="T52" fmla="*/ 112 w 187"/>
                          <a:gd name="T53" fmla="*/ 405 h 420"/>
                          <a:gd name="T54" fmla="*/ 97 w 187"/>
                          <a:gd name="T55" fmla="*/ 387 h 420"/>
                          <a:gd name="T56" fmla="*/ 73 w 187"/>
                          <a:gd name="T57" fmla="*/ 370 h 420"/>
                          <a:gd name="T58" fmla="*/ 54 w 187"/>
                          <a:gd name="T59" fmla="*/ 367 h 420"/>
                          <a:gd name="T60" fmla="*/ 36 w 187"/>
                          <a:gd name="T61" fmla="*/ 367 h 420"/>
                          <a:gd name="T62" fmla="*/ 22 w 187"/>
                          <a:gd name="T63" fmla="*/ 367 h 420"/>
                          <a:gd name="T64" fmla="*/ 10 w 187"/>
                          <a:gd name="T65" fmla="*/ 360 h 420"/>
                          <a:gd name="T66" fmla="*/ 4 w 187"/>
                          <a:gd name="T67" fmla="*/ 352 h 420"/>
                          <a:gd name="T68" fmla="*/ 0 w 187"/>
                          <a:gd name="T69" fmla="*/ 339 h 420"/>
                          <a:gd name="T70" fmla="*/ 3 w 187"/>
                          <a:gd name="T71" fmla="*/ 327 h 420"/>
                          <a:gd name="T72" fmla="*/ 7 w 187"/>
                          <a:gd name="T73" fmla="*/ 307 h 420"/>
                          <a:gd name="T74" fmla="*/ 15 w 187"/>
                          <a:gd name="T75" fmla="*/ 291 h 420"/>
                          <a:gd name="T76" fmla="*/ 27 w 187"/>
                          <a:gd name="T77" fmla="*/ 264 h 420"/>
                          <a:gd name="T78" fmla="*/ 49 w 187"/>
                          <a:gd name="T79" fmla="*/ 229 h 420"/>
                          <a:gd name="T80" fmla="*/ 64 w 187"/>
                          <a:gd name="T81" fmla="*/ 201 h 420"/>
                          <a:gd name="T82" fmla="*/ 70 w 187"/>
                          <a:gd name="T83" fmla="*/ 175 h 420"/>
                          <a:gd name="T84" fmla="*/ 73 w 187"/>
                          <a:gd name="T85" fmla="*/ 150 h 420"/>
                          <a:gd name="T86" fmla="*/ 64 w 187"/>
                          <a:gd name="T87" fmla="*/ 121 h 420"/>
                          <a:gd name="T88" fmla="*/ 52 w 187"/>
                          <a:gd name="T89" fmla="*/ 97 h 420"/>
                          <a:gd name="T90" fmla="*/ 37 w 187"/>
                          <a:gd name="T91" fmla="*/ 72 h 420"/>
                          <a:gd name="T92" fmla="*/ 25 w 187"/>
                          <a:gd name="T93" fmla="*/ 51 h 420"/>
                          <a:gd name="T94" fmla="*/ 21 w 187"/>
                          <a:gd name="T95" fmla="*/ 30 h 420"/>
                          <a:gd name="T96" fmla="*/ 25 w 187"/>
                          <a:gd name="T97" fmla="*/ 16 h 420"/>
                          <a:gd name="T98" fmla="*/ 33 w 187"/>
                          <a:gd name="T99" fmla="*/ 7 h 420"/>
                          <a:gd name="T100" fmla="*/ 46 w 187"/>
                          <a:gd name="T101" fmla="*/ 3 h 420"/>
                          <a:gd name="T102" fmla="*/ 52 w 187"/>
                          <a:gd name="T103" fmla="*/ 0 h 420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w 187"/>
                          <a:gd name="T157" fmla="*/ 0 h 420"/>
                          <a:gd name="T158" fmla="*/ 187 w 187"/>
                          <a:gd name="T159" fmla="*/ 420 h 420"/>
                        </a:gdLst>
                        <a:ahLst/>
                        <a:cxnLst>
                          <a:cxn ang="T104">
                            <a:pos x="T0" y="T1"/>
                          </a:cxn>
                          <a:cxn ang="T105">
                            <a:pos x="T2" y="T3"/>
                          </a:cxn>
                          <a:cxn ang="T106">
                            <a:pos x="T4" y="T5"/>
                          </a:cxn>
                          <a:cxn ang="T107">
                            <a:pos x="T6" y="T7"/>
                          </a:cxn>
                          <a:cxn ang="T108">
                            <a:pos x="T8" y="T9"/>
                          </a:cxn>
                          <a:cxn ang="T109">
                            <a:pos x="T10" y="T11"/>
                          </a:cxn>
                          <a:cxn ang="T110">
                            <a:pos x="T12" y="T13"/>
                          </a:cxn>
                          <a:cxn ang="T111">
                            <a:pos x="T14" y="T15"/>
                          </a:cxn>
                          <a:cxn ang="T112">
                            <a:pos x="T16" y="T17"/>
                          </a:cxn>
                          <a:cxn ang="T113">
                            <a:pos x="T18" y="T19"/>
                          </a:cxn>
                          <a:cxn ang="T114">
                            <a:pos x="T20" y="T21"/>
                          </a:cxn>
                          <a:cxn ang="T115">
                            <a:pos x="T22" y="T23"/>
                          </a:cxn>
                          <a:cxn ang="T116">
                            <a:pos x="T24" y="T25"/>
                          </a:cxn>
                          <a:cxn ang="T117">
                            <a:pos x="T26" y="T27"/>
                          </a:cxn>
                          <a:cxn ang="T118">
                            <a:pos x="T28" y="T29"/>
                          </a:cxn>
                          <a:cxn ang="T119">
                            <a:pos x="T30" y="T31"/>
                          </a:cxn>
                          <a:cxn ang="T120">
                            <a:pos x="T32" y="T33"/>
                          </a:cxn>
                          <a:cxn ang="T121">
                            <a:pos x="T34" y="T35"/>
                          </a:cxn>
                          <a:cxn ang="T122">
                            <a:pos x="T36" y="T37"/>
                          </a:cxn>
                          <a:cxn ang="T123">
                            <a:pos x="T38" y="T39"/>
                          </a:cxn>
                          <a:cxn ang="T124">
                            <a:pos x="T40" y="T41"/>
                          </a:cxn>
                          <a:cxn ang="T125">
                            <a:pos x="T42" y="T43"/>
                          </a:cxn>
                          <a:cxn ang="T126">
                            <a:pos x="T44" y="T45"/>
                          </a:cxn>
                          <a:cxn ang="T127">
                            <a:pos x="T46" y="T47"/>
                          </a:cxn>
                          <a:cxn ang="T128">
                            <a:pos x="T48" y="T49"/>
                          </a:cxn>
                          <a:cxn ang="T129">
                            <a:pos x="T50" y="T51"/>
                          </a:cxn>
                          <a:cxn ang="T130">
                            <a:pos x="T52" y="T53"/>
                          </a:cxn>
                          <a:cxn ang="T131">
                            <a:pos x="T54" y="T55"/>
                          </a:cxn>
                          <a:cxn ang="T132">
                            <a:pos x="T56" y="T57"/>
                          </a:cxn>
                          <a:cxn ang="T133">
                            <a:pos x="T58" y="T59"/>
                          </a:cxn>
                          <a:cxn ang="T134">
                            <a:pos x="T60" y="T61"/>
                          </a:cxn>
                          <a:cxn ang="T135">
                            <a:pos x="T62" y="T63"/>
                          </a:cxn>
                          <a:cxn ang="T136">
                            <a:pos x="T64" y="T65"/>
                          </a:cxn>
                          <a:cxn ang="T137">
                            <a:pos x="T66" y="T67"/>
                          </a:cxn>
                          <a:cxn ang="T138">
                            <a:pos x="T68" y="T69"/>
                          </a:cxn>
                          <a:cxn ang="T139">
                            <a:pos x="T70" y="T71"/>
                          </a:cxn>
                          <a:cxn ang="T140">
                            <a:pos x="T72" y="T73"/>
                          </a:cxn>
                          <a:cxn ang="T141">
                            <a:pos x="T74" y="T75"/>
                          </a:cxn>
                          <a:cxn ang="T142">
                            <a:pos x="T76" y="T77"/>
                          </a:cxn>
                          <a:cxn ang="T143">
                            <a:pos x="T78" y="T79"/>
                          </a:cxn>
                          <a:cxn ang="T144">
                            <a:pos x="T80" y="T81"/>
                          </a:cxn>
                          <a:cxn ang="T145">
                            <a:pos x="T82" y="T83"/>
                          </a:cxn>
                          <a:cxn ang="T146">
                            <a:pos x="T84" y="T85"/>
                          </a:cxn>
                          <a:cxn ang="T147">
                            <a:pos x="T86" y="T87"/>
                          </a:cxn>
                          <a:cxn ang="T148">
                            <a:pos x="T88" y="T89"/>
                          </a:cxn>
                          <a:cxn ang="T149">
                            <a:pos x="T90" y="T91"/>
                          </a:cxn>
                          <a:cxn ang="T150">
                            <a:pos x="T92" y="T93"/>
                          </a:cxn>
                          <a:cxn ang="T151">
                            <a:pos x="T94" y="T95"/>
                          </a:cxn>
                          <a:cxn ang="T152">
                            <a:pos x="T96" y="T97"/>
                          </a:cxn>
                          <a:cxn ang="T153">
                            <a:pos x="T98" y="T99"/>
                          </a:cxn>
                          <a:cxn ang="T154">
                            <a:pos x="T100" y="T101"/>
                          </a:cxn>
                          <a:cxn ang="T155">
                            <a:pos x="T102" y="T103"/>
                          </a:cxn>
                        </a:cxnLst>
                        <a:rect l="T156" t="T157" r="T158" b="T159"/>
                        <a:pathLst>
                          <a:path w="187" h="420">
                            <a:moveTo>
                              <a:pt x="52" y="0"/>
                            </a:moveTo>
                            <a:lnTo>
                              <a:pt x="67" y="7"/>
                            </a:lnTo>
                            <a:lnTo>
                              <a:pt x="84" y="21"/>
                            </a:lnTo>
                            <a:lnTo>
                              <a:pt x="91" y="39"/>
                            </a:lnTo>
                            <a:lnTo>
                              <a:pt x="103" y="69"/>
                            </a:lnTo>
                            <a:lnTo>
                              <a:pt x="111" y="102"/>
                            </a:lnTo>
                            <a:lnTo>
                              <a:pt x="117" y="133"/>
                            </a:lnTo>
                            <a:lnTo>
                              <a:pt x="114" y="160"/>
                            </a:lnTo>
                            <a:lnTo>
                              <a:pt x="108" y="181"/>
                            </a:lnTo>
                            <a:lnTo>
                              <a:pt x="99" y="205"/>
                            </a:lnTo>
                            <a:lnTo>
                              <a:pt x="82" y="235"/>
                            </a:lnTo>
                            <a:lnTo>
                              <a:pt x="64" y="265"/>
                            </a:lnTo>
                            <a:lnTo>
                              <a:pt x="51" y="286"/>
                            </a:lnTo>
                            <a:lnTo>
                              <a:pt x="43" y="303"/>
                            </a:lnTo>
                            <a:lnTo>
                              <a:pt x="43" y="319"/>
                            </a:lnTo>
                            <a:lnTo>
                              <a:pt x="48" y="333"/>
                            </a:lnTo>
                            <a:lnTo>
                              <a:pt x="72" y="340"/>
                            </a:lnTo>
                            <a:lnTo>
                              <a:pt x="106" y="349"/>
                            </a:lnTo>
                            <a:lnTo>
                              <a:pt x="157" y="366"/>
                            </a:lnTo>
                            <a:lnTo>
                              <a:pt x="181" y="378"/>
                            </a:lnTo>
                            <a:lnTo>
                              <a:pt x="187" y="391"/>
                            </a:lnTo>
                            <a:lnTo>
                              <a:pt x="181" y="402"/>
                            </a:lnTo>
                            <a:lnTo>
                              <a:pt x="163" y="414"/>
                            </a:lnTo>
                            <a:lnTo>
                              <a:pt x="157" y="415"/>
                            </a:lnTo>
                            <a:lnTo>
                              <a:pt x="133" y="420"/>
                            </a:lnTo>
                            <a:lnTo>
                              <a:pt x="121" y="415"/>
                            </a:lnTo>
                            <a:lnTo>
                              <a:pt x="112" y="405"/>
                            </a:lnTo>
                            <a:lnTo>
                              <a:pt x="97" y="387"/>
                            </a:lnTo>
                            <a:lnTo>
                              <a:pt x="73" y="370"/>
                            </a:lnTo>
                            <a:lnTo>
                              <a:pt x="54" y="367"/>
                            </a:lnTo>
                            <a:lnTo>
                              <a:pt x="36" y="367"/>
                            </a:lnTo>
                            <a:lnTo>
                              <a:pt x="22" y="367"/>
                            </a:lnTo>
                            <a:lnTo>
                              <a:pt x="10" y="360"/>
                            </a:lnTo>
                            <a:lnTo>
                              <a:pt x="4" y="352"/>
                            </a:lnTo>
                            <a:lnTo>
                              <a:pt x="0" y="339"/>
                            </a:lnTo>
                            <a:lnTo>
                              <a:pt x="3" y="327"/>
                            </a:lnTo>
                            <a:lnTo>
                              <a:pt x="7" y="307"/>
                            </a:lnTo>
                            <a:lnTo>
                              <a:pt x="15" y="291"/>
                            </a:lnTo>
                            <a:lnTo>
                              <a:pt x="27" y="264"/>
                            </a:lnTo>
                            <a:lnTo>
                              <a:pt x="49" y="229"/>
                            </a:lnTo>
                            <a:lnTo>
                              <a:pt x="64" y="201"/>
                            </a:lnTo>
                            <a:lnTo>
                              <a:pt x="70" y="175"/>
                            </a:lnTo>
                            <a:lnTo>
                              <a:pt x="73" y="150"/>
                            </a:lnTo>
                            <a:lnTo>
                              <a:pt x="64" y="121"/>
                            </a:lnTo>
                            <a:lnTo>
                              <a:pt x="52" y="97"/>
                            </a:lnTo>
                            <a:lnTo>
                              <a:pt x="37" y="72"/>
                            </a:lnTo>
                            <a:lnTo>
                              <a:pt x="25" y="51"/>
                            </a:lnTo>
                            <a:lnTo>
                              <a:pt x="21" y="30"/>
                            </a:lnTo>
                            <a:lnTo>
                              <a:pt x="25" y="16"/>
                            </a:lnTo>
                            <a:lnTo>
                              <a:pt x="33" y="7"/>
                            </a:lnTo>
                            <a:lnTo>
                              <a:pt x="46" y="3"/>
                            </a:lnTo>
                            <a:lnTo>
                              <a:pt x="52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09" name="Freeform 53">
                        <a:extLst>
                          <a:ext uri="{FF2B5EF4-FFF2-40B4-BE49-F238E27FC236}">
                            <a16:creationId xmlns:a16="http://schemas.microsoft.com/office/drawing/2014/main" id="{1E19C827-735F-43F3-B867-98EBB5C9A2C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89" y="1773"/>
                        <a:ext cx="165" cy="450"/>
                      </a:xfrm>
                      <a:custGeom>
                        <a:avLst/>
                        <a:gdLst>
                          <a:gd name="T0" fmla="*/ 81 w 165"/>
                          <a:gd name="T1" fmla="*/ 49 h 450"/>
                          <a:gd name="T2" fmla="*/ 97 w 165"/>
                          <a:gd name="T3" fmla="*/ 25 h 450"/>
                          <a:gd name="T4" fmla="*/ 123 w 165"/>
                          <a:gd name="T5" fmla="*/ 3 h 450"/>
                          <a:gd name="T6" fmla="*/ 147 w 165"/>
                          <a:gd name="T7" fmla="*/ 0 h 450"/>
                          <a:gd name="T8" fmla="*/ 160 w 165"/>
                          <a:gd name="T9" fmla="*/ 15 h 450"/>
                          <a:gd name="T10" fmla="*/ 165 w 165"/>
                          <a:gd name="T11" fmla="*/ 37 h 450"/>
                          <a:gd name="T12" fmla="*/ 157 w 165"/>
                          <a:gd name="T13" fmla="*/ 60 h 450"/>
                          <a:gd name="T14" fmla="*/ 141 w 165"/>
                          <a:gd name="T15" fmla="*/ 75 h 450"/>
                          <a:gd name="T16" fmla="*/ 112 w 165"/>
                          <a:gd name="T17" fmla="*/ 97 h 450"/>
                          <a:gd name="T18" fmla="*/ 93 w 165"/>
                          <a:gd name="T19" fmla="*/ 120 h 450"/>
                          <a:gd name="T20" fmla="*/ 82 w 165"/>
                          <a:gd name="T21" fmla="*/ 144 h 450"/>
                          <a:gd name="T22" fmla="*/ 78 w 165"/>
                          <a:gd name="T23" fmla="*/ 168 h 450"/>
                          <a:gd name="T24" fmla="*/ 76 w 165"/>
                          <a:gd name="T25" fmla="*/ 195 h 450"/>
                          <a:gd name="T26" fmla="*/ 82 w 165"/>
                          <a:gd name="T27" fmla="*/ 223 h 450"/>
                          <a:gd name="T28" fmla="*/ 82 w 165"/>
                          <a:gd name="T29" fmla="*/ 228 h 450"/>
                          <a:gd name="T30" fmla="*/ 90 w 165"/>
                          <a:gd name="T31" fmla="*/ 261 h 450"/>
                          <a:gd name="T32" fmla="*/ 97 w 165"/>
                          <a:gd name="T33" fmla="*/ 294 h 450"/>
                          <a:gd name="T34" fmla="*/ 108 w 165"/>
                          <a:gd name="T35" fmla="*/ 327 h 450"/>
                          <a:gd name="T36" fmla="*/ 118 w 165"/>
                          <a:gd name="T37" fmla="*/ 351 h 450"/>
                          <a:gd name="T38" fmla="*/ 121 w 165"/>
                          <a:gd name="T39" fmla="*/ 369 h 450"/>
                          <a:gd name="T40" fmla="*/ 114 w 165"/>
                          <a:gd name="T41" fmla="*/ 376 h 450"/>
                          <a:gd name="T42" fmla="*/ 96 w 165"/>
                          <a:gd name="T43" fmla="*/ 385 h 450"/>
                          <a:gd name="T44" fmla="*/ 78 w 165"/>
                          <a:gd name="T45" fmla="*/ 405 h 450"/>
                          <a:gd name="T46" fmla="*/ 67 w 165"/>
                          <a:gd name="T47" fmla="*/ 433 h 450"/>
                          <a:gd name="T48" fmla="*/ 63 w 165"/>
                          <a:gd name="T49" fmla="*/ 447 h 450"/>
                          <a:gd name="T50" fmla="*/ 58 w 165"/>
                          <a:gd name="T51" fmla="*/ 450 h 450"/>
                          <a:gd name="T52" fmla="*/ 48 w 165"/>
                          <a:gd name="T53" fmla="*/ 450 h 450"/>
                          <a:gd name="T54" fmla="*/ 13 w 165"/>
                          <a:gd name="T55" fmla="*/ 438 h 450"/>
                          <a:gd name="T56" fmla="*/ 0 w 165"/>
                          <a:gd name="T57" fmla="*/ 424 h 450"/>
                          <a:gd name="T58" fmla="*/ 3 w 165"/>
                          <a:gd name="T59" fmla="*/ 411 h 450"/>
                          <a:gd name="T60" fmla="*/ 13 w 165"/>
                          <a:gd name="T61" fmla="*/ 396 h 450"/>
                          <a:gd name="T62" fmla="*/ 31 w 165"/>
                          <a:gd name="T63" fmla="*/ 381 h 450"/>
                          <a:gd name="T64" fmla="*/ 61 w 165"/>
                          <a:gd name="T65" fmla="*/ 364 h 450"/>
                          <a:gd name="T66" fmla="*/ 72 w 165"/>
                          <a:gd name="T67" fmla="*/ 349 h 450"/>
                          <a:gd name="T68" fmla="*/ 73 w 165"/>
                          <a:gd name="T69" fmla="*/ 325 h 450"/>
                          <a:gd name="T70" fmla="*/ 69 w 165"/>
                          <a:gd name="T71" fmla="*/ 286 h 450"/>
                          <a:gd name="T72" fmla="*/ 55 w 165"/>
                          <a:gd name="T73" fmla="*/ 241 h 450"/>
                          <a:gd name="T74" fmla="*/ 48 w 165"/>
                          <a:gd name="T75" fmla="*/ 195 h 450"/>
                          <a:gd name="T76" fmla="*/ 42 w 165"/>
                          <a:gd name="T77" fmla="*/ 154 h 450"/>
                          <a:gd name="T78" fmla="*/ 43 w 165"/>
                          <a:gd name="T79" fmla="*/ 127 h 450"/>
                          <a:gd name="T80" fmla="*/ 49 w 165"/>
                          <a:gd name="T81" fmla="*/ 100 h 450"/>
                          <a:gd name="T82" fmla="*/ 58 w 165"/>
                          <a:gd name="T83" fmla="*/ 78 h 450"/>
                          <a:gd name="T84" fmla="*/ 72 w 165"/>
                          <a:gd name="T85" fmla="*/ 57 h 450"/>
                          <a:gd name="T86" fmla="*/ 81 w 165"/>
                          <a:gd name="T87" fmla="*/ 49 h 450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w 165"/>
                          <a:gd name="T133" fmla="*/ 0 h 450"/>
                          <a:gd name="T134" fmla="*/ 165 w 165"/>
                          <a:gd name="T135" fmla="*/ 450 h 450"/>
                        </a:gdLst>
                        <a:ahLst/>
                        <a:cxnLst>
                          <a:cxn ang="T88">
                            <a:pos x="T0" y="T1"/>
                          </a:cxn>
                          <a:cxn ang="T89">
                            <a:pos x="T2" y="T3"/>
                          </a:cxn>
                          <a:cxn ang="T90">
                            <a:pos x="T4" y="T5"/>
                          </a:cxn>
                          <a:cxn ang="T91">
                            <a:pos x="T6" y="T7"/>
                          </a:cxn>
                          <a:cxn ang="T92">
                            <a:pos x="T8" y="T9"/>
                          </a:cxn>
                          <a:cxn ang="T93">
                            <a:pos x="T10" y="T11"/>
                          </a:cxn>
                          <a:cxn ang="T94">
                            <a:pos x="T12" y="T13"/>
                          </a:cxn>
                          <a:cxn ang="T95">
                            <a:pos x="T14" y="T15"/>
                          </a:cxn>
                          <a:cxn ang="T96">
                            <a:pos x="T16" y="T17"/>
                          </a:cxn>
                          <a:cxn ang="T97">
                            <a:pos x="T18" y="T19"/>
                          </a:cxn>
                          <a:cxn ang="T98">
                            <a:pos x="T20" y="T21"/>
                          </a:cxn>
                          <a:cxn ang="T99">
                            <a:pos x="T22" y="T23"/>
                          </a:cxn>
                          <a:cxn ang="T100">
                            <a:pos x="T24" y="T25"/>
                          </a:cxn>
                          <a:cxn ang="T101">
                            <a:pos x="T26" y="T27"/>
                          </a:cxn>
                          <a:cxn ang="T102">
                            <a:pos x="T28" y="T29"/>
                          </a:cxn>
                          <a:cxn ang="T103">
                            <a:pos x="T30" y="T31"/>
                          </a:cxn>
                          <a:cxn ang="T104">
                            <a:pos x="T32" y="T33"/>
                          </a:cxn>
                          <a:cxn ang="T105">
                            <a:pos x="T34" y="T35"/>
                          </a:cxn>
                          <a:cxn ang="T106">
                            <a:pos x="T36" y="T37"/>
                          </a:cxn>
                          <a:cxn ang="T107">
                            <a:pos x="T38" y="T39"/>
                          </a:cxn>
                          <a:cxn ang="T108">
                            <a:pos x="T40" y="T41"/>
                          </a:cxn>
                          <a:cxn ang="T109">
                            <a:pos x="T42" y="T43"/>
                          </a:cxn>
                          <a:cxn ang="T110">
                            <a:pos x="T44" y="T45"/>
                          </a:cxn>
                          <a:cxn ang="T111">
                            <a:pos x="T46" y="T47"/>
                          </a:cxn>
                          <a:cxn ang="T112">
                            <a:pos x="T48" y="T49"/>
                          </a:cxn>
                          <a:cxn ang="T113">
                            <a:pos x="T50" y="T51"/>
                          </a:cxn>
                          <a:cxn ang="T114">
                            <a:pos x="T52" y="T53"/>
                          </a:cxn>
                          <a:cxn ang="T115">
                            <a:pos x="T54" y="T55"/>
                          </a:cxn>
                          <a:cxn ang="T116">
                            <a:pos x="T56" y="T57"/>
                          </a:cxn>
                          <a:cxn ang="T117">
                            <a:pos x="T58" y="T59"/>
                          </a:cxn>
                          <a:cxn ang="T118">
                            <a:pos x="T60" y="T61"/>
                          </a:cxn>
                          <a:cxn ang="T119">
                            <a:pos x="T62" y="T63"/>
                          </a:cxn>
                          <a:cxn ang="T120">
                            <a:pos x="T64" y="T65"/>
                          </a:cxn>
                          <a:cxn ang="T121">
                            <a:pos x="T66" y="T67"/>
                          </a:cxn>
                          <a:cxn ang="T122">
                            <a:pos x="T68" y="T69"/>
                          </a:cxn>
                          <a:cxn ang="T123">
                            <a:pos x="T70" y="T71"/>
                          </a:cxn>
                          <a:cxn ang="T124">
                            <a:pos x="T72" y="T73"/>
                          </a:cxn>
                          <a:cxn ang="T125">
                            <a:pos x="T74" y="T75"/>
                          </a:cxn>
                          <a:cxn ang="T126">
                            <a:pos x="T76" y="T77"/>
                          </a:cxn>
                          <a:cxn ang="T127">
                            <a:pos x="T78" y="T79"/>
                          </a:cxn>
                          <a:cxn ang="T128">
                            <a:pos x="T80" y="T81"/>
                          </a:cxn>
                          <a:cxn ang="T129">
                            <a:pos x="T82" y="T83"/>
                          </a:cxn>
                          <a:cxn ang="T130">
                            <a:pos x="T84" y="T85"/>
                          </a:cxn>
                          <a:cxn ang="T131">
                            <a:pos x="T86" y="T87"/>
                          </a:cxn>
                        </a:cxnLst>
                        <a:rect l="T132" t="T133" r="T134" b="T135"/>
                        <a:pathLst>
                          <a:path w="165" h="450">
                            <a:moveTo>
                              <a:pt x="81" y="49"/>
                            </a:moveTo>
                            <a:lnTo>
                              <a:pt x="97" y="25"/>
                            </a:lnTo>
                            <a:lnTo>
                              <a:pt x="123" y="3"/>
                            </a:lnTo>
                            <a:lnTo>
                              <a:pt x="147" y="0"/>
                            </a:lnTo>
                            <a:lnTo>
                              <a:pt x="160" y="15"/>
                            </a:lnTo>
                            <a:lnTo>
                              <a:pt x="165" y="37"/>
                            </a:lnTo>
                            <a:lnTo>
                              <a:pt x="157" y="60"/>
                            </a:lnTo>
                            <a:lnTo>
                              <a:pt x="141" y="75"/>
                            </a:lnTo>
                            <a:lnTo>
                              <a:pt x="112" y="97"/>
                            </a:lnTo>
                            <a:lnTo>
                              <a:pt x="93" y="120"/>
                            </a:lnTo>
                            <a:lnTo>
                              <a:pt x="82" y="144"/>
                            </a:lnTo>
                            <a:lnTo>
                              <a:pt x="78" y="168"/>
                            </a:lnTo>
                            <a:lnTo>
                              <a:pt x="76" y="195"/>
                            </a:lnTo>
                            <a:lnTo>
                              <a:pt x="82" y="223"/>
                            </a:lnTo>
                            <a:lnTo>
                              <a:pt x="82" y="228"/>
                            </a:lnTo>
                            <a:lnTo>
                              <a:pt x="90" y="261"/>
                            </a:lnTo>
                            <a:lnTo>
                              <a:pt x="97" y="294"/>
                            </a:lnTo>
                            <a:lnTo>
                              <a:pt x="108" y="327"/>
                            </a:lnTo>
                            <a:lnTo>
                              <a:pt x="118" y="351"/>
                            </a:lnTo>
                            <a:lnTo>
                              <a:pt x="121" y="369"/>
                            </a:lnTo>
                            <a:lnTo>
                              <a:pt x="114" y="376"/>
                            </a:lnTo>
                            <a:lnTo>
                              <a:pt x="96" y="385"/>
                            </a:lnTo>
                            <a:lnTo>
                              <a:pt x="78" y="405"/>
                            </a:lnTo>
                            <a:lnTo>
                              <a:pt x="67" y="433"/>
                            </a:lnTo>
                            <a:lnTo>
                              <a:pt x="63" y="447"/>
                            </a:lnTo>
                            <a:lnTo>
                              <a:pt x="58" y="450"/>
                            </a:lnTo>
                            <a:lnTo>
                              <a:pt x="48" y="450"/>
                            </a:lnTo>
                            <a:lnTo>
                              <a:pt x="13" y="438"/>
                            </a:lnTo>
                            <a:lnTo>
                              <a:pt x="0" y="424"/>
                            </a:lnTo>
                            <a:lnTo>
                              <a:pt x="3" y="411"/>
                            </a:lnTo>
                            <a:lnTo>
                              <a:pt x="13" y="396"/>
                            </a:lnTo>
                            <a:lnTo>
                              <a:pt x="31" y="381"/>
                            </a:lnTo>
                            <a:lnTo>
                              <a:pt x="61" y="364"/>
                            </a:lnTo>
                            <a:lnTo>
                              <a:pt x="72" y="349"/>
                            </a:lnTo>
                            <a:lnTo>
                              <a:pt x="73" y="325"/>
                            </a:lnTo>
                            <a:lnTo>
                              <a:pt x="69" y="286"/>
                            </a:lnTo>
                            <a:lnTo>
                              <a:pt x="55" y="241"/>
                            </a:lnTo>
                            <a:lnTo>
                              <a:pt x="48" y="195"/>
                            </a:lnTo>
                            <a:lnTo>
                              <a:pt x="42" y="154"/>
                            </a:lnTo>
                            <a:lnTo>
                              <a:pt x="43" y="127"/>
                            </a:lnTo>
                            <a:lnTo>
                              <a:pt x="49" y="100"/>
                            </a:lnTo>
                            <a:lnTo>
                              <a:pt x="58" y="78"/>
                            </a:lnTo>
                            <a:lnTo>
                              <a:pt x="72" y="57"/>
                            </a:lnTo>
                            <a:lnTo>
                              <a:pt x="81" y="4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10" name="Freeform 54">
                        <a:extLst>
                          <a:ext uri="{FF2B5EF4-FFF2-40B4-BE49-F238E27FC236}">
                            <a16:creationId xmlns:a16="http://schemas.microsoft.com/office/drawing/2014/main" id="{279D6CAC-53E2-49DB-A940-400324876C4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93" y="1767"/>
                        <a:ext cx="488" cy="476"/>
                      </a:xfrm>
                      <a:custGeom>
                        <a:avLst/>
                        <a:gdLst>
                          <a:gd name="T0" fmla="*/ 480 w 488"/>
                          <a:gd name="T1" fmla="*/ 0 h 476"/>
                          <a:gd name="T2" fmla="*/ 432 w 488"/>
                          <a:gd name="T3" fmla="*/ 19 h 476"/>
                          <a:gd name="T4" fmla="*/ 402 w 488"/>
                          <a:gd name="T5" fmla="*/ 45 h 476"/>
                          <a:gd name="T6" fmla="*/ 381 w 488"/>
                          <a:gd name="T7" fmla="*/ 81 h 476"/>
                          <a:gd name="T8" fmla="*/ 363 w 488"/>
                          <a:gd name="T9" fmla="*/ 118 h 476"/>
                          <a:gd name="T10" fmla="*/ 352 w 488"/>
                          <a:gd name="T11" fmla="*/ 160 h 476"/>
                          <a:gd name="T12" fmla="*/ 346 w 488"/>
                          <a:gd name="T13" fmla="*/ 202 h 476"/>
                          <a:gd name="T14" fmla="*/ 337 w 488"/>
                          <a:gd name="T15" fmla="*/ 241 h 476"/>
                          <a:gd name="T16" fmla="*/ 327 w 488"/>
                          <a:gd name="T17" fmla="*/ 265 h 476"/>
                          <a:gd name="T18" fmla="*/ 313 w 488"/>
                          <a:gd name="T19" fmla="*/ 283 h 476"/>
                          <a:gd name="T20" fmla="*/ 294 w 488"/>
                          <a:gd name="T21" fmla="*/ 300 h 476"/>
                          <a:gd name="T22" fmla="*/ 289 w 488"/>
                          <a:gd name="T23" fmla="*/ 301 h 476"/>
                          <a:gd name="T24" fmla="*/ 264 w 488"/>
                          <a:gd name="T25" fmla="*/ 316 h 476"/>
                          <a:gd name="T26" fmla="*/ 223 w 488"/>
                          <a:gd name="T27" fmla="*/ 334 h 476"/>
                          <a:gd name="T28" fmla="*/ 184 w 488"/>
                          <a:gd name="T29" fmla="*/ 354 h 476"/>
                          <a:gd name="T30" fmla="*/ 148 w 488"/>
                          <a:gd name="T31" fmla="*/ 367 h 476"/>
                          <a:gd name="T32" fmla="*/ 127 w 488"/>
                          <a:gd name="T33" fmla="*/ 333 h 476"/>
                          <a:gd name="T34" fmla="*/ 127 w 488"/>
                          <a:gd name="T35" fmla="*/ 337 h 476"/>
                          <a:gd name="T36" fmla="*/ 111 w 488"/>
                          <a:gd name="T37" fmla="*/ 373 h 476"/>
                          <a:gd name="T38" fmla="*/ 88 w 488"/>
                          <a:gd name="T39" fmla="*/ 405 h 476"/>
                          <a:gd name="T40" fmla="*/ 51 w 488"/>
                          <a:gd name="T41" fmla="*/ 435 h 476"/>
                          <a:gd name="T42" fmla="*/ 12 w 488"/>
                          <a:gd name="T43" fmla="*/ 460 h 476"/>
                          <a:gd name="T44" fmla="*/ 0 w 488"/>
                          <a:gd name="T45" fmla="*/ 469 h 476"/>
                          <a:gd name="T46" fmla="*/ 10 w 488"/>
                          <a:gd name="T47" fmla="*/ 474 h 476"/>
                          <a:gd name="T48" fmla="*/ 6 w 488"/>
                          <a:gd name="T49" fmla="*/ 476 h 476"/>
                          <a:gd name="T50" fmla="*/ 64 w 488"/>
                          <a:gd name="T51" fmla="*/ 459 h 476"/>
                          <a:gd name="T52" fmla="*/ 118 w 488"/>
                          <a:gd name="T53" fmla="*/ 448 h 476"/>
                          <a:gd name="T54" fmla="*/ 175 w 488"/>
                          <a:gd name="T55" fmla="*/ 438 h 476"/>
                          <a:gd name="T56" fmla="*/ 204 w 488"/>
                          <a:gd name="T57" fmla="*/ 436 h 476"/>
                          <a:gd name="T58" fmla="*/ 168 w 488"/>
                          <a:gd name="T59" fmla="*/ 393 h 476"/>
                          <a:gd name="T60" fmla="*/ 163 w 488"/>
                          <a:gd name="T61" fmla="*/ 396 h 476"/>
                          <a:gd name="T62" fmla="*/ 217 w 488"/>
                          <a:gd name="T63" fmla="*/ 366 h 476"/>
                          <a:gd name="T64" fmla="*/ 262 w 488"/>
                          <a:gd name="T65" fmla="*/ 342 h 476"/>
                          <a:gd name="T66" fmla="*/ 298 w 488"/>
                          <a:gd name="T67" fmla="*/ 324 h 476"/>
                          <a:gd name="T68" fmla="*/ 328 w 488"/>
                          <a:gd name="T69" fmla="*/ 301 h 476"/>
                          <a:gd name="T70" fmla="*/ 346 w 488"/>
                          <a:gd name="T71" fmla="*/ 279 h 476"/>
                          <a:gd name="T72" fmla="*/ 358 w 488"/>
                          <a:gd name="T73" fmla="*/ 249 h 476"/>
                          <a:gd name="T74" fmla="*/ 367 w 488"/>
                          <a:gd name="T75" fmla="*/ 208 h 476"/>
                          <a:gd name="T76" fmla="*/ 375 w 488"/>
                          <a:gd name="T77" fmla="*/ 171 h 476"/>
                          <a:gd name="T78" fmla="*/ 384 w 488"/>
                          <a:gd name="T79" fmla="*/ 135 h 476"/>
                          <a:gd name="T80" fmla="*/ 394 w 488"/>
                          <a:gd name="T81" fmla="*/ 99 h 476"/>
                          <a:gd name="T82" fmla="*/ 412 w 488"/>
                          <a:gd name="T83" fmla="*/ 69 h 476"/>
                          <a:gd name="T84" fmla="*/ 433 w 488"/>
                          <a:gd name="T85" fmla="*/ 48 h 476"/>
                          <a:gd name="T86" fmla="*/ 465 w 488"/>
                          <a:gd name="T87" fmla="*/ 33 h 476"/>
                          <a:gd name="T88" fmla="*/ 488 w 488"/>
                          <a:gd name="T89" fmla="*/ 22 h 476"/>
                          <a:gd name="T90" fmla="*/ 480 w 488"/>
                          <a:gd name="T91" fmla="*/ 0 h 47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w 488"/>
                          <a:gd name="T139" fmla="*/ 0 h 476"/>
                          <a:gd name="T140" fmla="*/ 488 w 488"/>
                          <a:gd name="T141" fmla="*/ 476 h 476"/>
                        </a:gdLst>
                        <a:ahLst/>
                        <a:cxnLst>
                          <a:cxn ang="T92">
                            <a:pos x="T0" y="T1"/>
                          </a:cxn>
                          <a:cxn ang="T93">
                            <a:pos x="T2" y="T3"/>
                          </a:cxn>
                          <a:cxn ang="T94">
                            <a:pos x="T4" y="T5"/>
                          </a:cxn>
                          <a:cxn ang="T95">
                            <a:pos x="T6" y="T7"/>
                          </a:cxn>
                          <a:cxn ang="T96">
                            <a:pos x="T8" y="T9"/>
                          </a:cxn>
                          <a:cxn ang="T97">
                            <a:pos x="T10" y="T11"/>
                          </a:cxn>
                          <a:cxn ang="T98">
                            <a:pos x="T12" y="T13"/>
                          </a:cxn>
                          <a:cxn ang="T99">
                            <a:pos x="T14" y="T15"/>
                          </a:cxn>
                          <a:cxn ang="T100">
                            <a:pos x="T16" y="T17"/>
                          </a:cxn>
                          <a:cxn ang="T101">
                            <a:pos x="T18" y="T19"/>
                          </a:cxn>
                          <a:cxn ang="T102">
                            <a:pos x="T20" y="T21"/>
                          </a:cxn>
                          <a:cxn ang="T103">
                            <a:pos x="T22" y="T23"/>
                          </a:cxn>
                          <a:cxn ang="T104">
                            <a:pos x="T24" y="T25"/>
                          </a:cxn>
                          <a:cxn ang="T105">
                            <a:pos x="T26" y="T27"/>
                          </a:cxn>
                          <a:cxn ang="T106">
                            <a:pos x="T28" y="T29"/>
                          </a:cxn>
                          <a:cxn ang="T107">
                            <a:pos x="T30" y="T31"/>
                          </a:cxn>
                          <a:cxn ang="T108">
                            <a:pos x="T32" y="T33"/>
                          </a:cxn>
                          <a:cxn ang="T109">
                            <a:pos x="T34" y="T35"/>
                          </a:cxn>
                          <a:cxn ang="T110">
                            <a:pos x="T36" y="T37"/>
                          </a:cxn>
                          <a:cxn ang="T111">
                            <a:pos x="T38" y="T39"/>
                          </a:cxn>
                          <a:cxn ang="T112">
                            <a:pos x="T40" y="T41"/>
                          </a:cxn>
                          <a:cxn ang="T113">
                            <a:pos x="T42" y="T43"/>
                          </a:cxn>
                          <a:cxn ang="T114">
                            <a:pos x="T44" y="T45"/>
                          </a:cxn>
                          <a:cxn ang="T115">
                            <a:pos x="T46" y="T47"/>
                          </a:cxn>
                          <a:cxn ang="T116">
                            <a:pos x="T48" y="T49"/>
                          </a:cxn>
                          <a:cxn ang="T117">
                            <a:pos x="T50" y="T51"/>
                          </a:cxn>
                          <a:cxn ang="T118">
                            <a:pos x="T52" y="T53"/>
                          </a:cxn>
                          <a:cxn ang="T119">
                            <a:pos x="T54" y="T55"/>
                          </a:cxn>
                          <a:cxn ang="T120">
                            <a:pos x="T56" y="T57"/>
                          </a:cxn>
                          <a:cxn ang="T121">
                            <a:pos x="T58" y="T59"/>
                          </a:cxn>
                          <a:cxn ang="T122">
                            <a:pos x="T60" y="T61"/>
                          </a:cxn>
                          <a:cxn ang="T123">
                            <a:pos x="T62" y="T63"/>
                          </a:cxn>
                          <a:cxn ang="T124">
                            <a:pos x="T64" y="T65"/>
                          </a:cxn>
                          <a:cxn ang="T125">
                            <a:pos x="T66" y="T67"/>
                          </a:cxn>
                          <a:cxn ang="T126">
                            <a:pos x="T68" y="T69"/>
                          </a:cxn>
                          <a:cxn ang="T127">
                            <a:pos x="T70" y="T71"/>
                          </a:cxn>
                          <a:cxn ang="T128">
                            <a:pos x="T72" y="T73"/>
                          </a:cxn>
                          <a:cxn ang="T129">
                            <a:pos x="T74" y="T75"/>
                          </a:cxn>
                          <a:cxn ang="T130">
                            <a:pos x="T76" y="T77"/>
                          </a:cxn>
                          <a:cxn ang="T131">
                            <a:pos x="T78" y="T79"/>
                          </a:cxn>
                          <a:cxn ang="T132">
                            <a:pos x="T80" y="T81"/>
                          </a:cxn>
                          <a:cxn ang="T133">
                            <a:pos x="T82" y="T83"/>
                          </a:cxn>
                          <a:cxn ang="T134">
                            <a:pos x="T84" y="T85"/>
                          </a:cxn>
                          <a:cxn ang="T135">
                            <a:pos x="T86" y="T87"/>
                          </a:cxn>
                          <a:cxn ang="T136">
                            <a:pos x="T88" y="T89"/>
                          </a:cxn>
                          <a:cxn ang="T137">
                            <a:pos x="T90" y="T91"/>
                          </a:cxn>
                        </a:cxnLst>
                        <a:rect l="T138" t="T139" r="T140" b="T141"/>
                        <a:pathLst>
                          <a:path w="488" h="476">
                            <a:moveTo>
                              <a:pt x="480" y="0"/>
                            </a:moveTo>
                            <a:lnTo>
                              <a:pt x="432" y="19"/>
                            </a:lnTo>
                            <a:lnTo>
                              <a:pt x="402" y="45"/>
                            </a:lnTo>
                            <a:lnTo>
                              <a:pt x="381" y="81"/>
                            </a:lnTo>
                            <a:lnTo>
                              <a:pt x="363" y="118"/>
                            </a:lnTo>
                            <a:lnTo>
                              <a:pt x="352" y="160"/>
                            </a:lnTo>
                            <a:lnTo>
                              <a:pt x="346" y="202"/>
                            </a:lnTo>
                            <a:lnTo>
                              <a:pt x="337" y="241"/>
                            </a:lnTo>
                            <a:lnTo>
                              <a:pt x="327" y="265"/>
                            </a:lnTo>
                            <a:lnTo>
                              <a:pt x="313" y="283"/>
                            </a:lnTo>
                            <a:lnTo>
                              <a:pt x="294" y="300"/>
                            </a:lnTo>
                            <a:lnTo>
                              <a:pt x="289" y="301"/>
                            </a:lnTo>
                            <a:lnTo>
                              <a:pt x="264" y="316"/>
                            </a:lnTo>
                            <a:lnTo>
                              <a:pt x="223" y="334"/>
                            </a:lnTo>
                            <a:lnTo>
                              <a:pt x="184" y="354"/>
                            </a:lnTo>
                            <a:lnTo>
                              <a:pt x="148" y="367"/>
                            </a:lnTo>
                            <a:lnTo>
                              <a:pt x="127" y="333"/>
                            </a:lnTo>
                            <a:lnTo>
                              <a:pt x="127" y="337"/>
                            </a:lnTo>
                            <a:lnTo>
                              <a:pt x="111" y="373"/>
                            </a:lnTo>
                            <a:lnTo>
                              <a:pt x="88" y="405"/>
                            </a:lnTo>
                            <a:lnTo>
                              <a:pt x="51" y="435"/>
                            </a:lnTo>
                            <a:lnTo>
                              <a:pt x="12" y="460"/>
                            </a:lnTo>
                            <a:lnTo>
                              <a:pt x="0" y="469"/>
                            </a:lnTo>
                            <a:lnTo>
                              <a:pt x="10" y="474"/>
                            </a:lnTo>
                            <a:lnTo>
                              <a:pt x="6" y="476"/>
                            </a:lnTo>
                            <a:lnTo>
                              <a:pt x="64" y="459"/>
                            </a:lnTo>
                            <a:lnTo>
                              <a:pt x="118" y="448"/>
                            </a:lnTo>
                            <a:lnTo>
                              <a:pt x="175" y="438"/>
                            </a:lnTo>
                            <a:lnTo>
                              <a:pt x="204" y="436"/>
                            </a:lnTo>
                            <a:lnTo>
                              <a:pt x="168" y="393"/>
                            </a:lnTo>
                            <a:lnTo>
                              <a:pt x="163" y="396"/>
                            </a:lnTo>
                            <a:lnTo>
                              <a:pt x="217" y="366"/>
                            </a:lnTo>
                            <a:lnTo>
                              <a:pt x="262" y="342"/>
                            </a:lnTo>
                            <a:lnTo>
                              <a:pt x="298" y="324"/>
                            </a:lnTo>
                            <a:lnTo>
                              <a:pt x="328" y="301"/>
                            </a:lnTo>
                            <a:lnTo>
                              <a:pt x="346" y="279"/>
                            </a:lnTo>
                            <a:lnTo>
                              <a:pt x="358" y="249"/>
                            </a:lnTo>
                            <a:lnTo>
                              <a:pt x="367" y="208"/>
                            </a:lnTo>
                            <a:lnTo>
                              <a:pt x="375" y="171"/>
                            </a:lnTo>
                            <a:lnTo>
                              <a:pt x="384" y="135"/>
                            </a:lnTo>
                            <a:lnTo>
                              <a:pt x="394" y="99"/>
                            </a:lnTo>
                            <a:lnTo>
                              <a:pt x="412" y="69"/>
                            </a:lnTo>
                            <a:lnTo>
                              <a:pt x="433" y="48"/>
                            </a:lnTo>
                            <a:lnTo>
                              <a:pt x="465" y="33"/>
                            </a:lnTo>
                            <a:lnTo>
                              <a:pt x="488" y="22"/>
                            </a:lnTo>
                            <a:lnTo>
                              <a:pt x="480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grpSp>
                    <p:nvGrpSpPr>
                      <p:cNvPr id="1211" name="Group 55">
                        <a:extLst>
                          <a:ext uri="{FF2B5EF4-FFF2-40B4-BE49-F238E27FC236}">
                            <a16:creationId xmlns:a16="http://schemas.microsoft.com/office/drawing/2014/main" id="{B5CB80C3-F14C-4CA3-AE61-413E4F11096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20" y="768"/>
                        <a:ext cx="230" cy="1456"/>
                        <a:chOff x="2720" y="768"/>
                        <a:chExt cx="230" cy="1456"/>
                      </a:xfrm>
                    </p:grpSpPr>
                    <p:sp>
                      <p:nvSpPr>
                        <p:cNvPr id="1212" name="Freeform 56">
                          <a:extLst>
                            <a:ext uri="{FF2B5EF4-FFF2-40B4-BE49-F238E27FC236}">
                              <a16:creationId xmlns:a16="http://schemas.microsoft.com/office/drawing/2014/main" id="{5288D8C3-C453-4AB6-82A8-CA98E1F4420D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20" y="795"/>
                          <a:ext cx="230" cy="293"/>
                        </a:xfrm>
                        <a:custGeom>
                          <a:avLst/>
                          <a:gdLst>
                            <a:gd name="T0" fmla="*/ 147 w 230"/>
                            <a:gd name="T1" fmla="*/ 264 h 293"/>
                            <a:gd name="T2" fmla="*/ 170 w 230"/>
                            <a:gd name="T3" fmla="*/ 252 h 293"/>
                            <a:gd name="T4" fmla="*/ 182 w 230"/>
                            <a:gd name="T5" fmla="*/ 234 h 293"/>
                            <a:gd name="T6" fmla="*/ 192 w 230"/>
                            <a:gd name="T7" fmla="*/ 204 h 293"/>
                            <a:gd name="T8" fmla="*/ 198 w 230"/>
                            <a:gd name="T9" fmla="*/ 165 h 293"/>
                            <a:gd name="T10" fmla="*/ 195 w 230"/>
                            <a:gd name="T11" fmla="*/ 111 h 293"/>
                            <a:gd name="T12" fmla="*/ 192 w 230"/>
                            <a:gd name="T13" fmla="*/ 81 h 293"/>
                            <a:gd name="T14" fmla="*/ 167 w 230"/>
                            <a:gd name="T15" fmla="*/ 84 h 293"/>
                            <a:gd name="T16" fmla="*/ 177 w 230"/>
                            <a:gd name="T17" fmla="*/ 2 h 293"/>
                            <a:gd name="T18" fmla="*/ 230 w 230"/>
                            <a:gd name="T19" fmla="*/ 69 h 293"/>
                            <a:gd name="T20" fmla="*/ 212 w 230"/>
                            <a:gd name="T21" fmla="*/ 77 h 293"/>
                            <a:gd name="T22" fmla="*/ 219 w 230"/>
                            <a:gd name="T23" fmla="*/ 125 h 293"/>
                            <a:gd name="T24" fmla="*/ 219 w 230"/>
                            <a:gd name="T25" fmla="*/ 129 h 293"/>
                            <a:gd name="T26" fmla="*/ 219 w 230"/>
                            <a:gd name="T27" fmla="*/ 179 h 293"/>
                            <a:gd name="T28" fmla="*/ 218 w 230"/>
                            <a:gd name="T29" fmla="*/ 183 h 293"/>
                            <a:gd name="T30" fmla="*/ 210 w 230"/>
                            <a:gd name="T31" fmla="*/ 222 h 293"/>
                            <a:gd name="T32" fmla="*/ 197 w 230"/>
                            <a:gd name="T33" fmla="*/ 258 h 293"/>
                            <a:gd name="T34" fmla="*/ 174 w 230"/>
                            <a:gd name="T35" fmla="*/ 279 h 293"/>
                            <a:gd name="T36" fmla="*/ 143 w 230"/>
                            <a:gd name="T37" fmla="*/ 288 h 293"/>
                            <a:gd name="T38" fmla="*/ 113 w 230"/>
                            <a:gd name="T39" fmla="*/ 293 h 293"/>
                            <a:gd name="T40" fmla="*/ 84 w 230"/>
                            <a:gd name="T41" fmla="*/ 290 h 293"/>
                            <a:gd name="T42" fmla="*/ 57 w 230"/>
                            <a:gd name="T43" fmla="*/ 279 h 293"/>
                            <a:gd name="T44" fmla="*/ 33 w 230"/>
                            <a:gd name="T45" fmla="*/ 257 h 293"/>
                            <a:gd name="T46" fmla="*/ 17 w 230"/>
                            <a:gd name="T47" fmla="*/ 227 h 293"/>
                            <a:gd name="T48" fmla="*/ 8 w 230"/>
                            <a:gd name="T49" fmla="*/ 192 h 293"/>
                            <a:gd name="T50" fmla="*/ 5 w 230"/>
                            <a:gd name="T51" fmla="*/ 153 h 293"/>
                            <a:gd name="T52" fmla="*/ 8 w 230"/>
                            <a:gd name="T53" fmla="*/ 116 h 293"/>
                            <a:gd name="T54" fmla="*/ 21 w 230"/>
                            <a:gd name="T55" fmla="*/ 89 h 293"/>
                            <a:gd name="T56" fmla="*/ 0 w 230"/>
                            <a:gd name="T57" fmla="*/ 72 h 293"/>
                            <a:gd name="T58" fmla="*/ 50 w 230"/>
                            <a:gd name="T59" fmla="*/ 0 h 293"/>
                            <a:gd name="T60" fmla="*/ 60 w 230"/>
                            <a:gd name="T61" fmla="*/ 92 h 293"/>
                            <a:gd name="T62" fmla="*/ 36 w 230"/>
                            <a:gd name="T63" fmla="*/ 90 h 293"/>
                            <a:gd name="T64" fmla="*/ 26 w 230"/>
                            <a:gd name="T65" fmla="*/ 128 h 293"/>
                            <a:gd name="T66" fmla="*/ 26 w 230"/>
                            <a:gd name="T67" fmla="*/ 162 h 293"/>
                            <a:gd name="T68" fmla="*/ 29 w 230"/>
                            <a:gd name="T69" fmla="*/ 192 h 293"/>
                            <a:gd name="T70" fmla="*/ 38 w 230"/>
                            <a:gd name="T71" fmla="*/ 221 h 293"/>
                            <a:gd name="T72" fmla="*/ 54 w 230"/>
                            <a:gd name="T73" fmla="*/ 242 h 293"/>
                            <a:gd name="T74" fmla="*/ 74 w 230"/>
                            <a:gd name="T75" fmla="*/ 258 h 293"/>
                            <a:gd name="T76" fmla="*/ 99 w 230"/>
                            <a:gd name="T77" fmla="*/ 267 h 293"/>
                            <a:gd name="T78" fmla="*/ 125 w 230"/>
                            <a:gd name="T79" fmla="*/ 267 h 293"/>
                            <a:gd name="T80" fmla="*/ 147 w 230"/>
                            <a:gd name="T81" fmla="*/ 264 h 293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w 230"/>
                            <a:gd name="T124" fmla="*/ 0 h 293"/>
                            <a:gd name="T125" fmla="*/ 230 w 230"/>
                            <a:gd name="T126" fmla="*/ 293 h 293"/>
                          </a:gdLst>
                          <a:ahLst/>
                          <a:cxnLst>
                            <a:cxn ang="T82">
                              <a:pos x="T0" y="T1"/>
                            </a:cxn>
                            <a:cxn ang="T83">
                              <a:pos x="T2" y="T3"/>
                            </a:cxn>
                            <a:cxn ang="T84">
                              <a:pos x="T4" y="T5"/>
                            </a:cxn>
                            <a:cxn ang="T85">
                              <a:pos x="T6" y="T7"/>
                            </a:cxn>
                            <a:cxn ang="T86">
                              <a:pos x="T8" y="T9"/>
                            </a:cxn>
                            <a:cxn ang="T87">
                              <a:pos x="T10" y="T11"/>
                            </a:cxn>
                            <a:cxn ang="T88">
                              <a:pos x="T12" y="T13"/>
                            </a:cxn>
                            <a:cxn ang="T89">
                              <a:pos x="T14" y="T15"/>
                            </a:cxn>
                            <a:cxn ang="T90">
                              <a:pos x="T16" y="T17"/>
                            </a:cxn>
                            <a:cxn ang="T91">
                              <a:pos x="T18" y="T19"/>
                            </a:cxn>
                            <a:cxn ang="T92">
                              <a:pos x="T20" y="T21"/>
                            </a:cxn>
                            <a:cxn ang="T93">
                              <a:pos x="T22" y="T23"/>
                            </a:cxn>
                            <a:cxn ang="T94">
                              <a:pos x="T24" y="T25"/>
                            </a:cxn>
                            <a:cxn ang="T95">
                              <a:pos x="T26" y="T27"/>
                            </a:cxn>
                            <a:cxn ang="T96">
                              <a:pos x="T28" y="T29"/>
                            </a:cxn>
                            <a:cxn ang="T97">
                              <a:pos x="T30" y="T31"/>
                            </a:cxn>
                            <a:cxn ang="T98">
                              <a:pos x="T32" y="T33"/>
                            </a:cxn>
                            <a:cxn ang="T99">
                              <a:pos x="T34" y="T35"/>
                            </a:cxn>
                            <a:cxn ang="T100">
                              <a:pos x="T36" y="T37"/>
                            </a:cxn>
                            <a:cxn ang="T101">
                              <a:pos x="T38" y="T39"/>
                            </a:cxn>
                            <a:cxn ang="T102">
                              <a:pos x="T40" y="T41"/>
                            </a:cxn>
                            <a:cxn ang="T103">
                              <a:pos x="T42" y="T43"/>
                            </a:cxn>
                            <a:cxn ang="T104">
                              <a:pos x="T44" y="T45"/>
                            </a:cxn>
                            <a:cxn ang="T105">
                              <a:pos x="T46" y="T47"/>
                            </a:cxn>
                            <a:cxn ang="T106">
                              <a:pos x="T48" y="T49"/>
                            </a:cxn>
                            <a:cxn ang="T107">
                              <a:pos x="T50" y="T51"/>
                            </a:cxn>
                            <a:cxn ang="T108">
                              <a:pos x="T52" y="T53"/>
                            </a:cxn>
                            <a:cxn ang="T109">
                              <a:pos x="T54" y="T55"/>
                            </a:cxn>
                            <a:cxn ang="T110">
                              <a:pos x="T56" y="T57"/>
                            </a:cxn>
                            <a:cxn ang="T111">
                              <a:pos x="T58" y="T59"/>
                            </a:cxn>
                            <a:cxn ang="T112">
                              <a:pos x="T60" y="T61"/>
                            </a:cxn>
                            <a:cxn ang="T113">
                              <a:pos x="T62" y="T63"/>
                            </a:cxn>
                            <a:cxn ang="T114">
                              <a:pos x="T64" y="T65"/>
                            </a:cxn>
                            <a:cxn ang="T115">
                              <a:pos x="T66" y="T67"/>
                            </a:cxn>
                            <a:cxn ang="T116">
                              <a:pos x="T68" y="T69"/>
                            </a:cxn>
                            <a:cxn ang="T117">
                              <a:pos x="T70" y="T71"/>
                            </a:cxn>
                            <a:cxn ang="T118">
                              <a:pos x="T72" y="T73"/>
                            </a:cxn>
                            <a:cxn ang="T119">
                              <a:pos x="T74" y="T75"/>
                            </a:cxn>
                            <a:cxn ang="T120">
                              <a:pos x="T76" y="T77"/>
                            </a:cxn>
                            <a:cxn ang="T121">
                              <a:pos x="T78" y="T79"/>
                            </a:cxn>
                            <a:cxn ang="T122">
                              <a:pos x="T80" y="T81"/>
                            </a:cxn>
                          </a:cxnLst>
                          <a:rect l="T123" t="T124" r="T125" b="T126"/>
                          <a:pathLst>
                            <a:path w="230" h="293">
                              <a:moveTo>
                                <a:pt x="147" y="264"/>
                              </a:moveTo>
                              <a:lnTo>
                                <a:pt x="170" y="252"/>
                              </a:lnTo>
                              <a:lnTo>
                                <a:pt x="182" y="234"/>
                              </a:lnTo>
                              <a:lnTo>
                                <a:pt x="192" y="204"/>
                              </a:lnTo>
                              <a:lnTo>
                                <a:pt x="198" y="165"/>
                              </a:lnTo>
                              <a:lnTo>
                                <a:pt x="195" y="111"/>
                              </a:lnTo>
                              <a:lnTo>
                                <a:pt x="192" y="81"/>
                              </a:lnTo>
                              <a:lnTo>
                                <a:pt x="167" y="84"/>
                              </a:lnTo>
                              <a:lnTo>
                                <a:pt x="177" y="2"/>
                              </a:lnTo>
                              <a:lnTo>
                                <a:pt x="230" y="69"/>
                              </a:lnTo>
                              <a:lnTo>
                                <a:pt x="212" y="77"/>
                              </a:lnTo>
                              <a:lnTo>
                                <a:pt x="219" y="125"/>
                              </a:lnTo>
                              <a:lnTo>
                                <a:pt x="219" y="129"/>
                              </a:lnTo>
                              <a:lnTo>
                                <a:pt x="219" y="179"/>
                              </a:lnTo>
                              <a:lnTo>
                                <a:pt x="218" y="183"/>
                              </a:lnTo>
                              <a:lnTo>
                                <a:pt x="210" y="222"/>
                              </a:lnTo>
                              <a:lnTo>
                                <a:pt x="197" y="258"/>
                              </a:lnTo>
                              <a:lnTo>
                                <a:pt x="174" y="279"/>
                              </a:lnTo>
                              <a:lnTo>
                                <a:pt x="143" y="288"/>
                              </a:lnTo>
                              <a:lnTo>
                                <a:pt x="113" y="293"/>
                              </a:lnTo>
                              <a:lnTo>
                                <a:pt x="84" y="290"/>
                              </a:lnTo>
                              <a:lnTo>
                                <a:pt x="57" y="279"/>
                              </a:lnTo>
                              <a:lnTo>
                                <a:pt x="33" y="257"/>
                              </a:lnTo>
                              <a:lnTo>
                                <a:pt x="17" y="227"/>
                              </a:lnTo>
                              <a:lnTo>
                                <a:pt x="8" y="192"/>
                              </a:lnTo>
                              <a:lnTo>
                                <a:pt x="5" y="153"/>
                              </a:lnTo>
                              <a:lnTo>
                                <a:pt x="8" y="116"/>
                              </a:lnTo>
                              <a:lnTo>
                                <a:pt x="21" y="89"/>
                              </a:lnTo>
                              <a:lnTo>
                                <a:pt x="0" y="72"/>
                              </a:lnTo>
                              <a:lnTo>
                                <a:pt x="50" y="0"/>
                              </a:lnTo>
                              <a:lnTo>
                                <a:pt x="60" y="92"/>
                              </a:lnTo>
                              <a:lnTo>
                                <a:pt x="36" y="90"/>
                              </a:lnTo>
                              <a:lnTo>
                                <a:pt x="26" y="128"/>
                              </a:lnTo>
                              <a:lnTo>
                                <a:pt x="26" y="162"/>
                              </a:lnTo>
                              <a:lnTo>
                                <a:pt x="29" y="192"/>
                              </a:lnTo>
                              <a:lnTo>
                                <a:pt x="38" y="221"/>
                              </a:lnTo>
                              <a:lnTo>
                                <a:pt x="54" y="242"/>
                              </a:lnTo>
                              <a:lnTo>
                                <a:pt x="74" y="258"/>
                              </a:lnTo>
                              <a:lnTo>
                                <a:pt x="99" y="267"/>
                              </a:lnTo>
                              <a:lnTo>
                                <a:pt x="125" y="267"/>
                              </a:lnTo>
                              <a:lnTo>
                                <a:pt x="147" y="26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  <p:sp>
                      <p:nvSpPr>
                        <p:cNvPr id="1213" name="Freeform 57">
                          <a:extLst>
                            <a:ext uri="{FF2B5EF4-FFF2-40B4-BE49-F238E27FC236}">
                              <a16:creationId xmlns:a16="http://schemas.microsoft.com/office/drawing/2014/main" id="{04DDF664-5EC6-48BF-83FE-57D0B66E5D11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94" y="768"/>
                          <a:ext cx="96" cy="1456"/>
                        </a:xfrm>
                        <a:custGeom>
                          <a:avLst/>
                          <a:gdLst>
                            <a:gd name="T0" fmla="*/ 27 w 96"/>
                            <a:gd name="T1" fmla="*/ 306 h 1456"/>
                            <a:gd name="T2" fmla="*/ 28 w 96"/>
                            <a:gd name="T3" fmla="*/ 78 h 1456"/>
                            <a:gd name="T4" fmla="*/ 0 w 96"/>
                            <a:gd name="T5" fmla="*/ 80 h 1456"/>
                            <a:gd name="T6" fmla="*/ 40 w 96"/>
                            <a:gd name="T7" fmla="*/ 0 h 1456"/>
                            <a:gd name="T8" fmla="*/ 73 w 96"/>
                            <a:gd name="T9" fmla="*/ 80 h 1456"/>
                            <a:gd name="T10" fmla="*/ 45 w 96"/>
                            <a:gd name="T11" fmla="*/ 75 h 1456"/>
                            <a:gd name="T12" fmla="*/ 46 w 96"/>
                            <a:gd name="T13" fmla="*/ 306 h 1456"/>
                            <a:gd name="T14" fmla="*/ 55 w 96"/>
                            <a:gd name="T15" fmla="*/ 582 h 1456"/>
                            <a:gd name="T16" fmla="*/ 70 w 96"/>
                            <a:gd name="T17" fmla="*/ 815 h 1456"/>
                            <a:gd name="T18" fmla="*/ 81 w 96"/>
                            <a:gd name="T19" fmla="*/ 1129 h 1456"/>
                            <a:gd name="T20" fmla="*/ 79 w 96"/>
                            <a:gd name="T21" fmla="*/ 1134 h 1456"/>
                            <a:gd name="T22" fmla="*/ 94 w 96"/>
                            <a:gd name="T23" fmla="*/ 1398 h 1456"/>
                            <a:gd name="T24" fmla="*/ 96 w 96"/>
                            <a:gd name="T25" fmla="*/ 1446 h 1456"/>
                            <a:gd name="T26" fmla="*/ 88 w 96"/>
                            <a:gd name="T27" fmla="*/ 1455 h 1456"/>
                            <a:gd name="T28" fmla="*/ 76 w 96"/>
                            <a:gd name="T29" fmla="*/ 1456 h 1456"/>
                            <a:gd name="T30" fmla="*/ 67 w 96"/>
                            <a:gd name="T31" fmla="*/ 1447 h 1456"/>
                            <a:gd name="T32" fmla="*/ 64 w 96"/>
                            <a:gd name="T33" fmla="*/ 1438 h 1456"/>
                            <a:gd name="T34" fmla="*/ 51 w 96"/>
                            <a:gd name="T35" fmla="*/ 911 h 1456"/>
                            <a:gd name="T36" fmla="*/ 34 w 96"/>
                            <a:gd name="T37" fmla="*/ 540 h 1456"/>
                            <a:gd name="T38" fmla="*/ 27 w 96"/>
                            <a:gd name="T39" fmla="*/ 306 h 1456"/>
                            <a:gd name="T40" fmla="*/ 0 60000 65536"/>
                            <a:gd name="T41" fmla="*/ 0 60000 65536"/>
                            <a:gd name="T42" fmla="*/ 0 60000 65536"/>
                            <a:gd name="T43" fmla="*/ 0 60000 65536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w 96"/>
                            <a:gd name="T61" fmla="*/ 0 h 1456"/>
                            <a:gd name="T62" fmla="*/ 96 w 96"/>
                            <a:gd name="T63" fmla="*/ 1456 h 1456"/>
                          </a:gdLst>
                          <a:ahLst/>
                          <a:cxnLst>
                            <a:cxn ang="T40">
                              <a:pos x="T0" y="T1"/>
                            </a:cxn>
                            <a:cxn ang="T41">
                              <a:pos x="T2" y="T3"/>
                            </a:cxn>
                            <a:cxn ang="T42">
                              <a:pos x="T4" y="T5"/>
                            </a:cxn>
                            <a:cxn ang="T43">
                              <a:pos x="T6" y="T7"/>
                            </a:cxn>
                            <a:cxn ang="T44">
                              <a:pos x="T8" y="T9"/>
                            </a:cxn>
                            <a:cxn ang="T45">
                              <a:pos x="T10" y="T11"/>
                            </a:cxn>
                            <a:cxn ang="T46">
                              <a:pos x="T12" y="T13"/>
                            </a:cxn>
                            <a:cxn ang="T47">
                              <a:pos x="T14" y="T15"/>
                            </a:cxn>
                            <a:cxn ang="T48">
                              <a:pos x="T16" y="T17"/>
                            </a:cxn>
                            <a:cxn ang="T49">
                              <a:pos x="T18" y="T19"/>
                            </a:cxn>
                            <a:cxn ang="T50">
                              <a:pos x="T20" y="T21"/>
                            </a:cxn>
                            <a:cxn ang="T51">
                              <a:pos x="T22" y="T23"/>
                            </a:cxn>
                            <a:cxn ang="T52">
                              <a:pos x="T24" y="T25"/>
                            </a:cxn>
                            <a:cxn ang="T53">
                              <a:pos x="T26" y="T27"/>
                            </a:cxn>
                            <a:cxn ang="T54">
                              <a:pos x="T28" y="T29"/>
                            </a:cxn>
                            <a:cxn ang="T55">
                              <a:pos x="T30" y="T31"/>
                            </a:cxn>
                            <a:cxn ang="T56">
                              <a:pos x="T32" y="T33"/>
                            </a:cxn>
                            <a:cxn ang="T57">
                              <a:pos x="T34" y="T35"/>
                            </a:cxn>
                            <a:cxn ang="T58">
                              <a:pos x="T36" y="T37"/>
                            </a:cxn>
                            <a:cxn ang="T59">
                              <a:pos x="T38" y="T39"/>
                            </a:cxn>
                          </a:cxnLst>
                          <a:rect l="T60" t="T61" r="T62" b="T63"/>
                          <a:pathLst>
                            <a:path w="96" h="1456">
                              <a:moveTo>
                                <a:pt x="27" y="306"/>
                              </a:moveTo>
                              <a:lnTo>
                                <a:pt x="28" y="78"/>
                              </a:lnTo>
                              <a:lnTo>
                                <a:pt x="0" y="80"/>
                              </a:lnTo>
                              <a:lnTo>
                                <a:pt x="40" y="0"/>
                              </a:lnTo>
                              <a:lnTo>
                                <a:pt x="73" y="80"/>
                              </a:lnTo>
                              <a:lnTo>
                                <a:pt x="45" y="75"/>
                              </a:lnTo>
                              <a:lnTo>
                                <a:pt x="46" y="306"/>
                              </a:lnTo>
                              <a:lnTo>
                                <a:pt x="55" y="582"/>
                              </a:lnTo>
                              <a:lnTo>
                                <a:pt x="70" y="815"/>
                              </a:lnTo>
                              <a:lnTo>
                                <a:pt x="81" y="1129"/>
                              </a:lnTo>
                              <a:lnTo>
                                <a:pt x="79" y="1134"/>
                              </a:lnTo>
                              <a:lnTo>
                                <a:pt x="94" y="1398"/>
                              </a:lnTo>
                              <a:lnTo>
                                <a:pt x="96" y="1446"/>
                              </a:lnTo>
                              <a:lnTo>
                                <a:pt x="88" y="1455"/>
                              </a:lnTo>
                              <a:lnTo>
                                <a:pt x="76" y="1456"/>
                              </a:lnTo>
                              <a:lnTo>
                                <a:pt x="67" y="1447"/>
                              </a:lnTo>
                              <a:lnTo>
                                <a:pt x="64" y="1438"/>
                              </a:lnTo>
                              <a:lnTo>
                                <a:pt x="51" y="911"/>
                              </a:lnTo>
                              <a:lnTo>
                                <a:pt x="34" y="540"/>
                              </a:lnTo>
                              <a:lnTo>
                                <a:pt x="27" y="30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</p:grpSp>
              <p:grpSp>
                <p:nvGrpSpPr>
                  <p:cNvPr id="619" name="Group 618">
                    <a:extLst>
                      <a:ext uri="{FF2B5EF4-FFF2-40B4-BE49-F238E27FC236}">
                        <a16:creationId xmlns:a16="http://schemas.microsoft.com/office/drawing/2014/main" id="{8AEBE416-4C58-49D5-8551-7FA6C7D998DA}"/>
                      </a:ext>
                    </a:extLst>
                  </p:cNvPr>
                  <p:cNvGrpSpPr/>
                  <p:nvPr/>
                </p:nvGrpSpPr>
                <p:grpSpPr>
                  <a:xfrm>
                    <a:off x="5645466" y="1803063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708" name="Group 707">
                      <a:extLst>
                        <a:ext uri="{FF2B5EF4-FFF2-40B4-BE49-F238E27FC236}">
                          <a16:creationId xmlns:a16="http://schemas.microsoft.com/office/drawing/2014/main" id="{1261EC13-A252-404A-8D36-4045D885DB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710" name="Group 709">
                        <a:extLst>
                          <a:ext uri="{FF2B5EF4-FFF2-40B4-BE49-F238E27FC236}">
                            <a16:creationId xmlns:a16="http://schemas.microsoft.com/office/drawing/2014/main" id="{6063720A-8640-4732-8B91-2052BEABE50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1186" name="Oval 1185">
                          <a:extLst>
                            <a:ext uri="{FF2B5EF4-FFF2-40B4-BE49-F238E27FC236}">
                              <a16:creationId xmlns:a16="http://schemas.microsoft.com/office/drawing/2014/main" id="{324474A5-65D6-4F57-951A-A99035BE6C6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1187" name="Group 26">
                          <a:extLst>
                            <a:ext uri="{FF2B5EF4-FFF2-40B4-BE49-F238E27FC236}">
                              <a16:creationId xmlns:a16="http://schemas.microsoft.com/office/drawing/2014/main" id="{3CE4FF72-7FF1-41C8-A4D8-9165FC66CF4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1188" name="Group 27">
                            <a:extLst>
                              <a:ext uri="{FF2B5EF4-FFF2-40B4-BE49-F238E27FC236}">
                                <a16:creationId xmlns:a16="http://schemas.microsoft.com/office/drawing/2014/main" id="{F5E80676-0F66-4897-BE2D-EDB2DFF1F85B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1196" name="Freeform 28">
                              <a:extLst>
                                <a:ext uri="{FF2B5EF4-FFF2-40B4-BE49-F238E27FC236}">
                                  <a16:creationId xmlns:a16="http://schemas.microsoft.com/office/drawing/2014/main" id="{149B5E0F-95E4-4C95-A7AA-F6A2148C2FA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97" name="Freeform 29">
                              <a:extLst>
                                <a:ext uri="{FF2B5EF4-FFF2-40B4-BE49-F238E27FC236}">
                                  <a16:creationId xmlns:a16="http://schemas.microsoft.com/office/drawing/2014/main" id="{576F5CE2-3A15-4EFB-BB77-B0C714D045D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98" name="Freeform 30">
                              <a:extLst>
                                <a:ext uri="{FF2B5EF4-FFF2-40B4-BE49-F238E27FC236}">
                                  <a16:creationId xmlns:a16="http://schemas.microsoft.com/office/drawing/2014/main" id="{03635EED-71B8-4EF9-B5AC-CBCFD0FC75B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99" name="Freeform 31">
                              <a:extLst>
                                <a:ext uri="{FF2B5EF4-FFF2-40B4-BE49-F238E27FC236}">
                                  <a16:creationId xmlns:a16="http://schemas.microsoft.com/office/drawing/2014/main" id="{CEF52DA7-09C8-4F61-BED5-0740D3DC97A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0" name="Freeform 32">
                              <a:extLst>
                                <a:ext uri="{FF2B5EF4-FFF2-40B4-BE49-F238E27FC236}">
                                  <a16:creationId xmlns:a16="http://schemas.microsoft.com/office/drawing/2014/main" id="{C30C7BD6-48A8-4732-AF76-89AF983406F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1" name="Freeform 33">
                              <a:extLst>
                                <a:ext uri="{FF2B5EF4-FFF2-40B4-BE49-F238E27FC236}">
                                  <a16:creationId xmlns:a16="http://schemas.microsoft.com/office/drawing/2014/main" id="{2F9BEBAE-AF06-4314-93EF-EEDDEB39BA9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1189" name="Freeform 34">
                            <a:extLst>
                              <a:ext uri="{FF2B5EF4-FFF2-40B4-BE49-F238E27FC236}">
                                <a16:creationId xmlns:a16="http://schemas.microsoft.com/office/drawing/2014/main" id="{CA802390-D90B-4996-A495-413E53C945BB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1190" name="Freeform 35">
                            <a:extLst>
                              <a:ext uri="{FF2B5EF4-FFF2-40B4-BE49-F238E27FC236}">
                                <a16:creationId xmlns:a16="http://schemas.microsoft.com/office/drawing/2014/main" id="{CD732BB4-A0DB-413D-B2B0-3F53D97C8907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1191" name="Oval 36">
                            <a:extLst>
                              <a:ext uri="{FF2B5EF4-FFF2-40B4-BE49-F238E27FC236}">
                                <a16:creationId xmlns:a16="http://schemas.microsoft.com/office/drawing/2014/main" id="{093F8380-D4DD-4275-BE42-8C1EC16E134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92" name="Oval 37">
                            <a:extLst>
                              <a:ext uri="{FF2B5EF4-FFF2-40B4-BE49-F238E27FC236}">
                                <a16:creationId xmlns:a16="http://schemas.microsoft.com/office/drawing/2014/main" id="{73FCA075-D706-4D9A-885B-D40008869D3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93" name="Oval 38">
                            <a:extLst>
                              <a:ext uri="{FF2B5EF4-FFF2-40B4-BE49-F238E27FC236}">
                                <a16:creationId xmlns:a16="http://schemas.microsoft.com/office/drawing/2014/main" id="{94289B0E-EE1A-4BE8-88C7-D92DC71F3B3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94" name="Oval 39">
                            <a:extLst>
                              <a:ext uri="{FF2B5EF4-FFF2-40B4-BE49-F238E27FC236}">
                                <a16:creationId xmlns:a16="http://schemas.microsoft.com/office/drawing/2014/main" id="{885701E7-4D98-4F31-82CC-504E3942076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95" name="Oval 40">
                            <a:extLst>
                              <a:ext uri="{FF2B5EF4-FFF2-40B4-BE49-F238E27FC236}">
                                <a16:creationId xmlns:a16="http://schemas.microsoft.com/office/drawing/2014/main" id="{ED3EF403-069B-4564-BA63-3F9AD06405A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711" name="Straight Connector 710">
                        <a:extLst>
                          <a:ext uri="{FF2B5EF4-FFF2-40B4-BE49-F238E27FC236}">
                            <a16:creationId xmlns:a16="http://schemas.microsoft.com/office/drawing/2014/main" id="{E0565548-8EC7-43F5-9470-EDCC0A2A4E5F}"/>
                          </a:ext>
                        </a:extLst>
                      </p:cNvPr>
                      <p:cNvCxnSpPr>
                        <a:stCxn id="1186" idx="4"/>
                        <a:endCxn id="1185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712" name="Group 711">
                        <a:extLst>
                          <a:ext uri="{FF2B5EF4-FFF2-40B4-BE49-F238E27FC236}">
                            <a16:creationId xmlns:a16="http://schemas.microsoft.com/office/drawing/2014/main" id="{562790CE-F946-4DAA-8E41-998A0F5E74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1166" name="Group 1165">
                          <a:extLst>
                            <a:ext uri="{FF2B5EF4-FFF2-40B4-BE49-F238E27FC236}">
                              <a16:creationId xmlns:a16="http://schemas.microsoft.com/office/drawing/2014/main" id="{81161322-F7C1-4219-9AC4-303DFB3B6F5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1174" name="Oval 1173">
                            <a:extLst>
                              <a:ext uri="{FF2B5EF4-FFF2-40B4-BE49-F238E27FC236}">
                                <a16:creationId xmlns:a16="http://schemas.microsoft.com/office/drawing/2014/main" id="{28D7FD92-38A9-4050-83E2-0633840E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1175" name="Group 47">
                            <a:extLst>
                              <a:ext uri="{FF2B5EF4-FFF2-40B4-BE49-F238E27FC236}">
                                <a16:creationId xmlns:a16="http://schemas.microsoft.com/office/drawing/2014/main" id="{B2906F19-27B7-4F0F-B301-28D678CC8E4E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1176" name="Freeform 48">
                              <a:extLst>
                                <a:ext uri="{FF2B5EF4-FFF2-40B4-BE49-F238E27FC236}">
                                  <a16:creationId xmlns:a16="http://schemas.microsoft.com/office/drawing/2014/main" id="{1D708925-D66C-4482-A0BC-2599C1FC7A3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77" name="Freeform 49">
                              <a:extLst>
                                <a:ext uri="{FF2B5EF4-FFF2-40B4-BE49-F238E27FC236}">
                                  <a16:creationId xmlns:a16="http://schemas.microsoft.com/office/drawing/2014/main" id="{E3C16D36-17EA-417A-A322-71FD4D62A8A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78" name="Freeform 50">
                              <a:extLst>
                                <a:ext uri="{FF2B5EF4-FFF2-40B4-BE49-F238E27FC236}">
                                  <a16:creationId xmlns:a16="http://schemas.microsoft.com/office/drawing/2014/main" id="{F27CEA82-4760-4723-BCF0-9D96C480DD2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79" name="Freeform 51">
                              <a:extLst>
                                <a:ext uri="{FF2B5EF4-FFF2-40B4-BE49-F238E27FC236}">
                                  <a16:creationId xmlns:a16="http://schemas.microsoft.com/office/drawing/2014/main" id="{2E65320E-FD93-49FC-AB7F-4C661F99C30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80" name="Freeform 52">
                              <a:extLst>
                                <a:ext uri="{FF2B5EF4-FFF2-40B4-BE49-F238E27FC236}">
                                  <a16:creationId xmlns:a16="http://schemas.microsoft.com/office/drawing/2014/main" id="{5A38745D-77A4-4353-97DC-13DF068E33A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81" name="Freeform 53">
                              <a:extLst>
                                <a:ext uri="{FF2B5EF4-FFF2-40B4-BE49-F238E27FC236}">
                                  <a16:creationId xmlns:a16="http://schemas.microsoft.com/office/drawing/2014/main" id="{92326920-799D-41AC-AD29-6AF19FAB2DF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82" name="Freeform 54">
                              <a:extLst>
                                <a:ext uri="{FF2B5EF4-FFF2-40B4-BE49-F238E27FC236}">
                                  <a16:creationId xmlns:a16="http://schemas.microsoft.com/office/drawing/2014/main" id="{F21C4E0C-8B6A-4057-BD40-F840FDF33BC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1183" name="Group 55">
                              <a:extLst>
                                <a:ext uri="{FF2B5EF4-FFF2-40B4-BE49-F238E27FC236}">
                                  <a16:creationId xmlns:a16="http://schemas.microsoft.com/office/drawing/2014/main" id="{EB85B393-F75F-4B64-A8FC-7362A3A76445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1184" name="Freeform 56">
                                <a:extLst>
                                  <a:ext uri="{FF2B5EF4-FFF2-40B4-BE49-F238E27FC236}">
                                    <a16:creationId xmlns:a16="http://schemas.microsoft.com/office/drawing/2014/main" id="{AA7220E8-34FF-46F9-9FBF-3F2830908DC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1185" name="Freeform 57">
                                <a:extLst>
                                  <a:ext uri="{FF2B5EF4-FFF2-40B4-BE49-F238E27FC236}">
                                    <a16:creationId xmlns:a16="http://schemas.microsoft.com/office/drawing/2014/main" id="{1644BC68-5021-4934-8F27-A2EA0452229D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1167" name="Straight Connector 1166">
                          <a:extLst>
                            <a:ext uri="{FF2B5EF4-FFF2-40B4-BE49-F238E27FC236}">
                              <a16:creationId xmlns:a16="http://schemas.microsoft.com/office/drawing/2014/main" id="{3AB5D7F3-1399-4A86-85BC-970AB73ECD2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168" name="Straight Connector 1167">
                          <a:extLst>
                            <a:ext uri="{FF2B5EF4-FFF2-40B4-BE49-F238E27FC236}">
                              <a16:creationId xmlns:a16="http://schemas.microsoft.com/office/drawing/2014/main" id="{01307ADE-C4E0-4D0F-A03F-1E2322D103E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169" name="Straight Connector 1168">
                          <a:extLst>
                            <a:ext uri="{FF2B5EF4-FFF2-40B4-BE49-F238E27FC236}">
                              <a16:creationId xmlns:a16="http://schemas.microsoft.com/office/drawing/2014/main" id="{E1AD7984-E5EE-46B3-BF9B-8EC82C5026E4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1170" name="Arc 1169">
                          <a:extLst>
                            <a:ext uri="{FF2B5EF4-FFF2-40B4-BE49-F238E27FC236}">
                              <a16:creationId xmlns:a16="http://schemas.microsoft.com/office/drawing/2014/main" id="{82C15913-F092-471E-A156-8C59F1A848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71" name="5-Point Star 1091">
                          <a:extLst>
                            <a:ext uri="{FF2B5EF4-FFF2-40B4-BE49-F238E27FC236}">
                              <a16:creationId xmlns:a16="http://schemas.microsoft.com/office/drawing/2014/main" id="{F28FCCE5-7147-4A65-9AF2-6629EBCFBD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72" name="5-Point Star 1092">
                          <a:extLst>
                            <a:ext uri="{FF2B5EF4-FFF2-40B4-BE49-F238E27FC236}">
                              <a16:creationId xmlns:a16="http://schemas.microsoft.com/office/drawing/2014/main" id="{0933B19C-3DD4-471D-85C0-EC8628EB9B3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73" name="5-Point Star 1093">
                          <a:extLst>
                            <a:ext uri="{FF2B5EF4-FFF2-40B4-BE49-F238E27FC236}">
                              <a16:creationId xmlns:a16="http://schemas.microsoft.com/office/drawing/2014/main" id="{08C52F0E-F9B8-4C06-97BA-F2A2305D23C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713" name="Straight Connector 712">
                        <a:extLst>
                          <a:ext uri="{FF2B5EF4-FFF2-40B4-BE49-F238E27FC236}">
                            <a16:creationId xmlns:a16="http://schemas.microsoft.com/office/drawing/2014/main" id="{264490F5-76EA-47CB-975B-12A6BC94B71E}"/>
                          </a:ext>
                        </a:extLst>
                      </p:cNvPr>
                      <p:cNvCxnSpPr>
                        <a:stCxn id="1186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714" name="Straight Connector 713">
                        <a:extLst>
                          <a:ext uri="{FF2B5EF4-FFF2-40B4-BE49-F238E27FC236}">
                            <a16:creationId xmlns:a16="http://schemas.microsoft.com/office/drawing/2014/main" id="{5FF5293F-675B-4294-857E-A59FD5F3F43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715" name="Group 714">
                        <a:extLst>
                          <a:ext uri="{FF2B5EF4-FFF2-40B4-BE49-F238E27FC236}">
                            <a16:creationId xmlns:a16="http://schemas.microsoft.com/office/drawing/2014/main" id="{977A2769-18EC-4528-989B-2074B0846C0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737" name="Group 736">
                          <a:extLst>
                            <a:ext uri="{FF2B5EF4-FFF2-40B4-BE49-F238E27FC236}">
                              <a16:creationId xmlns:a16="http://schemas.microsoft.com/office/drawing/2014/main" id="{92303BDE-4EF3-444B-A6A2-EEC6F71E03D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1154" name="Oval 1153">
                            <a:extLst>
                              <a:ext uri="{FF2B5EF4-FFF2-40B4-BE49-F238E27FC236}">
                                <a16:creationId xmlns:a16="http://schemas.microsoft.com/office/drawing/2014/main" id="{7CD35ED4-FA8A-47C2-A1F9-115A3F45115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1155" name="Group 47">
                            <a:extLst>
                              <a:ext uri="{FF2B5EF4-FFF2-40B4-BE49-F238E27FC236}">
                                <a16:creationId xmlns:a16="http://schemas.microsoft.com/office/drawing/2014/main" id="{7DB0A18C-C879-4F72-89F5-F6D612771516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1156" name="Freeform 48">
                              <a:extLst>
                                <a:ext uri="{FF2B5EF4-FFF2-40B4-BE49-F238E27FC236}">
                                  <a16:creationId xmlns:a16="http://schemas.microsoft.com/office/drawing/2014/main" id="{005E25A0-446A-4B3E-8E44-491CC22CB46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57" name="Freeform 49">
                              <a:extLst>
                                <a:ext uri="{FF2B5EF4-FFF2-40B4-BE49-F238E27FC236}">
                                  <a16:creationId xmlns:a16="http://schemas.microsoft.com/office/drawing/2014/main" id="{57245CCF-FEAD-4042-978A-6F51B4463E9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58" name="Freeform 50">
                              <a:extLst>
                                <a:ext uri="{FF2B5EF4-FFF2-40B4-BE49-F238E27FC236}">
                                  <a16:creationId xmlns:a16="http://schemas.microsoft.com/office/drawing/2014/main" id="{D60DE1BC-E0FE-424E-8A78-AC374D28F14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59" name="Freeform 51">
                              <a:extLst>
                                <a:ext uri="{FF2B5EF4-FFF2-40B4-BE49-F238E27FC236}">
                                  <a16:creationId xmlns:a16="http://schemas.microsoft.com/office/drawing/2014/main" id="{1B4E2D09-D3C9-44BE-84B3-D2D946AB39A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60" name="Freeform 52">
                              <a:extLst>
                                <a:ext uri="{FF2B5EF4-FFF2-40B4-BE49-F238E27FC236}">
                                  <a16:creationId xmlns:a16="http://schemas.microsoft.com/office/drawing/2014/main" id="{BA29AFB3-E488-4A7E-84A0-59902B8E6CC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61" name="Freeform 53">
                              <a:extLst>
                                <a:ext uri="{FF2B5EF4-FFF2-40B4-BE49-F238E27FC236}">
                                  <a16:creationId xmlns:a16="http://schemas.microsoft.com/office/drawing/2014/main" id="{D7AF9AD6-2DCD-4B2E-9670-432639881A2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62" name="Freeform 54">
                              <a:extLst>
                                <a:ext uri="{FF2B5EF4-FFF2-40B4-BE49-F238E27FC236}">
                                  <a16:creationId xmlns:a16="http://schemas.microsoft.com/office/drawing/2014/main" id="{29B21505-14F7-4639-8585-1696897CCC1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1163" name="Group 55">
                              <a:extLst>
                                <a:ext uri="{FF2B5EF4-FFF2-40B4-BE49-F238E27FC236}">
                                  <a16:creationId xmlns:a16="http://schemas.microsoft.com/office/drawing/2014/main" id="{6B57C8E7-5EA1-4B77-B33F-85247EBB03E8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1164" name="Freeform 56">
                                <a:extLst>
                                  <a:ext uri="{FF2B5EF4-FFF2-40B4-BE49-F238E27FC236}">
                                    <a16:creationId xmlns:a16="http://schemas.microsoft.com/office/drawing/2014/main" id="{E64B7A05-C4EC-4A4C-8DAC-9A2548A77842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1165" name="Freeform 57">
                                <a:extLst>
                                  <a:ext uri="{FF2B5EF4-FFF2-40B4-BE49-F238E27FC236}">
                                    <a16:creationId xmlns:a16="http://schemas.microsoft.com/office/drawing/2014/main" id="{02CB8E46-81EC-4F0C-BF49-F7567030C12C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738" name="Straight Connector 737">
                          <a:extLst>
                            <a:ext uri="{FF2B5EF4-FFF2-40B4-BE49-F238E27FC236}">
                              <a16:creationId xmlns:a16="http://schemas.microsoft.com/office/drawing/2014/main" id="{2908CF85-8BA1-445A-9874-6486859D5DD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39" name="Straight Connector 738">
                          <a:extLst>
                            <a:ext uri="{FF2B5EF4-FFF2-40B4-BE49-F238E27FC236}">
                              <a16:creationId xmlns:a16="http://schemas.microsoft.com/office/drawing/2014/main" id="{1F7F81A2-C2B5-423E-8FE6-2BD130561D4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45" name="Straight Connector 744">
                          <a:extLst>
                            <a:ext uri="{FF2B5EF4-FFF2-40B4-BE49-F238E27FC236}">
                              <a16:creationId xmlns:a16="http://schemas.microsoft.com/office/drawing/2014/main" id="{0D0FC624-42A0-4D50-87FC-C41F9982BD44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865" name="Arc 864">
                          <a:extLst>
                            <a:ext uri="{FF2B5EF4-FFF2-40B4-BE49-F238E27FC236}">
                              <a16:creationId xmlns:a16="http://schemas.microsoft.com/office/drawing/2014/main" id="{E895DD14-CA03-4ABF-B748-C0468A60D2F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51" name="5-Point Star 1071">
                          <a:extLst>
                            <a:ext uri="{FF2B5EF4-FFF2-40B4-BE49-F238E27FC236}">
                              <a16:creationId xmlns:a16="http://schemas.microsoft.com/office/drawing/2014/main" id="{6C51CC43-78D2-4B7F-84A3-B40D0941069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52" name="5-Point Star 1072">
                          <a:extLst>
                            <a:ext uri="{FF2B5EF4-FFF2-40B4-BE49-F238E27FC236}">
                              <a16:creationId xmlns:a16="http://schemas.microsoft.com/office/drawing/2014/main" id="{6ACCFA18-3DE6-4475-AD74-7C350D82BD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53" name="5-Point Star 1073">
                          <a:extLst>
                            <a:ext uri="{FF2B5EF4-FFF2-40B4-BE49-F238E27FC236}">
                              <a16:creationId xmlns:a16="http://schemas.microsoft.com/office/drawing/2014/main" id="{95CAC65E-F44E-4544-903F-F946B3FFC79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716" name="Group 715">
                        <a:extLst>
                          <a:ext uri="{FF2B5EF4-FFF2-40B4-BE49-F238E27FC236}">
                            <a16:creationId xmlns:a16="http://schemas.microsoft.com/office/drawing/2014/main" id="{E8E56754-63D0-4717-B8AC-95C10363497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717" name="Group 716">
                          <a:extLst>
                            <a:ext uri="{FF2B5EF4-FFF2-40B4-BE49-F238E27FC236}">
                              <a16:creationId xmlns:a16="http://schemas.microsoft.com/office/drawing/2014/main" id="{BDF2E864-18E5-4A9B-8B9F-2422ED2899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725" name="Oval 724">
                            <a:extLst>
                              <a:ext uri="{FF2B5EF4-FFF2-40B4-BE49-F238E27FC236}">
                                <a16:creationId xmlns:a16="http://schemas.microsoft.com/office/drawing/2014/main" id="{93E6D735-02D5-489E-859F-2F8C937BC3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726" name="Group 47">
                            <a:extLst>
                              <a:ext uri="{FF2B5EF4-FFF2-40B4-BE49-F238E27FC236}">
                                <a16:creationId xmlns:a16="http://schemas.microsoft.com/office/drawing/2014/main" id="{B9E563E2-E8C5-4DAB-A740-89C2F7A135E7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727" name="Freeform 48">
                              <a:extLst>
                                <a:ext uri="{FF2B5EF4-FFF2-40B4-BE49-F238E27FC236}">
                                  <a16:creationId xmlns:a16="http://schemas.microsoft.com/office/drawing/2014/main" id="{A773B1BC-B8CB-4AB0-83FA-024FF9CBD73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28" name="Freeform 49">
                              <a:extLst>
                                <a:ext uri="{FF2B5EF4-FFF2-40B4-BE49-F238E27FC236}">
                                  <a16:creationId xmlns:a16="http://schemas.microsoft.com/office/drawing/2014/main" id="{3D903048-65EA-4F7E-AB0D-94D1F061029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29" name="Freeform 50">
                              <a:extLst>
                                <a:ext uri="{FF2B5EF4-FFF2-40B4-BE49-F238E27FC236}">
                                  <a16:creationId xmlns:a16="http://schemas.microsoft.com/office/drawing/2014/main" id="{0CB1449A-B8F9-4376-8A4A-DA3815D1E24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0" name="Freeform 51">
                              <a:extLst>
                                <a:ext uri="{FF2B5EF4-FFF2-40B4-BE49-F238E27FC236}">
                                  <a16:creationId xmlns:a16="http://schemas.microsoft.com/office/drawing/2014/main" id="{2BE1A3A6-0631-435A-9213-DAD4A73509B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1" name="Freeform 52">
                              <a:extLst>
                                <a:ext uri="{FF2B5EF4-FFF2-40B4-BE49-F238E27FC236}">
                                  <a16:creationId xmlns:a16="http://schemas.microsoft.com/office/drawing/2014/main" id="{50D8B438-080C-423F-A3FB-1A4F49A30E6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2" name="Freeform 53">
                              <a:extLst>
                                <a:ext uri="{FF2B5EF4-FFF2-40B4-BE49-F238E27FC236}">
                                  <a16:creationId xmlns:a16="http://schemas.microsoft.com/office/drawing/2014/main" id="{450EE24F-2D58-4360-98AC-5E29438D335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3" name="Freeform 54">
                              <a:extLst>
                                <a:ext uri="{FF2B5EF4-FFF2-40B4-BE49-F238E27FC236}">
                                  <a16:creationId xmlns:a16="http://schemas.microsoft.com/office/drawing/2014/main" id="{6EF625C3-55EF-44BC-BF81-60EAE8302ED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734" name="Group 55">
                              <a:extLst>
                                <a:ext uri="{FF2B5EF4-FFF2-40B4-BE49-F238E27FC236}">
                                  <a16:creationId xmlns:a16="http://schemas.microsoft.com/office/drawing/2014/main" id="{702F6DE8-44E2-4D10-AC55-336D3CA24E60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735" name="Freeform 56">
                                <a:extLst>
                                  <a:ext uri="{FF2B5EF4-FFF2-40B4-BE49-F238E27FC236}">
                                    <a16:creationId xmlns:a16="http://schemas.microsoft.com/office/drawing/2014/main" id="{1C40677F-26C5-40ED-AEF4-F1713DBA525E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736" name="Freeform 57">
                                <a:extLst>
                                  <a:ext uri="{FF2B5EF4-FFF2-40B4-BE49-F238E27FC236}">
                                    <a16:creationId xmlns:a16="http://schemas.microsoft.com/office/drawing/2014/main" id="{896367A7-C8D7-48C9-A61C-DA32755643DE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718" name="Straight Connector 717">
                          <a:extLst>
                            <a:ext uri="{FF2B5EF4-FFF2-40B4-BE49-F238E27FC236}">
                              <a16:creationId xmlns:a16="http://schemas.microsoft.com/office/drawing/2014/main" id="{F1ED9B82-2148-4C63-B0E5-1EE2347161C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19" name="Straight Connector 718">
                          <a:extLst>
                            <a:ext uri="{FF2B5EF4-FFF2-40B4-BE49-F238E27FC236}">
                              <a16:creationId xmlns:a16="http://schemas.microsoft.com/office/drawing/2014/main" id="{D98EEA95-DFD9-4D1B-B231-D18BE4804029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20" name="Straight Connector 719">
                          <a:extLst>
                            <a:ext uri="{FF2B5EF4-FFF2-40B4-BE49-F238E27FC236}">
                              <a16:creationId xmlns:a16="http://schemas.microsoft.com/office/drawing/2014/main" id="{B5ADCD6C-D665-41F9-B950-2B54699C4E0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721" name="Arc 720">
                          <a:extLst>
                            <a:ext uri="{FF2B5EF4-FFF2-40B4-BE49-F238E27FC236}">
                              <a16:creationId xmlns:a16="http://schemas.microsoft.com/office/drawing/2014/main" id="{5A75D153-E33B-4067-8290-07C5371716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22" name="5-Point Star 1051">
                          <a:extLst>
                            <a:ext uri="{FF2B5EF4-FFF2-40B4-BE49-F238E27FC236}">
                              <a16:creationId xmlns:a16="http://schemas.microsoft.com/office/drawing/2014/main" id="{591476A9-3C15-4B71-A1C5-9885211AB01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23" name="5-Point Star 1052">
                          <a:extLst>
                            <a:ext uri="{FF2B5EF4-FFF2-40B4-BE49-F238E27FC236}">
                              <a16:creationId xmlns:a16="http://schemas.microsoft.com/office/drawing/2014/main" id="{1E254E8A-F200-4639-819E-4F6BA286A7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24" name="5-Point Star 1053">
                          <a:extLst>
                            <a:ext uri="{FF2B5EF4-FFF2-40B4-BE49-F238E27FC236}">
                              <a16:creationId xmlns:a16="http://schemas.microsoft.com/office/drawing/2014/main" id="{4389A5CE-0DF7-4BA6-B093-0F37BB10D3E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709" name="Arc 708">
                      <a:extLst>
                        <a:ext uri="{FF2B5EF4-FFF2-40B4-BE49-F238E27FC236}">
                          <a16:creationId xmlns:a16="http://schemas.microsoft.com/office/drawing/2014/main" id="{A38181F2-CF58-4FB7-829D-25D747ACFAB1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  <p:cxnSp>
                <p:nvCxnSpPr>
                  <p:cNvPr id="620" name="Straight Connector 619">
                    <a:extLst>
                      <a:ext uri="{FF2B5EF4-FFF2-40B4-BE49-F238E27FC236}">
                        <a16:creationId xmlns:a16="http://schemas.microsoft.com/office/drawing/2014/main" id="{73ED1AF2-85D1-43C5-8A5D-57226A8EF589}"/>
                      </a:ext>
                    </a:extLst>
                  </p:cNvPr>
                  <p:cNvCxnSpPr>
                    <a:stCxn id="1202" idx="3"/>
                  </p:cNvCxnSpPr>
                  <p:nvPr/>
                </p:nvCxnSpPr>
                <p:spPr bwMode="auto">
                  <a:xfrm flipH="1">
                    <a:off x="6385120" y="1711722"/>
                    <a:ext cx="644182" cy="289722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621" name="Straight Connector 620">
                    <a:extLst>
                      <a:ext uri="{FF2B5EF4-FFF2-40B4-BE49-F238E27FC236}">
                        <a16:creationId xmlns:a16="http://schemas.microsoft.com/office/drawing/2014/main" id="{E78890CF-F7CF-4688-BEF5-E810BF433A3F}"/>
                      </a:ext>
                    </a:extLst>
                  </p:cNvPr>
                  <p:cNvCxnSpPr>
                    <a:stCxn id="692" idx="0"/>
                  </p:cNvCxnSpPr>
                  <p:nvPr/>
                </p:nvCxnSpPr>
                <p:spPr bwMode="auto">
                  <a:xfrm flipH="1" flipV="1">
                    <a:off x="7280618" y="1716888"/>
                    <a:ext cx="613963" cy="285534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grpSp>
                <p:nvGrpSpPr>
                  <p:cNvPr id="622" name="Group 621">
                    <a:extLst>
                      <a:ext uri="{FF2B5EF4-FFF2-40B4-BE49-F238E27FC236}">
                        <a16:creationId xmlns:a16="http://schemas.microsoft.com/office/drawing/2014/main" id="{5363BEFA-BE76-46F8-B7D3-FB4710F2A50B}"/>
                      </a:ext>
                    </a:extLst>
                  </p:cNvPr>
                  <p:cNvGrpSpPr/>
                  <p:nvPr/>
                </p:nvGrpSpPr>
                <p:grpSpPr>
                  <a:xfrm>
                    <a:off x="7180719" y="1798476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623" name="Group 622">
                      <a:extLst>
                        <a:ext uri="{FF2B5EF4-FFF2-40B4-BE49-F238E27FC236}">
                          <a16:creationId xmlns:a16="http://schemas.microsoft.com/office/drawing/2014/main" id="{8D35FBCA-B78E-4FDC-A2A3-B9B8DDAEB74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625" name="Group 624">
                        <a:extLst>
                          <a:ext uri="{FF2B5EF4-FFF2-40B4-BE49-F238E27FC236}">
                            <a16:creationId xmlns:a16="http://schemas.microsoft.com/office/drawing/2014/main" id="{DE104DFB-745D-4A47-91DA-03AA1FBBA6D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692" name="Oval 691">
                          <a:extLst>
                            <a:ext uri="{FF2B5EF4-FFF2-40B4-BE49-F238E27FC236}">
                              <a16:creationId xmlns:a16="http://schemas.microsoft.com/office/drawing/2014/main" id="{170FE336-FB0F-4BE9-9F94-D4AB0C85093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693" name="Group 26">
                          <a:extLst>
                            <a:ext uri="{FF2B5EF4-FFF2-40B4-BE49-F238E27FC236}">
                              <a16:creationId xmlns:a16="http://schemas.microsoft.com/office/drawing/2014/main" id="{54EE50BE-1F27-4F9A-89B0-616BD20B4CA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694" name="Group 27">
                            <a:extLst>
                              <a:ext uri="{FF2B5EF4-FFF2-40B4-BE49-F238E27FC236}">
                                <a16:creationId xmlns:a16="http://schemas.microsoft.com/office/drawing/2014/main" id="{BCB83AEC-7FE5-41A5-93A9-5F18C11E2FF2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702" name="Freeform 28">
                              <a:extLst>
                                <a:ext uri="{FF2B5EF4-FFF2-40B4-BE49-F238E27FC236}">
                                  <a16:creationId xmlns:a16="http://schemas.microsoft.com/office/drawing/2014/main" id="{C70F03C7-DFD2-4EBA-8A7F-1A440A9276E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03" name="Freeform 29">
                              <a:extLst>
                                <a:ext uri="{FF2B5EF4-FFF2-40B4-BE49-F238E27FC236}">
                                  <a16:creationId xmlns:a16="http://schemas.microsoft.com/office/drawing/2014/main" id="{68494BBA-B25B-4374-A94C-F971168CFAA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04" name="Freeform 30">
                              <a:extLst>
                                <a:ext uri="{FF2B5EF4-FFF2-40B4-BE49-F238E27FC236}">
                                  <a16:creationId xmlns:a16="http://schemas.microsoft.com/office/drawing/2014/main" id="{B43D366D-51B9-40A8-90A2-E5B487C4AFA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05" name="Freeform 31">
                              <a:extLst>
                                <a:ext uri="{FF2B5EF4-FFF2-40B4-BE49-F238E27FC236}">
                                  <a16:creationId xmlns:a16="http://schemas.microsoft.com/office/drawing/2014/main" id="{272C4F7C-F74E-4724-BB5D-E15009A2DBD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06" name="Freeform 32">
                              <a:extLst>
                                <a:ext uri="{FF2B5EF4-FFF2-40B4-BE49-F238E27FC236}">
                                  <a16:creationId xmlns:a16="http://schemas.microsoft.com/office/drawing/2014/main" id="{EBD5D8CD-FCC7-454A-9FE6-3F8A6C1EBB6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07" name="Freeform 33">
                              <a:extLst>
                                <a:ext uri="{FF2B5EF4-FFF2-40B4-BE49-F238E27FC236}">
                                  <a16:creationId xmlns:a16="http://schemas.microsoft.com/office/drawing/2014/main" id="{3AD7C9E4-C60E-4ACB-871C-94FD94BBB87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695" name="Freeform 34">
                            <a:extLst>
                              <a:ext uri="{FF2B5EF4-FFF2-40B4-BE49-F238E27FC236}">
                                <a16:creationId xmlns:a16="http://schemas.microsoft.com/office/drawing/2014/main" id="{393E8B37-36FC-4141-87F4-1A64691A10F9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696" name="Freeform 35">
                            <a:extLst>
                              <a:ext uri="{FF2B5EF4-FFF2-40B4-BE49-F238E27FC236}">
                                <a16:creationId xmlns:a16="http://schemas.microsoft.com/office/drawing/2014/main" id="{0C0B7EC6-0850-46E9-8F33-F1BB2A546546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697" name="Oval 36">
                            <a:extLst>
                              <a:ext uri="{FF2B5EF4-FFF2-40B4-BE49-F238E27FC236}">
                                <a16:creationId xmlns:a16="http://schemas.microsoft.com/office/drawing/2014/main" id="{71363CAA-4AA1-4A56-9AA3-84057A1801A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698" name="Oval 37">
                            <a:extLst>
                              <a:ext uri="{FF2B5EF4-FFF2-40B4-BE49-F238E27FC236}">
                                <a16:creationId xmlns:a16="http://schemas.microsoft.com/office/drawing/2014/main" id="{DDD5C8CC-797D-488E-B429-D45B3EB839E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699" name="Oval 38">
                            <a:extLst>
                              <a:ext uri="{FF2B5EF4-FFF2-40B4-BE49-F238E27FC236}">
                                <a16:creationId xmlns:a16="http://schemas.microsoft.com/office/drawing/2014/main" id="{C0EE9A11-6F10-4A8E-9135-EBFC46010E4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700" name="Oval 39">
                            <a:extLst>
                              <a:ext uri="{FF2B5EF4-FFF2-40B4-BE49-F238E27FC236}">
                                <a16:creationId xmlns:a16="http://schemas.microsoft.com/office/drawing/2014/main" id="{2817EA5D-09A4-4818-9CE9-63C26CCA48F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701" name="Oval 40">
                            <a:extLst>
                              <a:ext uri="{FF2B5EF4-FFF2-40B4-BE49-F238E27FC236}">
                                <a16:creationId xmlns:a16="http://schemas.microsoft.com/office/drawing/2014/main" id="{6498FE30-33A7-4240-A926-CEF0F4DB19E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626" name="Straight Connector 625">
                        <a:extLst>
                          <a:ext uri="{FF2B5EF4-FFF2-40B4-BE49-F238E27FC236}">
                            <a16:creationId xmlns:a16="http://schemas.microsoft.com/office/drawing/2014/main" id="{9DFD40D0-ABB1-4CD0-B7C9-42A524926EAA}"/>
                          </a:ext>
                        </a:extLst>
                      </p:cNvPr>
                      <p:cNvCxnSpPr>
                        <a:stCxn id="692" idx="4"/>
                        <a:endCxn id="691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627" name="Group 626">
                        <a:extLst>
                          <a:ext uri="{FF2B5EF4-FFF2-40B4-BE49-F238E27FC236}">
                            <a16:creationId xmlns:a16="http://schemas.microsoft.com/office/drawing/2014/main" id="{0DB2C608-E63A-4890-AD04-33BAFD53C01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672" name="Group 671">
                          <a:extLst>
                            <a:ext uri="{FF2B5EF4-FFF2-40B4-BE49-F238E27FC236}">
                              <a16:creationId xmlns:a16="http://schemas.microsoft.com/office/drawing/2014/main" id="{D76F920E-7CF3-4525-AA3E-23B01EF07F7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680" name="Oval 679">
                            <a:extLst>
                              <a:ext uri="{FF2B5EF4-FFF2-40B4-BE49-F238E27FC236}">
                                <a16:creationId xmlns:a16="http://schemas.microsoft.com/office/drawing/2014/main" id="{2A970C6D-BDAE-48A2-B551-2C8E7BB46C1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681" name="Group 47">
                            <a:extLst>
                              <a:ext uri="{FF2B5EF4-FFF2-40B4-BE49-F238E27FC236}">
                                <a16:creationId xmlns:a16="http://schemas.microsoft.com/office/drawing/2014/main" id="{F4247BB1-3E65-4E0E-8E37-D956C6A4AC5C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682" name="Freeform 48">
                              <a:extLst>
                                <a:ext uri="{FF2B5EF4-FFF2-40B4-BE49-F238E27FC236}">
                                  <a16:creationId xmlns:a16="http://schemas.microsoft.com/office/drawing/2014/main" id="{821C239F-44CF-4ACF-9682-8D0F6C04B70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83" name="Freeform 49">
                              <a:extLst>
                                <a:ext uri="{FF2B5EF4-FFF2-40B4-BE49-F238E27FC236}">
                                  <a16:creationId xmlns:a16="http://schemas.microsoft.com/office/drawing/2014/main" id="{D4F91135-063F-47EA-9FAB-86841D31B0E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84" name="Freeform 50">
                              <a:extLst>
                                <a:ext uri="{FF2B5EF4-FFF2-40B4-BE49-F238E27FC236}">
                                  <a16:creationId xmlns:a16="http://schemas.microsoft.com/office/drawing/2014/main" id="{F93359CF-C547-4BEE-811C-3B431AC2171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85" name="Freeform 51">
                              <a:extLst>
                                <a:ext uri="{FF2B5EF4-FFF2-40B4-BE49-F238E27FC236}">
                                  <a16:creationId xmlns:a16="http://schemas.microsoft.com/office/drawing/2014/main" id="{0B1390D6-E78C-42AD-B00C-79CEF5D6481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86" name="Freeform 52">
                              <a:extLst>
                                <a:ext uri="{FF2B5EF4-FFF2-40B4-BE49-F238E27FC236}">
                                  <a16:creationId xmlns:a16="http://schemas.microsoft.com/office/drawing/2014/main" id="{E66D4E97-1357-4753-BA55-EFA392DCEDE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87" name="Freeform 53">
                              <a:extLst>
                                <a:ext uri="{FF2B5EF4-FFF2-40B4-BE49-F238E27FC236}">
                                  <a16:creationId xmlns:a16="http://schemas.microsoft.com/office/drawing/2014/main" id="{71B86E7D-90D5-48E1-81A3-CCECE400A20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88" name="Freeform 54">
                              <a:extLst>
                                <a:ext uri="{FF2B5EF4-FFF2-40B4-BE49-F238E27FC236}">
                                  <a16:creationId xmlns:a16="http://schemas.microsoft.com/office/drawing/2014/main" id="{1168328A-C80E-4269-9C9B-6DC83A21E77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689" name="Group 55">
                              <a:extLst>
                                <a:ext uri="{FF2B5EF4-FFF2-40B4-BE49-F238E27FC236}">
                                  <a16:creationId xmlns:a16="http://schemas.microsoft.com/office/drawing/2014/main" id="{6856243B-C5A3-449D-9CF4-FF72909FB2EE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690" name="Freeform 56">
                                <a:extLst>
                                  <a:ext uri="{FF2B5EF4-FFF2-40B4-BE49-F238E27FC236}">
                                    <a16:creationId xmlns:a16="http://schemas.microsoft.com/office/drawing/2014/main" id="{B4917B21-719D-4966-B023-3ED88282C7DD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691" name="Freeform 57">
                                <a:extLst>
                                  <a:ext uri="{FF2B5EF4-FFF2-40B4-BE49-F238E27FC236}">
                                    <a16:creationId xmlns:a16="http://schemas.microsoft.com/office/drawing/2014/main" id="{2349469E-1AAC-4E47-A27F-A394237E28ED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673" name="Straight Connector 672">
                          <a:extLst>
                            <a:ext uri="{FF2B5EF4-FFF2-40B4-BE49-F238E27FC236}">
                              <a16:creationId xmlns:a16="http://schemas.microsoft.com/office/drawing/2014/main" id="{DCE9D5A0-B760-4DC8-BBAE-783278FAE79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74" name="Straight Connector 673">
                          <a:extLst>
                            <a:ext uri="{FF2B5EF4-FFF2-40B4-BE49-F238E27FC236}">
                              <a16:creationId xmlns:a16="http://schemas.microsoft.com/office/drawing/2014/main" id="{47682BBA-2230-449A-815C-162A9689325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75" name="Straight Connector 674">
                          <a:extLst>
                            <a:ext uri="{FF2B5EF4-FFF2-40B4-BE49-F238E27FC236}">
                              <a16:creationId xmlns:a16="http://schemas.microsoft.com/office/drawing/2014/main" id="{67A1817B-E190-4FB4-9F0C-5585392EE7E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676" name="Arc 675">
                          <a:extLst>
                            <a:ext uri="{FF2B5EF4-FFF2-40B4-BE49-F238E27FC236}">
                              <a16:creationId xmlns:a16="http://schemas.microsoft.com/office/drawing/2014/main" id="{507F95B2-7120-48E0-940B-9EF3636661C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77" name="5-Point Star 1006">
                          <a:extLst>
                            <a:ext uri="{FF2B5EF4-FFF2-40B4-BE49-F238E27FC236}">
                              <a16:creationId xmlns:a16="http://schemas.microsoft.com/office/drawing/2014/main" id="{2D7AD201-B815-4488-8F41-8E6AF282D2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78" name="5-Point Star 1007">
                          <a:extLst>
                            <a:ext uri="{FF2B5EF4-FFF2-40B4-BE49-F238E27FC236}">
                              <a16:creationId xmlns:a16="http://schemas.microsoft.com/office/drawing/2014/main" id="{02AF453A-E20A-44BE-9CFC-43839F06ED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79" name="5-Point Star 1008">
                          <a:extLst>
                            <a:ext uri="{FF2B5EF4-FFF2-40B4-BE49-F238E27FC236}">
                              <a16:creationId xmlns:a16="http://schemas.microsoft.com/office/drawing/2014/main" id="{83AAEB18-25A2-4C06-A81E-8262FFB4889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628" name="Straight Connector 627">
                        <a:extLst>
                          <a:ext uri="{FF2B5EF4-FFF2-40B4-BE49-F238E27FC236}">
                            <a16:creationId xmlns:a16="http://schemas.microsoft.com/office/drawing/2014/main" id="{90061FC6-26E1-4653-89C9-03AB39B11C2C}"/>
                          </a:ext>
                        </a:extLst>
                      </p:cNvPr>
                      <p:cNvCxnSpPr>
                        <a:stCxn id="692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629" name="Straight Connector 628">
                        <a:extLst>
                          <a:ext uri="{FF2B5EF4-FFF2-40B4-BE49-F238E27FC236}">
                            <a16:creationId xmlns:a16="http://schemas.microsoft.com/office/drawing/2014/main" id="{61B9E401-1DD2-4B19-BEEE-DA6B444CB9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630" name="Group 629">
                        <a:extLst>
                          <a:ext uri="{FF2B5EF4-FFF2-40B4-BE49-F238E27FC236}">
                            <a16:creationId xmlns:a16="http://schemas.microsoft.com/office/drawing/2014/main" id="{5DB41152-DFB4-4619-B422-A8A6DBAECE2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652" name="Group 651">
                          <a:extLst>
                            <a:ext uri="{FF2B5EF4-FFF2-40B4-BE49-F238E27FC236}">
                              <a16:creationId xmlns:a16="http://schemas.microsoft.com/office/drawing/2014/main" id="{CA7B95A6-F817-4F0C-B613-68347698E58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660" name="Oval 659">
                            <a:extLst>
                              <a:ext uri="{FF2B5EF4-FFF2-40B4-BE49-F238E27FC236}">
                                <a16:creationId xmlns:a16="http://schemas.microsoft.com/office/drawing/2014/main" id="{42D39AE3-0257-455E-B359-A5A6773AB35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661" name="Group 47">
                            <a:extLst>
                              <a:ext uri="{FF2B5EF4-FFF2-40B4-BE49-F238E27FC236}">
                                <a16:creationId xmlns:a16="http://schemas.microsoft.com/office/drawing/2014/main" id="{B2389982-7788-4367-805A-9950724D8767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662" name="Freeform 48">
                              <a:extLst>
                                <a:ext uri="{FF2B5EF4-FFF2-40B4-BE49-F238E27FC236}">
                                  <a16:creationId xmlns:a16="http://schemas.microsoft.com/office/drawing/2014/main" id="{133A6D03-E456-4828-89D4-D64BF43ECE7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63" name="Freeform 49">
                              <a:extLst>
                                <a:ext uri="{FF2B5EF4-FFF2-40B4-BE49-F238E27FC236}">
                                  <a16:creationId xmlns:a16="http://schemas.microsoft.com/office/drawing/2014/main" id="{9145B7AB-F575-480A-BBBF-332C21697AB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64" name="Freeform 50">
                              <a:extLst>
                                <a:ext uri="{FF2B5EF4-FFF2-40B4-BE49-F238E27FC236}">
                                  <a16:creationId xmlns:a16="http://schemas.microsoft.com/office/drawing/2014/main" id="{C89242E9-62F6-488A-9C32-BC07B86B183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65" name="Freeform 51">
                              <a:extLst>
                                <a:ext uri="{FF2B5EF4-FFF2-40B4-BE49-F238E27FC236}">
                                  <a16:creationId xmlns:a16="http://schemas.microsoft.com/office/drawing/2014/main" id="{D5110D3A-0C83-442B-9AD2-E822C276C84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66" name="Freeform 52">
                              <a:extLst>
                                <a:ext uri="{FF2B5EF4-FFF2-40B4-BE49-F238E27FC236}">
                                  <a16:creationId xmlns:a16="http://schemas.microsoft.com/office/drawing/2014/main" id="{0D378D10-4972-4B58-88DA-0BD59B0F080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67" name="Freeform 53">
                              <a:extLst>
                                <a:ext uri="{FF2B5EF4-FFF2-40B4-BE49-F238E27FC236}">
                                  <a16:creationId xmlns:a16="http://schemas.microsoft.com/office/drawing/2014/main" id="{B4F39AA5-7FE0-4234-9876-910EB4DBE00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68" name="Freeform 54">
                              <a:extLst>
                                <a:ext uri="{FF2B5EF4-FFF2-40B4-BE49-F238E27FC236}">
                                  <a16:creationId xmlns:a16="http://schemas.microsoft.com/office/drawing/2014/main" id="{7EF1AF2B-310B-49C7-9303-43349B6492B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669" name="Group 55">
                              <a:extLst>
                                <a:ext uri="{FF2B5EF4-FFF2-40B4-BE49-F238E27FC236}">
                                  <a16:creationId xmlns:a16="http://schemas.microsoft.com/office/drawing/2014/main" id="{471346CB-4859-454F-A0DE-98C1E41167DF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670" name="Freeform 56">
                                <a:extLst>
                                  <a:ext uri="{FF2B5EF4-FFF2-40B4-BE49-F238E27FC236}">
                                    <a16:creationId xmlns:a16="http://schemas.microsoft.com/office/drawing/2014/main" id="{334BF8DA-48DA-47C5-B74A-804887DE6822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671" name="Freeform 57">
                                <a:extLst>
                                  <a:ext uri="{FF2B5EF4-FFF2-40B4-BE49-F238E27FC236}">
                                    <a16:creationId xmlns:a16="http://schemas.microsoft.com/office/drawing/2014/main" id="{9BFF4E99-1EE8-4EB9-8DEB-6975BF1D427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653" name="Straight Connector 652">
                          <a:extLst>
                            <a:ext uri="{FF2B5EF4-FFF2-40B4-BE49-F238E27FC236}">
                              <a16:creationId xmlns:a16="http://schemas.microsoft.com/office/drawing/2014/main" id="{29399D84-25EA-4D8C-A638-A35CBCC9BA1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54" name="Straight Connector 653">
                          <a:extLst>
                            <a:ext uri="{FF2B5EF4-FFF2-40B4-BE49-F238E27FC236}">
                              <a16:creationId xmlns:a16="http://schemas.microsoft.com/office/drawing/2014/main" id="{83B4DE68-3BA9-49DC-BDC7-2FE55C93384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55" name="Straight Connector 654">
                          <a:extLst>
                            <a:ext uri="{FF2B5EF4-FFF2-40B4-BE49-F238E27FC236}">
                              <a16:creationId xmlns:a16="http://schemas.microsoft.com/office/drawing/2014/main" id="{FCFB51E6-E5CD-4451-A935-56B53BAFB8C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656" name="Arc 655">
                          <a:extLst>
                            <a:ext uri="{FF2B5EF4-FFF2-40B4-BE49-F238E27FC236}">
                              <a16:creationId xmlns:a16="http://schemas.microsoft.com/office/drawing/2014/main" id="{81A6A0D0-A31D-4937-8926-7CB11574EE5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57" name="5-Point Star 986">
                          <a:extLst>
                            <a:ext uri="{FF2B5EF4-FFF2-40B4-BE49-F238E27FC236}">
                              <a16:creationId xmlns:a16="http://schemas.microsoft.com/office/drawing/2014/main" id="{1B96177D-3E70-4963-8288-6A820D92D0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58" name="5-Point Star 987">
                          <a:extLst>
                            <a:ext uri="{FF2B5EF4-FFF2-40B4-BE49-F238E27FC236}">
                              <a16:creationId xmlns:a16="http://schemas.microsoft.com/office/drawing/2014/main" id="{190F0EC2-E795-4257-8B72-7F7E9DA0CB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59" name="5-Point Star 988">
                          <a:extLst>
                            <a:ext uri="{FF2B5EF4-FFF2-40B4-BE49-F238E27FC236}">
                              <a16:creationId xmlns:a16="http://schemas.microsoft.com/office/drawing/2014/main" id="{43007B9E-54A1-4C51-A861-38D4798AFDE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631" name="Group 630">
                        <a:extLst>
                          <a:ext uri="{FF2B5EF4-FFF2-40B4-BE49-F238E27FC236}">
                            <a16:creationId xmlns:a16="http://schemas.microsoft.com/office/drawing/2014/main" id="{940D205C-B5F2-423A-B906-7D206B20A98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632" name="Group 631">
                          <a:extLst>
                            <a:ext uri="{FF2B5EF4-FFF2-40B4-BE49-F238E27FC236}">
                              <a16:creationId xmlns:a16="http://schemas.microsoft.com/office/drawing/2014/main" id="{BDACB8CA-04B8-45F1-9AD9-202C75E903E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640" name="Oval 639">
                            <a:extLst>
                              <a:ext uri="{FF2B5EF4-FFF2-40B4-BE49-F238E27FC236}">
                                <a16:creationId xmlns:a16="http://schemas.microsoft.com/office/drawing/2014/main" id="{DEF69B4E-DAEF-4ECB-BE03-724BB39B0ED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641" name="Group 47">
                            <a:extLst>
                              <a:ext uri="{FF2B5EF4-FFF2-40B4-BE49-F238E27FC236}">
                                <a16:creationId xmlns:a16="http://schemas.microsoft.com/office/drawing/2014/main" id="{DBE4A0AE-9D7D-498C-B613-FBB73E8BCC49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642" name="Freeform 48">
                              <a:extLst>
                                <a:ext uri="{FF2B5EF4-FFF2-40B4-BE49-F238E27FC236}">
                                  <a16:creationId xmlns:a16="http://schemas.microsoft.com/office/drawing/2014/main" id="{1BA97CB6-016C-4017-822F-614204EFCCC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43" name="Freeform 49">
                              <a:extLst>
                                <a:ext uri="{FF2B5EF4-FFF2-40B4-BE49-F238E27FC236}">
                                  <a16:creationId xmlns:a16="http://schemas.microsoft.com/office/drawing/2014/main" id="{3AF4C35A-816F-4D25-B3A0-AE49AC8983F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44" name="Freeform 50">
                              <a:extLst>
                                <a:ext uri="{FF2B5EF4-FFF2-40B4-BE49-F238E27FC236}">
                                  <a16:creationId xmlns:a16="http://schemas.microsoft.com/office/drawing/2014/main" id="{E224544F-F466-4A7B-AE1E-008F4935DE6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45" name="Freeform 51">
                              <a:extLst>
                                <a:ext uri="{FF2B5EF4-FFF2-40B4-BE49-F238E27FC236}">
                                  <a16:creationId xmlns:a16="http://schemas.microsoft.com/office/drawing/2014/main" id="{C65DF4CC-4DCF-4942-91A4-18E520DDE64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46" name="Freeform 52">
                              <a:extLst>
                                <a:ext uri="{FF2B5EF4-FFF2-40B4-BE49-F238E27FC236}">
                                  <a16:creationId xmlns:a16="http://schemas.microsoft.com/office/drawing/2014/main" id="{BD07A734-224A-4B7A-820F-18F7E9AE2CC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47" name="Freeform 53">
                              <a:extLst>
                                <a:ext uri="{FF2B5EF4-FFF2-40B4-BE49-F238E27FC236}">
                                  <a16:creationId xmlns:a16="http://schemas.microsoft.com/office/drawing/2014/main" id="{C3F67365-8E39-4142-A605-C17380ADA0E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48" name="Freeform 54">
                              <a:extLst>
                                <a:ext uri="{FF2B5EF4-FFF2-40B4-BE49-F238E27FC236}">
                                  <a16:creationId xmlns:a16="http://schemas.microsoft.com/office/drawing/2014/main" id="{B4F2110C-4433-471E-9F31-266A2449112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649" name="Group 55">
                              <a:extLst>
                                <a:ext uri="{FF2B5EF4-FFF2-40B4-BE49-F238E27FC236}">
                                  <a16:creationId xmlns:a16="http://schemas.microsoft.com/office/drawing/2014/main" id="{CBA85FB8-DD87-46BF-BAED-A761D761CC59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650" name="Freeform 56">
                                <a:extLst>
                                  <a:ext uri="{FF2B5EF4-FFF2-40B4-BE49-F238E27FC236}">
                                    <a16:creationId xmlns:a16="http://schemas.microsoft.com/office/drawing/2014/main" id="{3C7CC569-D6AB-4D57-9DFB-FAB3631DC2B6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651" name="Freeform 57">
                                <a:extLst>
                                  <a:ext uri="{FF2B5EF4-FFF2-40B4-BE49-F238E27FC236}">
                                    <a16:creationId xmlns:a16="http://schemas.microsoft.com/office/drawing/2014/main" id="{6090F09A-E556-47CD-BF13-0C5A3998D3C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633" name="Straight Connector 632">
                          <a:extLst>
                            <a:ext uri="{FF2B5EF4-FFF2-40B4-BE49-F238E27FC236}">
                              <a16:creationId xmlns:a16="http://schemas.microsoft.com/office/drawing/2014/main" id="{79002E25-30B7-488C-BB6A-47213198F763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34" name="Straight Connector 633">
                          <a:extLst>
                            <a:ext uri="{FF2B5EF4-FFF2-40B4-BE49-F238E27FC236}">
                              <a16:creationId xmlns:a16="http://schemas.microsoft.com/office/drawing/2014/main" id="{1B0940BF-EC04-4BEA-96C1-55E1384F245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35" name="Straight Connector 634">
                          <a:extLst>
                            <a:ext uri="{FF2B5EF4-FFF2-40B4-BE49-F238E27FC236}">
                              <a16:creationId xmlns:a16="http://schemas.microsoft.com/office/drawing/2014/main" id="{D4C1712F-7A50-4487-870D-A30275A8DADB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636" name="Arc 635">
                          <a:extLst>
                            <a:ext uri="{FF2B5EF4-FFF2-40B4-BE49-F238E27FC236}">
                              <a16:creationId xmlns:a16="http://schemas.microsoft.com/office/drawing/2014/main" id="{9CC9D456-2D9F-404B-B8F3-5ABE7FD5A4A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37" name="5-Point Star 966">
                          <a:extLst>
                            <a:ext uri="{FF2B5EF4-FFF2-40B4-BE49-F238E27FC236}">
                              <a16:creationId xmlns:a16="http://schemas.microsoft.com/office/drawing/2014/main" id="{7F123F6B-C9F9-4861-9A27-027DB772D5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38" name="5-Point Star 967">
                          <a:extLst>
                            <a:ext uri="{FF2B5EF4-FFF2-40B4-BE49-F238E27FC236}">
                              <a16:creationId xmlns:a16="http://schemas.microsoft.com/office/drawing/2014/main" id="{EE90F8AA-19DE-45EC-9C9E-DB89BD2C460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39" name="5-Point Star 968">
                          <a:extLst>
                            <a:ext uri="{FF2B5EF4-FFF2-40B4-BE49-F238E27FC236}">
                              <a16:creationId xmlns:a16="http://schemas.microsoft.com/office/drawing/2014/main" id="{0F799208-2196-4993-BA9B-4A80405EC72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624" name="Arc 623">
                      <a:extLst>
                        <a:ext uri="{FF2B5EF4-FFF2-40B4-BE49-F238E27FC236}">
                          <a16:creationId xmlns:a16="http://schemas.microsoft.com/office/drawing/2014/main" id="{2263812A-246B-4A74-8A2C-41FA32133D48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423" name="Group 422">
                  <a:extLst>
                    <a:ext uri="{FF2B5EF4-FFF2-40B4-BE49-F238E27FC236}">
                      <a16:creationId xmlns:a16="http://schemas.microsoft.com/office/drawing/2014/main" id="{DB579589-20AA-400B-BBC3-F2E83A76186A}"/>
                    </a:ext>
                  </a:extLst>
                </p:cNvPr>
                <p:cNvGrpSpPr/>
                <p:nvPr/>
              </p:nvGrpSpPr>
              <p:grpSpPr>
                <a:xfrm>
                  <a:off x="1985450" y="1841930"/>
                  <a:ext cx="2965134" cy="1872420"/>
                  <a:chOff x="5645466" y="1398645"/>
                  <a:chExt cx="2965134" cy="1872420"/>
                </a:xfrm>
              </p:grpSpPr>
              <p:grpSp>
                <p:nvGrpSpPr>
                  <p:cNvPr id="431" name="Group 430">
                    <a:extLst>
                      <a:ext uri="{FF2B5EF4-FFF2-40B4-BE49-F238E27FC236}">
                        <a16:creationId xmlns:a16="http://schemas.microsoft.com/office/drawing/2014/main" id="{191FDAA2-5B07-4C06-A723-C5122FEF2598}"/>
                      </a:ext>
                    </a:extLst>
                  </p:cNvPr>
                  <p:cNvGrpSpPr/>
                  <p:nvPr/>
                </p:nvGrpSpPr>
                <p:grpSpPr>
                  <a:xfrm>
                    <a:off x="6986263" y="1398645"/>
                    <a:ext cx="293887" cy="366793"/>
                    <a:chOff x="5951870" y="2050581"/>
                    <a:chExt cx="472610" cy="602212"/>
                  </a:xfrm>
                </p:grpSpPr>
                <p:sp>
                  <p:nvSpPr>
                    <p:cNvPr id="606" name="Oval 605">
                      <a:extLst>
                        <a:ext uri="{FF2B5EF4-FFF2-40B4-BE49-F238E27FC236}">
                          <a16:creationId xmlns:a16="http://schemas.microsoft.com/office/drawing/2014/main" id="{D97222F2-0723-4F8F-8F7D-DC0D33AC97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951870" y="2050581"/>
                      <a:ext cx="472610" cy="60221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81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607" name="Group 47">
                      <a:extLst>
                        <a:ext uri="{FF2B5EF4-FFF2-40B4-BE49-F238E27FC236}">
                          <a16:creationId xmlns:a16="http://schemas.microsoft.com/office/drawing/2014/main" id="{446ACA0E-4258-4995-8676-C2F28D7E597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6019800" y="2086608"/>
                      <a:ext cx="391662" cy="504192"/>
                      <a:chOff x="2593" y="768"/>
                      <a:chExt cx="849" cy="1475"/>
                    </a:xfrm>
                  </p:grpSpPr>
                  <p:sp>
                    <p:nvSpPr>
                      <p:cNvPr id="608" name="Freeform 48">
                        <a:extLst>
                          <a:ext uri="{FF2B5EF4-FFF2-40B4-BE49-F238E27FC236}">
                            <a16:creationId xmlns:a16="http://schemas.microsoft.com/office/drawing/2014/main" id="{AB831D7C-EBEA-47A4-84A6-6F5E40E8B4D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35" y="1179"/>
                        <a:ext cx="302" cy="308"/>
                      </a:xfrm>
                      <a:custGeom>
                        <a:avLst/>
                        <a:gdLst>
                          <a:gd name="T0" fmla="*/ 220 w 302"/>
                          <a:gd name="T1" fmla="*/ 225 h 308"/>
                          <a:gd name="T2" fmla="*/ 220 w 302"/>
                          <a:gd name="T3" fmla="*/ 197 h 308"/>
                          <a:gd name="T4" fmla="*/ 216 w 302"/>
                          <a:gd name="T5" fmla="*/ 159 h 308"/>
                          <a:gd name="T6" fmla="*/ 208 w 302"/>
                          <a:gd name="T7" fmla="*/ 135 h 308"/>
                          <a:gd name="T8" fmla="*/ 198 w 302"/>
                          <a:gd name="T9" fmla="*/ 116 h 308"/>
                          <a:gd name="T10" fmla="*/ 181 w 302"/>
                          <a:gd name="T11" fmla="*/ 93 h 308"/>
                          <a:gd name="T12" fmla="*/ 193 w 302"/>
                          <a:gd name="T13" fmla="*/ 80 h 308"/>
                          <a:gd name="T14" fmla="*/ 199 w 302"/>
                          <a:gd name="T15" fmla="*/ 60 h 308"/>
                          <a:gd name="T16" fmla="*/ 196 w 302"/>
                          <a:gd name="T17" fmla="*/ 38 h 308"/>
                          <a:gd name="T18" fmla="*/ 184 w 302"/>
                          <a:gd name="T19" fmla="*/ 18 h 308"/>
                          <a:gd name="T20" fmla="*/ 163 w 302"/>
                          <a:gd name="T21" fmla="*/ 5 h 308"/>
                          <a:gd name="T22" fmla="*/ 142 w 302"/>
                          <a:gd name="T23" fmla="*/ 0 h 308"/>
                          <a:gd name="T24" fmla="*/ 136 w 302"/>
                          <a:gd name="T25" fmla="*/ 9 h 308"/>
                          <a:gd name="T26" fmla="*/ 148 w 302"/>
                          <a:gd name="T27" fmla="*/ 15 h 308"/>
                          <a:gd name="T28" fmla="*/ 160 w 302"/>
                          <a:gd name="T29" fmla="*/ 23 h 308"/>
                          <a:gd name="T30" fmla="*/ 172 w 302"/>
                          <a:gd name="T31" fmla="*/ 39 h 308"/>
                          <a:gd name="T32" fmla="*/ 171 w 302"/>
                          <a:gd name="T33" fmla="*/ 57 h 308"/>
                          <a:gd name="T34" fmla="*/ 157 w 302"/>
                          <a:gd name="T35" fmla="*/ 71 h 308"/>
                          <a:gd name="T36" fmla="*/ 151 w 302"/>
                          <a:gd name="T37" fmla="*/ 74 h 308"/>
                          <a:gd name="T38" fmla="*/ 117 w 302"/>
                          <a:gd name="T39" fmla="*/ 71 h 308"/>
                          <a:gd name="T40" fmla="*/ 93 w 302"/>
                          <a:gd name="T41" fmla="*/ 74 h 308"/>
                          <a:gd name="T42" fmla="*/ 69 w 302"/>
                          <a:gd name="T43" fmla="*/ 84 h 308"/>
                          <a:gd name="T44" fmla="*/ 64 w 302"/>
                          <a:gd name="T45" fmla="*/ 87 h 308"/>
                          <a:gd name="T46" fmla="*/ 45 w 302"/>
                          <a:gd name="T47" fmla="*/ 75 h 308"/>
                          <a:gd name="T48" fmla="*/ 28 w 302"/>
                          <a:gd name="T49" fmla="*/ 59 h 308"/>
                          <a:gd name="T50" fmla="*/ 25 w 302"/>
                          <a:gd name="T51" fmla="*/ 48 h 308"/>
                          <a:gd name="T52" fmla="*/ 30 w 302"/>
                          <a:gd name="T53" fmla="*/ 36 h 308"/>
                          <a:gd name="T54" fmla="*/ 43 w 302"/>
                          <a:gd name="T55" fmla="*/ 29 h 308"/>
                          <a:gd name="T56" fmla="*/ 48 w 302"/>
                          <a:gd name="T57" fmla="*/ 20 h 308"/>
                          <a:gd name="T58" fmla="*/ 40 w 302"/>
                          <a:gd name="T59" fmla="*/ 15 h 308"/>
                          <a:gd name="T60" fmla="*/ 25 w 302"/>
                          <a:gd name="T61" fmla="*/ 18 h 308"/>
                          <a:gd name="T62" fmla="*/ 6 w 302"/>
                          <a:gd name="T63" fmla="*/ 36 h 308"/>
                          <a:gd name="T64" fmla="*/ 0 w 302"/>
                          <a:gd name="T65" fmla="*/ 56 h 308"/>
                          <a:gd name="T66" fmla="*/ 6 w 302"/>
                          <a:gd name="T67" fmla="*/ 74 h 308"/>
                          <a:gd name="T68" fmla="*/ 22 w 302"/>
                          <a:gd name="T69" fmla="*/ 93 h 308"/>
                          <a:gd name="T70" fmla="*/ 40 w 302"/>
                          <a:gd name="T71" fmla="*/ 107 h 308"/>
                          <a:gd name="T72" fmla="*/ 25 w 302"/>
                          <a:gd name="T73" fmla="*/ 140 h 308"/>
                          <a:gd name="T74" fmla="*/ 22 w 302"/>
                          <a:gd name="T75" fmla="*/ 171 h 308"/>
                          <a:gd name="T76" fmla="*/ 24 w 302"/>
                          <a:gd name="T77" fmla="*/ 204 h 308"/>
                          <a:gd name="T78" fmla="*/ 27 w 302"/>
                          <a:gd name="T79" fmla="*/ 233 h 308"/>
                          <a:gd name="T80" fmla="*/ 39 w 302"/>
                          <a:gd name="T81" fmla="*/ 258 h 308"/>
                          <a:gd name="T82" fmla="*/ 55 w 302"/>
                          <a:gd name="T83" fmla="*/ 278 h 308"/>
                          <a:gd name="T84" fmla="*/ 79 w 302"/>
                          <a:gd name="T85" fmla="*/ 293 h 308"/>
                          <a:gd name="T86" fmla="*/ 99 w 302"/>
                          <a:gd name="T87" fmla="*/ 303 h 308"/>
                          <a:gd name="T88" fmla="*/ 124 w 302"/>
                          <a:gd name="T89" fmla="*/ 308 h 308"/>
                          <a:gd name="T90" fmla="*/ 148 w 302"/>
                          <a:gd name="T91" fmla="*/ 308 h 308"/>
                          <a:gd name="T92" fmla="*/ 172 w 302"/>
                          <a:gd name="T93" fmla="*/ 305 h 308"/>
                          <a:gd name="T94" fmla="*/ 196 w 302"/>
                          <a:gd name="T95" fmla="*/ 297 h 308"/>
                          <a:gd name="T96" fmla="*/ 208 w 302"/>
                          <a:gd name="T97" fmla="*/ 284 h 308"/>
                          <a:gd name="T98" fmla="*/ 220 w 302"/>
                          <a:gd name="T99" fmla="*/ 266 h 308"/>
                          <a:gd name="T100" fmla="*/ 253 w 302"/>
                          <a:gd name="T101" fmla="*/ 278 h 308"/>
                          <a:gd name="T102" fmla="*/ 273 w 302"/>
                          <a:gd name="T103" fmla="*/ 288 h 308"/>
                          <a:gd name="T104" fmla="*/ 288 w 302"/>
                          <a:gd name="T105" fmla="*/ 290 h 308"/>
                          <a:gd name="T106" fmla="*/ 298 w 302"/>
                          <a:gd name="T107" fmla="*/ 281 h 308"/>
                          <a:gd name="T108" fmla="*/ 302 w 302"/>
                          <a:gd name="T109" fmla="*/ 269 h 308"/>
                          <a:gd name="T110" fmla="*/ 294 w 302"/>
                          <a:gd name="T111" fmla="*/ 254 h 308"/>
                          <a:gd name="T112" fmla="*/ 270 w 302"/>
                          <a:gd name="T113" fmla="*/ 243 h 308"/>
                          <a:gd name="T114" fmla="*/ 238 w 302"/>
                          <a:gd name="T115" fmla="*/ 236 h 308"/>
                          <a:gd name="T116" fmla="*/ 220 w 302"/>
                          <a:gd name="T117" fmla="*/ 225 h 308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60000 65536"/>
                          <a:gd name="T166" fmla="*/ 0 60000 65536"/>
                          <a:gd name="T167" fmla="*/ 0 60000 65536"/>
                          <a:gd name="T168" fmla="*/ 0 60000 65536"/>
                          <a:gd name="T169" fmla="*/ 0 60000 65536"/>
                          <a:gd name="T170" fmla="*/ 0 60000 65536"/>
                          <a:gd name="T171" fmla="*/ 0 60000 65536"/>
                          <a:gd name="T172" fmla="*/ 0 60000 65536"/>
                          <a:gd name="T173" fmla="*/ 0 60000 65536"/>
                          <a:gd name="T174" fmla="*/ 0 60000 65536"/>
                          <a:gd name="T175" fmla="*/ 0 60000 65536"/>
                          <a:gd name="T176" fmla="*/ 0 60000 65536"/>
                          <a:gd name="T177" fmla="*/ 0 w 302"/>
                          <a:gd name="T178" fmla="*/ 0 h 308"/>
                          <a:gd name="T179" fmla="*/ 302 w 302"/>
                          <a:gd name="T180" fmla="*/ 308 h 308"/>
                        </a:gdLst>
                        <a:ahLst/>
                        <a:cxnLst>
                          <a:cxn ang="T118">
                            <a:pos x="T0" y="T1"/>
                          </a:cxn>
                          <a:cxn ang="T119">
                            <a:pos x="T2" y="T3"/>
                          </a:cxn>
                          <a:cxn ang="T120">
                            <a:pos x="T4" y="T5"/>
                          </a:cxn>
                          <a:cxn ang="T121">
                            <a:pos x="T6" y="T7"/>
                          </a:cxn>
                          <a:cxn ang="T122">
                            <a:pos x="T8" y="T9"/>
                          </a:cxn>
                          <a:cxn ang="T123">
                            <a:pos x="T10" y="T11"/>
                          </a:cxn>
                          <a:cxn ang="T124">
                            <a:pos x="T12" y="T13"/>
                          </a:cxn>
                          <a:cxn ang="T125">
                            <a:pos x="T14" y="T15"/>
                          </a:cxn>
                          <a:cxn ang="T126">
                            <a:pos x="T16" y="T17"/>
                          </a:cxn>
                          <a:cxn ang="T127">
                            <a:pos x="T18" y="T19"/>
                          </a:cxn>
                          <a:cxn ang="T128">
                            <a:pos x="T20" y="T21"/>
                          </a:cxn>
                          <a:cxn ang="T129">
                            <a:pos x="T22" y="T23"/>
                          </a:cxn>
                          <a:cxn ang="T130">
                            <a:pos x="T24" y="T25"/>
                          </a:cxn>
                          <a:cxn ang="T131">
                            <a:pos x="T26" y="T27"/>
                          </a:cxn>
                          <a:cxn ang="T132">
                            <a:pos x="T28" y="T29"/>
                          </a:cxn>
                          <a:cxn ang="T133">
                            <a:pos x="T30" y="T31"/>
                          </a:cxn>
                          <a:cxn ang="T134">
                            <a:pos x="T32" y="T33"/>
                          </a:cxn>
                          <a:cxn ang="T135">
                            <a:pos x="T34" y="T35"/>
                          </a:cxn>
                          <a:cxn ang="T136">
                            <a:pos x="T36" y="T37"/>
                          </a:cxn>
                          <a:cxn ang="T137">
                            <a:pos x="T38" y="T39"/>
                          </a:cxn>
                          <a:cxn ang="T138">
                            <a:pos x="T40" y="T41"/>
                          </a:cxn>
                          <a:cxn ang="T139">
                            <a:pos x="T42" y="T43"/>
                          </a:cxn>
                          <a:cxn ang="T140">
                            <a:pos x="T44" y="T45"/>
                          </a:cxn>
                          <a:cxn ang="T141">
                            <a:pos x="T46" y="T47"/>
                          </a:cxn>
                          <a:cxn ang="T142">
                            <a:pos x="T48" y="T49"/>
                          </a:cxn>
                          <a:cxn ang="T143">
                            <a:pos x="T50" y="T51"/>
                          </a:cxn>
                          <a:cxn ang="T144">
                            <a:pos x="T52" y="T53"/>
                          </a:cxn>
                          <a:cxn ang="T145">
                            <a:pos x="T54" y="T55"/>
                          </a:cxn>
                          <a:cxn ang="T146">
                            <a:pos x="T56" y="T57"/>
                          </a:cxn>
                          <a:cxn ang="T147">
                            <a:pos x="T58" y="T59"/>
                          </a:cxn>
                          <a:cxn ang="T148">
                            <a:pos x="T60" y="T61"/>
                          </a:cxn>
                          <a:cxn ang="T149">
                            <a:pos x="T62" y="T63"/>
                          </a:cxn>
                          <a:cxn ang="T150">
                            <a:pos x="T64" y="T65"/>
                          </a:cxn>
                          <a:cxn ang="T151">
                            <a:pos x="T66" y="T67"/>
                          </a:cxn>
                          <a:cxn ang="T152">
                            <a:pos x="T68" y="T69"/>
                          </a:cxn>
                          <a:cxn ang="T153">
                            <a:pos x="T70" y="T71"/>
                          </a:cxn>
                          <a:cxn ang="T154">
                            <a:pos x="T72" y="T73"/>
                          </a:cxn>
                          <a:cxn ang="T155">
                            <a:pos x="T74" y="T75"/>
                          </a:cxn>
                          <a:cxn ang="T156">
                            <a:pos x="T76" y="T77"/>
                          </a:cxn>
                          <a:cxn ang="T157">
                            <a:pos x="T78" y="T79"/>
                          </a:cxn>
                          <a:cxn ang="T158">
                            <a:pos x="T80" y="T81"/>
                          </a:cxn>
                          <a:cxn ang="T159">
                            <a:pos x="T82" y="T83"/>
                          </a:cxn>
                          <a:cxn ang="T160">
                            <a:pos x="T84" y="T85"/>
                          </a:cxn>
                          <a:cxn ang="T161">
                            <a:pos x="T86" y="T87"/>
                          </a:cxn>
                          <a:cxn ang="T162">
                            <a:pos x="T88" y="T89"/>
                          </a:cxn>
                          <a:cxn ang="T163">
                            <a:pos x="T90" y="T91"/>
                          </a:cxn>
                          <a:cxn ang="T164">
                            <a:pos x="T92" y="T93"/>
                          </a:cxn>
                          <a:cxn ang="T165">
                            <a:pos x="T94" y="T95"/>
                          </a:cxn>
                          <a:cxn ang="T166">
                            <a:pos x="T96" y="T97"/>
                          </a:cxn>
                          <a:cxn ang="T167">
                            <a:pos x="T98" y="T99"/>
                          </a:cxn>
                          <a:cxn ang="T168">
                            <a:pos x="T100" y="T101"/>
                          </a:cxn>
                          <a:cxn ang="T169">
                            <a:pos x="T102" y="T103"/>
                          </a:cxn>
                          <a:cxn ang="T170">
                            <a:pos x="T104" y="T105"/>
                          </a:cxn>
                          <a:cxn ang="T171">
                            <a:pos x="T106" y="T107"/>
                          </a:cxn>
                          <a:cxn ang="T172">
                            <a:pos x="T108" y="T109"/>
                          </a:cxn>
                          <a:cxn ang="T173">
                            <a:pos x="T110" y="T111"/>
                          </a:cxn>
                          <a:cxn ang="T174">
                            <a:pos x="T112" y="T113"/>
                          </a:cxn>
                          <a:cxn ang="T175">
                            <a:pos x="T114" y="T115"/>
                          </a:cxn>
                          <a:cxn ang="T176">
                            <a:pos x="T116" y="T117"/>
                          </a:cxn>
                        </a:cxnLst>
                        <a:rect l="T177" t="T178" r="T179" b="T180"/>
                        <a:pathLst>
                          <a:path w="302" h="308">
                            <a:moveTo>
                              <a:pt x="220" y="225"/>
                            </a:moveTo>
                            <a:lnTo>
                              <a:pt x="220" y="197"/>
                            </a:lnTo>
                            <a:lnTo>
                              <a:pt x="216" y="159"/>
                            </a:lnTo>
                            <a:lnTo>
                              <a:pt x="208" y="135"/>
                            </a:lnTo>
                            <a:lnTo>
                              <a:pt x="198" y="116"/>
                            </a:lnTo>
                            <a:lnTo>
                              <a:pt x="181" y="93"/>
                            </a:lnTo>
                            <a:lnTo>
                              <a:pt x="193" y="80"/>
                            </a:lnTo>
                            <a:lnTo>
                              <a:pt x="199" y="60"/>
                            </a:lnTo>
                            <a:lnTo>
                              <a:pt x="196" y="38"/>
                            </a:lnTo>
                            <a:lnTo>
                              <a:pt x="184" y="18"/>
                            </a:lnTo>
                            <a:lnTo>
                              <a:pt x="163" y="5"/>
                            </a:lnTo>
                            <a:lnTo>
                              <a:pt x="142" y="0"/>
                            </a:lnTo>
                            <a:lnTo>
                              <a:pt x="136" y="9"/>
                            </a:lnTo>
                            <a:lnTo>
                              <a:pt x="148" y="15"/>
                            </a:lnTo>
                            <a:lnTo>
                              <a:pt x="160" y="23"/>
                            </a:lnTo>
                            <a:lnTo>
                              <a:pt x="172" y="39"/>
                            </a:lnTo>
                            <a:lnTo>
                              <a:pt x="171" y="57"/>
                            </a:lnTo>
                            <a:lnTo>
                              <a:pt x="157" y="71"/>
                            </a:lnTo>
                            <a:lnTo>
                              <a:pt x="151" y="74"/>
                            </a:lnTo>
                            <a:lnTo>
                              <a:pt x="117" y="71"/>
                            </a:lnTo>
                            <a:lnTo>
                              <a:pt x="93" y="74"/>
                            </a:lnTo>
                            <a:lnTo>
                              <a:pt x="69" y="84"/>
                            </a:lnTo>
                            <a:lnTo>
                              <a:pt x="64" y="87"/>
                            </a:lnTo>
                            <a:lnTo>
                              <a:pt x="45" y="75"/>
                            </a:lnTo>
                            <a:lnTo>
                              <a:pt x="28" y="59"/>
                            </a:lnTo>
                            <a:lnTo>
                              <a:pt x="25" y="48"/>
                            </a:lnTo>
                            <a:lnTo>
                              <a:pt x="30" y="36"/>
                            </a:lnTo>
                            <a:lnTo>
                              <a:pt x="43" y="29"/>
                            </a:lnTo>
                            <a:lnTo>
                              <a:pt x="48" y="20"/>
                            </a:lnTo>
                            <a:lnTo>
                              <a:pt x="40" y="15"/>
                            </a:lnTo>
                            <a:lnTo>
                              <a:pt x="25" y="18"/>
                            </a:lnTo>
                            <a:lnTo>
                              <a:pt x="6" y="36"/>
                            </a:lnTo>
                            <a:lnTo>
                              <a:pt x="0" y="56"/>
                            </a:lnTo>
                            <a:lnTo>
                              <a:pt x="6" y="74"/>
                            </a:lnTo>
                            <a:lnTo>
                              <a:pt x="22" y="93"/>
                            </a:lnTo>
                            <a:lnTo>
                              <a:pt x="40" y="107"/>
                            </a:lnTo>
                            <a:lnTo>
                              <a:pt x="25" y="140"/>
                            </a:lnTo>
                            <a:lnTo>
                              <a:pt x="22" y="171"/>
                            </a:lnTo>
                            <a:lnTo>
                              <a:pt x="24" y="204"/>
                            </a:lnTo>
                            <a:lnTo>
                              <a:pt x="27" y="233"/>
                            </a:lnTo>
                            <a:lnTo>
                              <a:pt x="39" y="258"/>
                            </a:lnTo>
                            <a:lnTo>
                              <a:pt x="55" y="278"/>
                            </a:lnTo>
                            <a:lnTo>
                              <a:pt x="79" y="293"/>
                            </a:lnTo>
                            <a:lnTo>
                              <a:pt x="99" y="303"/>
                            </a:lnTo>
                            <a:lnTo>
                              <a:pt x="124" y="308"/>
                            </a:lnTo>
                            <a:lnTo>
                              <a:pt x="148" y="308"/>
                            </a:lnTo>
                            <a:lnTo>
                              <a:pt x="172" y="305"/>
                            </a:lnTo>
                            <a:lnTo>
                              <a:pt x="196" y="297"/>
                            </a:lnTo>
                            <a:lnTo>
                              <a:pt x="208" y="284"/>
                            </a:lnTo>
                            <a:lnTo>
                              <a:pt x="220" y="266"/>
                            </a:lnTo>
                            <a:lnTo>
                              <a:pt x="253" y="278"/>
                            </a:lnTo>
                            <a:lnTo>
                              <a:pt x="273" y="288"/>
                            </a:lnTo>
                            <a:lnTo>
                              <a:pt x="288" y="290"/>
                            </a:lnTo>
                            <a:lnTo>
                              <a:pt x="298" y="281"/>
                            </a:lnTo>
                            <a:lnTo>
                              <a:pt x="302" y="269"/>
                            </a:lnTo>
                            <a:lnTo>
                              <a:pt x="294" y="254"/>
                            </a:lnTo>
                            <a:lnTo>
                              <a:pt x="270" y="243"/>
                            </a:lnTo>
                            <a:lnTo>
                              <a:pt x="238" y="236"/>
                            </a:lnTo>
                            <a:lnTo>
                              <a:pt x="220" y="225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09" name="Freeform 49">
                        <a:extLst>
                          <a:ext uri="{FF2B5EF4-FFF2-40B4-BE49-F238E27FC236}">
                            <a16:creationId xmlns:a16="http://schemas.microsoft.com/office/drawing/2014/main" id="{FFA7044A-4E48-44B4-AA45-35CFFFC7198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65" y="1498"/>
                        <a:ext cx="216" cy="346"/>
                      </a:xfrm>
                      <a:custGeom>
                        <a:avLst/>
                        <a:gdLst>
                          <a:gd name="T0" fmla="*/ 45 w 216"/>
                          <a:gd name="T1" fmla="*/ 18 h 346"/>
                          <a:gd name="T2" fmla="*/ 57 w 216"/>
                          <a:gd name="T3" fmla="*/ 8 h 346"/>
                          <a:gd name="T4" fmla="*/ 78 w 216"/>
                          <a:gd name="T5" fmla="*/ 0 h 346"/>
                          <a:gd name="T6" fmla="*/ 99 w 216"/>
                          <a:gd name="T7" fmla="*/ 2 h 346"/>
                          <a:gd name="T8" fmla="*/ 117 w 216"/>
                          <a:gd name="T9" fmla="*/ 5 h 346"/>
                          <a:gd name="T10" fmla="*/ 140 w 216"/>
                          <a:gd name="T11" fmla="*/ 12 h 346"/>
                          <a:gd name="T12" fmla="*/ 158 w 216"/>
                          <a:gd name="T13" fmla="*/ 28 h 346"/>
                          <a:gd name="T14" fmla="*/ 174 w 216"/>
                          <a:gd name="T15" fmla="*/ 44 h 346"/>
                          <a:gd name="T16" fmla="*/ 191 w 216"/>
                          <a:gd name="T17" fmla="*/ 73 h 346"/>
                          <a:gd name="T18" fmla="*/ 203 w 216"/>
                          <a:gd name="T19" fmla="*/ 104 h 346"/>
                          <a:gd name="T20" fmla="*/ 210 w 216"/>
                          <a:gd name="T21" fmla="*/ 139 h 346"/>
                          <a:gd name="T22" fmla="*/ 215 w 216"/>
                          <a:gd name="T23" fmla="*/ 173 h 346"/>
                          <a:gd name="T24" fmla="*/ 216 w 216"/>
                          <a:gd name="T25" fmla="*/ 211 h 346"/>
                          <a:gd name="T26" fmla="*/ 210 w 216"/>
                          <a:gd name="T27" fmla="*/ 245 h 346"/>
                          <a:gd name="T28" fmla="*/ 206 w 216"/>
                          <a:gd name="T29" fmla="*/ 271 h 346"/>
                          <a:gd name="T30" fmla="*/ 195 w 216"/>
                          <a:gd name="T31" fmla="*/ 299 h 346"/>
                          <a:gd name="T32" fmla="*/ 176 w 216"/>
                          <a:gd name="T33" fmla="*/ 320 h 346"/>
                          <a:gd name="T34" fmla="*/ 150 w 216"/>
                          <a:gd name="T35" fmla="*/ 337 h 346"/>
                          <a:gd name="T36" fmla="*/ 114 w 216"/>
                          <a:gd name="T37" fmla="*/ 344 h 346"/>
                          <a:gd name="T38" fmla="*/ 78 w 216"/>
                          <a:gd name="T39" fmla="*/ 346 h 346"/>
                          <a:gd name="T40" fmla="*/ 50 w 216"/>
                          <a:gd name="T41" fmla="*/ 340 h 346"/>
                          <a:gd name="T42" fmla="*/ 24 w 216"/>
                          <a:gd name="T43" fmla="*/ 325 h 346"/>
                          <a:gd name="T44" fmla="*/ 9 w 216"/>
                          <a:gd name="T45" fmla="*/ 302 h 346"/>
                          <a:gd name="T46" fmla="*/ 0 w 216"/>
                          <a:gd name="T47" fmla="*/ 268 h 346"/>
                          <a:gd name="T48" fmla="*/ 3 w 216"/>
                          <a:gd name="T49" fmla="*/ 236 h 346"/>
                          <a:gd name="T50" fmla="*/ 17 w 216"/>
                          <a:gd name="T51" fmla="*/ 211 h 346"/>
                          <a:gd name="T52" fmla="*/ 30 w 216"/>
                          <a:gd name="T53" fmla="*/ 193 h 346"/>
                          <a:gd name="T54" fmla="*/ 42 w 216"/>
                          <a:gd name="T55" fmla="*/ 175 h 346"/>
                          <a:gd name="T56" fmla="*/ 47 w 216"/>
                          <a:gd name="T57" fmla="*/ 155 h 346"/>
                          <a:gd name="T58" fmla="*/ 45 w 216"/>
                          <a:gd name="T59" fmla="*/ 134 h 346"/>
                          <a:gd name="T60" fmla="*/ 38 w 216"/>
                          <a:gd name="T61" fmla="*/ 109 h 346"/>
                          <a:gd name="T62" fmla="*/ 32 w 216"/>
                          <a:gd name="T63" fmla="*/ 85 h 346"/>
                          <a:gd name="T64" fmla="*/ 30 w 216"/>
                          <a:gd name="T65" fmla="*/ 59 h 346"/>
                          <a:gd name="T66" fmla="*/ 35 w 216"/>
                          <a:gd name="T67" fmla="*/ 34 h 346"/>
                          <a:gd name="T68" fmla="*/ 45 w 216"/>
                          <a:gd name="T69" fmla="*/ 18 h 34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w 216"/>
                          <a:gd name="T106" fmla="*/ 0 h 346"/>
                          <a:gd name="T107" fmla="*/ 216 w 216"/>
                          <a:gd name="T108" fmla="*/ 346 h 346"/>
                        </a:gdLst>
                        <a:ahLst/>
                        <a:cxnLst>
                          <a:cxn ang="T70">
                            <a:pos x="T0" y="T1"/>
                          </a:cxn>
                          <a:cxn ang="T71">
                            <a:pos x="T2" y="T3"/>
                          </a:cxn>
                          <a:cxn ang="T72">
                            <a:pos x="T4" y="T5"/>
                          </a:cxn>
                          <a:cxn ang="T73">
                            <a:pos x="T6" y="T7"/>
                          </a:cxn>
                          <a:cxn ang="T74">
                            <a:pos x="T8" y="T9"/>
                          </a:cxn>
                          <a:cxn ang="T75">
                            <a:pos x="T10" y="T11"/>
                          </a:cxn>
                          <a:cxn ang="T76">
                            <a:pos x="T12" y="T13"/>
                          </a:cxn>
                          <a:cxn ang="T77">
                            <a:pos x="T14" y="T15"/>
                          </a:cxn>
                          <a:cxn ang="T78">
                            <a:pos x="T16" y="T17"/>
                          </a:cxn>
                          <a:cxn ang="T79">
                            <a:pos x="T18" y="T19"/>
                          </a:cxn>
                          <a:cxn ang="T80">
                            <a:pos x="T20" y="T21"/>
                          </a:cxn>
                          <a:cxn ang="T81">
                            <a:pos x="T22" y="T23"/>
                          </a:cxn>
                          <a:cxn ang="T82">
                            <a:pos x="T24" y="T25"/>
                          </a:cxn>
                          <a:cxn ang="T83">
                            <a:pos x="T26" y="T27"/>
                          </a:cxn>
                          <a:cxn ang="T84">
                            <a:pos x="T28" y="T29"/>
                          </a:cxn>
                          <a:cxn ang="T85">
                            <a:pos x="T30" y="T31"/>
                          </a:cxn>
                          <a:cxn ang="T86">
                            <a:pos x="T32" y="T33"/>
                          </a:cxn>
                          <a:cxn ang="T87">
                            <a:pos x="T34" y="T35"/>
                          </a:cxn>
                          <a:cxn ang="T88">
                            <a:pos x="T36" y="T37"/>
                          </a:cxn>
                          <a:cxn ang="T89">
                            <a:pos x="T38" y="T39"/>
                          </a:cxn>
                          <a:cxn ang="T90">
                            <a:pos x="T40" y="T41"/>
                          </a:cxn>
                          <a:cxn ang="T91">
                            <a:pos x="T42" y="T43"/>
                          </a:cxn>
                          <a:cxn ang="T92">
                            <a:pos x="T44" y="T45"/>
                          </a:cxn>
                          <a:cxn ang="T93">
                            <a:pos x="T46" y="T47"/>
                          </a:cxn>
                          <a:cxn ang="T94">
                            <a:pos x="T48" y="T49"/>
                          </a:cxn>
                          <a:cxn ang="T95">
                            <a:pos x="T50" y="T51"/>
                          </a:cxn>
                          <a:cxn ang="T96">
                            <a:pos x="T52" y="T53"/>
                          </a:cxn>
                          <a:cxn ang="T97">
                            <a:pos x="T54" y="T55"/>
                          </a:cxn>
                          <a:cxn ang="T98">
                            <a:pos x="T56" y="T57"/>
                          </a:cxn>
                          <a:cxn ang="T99">
                            <a:pos x="T58" y="T59"/>
                          </a:cxn>
                          <a:cxn ang="T100">
                            <a:pos x="T60" y="T61"/>
                          </a:cxn>
                          <a:cxn ang="T101">
                            <a:pos x="T62" y="T63"/>
                          </a:cxn>
                          <a:cxn ang="T102">
                            <a:pos x="T64" y="T65"/>
                          </a:cxn>
                          <a:cxn ang="T103">
                            <a:pos x="T66" y="T67"/>
                          </a:cxn>
                          <a:cxn ang="T104">
                            <a:pos x="T68" y="T69"/>
                          </a:cxn>
                        </a:cxnLst>
                        <a:rect l="T105" t="T106" r="T107" b="T108"/>
                        <a:pathLst>
                          <a:path w="216" h="346">
                            <a:moveTo>
                              <a:pt x="45" y="18"/>
                            </a:moveTo>
                            <a:lnTo>
                              <a:pt x="57" y="8"/>
                            </a:lnTo>
                            <a:lnTo>
                              <a:pt x="78" y="0"/>
                            </a:lnTo>
                            <a:lnTo>
                              <a:pt x="99" y="2"/>
                            </a:lnTo>
                            <a:lnTo>
                              <a:pt x="117" y="5"/>
                            </a:lnTo>
                            <a:lnTo>
                              <a:pt x="140" y="12"/>
                            </a:lnTo>
                            <a:lnTo>
                              <a:pt x="158" y="28"/>
                            </a:lnTo>
                            <a:lnTo>
                              <a:pt x="174" y="44"/>
                            </a:lnTo>
                            <a:lnTo>
                              <a:pt x="191" y="73"/>
                            </a:lnTo>
                            <a:lnTo>
                              <a:pt x="203" y="104"/>
                            </a:lnTo>
                            <a:lnTo>
                              <a:pt x="210" y="139"/>
                            </a:lnTo>
                            <a:lnTo>
                              <a:pt x="215" y="173"/>
                            </a:lnTo>
                            <a:lnTo>
                              <a:pt x="216" y="211"/>
                            </a:lnTo>
                            <a:lnTo>
                              <a:pt x="210" y="245"/>
                            </a:lnTo>
                            <a:lnTo>
                              <a:pt x="206" y="271"/>
                            </a:lnTo>
                            <a:lnTo>
                              <a:pt x="195" y="299"/>
                            </a:lnTo>
                            <a:lnTo>
                              <a:pt x="176" y="320"/>
                            </a:lnTo>
                            <a:lnTo>
                              <a:pt x="150" y="337"/>
                            </a:lnTo>
                            <a:lnTo>
                              <a:pt x="114" y="344"/>
                            </a:lnTo>
                            <a:lnTo>
                              <a:pt x="78" y="346"/>
                            </a:lnTo>
                            <a:lnTo>
                              <a:pt x="50" y="340"/>
                            </a:lnTo>
                            <a:lnTo>
                              <a:pt x="24" y="325"/>
                            </a:lnTo>
                            <a:lnTo>
                              <a:pt x="9" y="302"/>
                            </a:lnTo>
                            <a:lnTo>
                              <a:pt x="0" y="268"/>
                            </a:lnTo>
                            <a:lnTo>
                              <a:pt x="3" y="236"/>
                            </a:lnTo>
                            <a:lnTo>
                              <a:pt x="17" y="211"/>
                            </a:lnTo>
                            <a:lnTo>
                              <a:pt x="30" y="193"/>
                            </a:lnTo>
                            <a:lnTo>
                              <a:pt x="42" y="175"/>
                            </a:lnTo>
                            <a:lnTo>
                              <a:pt x="47" y="155"/>
                            </a:lnTo>
                            <a:lnTo>
                              <a:pt x="45" y="134"/>
                            </a:lnTo>
                            <a:lnTo>
                              <a:pt x="38" y="109"/>
                            </a:lnTo>
                            <a:lnTo>
                              <a:pt x="32" y="85"/>
                            </a:lnTo>
                            <a:lnTo>
                              <a:pt x="30" y="59"/>
                            </a:lnTo>
                            <a:lnTo>
                              <a:pt x="35" y="34"/>
                            </a:lnTo>
                            <a:lnTo>
                              <a:pt x="45" y="18"/>
                            </a:lnTo>
                            <a:close/>
                          </a:path>
                        </a:pathLst>
                      </a:cu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10" name="Freeform 50">
                        <a:extLst>
                          <a:ext uri="{FF2B5EF4-FFF2-40B4-BE49-F238E27FC236}">
                            <a16:creationId xmlns:a16="http://schemas.microsoft.com/office/drawing/2014/main" id="{77B25BBE-2AB8-46C4-A729-77370150641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5" y="1515"/>
                        <a:ext cx="321" cy="165"/>
                      </a:xfrm>
                      <a:custGeom>
                        <a:avLst/>
                        <a:gdLst>
                          <a:gd name="T0" fmla="*/ 254 w 321"/>
                          <a:gd name="T1" fmla="*/ 36 h 165"/>
                          <a:gd name="T2" fmla="*/ 269 w 321"/>
                          <a:gd name="T3" fmla="*/ 15 h 165"/>
                          <a:gd name="T4" fmla="*/ 294 w 321"/>
                          <a:gd name="T5" fmla="*/ 0 h 165"/>
                          <a:gd name="T6" fmla="*/ 311 w 321"/>
                          <a:gd name="T7" fmla="*/ 3 h 165"/>
                          <a:gd name="T8" fmla="*/ 321 w 321"/>
                          <a:gd name="T9" fmla="*/ 18 h 165"/>
                          <a:gd name="T10" fmla="*/ 318 w 321"/>
                          <a:gd name="T11" fmla="*/ 50 h 165"/>
                          <a:gd name="T12" fmla="*/ 306 w 321"/>
                          <a:gd name="T13" fmla="*/ 80 h 165"/>
                          <a:gd name="T14" fmla="*/ 282 w 321"/>
                          <a:gd name="T15" fmla="*/ 98 h 165"/>
                          <a:gd name="T16" fmla="*/ 243 w 321"/>
                          <a:gd name="T17" fmla="*/ 119 h 165"/>
                          <a:gd name="T18" fmla="*/ 207 w 321"/>
                          <a:gd name="T19" fmla="*/ 147 h 165"/>
                          <a:gd name="T20" fmla="*/ 179 w 321"/>
                          <a:gd name="T21" fmla="*/ 165 h 165"/>
                          <a:gd name="T22" fmla="*/ 162 w 321"/>
                          <a:gd name="T23" fmla="*/ 164 h 165"/>
                          <a:gd name="T24" fmla="*/ 137 w 321"/>
                          <a:gd name="T25" fmla="*/ 149 h 165"/>
                          <a:gd name="T26" fmla="*/ 104 w 321"/>
                          <a:gd name="T27" fmla="*/ 116 h 165"/>
                          <a:gd name="T28" fmla="*/ 75 w 321"/>
                          <a:gd name="T29" fmla="*/ 93 h 165"/>
                          <a:gd name="T30" fmla="*/ 62 w 321"/>
                          <a:gd name="T31" fmla="*/ 98 h 165"/>
                          <a:gd name="T32" fmla="*/ 54 w 321"/>
                          <a:gd name="T33" fmla="*/ 116 h 165"/>
                          <a:gd name="T34" fmla="*/ 50 w 321"/>
                          <a:gd name="T35" fmla="*/ 117 h 165"/>
                          <a:gd name="T36" fmla="*/ 24 w 321"/>
                          <a:gd name="T37" fmla="*/ 120 h 165"/>
                          <a:gd name="T38" fmla="*/ 9 w 321"/>
                          <a:gd name="T39" fmla="*/ 107 h 165"/>
                          <a:gd name="T40" fmla="*/ 2 w 321"/>
                          <a:gd name="T41" fmla="*/ 75 h 165"/>
                          <a:gd name="T42" fmla="*/ 0 w 321"/>
                          <a:gd name="T43" fmla="*/ 30 h 165"/>
                          <a:gd name="T44" fmla="*/ 18 w 321"/>
                          <a:gd name="T45" fmla="*/ 9 h 165"/>
                          <a:gd name="T46" fmla="*/ 45 w 321"/>
                          <a:gd name="T47" fmla="*/ 9 h 165"/>
                          <a:gd name="T48" fmla="*/ 69 w 321"/>
                          <a:gd name="T49" fmla="*/ 20 h 165"/>
                          <a:gd name="T50" fmla="*/ 89 w 321"/>
                          <a:gd name="T51" fmla="*/ 51 h 165"/>
                          <a:gd name="T52" fmla="*/ 104 w 321"/>
                          <a:gd name="T53" fmla="*/ 77 h 165"/>
                          <a:gd name="T54" fmla="*/ 126 w 321"/>
                          <a:gd name="T55" fmla="*/ 101 h 165"/>
                          <a:gd name="T56" fmla="*/ 152 w 321"/>
                          <a:gd name="T57" fmla="*/ 120 h 165"/>
                          <a:gd name="T58" fmla="*/ 171 w 321"/>
                          <a:gd name="T59" fmla="*/ 123 h 165"/>
                          <a:gd name="T60" fmla="*/ 189 w 321"/>
                          <a:gd name="T61" fmla="*/ 116 h 165"/>
                          <a:gd name="T62" fmla="*/ 212 w 321"/>
                          <a:gd name="T63" fmla="*/ 96 h 165"/>
                          <a:gd name="T64" fmla="*/ 231 w 321"/>
                          <a:gd name="T65" fmla="*/ 72 h 165"/>
                          <a:gd name="T66" fmla="*/ 254 w 321"/>
                          <a:gd name="T67" fmla="*/ 36 h 165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21"/>
                          <a:gd name="T103" fmla="*/ 0 h 165"/>
                          <a:gd name="T104" fmla="*/ 321 w 321"/>
                          <a:gd name="T105" fmla="*/ 165 h 165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21" h="165">
                            <a:moveTo>
                              <a:pt x="254" y="36"/>
                            </a:moveTo>
                            <a:lnTo>
                              <a:pt x="269" y="15"/>
                            </a:lnTo>
                            <a:lnTo>
                              <a:pt x="294" y="0"/>
                            </a:lnTo>
                            <a:lnTo>
                              <a:pt x="311" y="3"/>
                            </a:lnTo>
                            <a:lnTo>
                              <a:pt x="321" y="18"/>
                            </a:lnTo>
                            <a:lnTo>
                              <a:pt x="318" y="50"/>
                            </a:lnTo>
                            <a:lnTo>
                              <a:pt x="306" y="80"/>
                            </a:lnTo>
                            <a:lnTo>
                              <a:pt x="282" y="98"/>
                            </a:lnTo>
                            <a:lnTo>
                              <a:pt x="243" y="119"/>
                            </a:lnTo>
                            <a:lnTo>
                              <a:pt x="207" y="147"/>
                            </a:lnTo>
                            <a:lnTo>
                              <a:pt x="179" y="165"/>
                            </a:lnTo>
                            <a:lnTo>
                              <a:pt x="162" y="164"/>
                            </a:lnTo>
                            <a:lnTo>
                              <a:pt x="137" y="149"/>
                            </a:lnTo>
                            <a:lnTo>
                              <a:pt x="104" y="116"/>
                            </a:lnTo>
                            <a:lnTo>
                              <a:pt x="75" y="93"/>
                            </a:lnTo>
                            <a:lnTo>
                              <a:pt x="62" y="98"/>
                            </a:lnTo>
                            <a:lnTo>
                              <a:pt x="54" y="116"/>
                            </a:lnTo>
                            <a:lnTo>
                              <a:pt x="50" y="117"/>
                            </a:lnTo>
                            <a:lnTo>
                              <a:pt x="24" y="120"/>
                            </a:lnTo>
                            <a:lnTo>
                              <a:pt x="9" y="107"/>
                            </a:lnTo>
                            <a:lnTo>
                              <a:pt x="2" y="75"/>
                            </a:lnTo>
                            <a:lnTo>
                              <a:pt x="0" y="30"/>
                            </a:lnTo>
                            <a:lnTo>
                              <a:pt x="18" y="9"/>
                            </a:lnTo>
                            <a:lnTo>
                              <a:pt x="45" y="9"/>
                            </a:lnTo>
                            <a:lnTo>
                              <a:pt x="69" y="20"/>
                            </a:lnTo>
                            <a:lnTo>
                              <a:pt x="89" y="51"/>
                            </a:lnTo>
                            <a:lnTo>
                              <a:pt x="104" y="77"/>
                            </a:lnTo>
                            <a:lnTo>
                              <a:pt x="126" y="101"/>
                            </a:lnTo>
                            <a:lnTo>
                              <a:pt x="152" y="120"/>
                            </a:lnTo>
                            <a:lnTo>
                              <a:pt x="171" y="123"/>
                            </a:lnTo>
                            <a:lnTo>
                              <a:pt x="189" y="116"/>
                            </a:lnTo>
                            <a:lnTo>
                              <a:pt x="212" y="96"/>
                            </a:lnTo>
                            <a:lnTo>
                              <a:pt x="231" y="72"/>
                            </a:lnTo>
                            <a:lnTo>
                              <a:pt x="254" y="36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11" name="Freeform 51">
                        <a:extLst>
                          <a:ext uri="{FF2B5EF4-FFF2-40B4-BE49-F238E27FC236}">
                            <a16:creationId xmlns:a16="http://schemas.microsoft.com/office/drawing/2014/main" id="{12961CE1-4B52-49B0-8EF4-27F31B033FA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202" y="1530"/>
                        <a:ext cx="240" cy="348"/>
                      </a:xfrm>
                      <a:custGeom>
                        <a:avLst/>
                        <a:gdLst>
                          <a:gd name="T0" fmla="*/ 16 w 240"/>
                          <a:gd name="T1" fmla="*/ 2 h 348"/>
                          <a:gd name="T2" fmla="*/ 45 w 240"/>
                          <a:gd name="T3" fmla="*/ 6 h 348"/>
                          <a:gd name="T4" fmla="*/ 67 w 240"/>
                          <a:gd name="T5" fmla="*/ 32 h 348"/>
                          <a:gd name="T6" fmla="*/ 91 w 240"/>
                          <a:gd name="T7" fmla="*/ 57 h 348"/>
                          <a:gd name="T8" fmla="*/ 121 w 240"/>
                          <a:gd name="T9" fmla="*/ 81 h 348"/>
                          <a:gd name="T10" fmla="*/ 144 w 240"/>
                          <a:gd name="T11" fmla="*/ 99 h 348"/>
                          <a:gd name="T12" fmla="*/ 169 w 240"/>
                          <a:gd name="T13" fmla="*/ 113 h 348"/>
                          <a:gd name="T14" fmla="*/ 196 w 240"/>
                          <a:gd name="T15" fmla="*/ 126 h 348"/>
                          <a:gd name="T16" fmla="*/ 219 w 240"/>
                          <a:gd name="T17" fmla="*/ 135 h 348"/>
                          <a:gd name="T18" fmla="*/ 235 w 240"/>
                          <a:gd name="T19" fmla="*/ 147 h 348"/>
                          <a:gd name="T20" fmla="*/ 240 w 240"/>
                          <a:gd name="T21" fmla="*/ 159 h 348"/>
                          <a:gd name="T22" fmla="*/ 231 w 240"/>
                          <a:gd name="T23" fmla="*/ 176 h 348"/>
                          <a:gd name="T24" fmla="*/ 210 w 240"/>
                          <a:gd name="T25" fmla="*/ 191 h 348"/>
                          <a:gd name="T26" fmla="*/ 166 w 240"/>
                          <a:gd name="T27" fmla="*/ 203 h 348"/>
                          <a:gd name="T28" fmla="*/ 127 w 240"/>
                          <a:gd name="T29" fmla="*/ 215 h 348"/>
                          <a:gd name="T30" fmla="*/ 103 w 240"/>
                          <a:gd name="T31" fmla="*/ 230 h 348"/>
                          <a:gd name="T32" fmla="*/ 108 w 240"/>
                          <a:gd name="T33" fmla="*/ 245 h 348"/>
                          <a:gd name="T34" fmla="*/ 109 w 240"/>
                          <a:gd name="T35" fmla="*/ 249 h 348"/>
                          <a:gd name="T36" fmla="*/ 135 w 240"/>
                          <a:gd name="T37" fmla="*/ 273 h 348"/>
                          <a:gd name="T38" fmla="*/ 163 w 240"/>
                          <a:gd name="T39" fmla="*/ 293 h 348"/>
                          <a:gd name="T40" fmla="*/ 189 w 240"/>
                          <a:gd name="T41" fmla="*/ 309 h 348"/>
                          <a:gd name="T42" fmla="*/ 193 w 240"/>
                          <a:gd name="T43" fmla="*/ 317 h 348"/>
                          <a:gd name="T44" fmla="*/ 195 w 240"/>
                          <a:gd name="T45" fmla="*/ 321 h 348"/>
                          <a:gd name="T46" fmla="*/ 192 w 240"/>
                          <a:gd name="T47" fmla="*/ 330 h 348"/>
                          <a:gd name="T48" fmla="*/ 187 w 240"/>
                          <a:gd name="T49" fmla="*/ 333 h 348"/>
                          <a:gd name="T50" fmla="*/ 177 w 240"/>
                          <a:gd name="T51" fmla="*/ 341 h 348"/>
                          <a:gd name="T52" fmla="*/ 172 w 240"/>
                          <a:gd name="T53" fmla="*/ 344 h 348"/>
                          <a:gd name="T54" fmla="*/ 153 w 240"/>
                          <a:gd name="T55" fmla="*/ 348 h 348"/>
                          <a:gd name="T56" fmla="*/ 130 w 240"/>
                          <a:gd name="T57" fmla="*/ 330 h 348"/>
                          <a:gd name="T58" fmla="*/ 112 w 240"/>
                          <a:gd name="T59" fmla="*/ 305 h 348"/>
                          <a:gd name="T60" fmla="*/ 87 w 240"/>
                          <a:gd name="T61" fmla="*/ 270 h 348"/>
                          <a:gd name="T62" fmla="*/ 70 w 240"/>
                          <a:gd name="T63" fmla="*/ 237 h 348"/>
                          <a:gd name="T64" fmla="*/ 69 w 240"/>
                          <a:gd name="T65" fmla="*/ 219 h 348"/>
                          <a:gd name="T66" fmla="*/ 81 w 240"/>
                          <a:gd name="T67" fmla="*/ 203 h 348"/>
                          <a:gd name="T68" fmla="*/ 112 w 240"/>
                          <a:gd name="T69" fmla="*/ 194 h 348"/>
                          <a:gd name="T70" fmla="*/ 148 w 240"/>
                          <a:gd name="T71" fmla="*/ 180 h 348"/>
                          <a:gd name="T72" fmla="*/ 172 w 240"/>
                          <a:gd name="T73" fmla="*/ 173 h 348"/>
                          <a:gd name="T74" fmla="*/ 180 w 240"/>
                          <a:gd name="T75" fmla="*/ 164 h 348"/>
                          <a:gd name="T76" fmla="*/ 175 w 240"/>
                          <a:gd name="T77" fmla="*/ 155 h 348"/>
                          <a:gd name="T78" fmla="*/ 154 w 240"/>
                          <a:gd name="T79" fmla="*/ 141 h 348"/>
                          <a:gd name="T80" fmla="*/ 121 w 240"/>
                          <a:gd name="T81" fmla="*/ 125 h 348"/>
                          <a:gd name="T82" fmla="*/ 85 w 240"/>
                          <a:gd name="T83" fmla="*/ 113 h 348"/>
                          <a:gd name="T84" fmla="*/ 57 w 240"/>
                          <a:gd name="T85" fmla="*/ 101 h 348"/>
                          <a:gd name="T86" fmla="*/ 24 w 240"/>
                          <a:gd name="T87" fmla="*/ 75 h 348"/>
                          <a:gd name="T88" fmla="*/ 9 w 240"/>
                          <a:gd name="T89" fmla="*/ 53 h 348"/>
                          <a:gd name="T90" fmla="*/ 0 w 240"/>
                          <a:gd name="T91" fmla="*/ 24 h 348"/>
                          <a:gd name="T92" fmla="*/ 9 w 240"/>
                          <a:gd name="T93" fmla="*/ 8 h 348"/>
                          <a:gd name="T94" fmla="*/ 22 w 240"/>
                          <a:gd name="T95" fmla="*/ 0 h 348"/>
                          <a:gd name="T96" fmla="*/ 16 w 240"/>
                          <a:gd name="T97" fmla="*/ 2 h 348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w 240"/>
                          <a:gd name="T148" fmla="*/ 0 h 348"/>
                          <a:gd name="T149" fmla="*/ 240 w 240"/>
                          <a:gd name="T150" fmla="*/ 348 h 348"/>
                        </a:gdLst>
                        <a:ahLst/>
                        <a:cxnLst>
                          <a:cxn ang="T98">
                            <a:pos x="T0" y="T1"/>
                          </a:cxn>
                          <a:cxn ang="T99">
                            <a:pos x="T2" y="T3"/>
                          </a:cxn>
                          <a:cxn ang="T100">
                            <a:pos x="T4" y="T5"/>
                          </a:cxn>
                          <a:cxn ang="T101">
                            <a:pos x="T6" y="T7"/>
                          </a:cxn>
                          <a:cxn ang="T102">
                            <a:pos x="T8" y="T9"/>
                          </a:cxn>
                          <a:cxn ang="T103">
                            <a:pos x="T10" y="T11"/>
                          </a:cxn>
                          <a:cxn ang="T104">
                            <a:pos x="T12" y="T13"/>
                          </a:cxn>
                          <a:cxn ang="T105">
                            <a:pos x="T14" y="T15"/>
                          </a:cxn>
                          <a:cxn ang="T106">
                            <a:pos x="T16" y="T17"/>
                          </a:cxn>
                          <a:cxn ang="T107">
                            <a:pos x="T18" y="T19"/>
                          </a:cxn>
                          <a:cxn ang="T108">
                            <a:pos x="T20" y="T21"/>
                          </a:cxn>
                          <a:cxn ang="T109">
                            <a:pos x="T22" y="T23"/>
                          </a:cxn>
                          <a:cxn ang="T110">
                            <a:pos x="T24" y="T25"/>
                          </a:cxn>
                          <a:cxn ang="T111">
                            <a:pos x="T26" y="T27"/>
                          </a:cxn>
                          <a:cxn ang="T112">
                            <a:pos x="T28" y="T29"/>
                          </a:cxn>
                          <a:cxn ang="T113">
                            <a:pos x="T30" y="T31"/>
                          </a:cxn>
                          <a:cxn ang="T114">
                            <a:pos x="T32" y="T33"/>
                          </a:cxn>
                          <a:cxn ang="T115">
                            <a:pos x="T34" y="T35"/>
                          </a:cxn>
                          <a:cxn ang="T116">
                            <a:pos x="T36" y="T37"/>
                          </a:cxn>
                          <a:cxn ang="T117">
                            <a:pos x="T38" y="T39"/>
                          </a:cxn>
                          <a:cxn ang="T118">
                            <a:pos x="T40" y="T41"/>
                          </a:cxn>
                          <a:cxn ang="T119">
                            <a:pos x="T42" y="T43"/>
                          </a:cxn>
                          <a:cxn ang="T120">
                            <a:pos x="T44" y="T45"/>
                          </a:cxn>
                          <a:cxn ang="T121">
                            <a:pos x="T46" y="T47"/>
                          </a:cxn>
                          <a:cxn ang="T122">
                            <a:pos x="T48" y="T49"/>
                          </a:cxn>
                          <a:cxn ang="T123">
                            <a:pos x="T50" y="T51"/>
                          </a:cxn>
                          <a:cxn ang="T124">
                            <a:pos x="T52" y="T53"/>
                          </a:cxn>
                          <a:cxn ang="T125">
                            <a:pos x="T54" y="T55"/>
                          </a:cxn>
                          <a:cxn ang="T126">
                            <a:pos x="T56" y="T57"/>
                          </a:cxn>
                          <a:cxn ang="T127">
                            <a:pos x="T58" y="T59"/>
                          </a:cxn>
                          <a:cxn ang="T128">
                            <a:pos x="T60" y="T61"/>
                          </a:cxn>
                          <a:cxn ang="T129">
                            <a:pos x="T62" y="T63"/>
                          </a:cxn>
                          <a:cxn ang="T130">
                            <a:pos x="T64" y="T65"/>
                          </a:cxn>
                          <a:cxn ang="T131">
                            <a:pos x="T66" y="T67"/>
                          </a:cxn>
                          <a:cxn ang="T132">
                            <a:pos x="T68" y="T69"/>
                          </a:cxn>
                          <a:cxn ang="T133">
                            <a:pos x="T70" y="T71"/>
                          </a:cxn>
                          <a:cxn ang="T134">
                            <a:pos x="T72" y="T73"/>
                          </a:cxn>
                          <a:cxn ang="T135">
                            <a:pos x="T74" y="T75"/>
                          </a:cxn>
                          <a:cxn ang="T136">
                            <a:pos x="T76" y="T77"/>
                          </a:cxn>
                          <a:cxn ang="T137">
                            <a:pos x="T78" y="T79"/>
                          </a:cxn>
                          <a:cxn ang="T138">
                            <a:pos x="T80" y="T81"/>
                          </a:cxn>
                          <a:cxn ang="T139">
                            <a:pos x="T82" y="T83"/>
                          </a:cxn>
                          <a:cxn ang="T140">
                            <a:pos x="T84" y="T85"/>
                          </a:cxn>
                          <a:cxn ang="T141">
                            <a:pos x="T86" y="T87"/>
                          </a:cxn>
                          <a:cxn ang="T142">
                            <a:pos x="T88" y="T89"/>
                          </a:cxn>
                          <a:cxn ang="T143">
                            <a:pos x="T90" y="T91"/>
                          </a:cxn>
                          <a:cxn ang="T144">
                            <a:pos x="T92" y="T93"/>
                          </a:cxn>
                          <a:cxn ang="T145">
                            <a:pos x="T94" y="T95"/>
                          </a:cxn>
                          <a:cxn ang="T146">
                            <a:pos x="T96" y="T97"/>
                          </a:cxn>
                        </a:cxnLst>
                        <a:rect l="T147" t="T148" r="T149" b="T150"/>
                        <a:pathLst>
                          <a:path w="240" h="348">
                            <a:moveTo>
                              <a:pt x="16" y="2"/>
                            </a:moveTo>
                            <a:lnTo>
                              <a:pt x="45" y="6"/>
                            </a:lnTo>
                            <a:lnTo>
                              <a:pt x="67" y="32"/>
                            </a:lnTo>
                            <a:lnTo>
                              <a:pt x="91" y="57"/>
                            </a:lnTo>
                            <a:lnTo>
                              <a:pt x="121" y="81"/>
                            </a:lnTo>
                            <a:lnTo>
                              <a:pt x="144" y="99"/>
                            </a:lnTo>
                            <a:lnTo>
                              <a:pt x="169" y="113"/>
                            </a:lnTo>
                            <a:lnTo>
                              <a:pt x="196" y="126"/>
                            </a:lnTo>
                            <a:lnTo>
                              <a:pt x="219" y="135"/>
                            </a:lnTo>
                            <a:lnTo>
                              <a:pt x="235" y="147"/>
                            </a:lnTo>
                            <a:lnTo>
                              <a:pt x="240" y="159"/>
                            </a:lnTo>
                            <a:lnTo>
                              <a:pt x="231" y="176"/>
                            </a:lnTo>
                            <a:lnTo>
                              <a:pt x="210" y="191"/>
                            </a:lnTo>
                            <a:lnTo>
                              <a:pt x="166" y="203"/>
                            </a:lnTo>
                            <a:lnTo>
                              <a:pt x="127" y="215"/>
                            </a:lnTo>
                            <a:lnTo>
                              <a:pt x="103" y="230"/>
                            </a:lnTo>
                            <a:lnTo>
                              <a:pt x="108" y="245"/>
                            </a:lnTo>
                            <a:lnTo>
                              <a:pt x="109" y="249"/>
                            </a:lnTo>
                            <a:lnTo>
                              <a:pt x="135" y="273"/>
                            </a:lnTo>
                            <a:lnTo>
                              <a:pt x="163" y="293"/>
                            </a:lnTo>
                            <a:lnTo>
                              <a:pt x="189" y="309"/>
                            </a:lnTo>
                            <a:lnTo>
                              <a:pt x="193" y="317"/>
                            </a:lnTo>
                            <a:lnTo>
                              <a:pt x="195" y="321"/>
                            </a:lnTo>
                            <a:lnTo>
                              <a:pt x="192" y="330"/>
                            </a:lnTo>
                            <a:lnTo>
                              <a:pt x="187" y="333"/>
                            </a:lnTo>
                            <a:lnTo>
                              <a:pt x="177" y="341"/>
                            </a:lnTo>
                            <a:lnTo>
                              <a:pt x="172" y="344"/>
                            </a:lnTo>
                            <a:lnTo>
                              <a:pt x="153" y="348"/>
                            </a:lnTo>
                            <a:lnTo>
                              <a:pt x="130" y="330"/>
                            </a:lnTo>
                            <a:lnTo>
                              <a:pt x="112" y="305"/>
                            </a:lnTo>
                            <a:lnTo>
                              <a:pt x="87" y="270"/>
                            </a:lnTo>
                            <a:lnTo>
                              <a:pt x="70" y="237"/>
                            </a:lnTo>
                            <a:lnTo>
                              <a:pt x="69" y="219"/>
                            </a:lnTo>
                            <a:lnTo>
                              <a:pt x="81" y="203"/>
                            </a:lnTo>
                            <a:lnTo>
                              <a:pt x="112" y="194"/>
                            </a:lnTo>
                            <a:lnTo>
                              <a:pt x="148" y="180"/>
                            </a:lnTo>
                            <a:lnTo>
                              <a:pt x="172" y="173"/>
                            </a:lnTo>
                            <a:lnTo>
                              <a:pt x="180" y="164"/>
                            </a:lnTo>
                            <a:lnTo>
                              <a:pt x="175" y="155"/>
                            </a:lnTo>
                            <a:lnTo>
                              <a:pt x="154" y="141"/>
                            </a:lnTo>
                            <a:lnTo>
                              <a:pt x="121" y="125"/>
                            </a:lnTo>
                            <a:lnTo>
                              <a:pt x="85" y="113"/>
                            </a:lnTo>
                            <a:lnTo>
                              <a:pt x="57" y="101"/>
                            </a:lnTo>
                            <a:lnTo>
                              <a:pt x="24" y="75"/>
                            </a:lnTo>
                            <a:lnTo>
                              <a:pt x="9" y="53"/>
                            </a:lnTo>
                            <a:lnTo>
                              <a:pt x="0" y="24"/>
                            </a:lnTo>
                            <a:lnTo>
                              <a:pt x="9" y="8"/>
                            </a:lnTo>
                            <a:lnTo>
                              <a:pt x="22" y="0"/>
                            </a:lnTo>
                            <a:lnTo>
                              <a:pt x="16" y="2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12" name="Freeform 52">
                        <a:extLst>
                          <a:ext uri="{FF2B5EF4-FFF2-40B4-BE49-F238E27FC236}">
                            <a16:creationId xmlns:a16="http://schemas.microsoft.com/office/drawing/2014/main" id="{05F2C7D0-B771-4FAD-9182-C82E97F7712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8" y="1775"/>
                        <a:ext cx="187" cy="420"/>
                      </a:xfrm>
                      <a:custGeom>
                        <a:avLst/>
                        <a:gdLst>
                          <a:gd name="T0" fmla="*/ 52 w 187"/>
                          <a:gd name="T1" fmla="*/ 0 h 420"/>
                          <a:gd name="T2" fmla="*/ 67 w 187"/>
                          <a:gd name="T3" fmla="*/ 7 h 420"/>
                          <a:gd name="T4" fmla="*/ 84 w 187"/>
                          <a:gd name="T5" fmla="*/ 21 h 420"/>
                          <a:gd name="T6" fmla="*/ 91 w 187"/>
                          <a:gd name="T7" fmla="*/ 39 h 420"/>
                          <a:gd name="T8" fmla="*/ 103 w 187"/>
                          <a:gd name="T9" fmla="*/ 69 h 420"/>
                          <a:gd name="T10" fmla="*/ 111 w 187"/>
                          <a:gd name="T11" fmla="*/ 102 h 420"/>
                          <a:gd name="T12" fmla="*/ 117 w 187"/>
                          <a:gd name="T13" fmla="*/ 133 h 420"/>
                          <a:gd name="T14" fmla="*/ 114 w 187"/>
                          <a:gd name="T15" fmla="*/ 160 h 420"/>
                          <a:gd name="T16" fmla="*/ 108 w 187"/>
                          <a:gd name="T17" fmla="*/ 181 h 420"/>
                          <a:gd name="T18" fmla="*/ 99 w 187"/>
                          <a:gd name="T19" fmla="*/ 205 h 420"/>
                          <a:gd name="T20" fmla="*/ 82 w 187"/>
                          <a:gd name="T21" fmla="*/ 235 h 420"/>
                          <a:gd name="T22" fmla="*/ 64 w 187"/>
                          <a:gd name="T23" fmla="*/ 265 h 420"/>
                          <a:gd name="T24" fmla="*/ 51 w 187"/>
                          <a:gd name="T25" fmla="*/ 286 h 420"/>
                          <a:gd name="T26" fmla="*/ 43 w 187"/>
                          <a:gd name="T27" fmla="*/ 303 h 420"/>
                          <a:gd name="T28" fmla="*/ 43 w 187"/>
                          <a:gd name="T29" fmla="*/ 319 h 420"/>
                          <a:gd name="T30" fmla="*/ 48 w 187"/>
                          <a:gd name="T31" fmla="*/ 333 h 420"/>
                          <a:gd name="T32" fmla="*/ 72 w 187"/>
                          <a:gd name="T33" fmla="*/ 340 h 420"/>
                          <a:gd name="T34" fmla="*/ 106 w 187"/>
                          <a:gd name="T35" fmla="*/ 349 h 420"/>
                          <a:gd name="T36" fmla="*/ 157 w 187"/>
                          <a:gd name="T37" fmla="*/ 366 h 420"/>
                          <a:gd name="T38" fmla="*/ 181 w 187"/>
                          <a:gd name="T39" fmla="*/ 378 h 420"/>
                          <a:gd name="T40" fmla="*/ 187 w 187"/>
                          <a:gd name="T41" fmla="*/ 391 h 420"/>
                          <a:gd name="T42" fmla="*/ 181 w 187"/>
                          <a:gd name="T43" fmla="*/ 402 h 420"/>
                          <a:gd name="T44" fmla="*/ 163 w 187"/>
                          <a:gd name="T45" fmla="*/ 414 h 420"/>
                          <a:gd name="T46" fmla="*/ 157 w 187"/>
                          <a:gd name="T47" fmla="*/ 415 h 420"/>
                          <a:gd name="T48" fmla="*/ 133 w 187"/>
                          <a:gd name="T49" fmla="*/ 420 h 420"/>
                          <a:gd name="T50" fmla="*/ 121 w 187"/>
                          <a:gd name="T51" fmla="*/ 415 h 420"/>
                          <a:gd name="T52" fmla="*/ 112 w 187"/>
                          <a:gd name="T53" fmla="*/ 405 h 420"/>
                          <a:gd name="T54" fmla="*/ 97 w 187"/>
                          <a:gd name="T55" fmla="*/ 387 h 420"/>
                          <a:gd name="T56" fmla="*/ 73 w 187"/>
                          <a:gd name="T57" fmla="*/ 370 h 420"/>
                          <a:gd name="T58" fmla="*/ 54 w 187"/>
                          <a:gd name="T59" fmla="*/ 367 h 420"/>
                          <a:gd name="T60" fmla="*/ 36 w 187"/>
                          <a:gd name="T61" fmla="*/ 367 h 420"/>
                          <a:gd name="T62" fmla="*/ 22 w 187"/>
                          <a:gd name="T63" fmla="*/ 367 h 420"/>
                          <a:gd name="T64" fmla="*/ 10 w 187"/>
                          <a:gd name="T65" fmla="*/ 360 h 420"/>
                          <a:gd name="T66" fmla="*/ 4 w 187"/>
                          <a:gd name="T67" fmla="*/ 352 h 420"/>
                          <a:gd name="T68" fmla="*/ 0 w 187"/>
                          <a:gd name="T69" fmla="*/ 339 h 420"/>
                          <a:gd name="T70" fmla="*/ 3 w 187"/>
                          <a:gd name="T71" fmla="*/ 327 h 420"/>
                          <a:gd name="T72" fmla="*/ 7 w 187"/>
                          <a:gd name="T73" fmla="*/ 307 h 420"/>
                          <a:gd name="T74" fmla="*/ 15 w 187"/>
                          <a:gd name="T75" fmla="*/ 291 h 420"/>
                          <a:gd name="T76" fmla="*/ 27 w 187"/>
                          <a:gd name="T77" fmla="*/ 264 h 420"/>
                          <a:gd name="T78" fmla="*/ 49 w 187"/>
                          <a:gd name="T79" fmla="*/ 229 h 420"/>
                          <a:gd name="T80" fmla="*/ 64 w 187"/>
                          <a:gd name="T81" fmla="*/ 201 h 420"/>
                          <a:gd name="T82" fmla="*/ 70 w 187"/>
                          <a:gd name="T83" fmla="*/ 175 h 420"/>
                          <a:gd name="T84" fmla="*/ 73 w 187"/>
                          <a:gd name="T85" fmla="*/ 150 h 420"/>
                          <a:gd name="T86" fmla="*/ 64 w 187"/>
                          <a:gd name="T87" fmla="*/ 121 h 420"/>
                          <a:gd name="T88" fmla="*/ 52 w 187"/>
                          <a:gd name="T89" fmla="*/ 97 h 420"/>
                          <a:gd name="T90" fmla="*/ 37 w 187"/>
                          <a:gd name="T91" fmla="*/ 72 h 420"/>
                          <a:gd name="T92" fmla="*/ 25 w 187"/>
                          <a:gd name="T93" fmla="*/ 51 h 420"/>
                          <a:gd name="T94" fmla="*/ 21 w 187"/>
                          <a:gd name="T95" fmla="*/ 30 h 420"/>
                          <a:gd name="T96" fmla="*/ 25 w 187"/>
                          <a:gd name="T97" fmla="*/ 16 h 420"/>
                          <a:gd name="T98" fmla="*/ 33 w 187"/>
                          <a:gd name="T99" fmla="*/ 7 h 420"/>
                          <a:gd name="T100" fmla="*/ 46 w 187"/>
                          <a:gd name="T101" fmla="*/ 3 h 420"/>
                          <a:gd name="T102" fmla="*/ 52 w 187"/>
                          <a:gd name="T103" fmla="*/ 0 h 420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w 187"/>
                          <a:gd name="T157" fmla="*/ 0 h 420"/>
                          <a:gd name="T158" fmla="*/ 187 w 187"/>
                          <a:gd name="T159" fmla="*/ 420 h 420"/>
                        </a:gdLst>
                        <a:ahLst/>
                        <a:cxnLst>
                          <a:cxn ang="T104">
                            <a:pos x="T0" y="T1"/>
                          </a:cxn>
                          <a:cxn ang="T105">
                            <a:pos x="T2" y="T3"/>
                          </a:cxn>
                          <a:cxn ang="T106">
                            <a:pos x="T4" y="T5"/>
                          </a:cxn>
                          <a:cxn ang="T107">
                            <a:pos x="T6" y="T7"/>
                          </a:cxn>
                          <a:cxn ang="T108">
                            <a:pos x="T8" y="T9"/>
                          </a:cxn>
                          <a:cxn ang="T109">
                            <a:pos x="T10" y="T11"/>
                          </a:cxn>
                          <a:cxn ang="T110">
                            <a:pos x="T12" y="T13"/>
                          </a:cxn>
                          <a:cxn ang="T111">
                            <a:pos x="T14" y="T15"/>
                          </a:cxn>
                          <a:cxn ang="T112">
                            <a:pos x="T16" y="T17"/>
                          </a:cxn>
                          <a:cxn ang="T113">
                            <a:pos x="T18" y="T19"/>
                          </a:cxn>
                          <a:cxn ang="T114">
                            <a:pos x="T20" y="T21"/>
                          </a:cxn>
                          <a:cxn ang="T115">
                            <a:pos x="T22" y="T23"/>
                          </a:cxn>
                          <a:cxn ang="T116">
                            <a:pos x="T24" y="T25"/>
                          </a:cxn>
                          <a:cxn ang="T117">
                            <a:pos x="T26" y="T27"/>
                          </a:cxn>
                          <a:cxn ang="T118">
                            <a:pos x="T28" y="T29"/>
                          </a:cxn>
                          <a:cxn ang="T119">
                            <a:pos x="T30" y="T31"/>
                          </a:cxn>
                          <a:cxn ang="T120">
                            <a:pos x="T32" y="T33"/>
                          </a:cxn>
                          <a:cxn ang="T121">
                            <a:pos x="T34" y="T35"/>
                          </a:cxn>
                          <a:cxn ang="T122">
                            <a:pos x="T36" y="T37"/>
                          </a:cxn>
                          <a:cxn ang="T123">
                            <a:pos x="T38" y="T39"/>
                          </a:cxn>
                          <a:cxn ang="T124">
                            <a:pos x="T40" y="T41"/>
                          </a:cxn>
                          <a:cxn ang="T125">
                            <a:pos x="T42" y="T43"/>
                          </a:cxn>
                          <a:cxn ang="T126">
                            <a:pos x="T44" y="T45"/>
                          </a:cxn>
                          <a:cxn ang="T127">
                            <a:pos x="T46" y="T47"/>
                          </a:cxn>
                          <a:cxn ang="T128">
                            <a:pos x="T48" y="T49"/>
                          </a:cxn>
                          <a:cxn ang="T129">
                            <a:pos x="T50" y="T51"/>
                          </a:cxn>
                          <a:cxn ang="T130">
                            <a:pos x="T52" y="T53"/>
                          </a:cxn>
                          <a:cxn ang="T131">
                            <a:pos x="T54" y="T55"/>
                          </a:cxn>
                          <a:cxn ang="T132">
                            <a:pos x="T56" y="T57"/>
                          </a:cxn>
                          <a:cxn ang="T133">
                            <a:pos x="T58" y="T59"/>
                          </a:cxn>
                          <a:cxn ang="T134">
                            <a:pos x="T60" y="T61"/>
                          </a:cxn>
                          <a:cxn ang="T135">
                            <a:pos x="T62" y="T63"/>
                          </a:cxn>
                          <a:cxn ang="T136">
                            <a:pos x="T64" y="T65"/>
                          </a:cxn>
                          <a:cxn ang="T137">
                            <a:pos x="T66" y="T67"/>
                          </a:cxn>
                          <a:cxn ang="T138">
                            <a:pos x="T68" y="T69"/>
                          </a:cxn>
                          <a:cxn ang="T139">
                            <a:pos x="T70" y="T71"/>
                          </a:cxn>
                          <a:cxn ang="T140">
                            <a:pos x="T72" y="T73"/>
                          </a:cxn>
                          <a:cxn ang="T141">
                            <a:pos x="T74" y="T75"/>
                          </a:cxn>
                          <a:cxn ang="T142">
                            <a:pos x="T76" y="T77"/>
                          </a:cxn>
                          <a:cxn ang="T143">
                            <a:pos x="T78" y="T79"/>
                          </a:cxn>
                          <a:cxn ang="T144">
                            <a:pos x="T80" y="T81"/>
                          </a:cxn>
                          <a:cxn ang="T145">
                            <a:pos x="T82" y="T83"/>
                          </a:cxn>
                          <a:cxn ang="T146">
                            <a:pos x="T84" y="T85"/>
                          </a:cxn>
                          <a:cxn ang="T147">
                            <a:pos x="T86" y="T87"/>
                          </a:cxn>
                          <a:cxn ang="T148">
                            <a:pos x="T88" y="T89"/>
                          </a:cxn>
                          <a:cxn ang="T149">
                            <a:pos x="T90" y="T91"/>
                          </a:cxn>
                          <a:cxn ang="T150">
                            <a:pos x="T92" y="T93"/>
                          </a:cxn>
                          <a:cxn ang="T151">
                            <a:pos x="T94" y="T95"/>
                          </a:cxn>
                          <a:cxn ang="T152">
                            <a:pos x="T96" y="T97"/>
                          </a:cxn>
                          <a:cxn ang="T153">
                            <a:pos x="T98" y="T99"/>
                          </a:cxn>
                          <a:cxn ang="T154">
                            <a:pos x="T100" y="T101"/>
                          </a:cxn>
                          <a:cxn ang="T155">
                            <a:pos x="T102" y="T103"/>
                          </a:cxn>
                        </a:cxnLst>
                        <a:rect l="T156" t="T157" r="T158" b="T159"/>
                        <a:pathLst>
                          <a:path w="187" h="420">
                            <a:moveTo>
                              <a:pt x="52" y="0"/>
                            </a:moveTo>
                            <a:lnTo>
                              <a:pt x="67" y="7"/>
                            </a:lnTo>
                            <a:lnTo>
                              <a:pt x="84" y="21"/>
                            </a:lnTo>
                            <a:lnTo>
                              <a:pt x="91" y="39"/>
                            </a:lnTo>
                            <a:lnTo>
                              <a:pt x="103" y="69"/>
                            </a:lnTo>
                            <a:lnTo>
                              <a:pt x="111" y="102"/>
                            </a:lnTo>
                            <a:lnTo>
                              <a:pt x="117" y="133"/>
                            </a:lnTo>
                            <a:lnTo>
                              <a:pt x="114" y="160"/>
                            </a:lnTo>
                            <a:lnTo>
                              <a:pt x="108" y="181"/>
                            </a:lnTo>
                            <a:lnTo>
                              <a:pt x="99" y="205"/>
                            </a:lnTo>
                            <a:lnTo>
                              <a:pt x="82" y="235"/>
                            </a:lnTo>
                            <a:lnTo>
                              <a:pt x="64" y="265"/>
                            </a:lnTo>
                            <a:lnTo>
                              <a:pt x="51" y="286"/>
                            </a:lnTo>
                            <a:lnTo>
                              <a:pt x="43" y="303"/>
                            </a:lnTo>
                            <a:lnTo>
                              <a:pt x="43" y="319"/>
                            </a:lnTo>
                            <a:lnTo>
                              <a:pt x="48" y="333"/>
                            </a:lnTo>
                            <a:lnTo>
                              <a:pt x="72" y="340"/>
                            </a:lnTo>
                            <a:lnTo>
                              <a:pt x="106" y="349"/>
                            </a:lnTo>
                            <a:lnTo>
                              <a:pt x="157" y="366"/>
                            </a:lnTo>
                            <a:lnTo>
                              <a:pt x="181" y="378"/>
                            </a:lnTo>
                            <a:lnTo>
                              <a:pt x="187" y="391"/>
                            </a:lnTo>
                            <a:lnTo>
                              <a:pt x="181" y="402"/>
                            </a:lnTo>
                            <a:lnTo>
                              <a:pt x="163" y="414"/>
                            </a:lnTo>
                            <a:lnTo>
                              <a:pt x="157" y="415"/>
                            </a:lnTo>
                            <a:lnTo>
                              <a:pt x="133" y="420"/>
                            </a:lnTo>
                            <a:lnTo>
                              <a:pt x="121" y="415"/>
                            </a:lnTo>
                            <a:lnTo>
                              <a:pt x="112" y="405"/>
                            </a:lnTo>
                            <a:lnTo>
                              <a:pt x="97" y="387"/>
                            </a:lnTo>
                            <a:lnTo>
                              <a:pt x="73" y="370"/>
                            </a:lnTo>
                            <a:lnTo>
                              <a:pt x="54" y="367"/>
                            </a:lnTo>
                            <a:lnTo>
                              <a:pt x="36" y="367"/>
                            </a:lnTo>
                            <a:lnTo>
                              <a:pt x="22" y="367"/>
                            </a:lnTo>
                            <a:lnTo>
                              <a:pt x="10" y="360"/>
                            </a:lnTo>
                            <a:lnTo>
                              <a:pt x="4" y="352"/>
                            </a:lnTo>
                            <a:lnTo>
                              <a:pt x="0" y="339"/>
                            </a:lnTo>
                            <a:lnTo>
                              <a:pt x="3" y="327"/>
                            </a:lnTo>
                            <a:lnTo>
                              <a:pt x="7" y="307"/>
                            </a:lnTo>
                            <a:lnTo>
                              <a:pt x="15" y="291"/>
                            </a:lnTo>
                            <a:lnTo>
                              <a:pt x="27" y="264"/>
                            </a:lnTo>
                            <a:lnTo>
                              <a:pt x="49" y="229"/>
                            </a:lnTo>
                            <a:lnTo>
                              <a:pt x="64" y="201"/>
                            </a:lnTo>
                            <a:lnTo>
                              <a:pt x="70" y="175"/>
                            </a:lnTo>
                            <a:lnTo>
                              <a:pt x="73" y="150"/>
                            </a:lnTo>
                            <a:lnTo>
                              <a:pt x="64" y="121"/>
                            </a:lnTo>
                            <a:lnTo>
                              <a:pt x="52" y="97"/>
                            </a:lnTo>
                            <a:lnTo>
                              <a:pt x="37" y="72"/>
                            </a:lnTo>
                            <a:lnTo>
                              <a:pt x="25" y="51"/>
                            </a:lnTo>
                            <a:lnTo>
                              <a:pt x="21" y="30"/>
                            </a:lnTo>
                            <a:lnTo>
                              <a:pt x="25" y="16"/>
                            </a:lnTo>
                            <a:lnTo>
                              <a:pt x="33" y="7"/>
                            </a:lnTo>
                            <a:lnTo>
                              <a:pt x="46" y="3"/>
                            </a:lnTo>
                            <a:lnTo>
                              <a:pt x="52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13" name="Freeform 53">
                        <a:extLst>
                          <a:ext uri="{FF2B5EF4-FFF2-40B4-BE49-F238E27FC236}">
                            <a16:creationId xmlns:a16="http://schemas.microsoft.com/office/drawing/2014/main" id="{53D04F2E-68C6-4AFA-8C45-2E60125F0B4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89" y="1773"/>
                        <a:ext cx="165" cy="450"/>
                      </a:xfrm>
                      <a:custGeom>
                        <a:avLst/>
                        <a:gdLst>
                          <a:gd name="T0" fmla="*/ 81 w 165"/>
                          <a:gd name="T1" fmla="*/ 49 h 450"/>
                          <a:gd name="T2" fmla="*/ 97 w 165"/>
                          <a:gd name="T3" fmla="*/ 25 h 450"/>
                          <a:gd name="T4" fmla="*/ 123 w 165"/>
                          <a:gd name="T5" fmla="*/ 3 h 450"/>
                          <a:gd name="T6" fmla="*/ 147 w 165"/>
                          <a:gd name="T7" fmla="*/ 0 h 450"/>
                          <a:gd name="T8" fmla="*/ 160 w 165"/>
                          <a:gd name="T9" fmla="*/ 15 h 450"/>
                          <a:gd name="T10" fmla="*/ 165 w 165"/>
                          <a:gd name="T11" fmla="*/ 37 h 450"/>
                          <a:gd name="T12" fmla="*/ 157 w 165"/>
                          <a:gd name="T13" fmla="*/ 60 h 450"/>
                          <a:gd name="T14" fmla="*/ 141 w 165"/>
                          <a:gd name="T15" fmla="*/ 75 h 450"/>
                          <a:gd name="T16" fmla="*/ 112 w 165"/>
                          <a:gd name="T17" fmla="*/ 97 h 450"/>
                          <a:gd name="T18" fmla="*/ 93 w 165"/>
                          <a:gd name="T19" fmla="*/ 120 h 450"/>
                          <a:gd name="T20" fmla="*/ 82 w 165"/>
                          <a:gd name="T21" fmla="*/ 144 h 450"/>
                          <a:gd name="T22" fmla="*/ 78 w 165"/>
                          <a:gd name="T23" fmla="*/ 168 h 450"/>
                          <a:gd name="T24" fmla="*/ 76 w 165"/>
                          <a:gd name="T25" fmla="*/ 195 h 450"/>
                          <a:gd name="T26" fmla="*/ 82 w 165"/>
                          <a:gd name="T27" fmla="*/ 223 h 450"/>
                          <a:gd name="T28" fmla="*/ 82 w 165"/>
                          <a:gd name="T29" fmla="*/ 228 h 450"/>
                          <a:gd name="T30" fmla="*/ 90 w 165"/>
                          <a:gd name="T31" fmla="*/ 261 h 450"/>
                          <a:gd name="T32" fmla="*/ 97 w 165"/>
                          <a:gd name="T33" fmla="*/ 294 h 450"/>
                          <a:gd name="T34" fmla="*/ 108 w 165"/>
                          <a:gd name="T35" fmla="*/ 327 h 450"/>
                          <a:gd name="T36" fmla="*/ 118 w 165"/>
                          <a:gd name="T37" fmla="*/ 351 h 450"/>
                          <a:gd name="T38" fmla="*/ 121 w 165"/>
                          <a:gd name="T39" fmla="*/ 369 h 450"/>
                          <a:gd name="T40" fmla="*/ 114 w 165"/>
                          <a:gd name="T41" fmla="*/ 376 h 450"/>
                          <a:gd name="T42" fmla="*/ 96 w 165"/>
                          <a:gd name="T43" fmla="*/ 385 h 450"/>
                          <a:gd name="T44" fmla="*/ 78 w 165"/>
                          <a:gd name="T45" fmla="*/ 405 h 450"/>
                          <a:gd name="T46" fmla="*/ 67 w 165"/>
                          <a:gd name="T47" fmla="*/ 433 h 450"/>
                          <a:gd name="T48" fmla="*/ 63 w 165"/>
                          <a:gd name="T49" fmla="*/ 447 h 450"/>
                          <a:gd name="T50" fmla="*/ 58 w 165"/>
                          <a:gd name="T51" fmla="*/ 450 h 450"/>
                          <a:gd name="T52" fmla="*/ 48 w 165"/>
                          <a:gd name="T53" fmla="*/ 450 h 450"/>
                          <a:gd name="T54" fmla="*/ 13 w 165"/>
                          <a:gd name="T55" fmla="*/ 438 h 450"/>
                          <a:gd name="T56" fmla="*/ 0 w 165"/>
                          <a:gd name="T57" fmla="*/ 424 h 450"/>
                          <a:gd name="T58" fmla="*/ 3 w 165"/>
                          <a:gd name="T59" fmla="*/ 411 h 450"/>
                          <a:gd name="T60" fmla="*/ 13 w 165"/>
                          <a:gd name="T61" fmla="*/ 396 h 450"/>
                          <a:gd name="T62" fmla="*/ 31 w 165"/>
                          <a:gd name="T63" fmla="*/ 381 h 450"/>
                          <a:gd name="T64" fmla="*/ 61 w 165"/>
                          <a:gd name="T65" fmla="*/ 364 h 450"/>
                          <a:gd name="T66" fmla="*/ 72 w 165"/>
                          <a:gd name="T67" fmla="*/ 349 h 450"/>
                          <a:gd name="T68" fmla="*/ 73 w 165"/>
                          <a:gd name="T69" fmla="*/ 325 h 450"/>
                          <a:gd name="T70" fmla="*/ 69 w 165"/>
                          <a:gd name="T71" fmla="*/ 286 h 450"/>
                          <a:gd name="T72" fmla="*/ 55 w 165"/>
                          <a:gd name="T73" fmla="*/ 241 h 450"/>
                          <a:gd name="T74" fmla="*/ 48 w 165"/>
                          <a:gd name="T75" fmla="*/ 195 h 450"/>
                          <a:gd name="T76" fmla="*/ 42 w 165"/>
                          <a:gd name="T77" fmla="*/ 154 h 450"/>
                          <a:gd name="T78" fmla="*/ 43 w 165"/>
                          <a:gd name="T79" fmla="*/ 127 h 450"/>
                          <a:gd name="T80" fmla="*/ 49 w 165"/>
                          <a:gd name="T81" fmla="*/ 100 h 450"/>
                          <a:gd name="T82" fmla="*/ 58 w 165"/>
                          <a:gd name="T83" fmla="*/ 78 h 450"/>
                          <a:gd name="T84" fmla="*/ 72 w 165"/>
                          <a:gd name="T85" fmla="*/ 57 h 450"/>
                          <a:gd name="T86" fmla="*/ 81 w 165"/>
                          <a:gd name="T87" fmla="*/ 49 h 450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w 165"/>
                          <a:gd name="T133" fmla="*/ 0 h 450"/>
                          <a:gd name="T134" fmla="*/ 165 w 165"/>
                          <a:gd name="T135" fmla="*/ 450 h 450"/>
                        </a:gdLst>
                        <a:ahLst/>
                        <a:cxnLst>
                          <a:cxn ang="T88">
                            <a:pos x="T0" y="T1"/>
                          </a:cxn>
                          <a:cxn ang="T89">
                            <a:pos x="T2" y="T3"/>
                          </a:cxn>
                          <a:cxn ang="T90">
                            <a:pos x="T4" y="T5"/>
                          </a:cxn>
                          <a:cxn ang="T91">
                            <a:pos x="T6" y="T7"/>
                          </a:cxn>
                          <a:cxn ang="T92">
                            <a:pos x="T8" y="T9"/>
                          </a:cxn>
                          <a:cxn ang="T93">
                            <a:pos x="T10" y="T11"/>
                          </a:cxn>
                          <a:cxn ang="T94">
                            <a:pos x="T12" y="T13"/>
                          </a:cxn>
                          <a:cxn ang="T95">
                            <a:pos x="T14" y="T15"/>
                          </a:cxn>
                          <a:cxn ang="T96">
                            <a:pos x="T16" y="T17"/>
                          </a:cxn>
                          <a:cxn ang="T97">
                            <a:pos x="T18" y="T19"/>
                          </a:cxn>
                          <a:cxn ang="T98">
                            <a:pos x="T20" y="T21"/>
                          </a:cxn>
                          <a:cxn ang="T99">
                            <a:pos x="T22" y="T23"/>
                          </a:cxn>
                          <a:cxn ang="T100">
                            <a:pos x="T24" y="T25"/>
                          </a:cxn>
                          <a:cxn ang="T101">
                            <a:pos x="T26" y="T27"/>
                          </a:cxn>
                          <a:cxn ang="T102">
                            <a:pos x="T28" y="T29"/>
                          </a:cxn>
                          <a:cxn ang="T103">
                            <a:pos x="T30" y="T31"/>
                          </a:cxn>
                          <a:cxn ang="T104">
                            <a:pos x="T32" y="T33"/>
                          </a:cxn>
                          <a:cxn ang="T105">
                            <a:pos x="T34" y="T35"/>
                          </a:cxn>
                          <a:cxn ang="T106">
                            <a:pos x="T36" y="T37"/>
                          </a:cxn>
                          <a:cxn ang="T107">
                            <a:pos x="T38" y="T39"/>
                          </a:cxn>
                          <a:cxn ang="T108">
                            <a:pos x="T40" y="T41"/>
                          </a:cxn>
                          <a:cxn ang="T109">
                            <a:pos x="T42" y="T43"/>
                          </a:cxn>
                          <a:cxn ang="T110">
                            <a:pos x="T44" y="T45"/>
                          </a:cxn>
                          <a:cxn ang="T111">
                            <a:pos x="T46" y="T47"/>
                          </a:cxn>
                          <a:cxn ang="T112">
                            <a:pos x="T48" y="T49"/>
                          </a:cxn>
                          <a:cxn ang="T113">
                            <a:pos x="T50" y="T51"/>
                          </a:cxn>
                          <a:cxn ang="T114">
                            <a:pos x="T52" y="T53"/>
                          </a:cxn>
                          <a:cxn ang="T115">
                            <a:pos x="T54" y="T55"/>
                          </a:cxn>
                          <a:cxn ang="T116">
                            <a:pos x="T56" y="T57"/>
                          </a:cxn>
                          <a:cxn ang="T117">
                            <a:pos x="T58" y="T59"/>
                          </a:cxn>
                          <a:cxn ang="T118">
                            <a:pos x="T60" y="T61"/>
                          </a:cxn>
                          <a:cxn ang="T119">
                            <a:pos x="T62" y="T63"/>
                          </a:cxn>
                          <a:cxn ang="T120">
                            <a:pos x="T64" y="T65"/>
                          </a:cxn>
                          <a:cxn ang="T121">
                            <a:pos x="T66" y="T67"/>
                          </a:cxn>
                          <a:cxn ang="T122">
                            <a:pos x="T68" y="T69"/>
                          </a:cxn>
                          <a:cxn ang="T123">
                            <a:pos x="T70" y="T71"/>
                          </a:cxn>
                          <a:cxn ang="T124">
                            <a:pos x="T72" y="T73"/>
                          </a:cxn>
                          <a:cxn ang="T125">
                            <a:pos x="T74" y="T75"/>
                          </a:cxn>
                          <a:cxn ang="T126">
                            <a:pos x="T76" y="T77"/>
                          </a:cxn>
                          <a:cxn ang="T127">
                            <a:pos x="T78" y="T79"/>
                          </a:cxn>
                          <a:cxn ang="T128">
                            <a:pos x="T80" y="T81"/>
                          </a:cxn>
                          <a:cxn ang="T129">
                            <a:pos x="T82" y="T83"/>
                          </a:cxn>
                          <a:cxn ang="T130">
                            <a:pos x="T84" y="T85"/>
                          </a:cxn>
                          <a:cxn ang="T131">
                            <a:pos x="T86" y="T87"/>
                          </a:cxn>
                        </a:cxnLst>
                        <a:rect l="T132" t="T133" r="T134" b="T135"/>
                        <a:pathLst>
                          <a:path w="165" h="450">
                            <a:moveTo>
                              <a:pt x="81" y="49"/>
                            </a:moveTo>
                            <a:lnTo>
                              <a:pt x="97" y="25"/>
                            </a:lnTo>
                            <a:lnTo>
                              <a:pt x="123" y="3"/>
                            </a:lnTo>
                            <a:lnTo>
                              <a:pt x="147" y="0"/>
                            </a:lnTo>
                            <a:lnTo>
                              <a:pt x="160" y="15"/>
                            </a:lnTo>
                            <a:lnTo>
                              <a:pt x="165" y="37"/>
                            </a:lnTo>
                            <a:lnTo>
                              <a:pt x="157" y="60"/>
                            </a:lnTo>
                            <a:lnTo>
                              <a:pt x="141" y="75"/>
                            </a:lnTo>
                            <a:lnTo>
                              <a:pt x="112" y="97"/>
                            </a:lnTo>
                            <a:lnTo>
                              <a:pt x="93" y="120"/>
                            </a:lnTo>
                            <a:lnTo>
                              <a:pt x="82" y="144"/>
                            </a:lnTo>
                            <a:lnTo>
                              <a:pt x="78" y="168"/>
                            </a:lnTo>
                            <a:lnTo>
                              <a:pt x="76" y="195"/>
                            </a:lnTo>
                            <a:lnTo>
                              <a:pt x="82" y="223"/>
                            </a:lnTo>
                            <a:lnTo>
                              <a:pt x="82" y="228"/>
                            </a:lnTo>
                            <a:lnTo>
                              <a:pt x="90" y="261"/>
                            </a:lnTo>
                            <a:lnTo>
                              <a:pt x="97" y="294"/>
                            </a:lnTo>
                            <a:lnTo>
                              <a:pt x="108" y="327"/>
                            </a:lnTo>
                            <a:lnTo>
                              <a:pt x="118" y="351"/>
                            </a:lnTo>
                            <a:lnTo>
                              <a:pt x="121" y="369"/>
                            </a:lnTo>
                            <a:lnTo>
                              <a:pt x="114" y="376"/>
                            </a:lnTo>
                            <a:lnTo>
                              <a:pt x="96" y="385"/>
                            </a:lnTo>
                            <a:lnTo>
                              <a:pt x="78" y="405"/>
                            </a:lnTo>
                            <a:lnTo>
                              <a:pt x="67" y="433"/>
                            </a:lnTo>
                            <a:lnTo>
                              <a:pt x="63" y="447"/>
                            </a:lnTo>
                            <a:lnTo>
                              <a:pt x="58" y="450"/>
                            </a:lnTo>
                            <a:lnTo>
                              <a:pt x="48" y="450"/>
                            </a:lnTo>
                            <a:lnTo>
                              <a:pt x="13" y="438"/>
                            </a:lnTo>
                            <a:lnTo>
                              <a:pt x="0" y="424"/>
                            </a:lnTo>
                            <a:lnTo>
                              <a:pt x="3" y="411"/>
                            </a:lnTo>
                            <a:lnTo>
                              <a:pt x="13" y="396"/>
                            </a:lnTo>
                            <a:lnTo>
                              <a:pt x="31" y="381"/>
                            </a:lnTo>
                            <a:lnTo>
                              <a:pt x="61" y="364"/>
                            </a:lnTo>
                            <a:lnTo>
                              <a:pt x="72" y="349"/>
                            </a:lnTo>
                            <a:lnTo>
                              <a:pt x="73" y="325"/>
                            </a:lnTo>
                            <a:lnTo>
                              <a:pt x="69" y="286"/>
                            </a:lnTo>
                            <a:lnTo>
                              <a:pt x="55" y="241"/>
                            </a:lnTo>
                            <a:lnTo>
                              <a:pt x="48" y="195"/>
                            </a:lnTo>
                            <a:lnTo>
                              <a:pt x="42" y="154"/>
                            </a:lnTo>
                            <a:lnTo>
                              <a:pt x="43" y="127"/>
                            </a:lnTo>
                            <a:lnTo>
                              <a:pt x="49" y="100"/>
                            </a:lnTo>
                            <a:lnTo>
                              <a:pt x="58" y="78"/>
                            </a:lnTo>
                            <a:lnTo>
                              <a:pt x="72" y="57"/>
                            </a:lnTo>
                            <a:lnTo>
                              <a:pt x="81" y="4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14" name="Freeform 54">
                        <a:extLst>
                          <a:ext uri="{FF2B5EF4-FFF2-40B4-BE49-F238E27FC236}">
                            <a16:creationId xmlns:a16="http://schemas.microsoft.com/office/drawing/2014/main" id="{C5F7CAB0-D5A1-49DC-B3B8-3B65FA591AE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93" y="1767"/>
                        <a:ext cx="488" cy="476"/>
                      </a:xfrm>
                      <a:custGeom>
                        <a:avLst/>
                        <a:gdLst>
                          <a:gd name="T0" fmla="*/ 480 w 488"/>
                          <a:gd name="T1" fmla="*/ 0 h 476"/>
                          <a:gd name="T2" fmla="*/ 432 w 488"/>
                          <a:gd name="T3" fmla="*/ 19 h 476"/>
                          <a:gd name="T4" fmla="*/ 402 w 488"/>
                          <a:gd name="T5" fmla="*/ 45 h 476"/>
                          <a:gd name="T6" fmla="*/ 381 w 488"/>
                          <a:gd name="T7" fmla="*/ 81 h 476"/>
                          <a:gd name="T8" fmla="*/ 363 w 488"/>
                          <a:gd name="T9" fmla="*/ 118 h 476"/>
                          <a:gd name="T10" fmla="*/ 352 w 488"/>
                          <a:gd name="T11" fmla="*/ 160 h 476"/>
                          <a:gd name="T12" fmla="*/ 346 w 488"/>
                          <a:gd name="T13" fmla="*/ 202 h 476"/>
                          <a:gd name="T14" fmla="*/ 337 w 488"/>
                          <a:gd name="T15" fmla="*/ 241 h 476"/>
                          <a:gd name="T16" fmla="*/ 327 w 488"/>
                          <a:gd name="T17" fmla="*/ 265 h 476"/>
                          <a:gd name="T18" fmla="*/ 313 w 488"/>
                          <a:gd name="T19" fmla="*/ 283 h 476"/>
                          <a:gd name="T20" fmla="*/ 294 w 488"/>
                          <a:gd name="T21" fmla="*/ 300 h 476"/>
                          <a:gd name="T22" fmla="*/ 289 w 488"/>
                          <a:gd name="T23" fmla="*/ 301 h 476"/>
                          <a:gd name="T24" fmla="*/ 264 w 488"/>
                          <a:gd name="T25" fmla="*/ 316 h 476"/>
                          <a:gd name="T26" fmla="*/ 223 w 488"/>
                          <a:gd name="T27" fmla="*/ 334 h 476"/>
                          <a:gd name="T28" fmla="*/ 184 w 488"/>
                          <a:gd name="T29" fmla="*/ 354 h 476"/>
                          <a:gd name="T30" fmla="*/ 148 w 488"/>
                          <a:gd name="T31" fmla="*/ 367 h 476"/>
                          <a:gd name="T32" fmla="*/ 127 w 488"/>
                          <a:gd name="T33" fmla="*/ 333 h 476"/>
                          <a:gd name="T34" fmla="*/ 127 w 488"/>
                          <a:gd name="T35" fmla="*/ 337 h 476"/>
                          <a:gd name="T36" fmla="*/ 111 w 488"/>
                          <a:gd name="T37" fmla="*/ 373 h 476"/>
                          <a:gd name="T38" fmla="*/ 88 w 488"/>
                          <a:gd name="T39" fmla="*/ 405 h 476"/>
                          <a:gd name="T40" fmla="*/ 51 w 488"/>
                          <a:gd name="T41" fmla="*/ 435 h 476"/>
                          <a:gd name="T42" fmla="*/ 12 w 488"/>
                          <a:gd name="T43" fmla="*/ 460 h 476"/>
                          <a:gd name="T44" fmla="*/ 0 w 488"/>
                          <a:gd name="T45" fmla="*/ 469 h 476"/>
                          <a:gd name="T46" fmla="*/ 10 w 488"/>
                          <a:gd name="T47" fmla="*/ 474 h 476"/>
                          <a:gd name="T48" fmla="*/ 6 w 488"/>
                          <a:gd name="T49" fmla="*/ 476 h 476"/>
                          <a:gd name="T50" fmla="*/ 64 w 488"/>
                          <a:gd name="T51" fmla="*/ 459 h 476"/>
                          <a:gd name="T52" fmla="*/ 118 w 488"/>
                          <a:gd name="T53" fmla="*/ 448 h 476"/>
                          <a:gd name="T54" fmla="*/ 175 w 488"/>
                          <a:gd name="T55" fmla="*/ 438 h 476"/>
                          <a:gd name="T56" fmla="*/ 204 w 488"/>
                          <a:gd name="T57" fmla="*/ 436 h 476"/>
                          <a:gd name="T58" fmla="*/ 168 w 488"/>
                          <a:gd name="T59" fmla="*/ 393 h 476"/>
                          <a:gd name="T60" fmla="*/ 163 w 488"/>
                          <a:gd name="T61" fmla="*/ 396 h 476"/>
                          <a:gd name="T62" fmla="*/ 217 w 488"/>
                          <a:gd name="T63" fmla="*/ 366 h 476"/>
                          <a:gd name="T64" fmla="*/ 262 w 488"/>
                          <a:gd name="T65" fmla="*/ 342 h 476"/>
                          <a:gd name="T66" fmla="*/ 298 w 488"/>
                          <a:gd name="T67" fmla="*/ 324 h 476"/>
                          <a:gd name="T68" fmla="*/ 328 w 488"/>
                          <a:gd name="T69" fmla="*/ 301 h 476"/>
                          <a:gd name="T70" fmla="*/ 346 w 488"/>
                          <a:gd name="T71" fmla="*/ 279 h 476"/>
                          <a:gd name="T72" fmla="*/ 358 w 488"/>
                          <a:gd name="T73" fmla="*/ 249 h 476"/>
                          <a:gd name="T74" fmla="*/ 367 w 488"/>
                          <a:gd name="T75" fmla="*/ 208 h 476"/>
                          <a:gd name="T76" fmla="*/ 375 w 488"/>
                          <a:gd name="T77" fmla="*/ 171 h 476"/>
                          <a:gd name="T78" fmla="*/ 384 w 488"/>
                          <a:gd name="T79" fmla="*/ 135 h 476"/>
                          <a:gd name="T80" fmla="*/ 394 w 488"/>
                          <a:gd name="T81" fmla="*/ 99 h 476"/>
                          <a:gd name="T82" fmla="*/ 412 w 488"/>
                          <a:gd name="T83" fmla="*/ 69 h 476"/>
                          <a:gd name="T84" fmla="*/ 433 w 488"/>
                          <a:gd name="T85" fmla="*/ 48 h 476"/>
                          <a:gd name="T86" fmla="*/ 465 w 488"/>
                          <a:gd name="T87" fmla="*/ 33 h 476"/>
                          <a:gd name="T88" fmla="*/ 488 w 488"/>
                          <a:gd name="T89" fmla="*/ 22 h 476"/>
                          <a:gd name="T90" fmla="*/ 480 w 488"/>
                          <a:gd name="T91" fmla="*/ 0 h 47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w 488"/>
                          <a:gd name="T139" fmla="*/ 0 h 476"/>
                          <a:gd name="T140" fmla="*/ 488 w 488"/>
                          <a:gd name="T141" fmla="*/ 476 h 476"/>
                        </a:gdLst>
                        <a:ahLst/>
                        <a:cxnLst>
                          <a:cxn ang="T92">
                            <a:pos x="T0" y="T1"/>
                          </a:cxn>
                          <a:cxn ang="T93">
                            <a:pos x="T2" y="T3"/>
                          </a:cxn>
                          <a:cxn ang="T94">
                            <a:pos x="T4" y="T5"/>
                          </a:cxn>
                          <a:cxn ang="T95">
                            <a:pos x="T6" y="T7"/>
                          </a:cxn>
                          <a:cxn ang="T96">
                            <a:pos x="T8" y="T9"/>
                          </a:cxn>
                          <a:cxn ang="T97">
                            <a:pos x="T10" y="T11"/>
                          </a:cxn>
                          <a:cxn ang="T98">
                            <a:pos x="T12" y="T13"/>
                          </a:cxn>
                          <a:cxn ang="T99">
                            <a:pos x="T14" y="T15"/>
                          </a:cxn>
                          <a:cxn ang="T100">
                            <a:pos x="T16" y="T17"/>
                          </a:cxn>
                          <a:cxn ang="T101">
                            <a:pos x="T18" y="T19"/>
                          </a:cxn>
                          <a:cxn ang="T102">
                            <a:pos x="T20" y="T21"/>
                          </a:cxn>
                          <a:cxn ang="T103">
                            <a:pos x="T22" y="T23"/>
                          </a:cxn>
                          <a:cxn ang="T104">
                            <a:pos x="T24" y="T25"/>
                          </a:cxn>
                          <a:cxn ang="T105">
                            <a:pos x="T26" y="T27"/>
                          </a:cxn>
                          <a:cxn ang="T106">
                            <a:pos x="T28" y="T29"/>
                          </a:cxn>
                          <a:cxn ang="T107">
                            <a:pos x="T30" y="T31"/>
                          </a:cxn>
                          <a:cxn ang="T108">
                            <a:pos x="T32" y="T33"/>
                          </a:cxn>
                          <a:cxn ang="T109">
                            <a:pos x="T34" y="T35"/>
                          </a:cxn>
                          <a:cxn ang="T110">
                            <a:pos x="T36" y="T37"/>
                          </a:cxn>
                          <a:cxn ang="T111">
                            <a:pos x="T38" y="T39"/>
                          </a:cxn>
                          <a:cxn ang="T112">
                            <a:pos x="T40" y="T41"/>
                          </a:cxn>
                          <a:cxn ang="T113">
                            <a:pos x="T42" y="T43"/>
                          </a:cxn>
                          <a:cxn ang="T114">
                            <a:pos x="T44" y="T45"/>
                          </a:cxn>
                          <a:cxn ang="T115">
                            <a:pos x="T46" y="T47"/>
                          </a:cxn>
                          <a:cxn ang="T116">
                            <a:pos x="T48" y="T49"/>
                          </a:cxn>
                          <a:cxn ang="T117">
                            <a:pos x="T50" y="T51"/>
                          </a:cxn>
                          <a:cxn ang="T118">
                            <a:pos x="T52" y="T53"/>
                          </a:cxn>
                          <a:cxn ang="T119">
                            <a:pos x="T54" y="T55"/>
                          </a:cxn>
                          <a:cxn ang="T120">
                            <a:pos x="T56" y="T57"/>
                          </a:cxn>
                          <a:cxn ang="T121">
                            <a:pos x="T58" y="T59"/>
                          </a:cxn>
                          <a:cxn ang="T122">
                            <a:pos x="T60" y="T61"/>
                          </a:cxn>
                          <a:cxn ang="T123">
                            <a:pos x="T62" y="T63"/>
                          </a:cxn>
                          <a:cxn ang="T124">
                            <a:pos x="T64" y="T65"/>
                          </a:cxn>
                          <a:cxn ang="T125">
                            <a:pos x="T66" y="T67"/>
                          </a:cxn>
                          <a:cxn ang="T126">
                            <a:pos x="T68" y="T69"/>
                          </a:cxn>
                          <a:cxn ang="T127">
                            <a:pos x="T70" y="T71"/>
                          </a:cxn>
                          <a:cxn ang="T128">
                            <a:pos x="T72" y="T73"/>
                          </a:cxn>
                          <a:cxn ang="T129">
                            <a:pos x="T74" y="T75"/>
                          </a:cxn>
                          <a:cxn ang="T130">
                            <a:pos x="T76" y="T77"/>
                          </a:cxn>
                          <a:cxn ang="T131">
                            <a:pos x="T78" y="T79"/>
                          </a:cxn>
                          <a:cxn ang="T132">
                            <a:pos x="T80" y="T81"/>
                          </a:cxn>
                          <a:cxn ang="T133">
                            <a:pos x="T82" y="T83"/>
                          </a:cxn>
                          <a:cxn ang="T134">
                            <a:pos x="T84" y="T85"/>
                          </a:cxn>
                          <a:cxn ang="T135">
                            <a:pos x="T86" y="T87"/>
                          </a:cxn>
                          <a:cxn ang="T136">
                            <a:pos x="T88" y="T89"/>
                          </a:cxn>
                          <a:cxn ang="T137">
                            <a:pos x="T90" y="T91"/>
                          </a:cxn>
                        </a:cxnLst>
                        <a:rect l="T138" t="T139" r="T140" b="T141"/>
                        <a:pathLst>
                          <a:path w="488" h="476">
                            <a:moveTo>
                              <a:pt x="480" y="0"/>
                            </a:moveTo>
                            <a:lnTo>
                              <a:pt x="432" y="19"/>
                            </a:lnTo>
                            <a:lnTo>
                              <a:pt x="402" y="45"/>
                            </a:lnTo>
                            <a:lnTo>
                              <a:pt x="381" y="81"/>
                            </a:lnTo>
                            <a:lnTo>
                              <a:pt x="363" y="118"/>
                            </a:lnTo>
                            <a:lnTo>
                              <a:pt x="352" y="160"/>
                            </a:lnTo>
                            <a:lnTo>
                              <a:pt x="346" y="202"/>
                            </a:lnTo>
                            <a:lnTo>
                              <a:pt x="337" y="241"/>
                            </a:lnTo>
                            <a:lnTo>
                              <a:pt x="327" y="265"/>
                            </a:lnTo>
                            <a:lnTo>
                              <a:pt x="313" y="283"/>
                            </a:lnTo>
                            <a:lnTo>
                              <a:pt x="294" y="300"/>
                            </a:lnTo>
                            <a:lnTo>
                              <a:pt x="289" y="301"/>
                            </a:lnTo>
                            <a:lnTo>
                              <a:pt x="264" y="316"/>
                            </a:lnTo>
                            <a:lnTo>
                              <a:pt x="223" y="334"/>
                            </a:lnTo>
                            <a:lnTo>
                              <a:pt x="184" y="354"/>
                            </a:lnTo>
                            <a:lnTo>
                              <a:pt x="148" y="367"/>
                            </a:lnTo>
                            <a:lnTo>
                              <a:pt x="127" y="333"/>
                            </a:lnTo>
                            <a:lnTo>
                              <a:pt x="127" y="337"/>
                            </a:lnTo>
                            <a:lnTo>
                              <a:pt x="111" y="373"/>
                            </a:lnTo>
                            <a:lnTo>
                              <a:pt x="88" y="405"/>
                            </a:lnTo>
                            <a:lnTo>
                              <a:pt x="51" y="435"/>
                            </a:lnTo>
                            <a:lnTo>
                              <a:pt x="12" y="460"/>
                            </a:lnTo>
                            <a:lnTo>
                              <a:pt x="0" y="469"/>
                            </a:lnTo>
                            <a:lnTo>
                              <a:pt x="10" y="474"/>
                            </a:lnTo>
                            <a:lnTo>
                              <a:pt x="6" y="476"/>
                            </a:lnTo>
                            <a:lnTo>
                              <a:pt x="64" y="459"/>
                            </a:lnTo>
                            <a:lnTo>
                              <a:pt x="118" y="448"/>
                            </a:lnTo>
                            <a:lnTo>
                              <a:pt x="175" y="438"/>
                            </a:lnTo>
                            <a:lnTo>
                              <a:pt x="204" y="436"/>
                            </a:lnTo>
                            <a:lnTo>
                              <a:pt x="168" y="393"/>
                            </a:lnTo>
                            <a:lnTo>
                              <a:pt x="163" y="396"/>
                            </a:lnTo>
                            <a:lnTo>
                              <a:pt x="217" y="366"/>
                            </a:lnTo>
                            <a:lnTo>
                              <a:pt x="262" y="342"/>
                            </a:lnTo>
                            <a:lnTo>
                              <a:pt x="298" y="324"/>
                            </a:lnTo>
                            <a:lnTo>
                              <a:pt x="328" y="301"/>
                            </a:lnTo>
                            <a:lnTo>
                              <a:pt x="346" y="279"/>
                            </a:lnTo>
                            <a:lnTo>
                              <a:pt x="358" y="249"/>
                            </a:lnTo>
                            <a:lnTo>
                              <a:pt x="367" y="208"/>
                            </a:lnTo>
                            <a:lnTo>
                              <a:pt x="375" y="171"/>
                            </a:lnTo>
                            <a:lnTo>
                              <a:pt x="384" y="135"/>
                            </a:lnTo>
                            <a:lnTo>
                              <a:pt x="394" y="99"/>
                            </a:lnTo>
                            <a:lnTo>
                              <a:pt x="412" y="69"/>
                            </a:lnTo>
                            <a:lnTo>
                              <a:pt x="433" y="48"/>
                            </a:lnTo>
                            <a:lnTo>
                              <a:pt x="465" y="33"/>
                            </a:lnTo>
                            <a:lnTo>
                              <a:pt x="488" y="22"/>
                            </a:lnTo>
                            <a:lnTo>
                              <a:pt x="480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grpSp>
                    <p:nvGrpSpPr>
                      <p:cNvPr id="615" name="Group 55">
                        <a:extLst>
                          <a:ext uri="{FF2B5EF4-FFF2-40B4-BE49-F238E27FC236}">
                            <a16:creationId xmlns:a16="http://schemas.microsoft.com/office/drawing/2014/main" id="{D2C84B0F-6DD3-4120-A865-5F264C2318C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20" y="768"/>
                        <a:ext cx="230" cy="1456"/>
                        <a:chOff x="2720" y="768"/>
                        <a:chExt cx="230" cy="1456"/>
                      </a:xfrm>
                    </p:grpSpPr>
                    <p:sp>
                      <p:nvSpPr>
                        <p:cNvPr id="616" name="Freeform 56">
                          <a:extLst>
                            <a:ext uri="{FF2B5EF4-FFF2-40B4-BE49-F238E27FC236}">
                              <a16:creationId xmlns:a16="http://schemas.microsoft.com/office/drawing/2014/main" id="{49FAA949-2B7C-4256-B375-ABC82984C9A1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20" y="795"/>
                          <a:ext cx="230" cy="293"/>
                        </a:xfrm>
                        <a:custGeom>
                          <a:avLst/>
                          <a:gdLst>
                            <a:gd name="T0" fmla="*/ 147 w 230"/>
                            <a:gd name="T1" fmla="*/ 264 h 293"/>
                            <a:gd name="T2" fmla="*/ 170 w 230"/>
                            <a:gd name="T3" fmla="*/ 252 h 293"/>
                            <a:gd name="T4" fmla="*/ 182 w 230"/>
                            <a:gd name="T5" fmla="*/ 234 h 293"/>
                            <a:gd name="T6" fmla="*/ 192 w 230"/>
                            <a:gd name="T7" fmla="*/ 204 h 293"/>
                            <a:gd name="T8" fmla="*/ 198 w 230"/>
                            <a:gd name="T9" fmla="*/ 165 h 293"/>
                            <a:gd name="T10" fmla="*/ 195 w 230"/>
                            <a:gd name="T11" fmla="*/ 111 h 293"/>
                            <a:gd name="T12" fmla="*/ 192 w 230"/>
                            <a:gd name="T13" fmla="*/ 81 h 293"/>
                            <a:gd name="T14" fmla="*/ 167 w 230"/>
                            <a:gd name="T15" fmla="*/ 84 h 293"/>
                            <a:gd name="T16" fmla="*/ 177 w 230"/>
                            <a:gd name="T17" fmla="*/ 2 h 293"/>
                            <a:gd name="T18" fmla="*/ 230 w 230"/>
                            <a:gd name="T19" fmla="*/ 69 h 293"/>
                            <a:gd name="T20" fmla="*/ 212 w 230"/>
                            <a:gd name="T21" fmla="*/ 77 h 293"/>
                            <a:gd name="T22" fmla="*/ 219 w 230"/>
                            <a:gd name="T23" fmla="*/ 125 h 293"/>
                            <a:gd name="T24" fmla="*/ 219 w 230"/>
                            <a:gd name="T25" fmla="*/ 129 h 293"/>
                            <a:gd name="T26" fmla="*/ 219 w 230"/>
                            <a:gd name="T27" fmla="*/ 179 h 293"/>
                            <a:gd name="T28" fmla="*/ 218 w 230"/>
                            <a:gd name="T29" fmla="*/ 183 h 293"/>
                            <a:gd name="T30" fmla="*/ 210 w 230"/>
                            <a:gd name="T31" fmla="*/ 222 h 293"/>
                            <a:gd name="T32" fmla="*/ 197 w 230"/>
                            <a:gd name="T33" fmla="*/ 258 h 293"/>
                            <a:gd name="T34" fmla="*/ 174 w 230"/>
                            <a:gd name="T35" fmla="*/ 279 h 293"/>
                            <a:gd name="T36" fmla="*/ 143 w 230"/>
                            <a:gd name="T37" fmla="*/ 288 h 293"/>
                            <a:gd name="T38" fmla="*/ 113 w 230"/>
                            <a:gd name="T39" fmla="*/ 293 h 293"/>
                            <a:gd name="T40" fmla="*/ 84 w 230"/>
                            <a:gd name="T41" fmla="*/ 290 h 293"/>
                            <a:gd name="T42" fmla="*/ 57 w 230"/>
                            <a:gd name="T43" fmla="*/ 279 h 293"/>
                            <a:gd name="T44" fmla="*/ 33 w 230"/>
                            <a:gd name="T45" fmla="*/ 257 h 293"/>
                            <a:gd name="T46" fmla="*/ 17 w 230"/>
                            <a:gd name="T47" fmla="*/ 227 h 293"/>
                            <a:gd name="T48" fmla="*/ 8 w 230"/>
                            <a:gd name="T49" fmla="*/ 192 h 293"/>
                            <a:gd name="T50" fmla="*/ 5 w 230"/>
                            <a:gd name="T51" fmla="*/ 153 h 293"/>
                            <a:gd name="T52" fmla="*/ 8 w 230"/>
                            <a:gd name="T53" fmla="*/ 116 h 293"/>
                            <a:gd name="T54" fmla="*/ 21 w 230"/>
                            <a:gd name="T55" fmla="*/ 89 h 293"/>
                            <a:gd name="T56" fmla="*/ 0 w 230"/>
                            <a:gd name="T57" fmla="*/ 72 h 293"/>
                            <a:gd name="T58" fmla="*/ 50 w 230"/>
                            <a:gd name="T59" fmla="*/ 0 h 293"/>
                            <a:gd name="T60" fmla="*/ 60 w 230"/>
                            <a:gd name="T61" fmla="*/ 92 h 293"/>
                            <a:gd name="T62" fmla="*/ 36 w 230"/>
                            <a:gd name="T63" fmla="*/ 90 h 293"/>
                            <a:gd name="T64" fmla="*/ 26 w 230"/>
                            <a:gd name="T65" fmla="*/ 128 h 293"/>
                            <a:gd name="T66" fmla="*/ 26 w 230"/>
                            <a:gd name="T67" fmla="*/ 162 h 293"/>
                            <a:gd name="T68" fmla="*/ 29 w 230"/>
                            <a:gd name="T69" fmla="*/ 192 h 293"/>
                            <a:gd name="T70" fmla="*/ 38 w 230"/>
                            <a:gd name="T71" fmla="*/ 221 h 293"/>
                            <a:gd name="T72" fmla="*/ 54 w 230"/>
                            <a:gd name="T73" fmla="*/ 242 h 293"/>
                            <a:gd name="T74" fmla="*/ 74 w 230"/>
                            <a:gd name="T75" fmla="*/ 258 h 293"/>
                            <a:gd name="T76" fmla="*/ 99 w 230"/>
                            <a:gd name="T77" fmla="*/ 267 h 293"/>
                            <a:gd name="T78" fmla="*/ 125 w 230"/>
                            <a:gd name="T79" fmla="*/ 267 h 293"/>
                            <a:gd name="T80" fmla="*/ 147 w 230"/>
                            <a:gd name="T81" fmla="*/ 264 h 293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w 230"/>
                            <a:gd name="T124" fmla="*/ 0 h 293"/>
                            <a:gd name="T125" fmla="*/ 230 w 230"/>
                            <a:gd name="T126" fmla="*/ 293 h 293"/>
                          </a:gdLst>
                          <a:ahLst/>
                          <a:cxnLst>
                            <a:cxn ang="T82">
                              <a:pos x="T0" y="T1"/>
                            </a:cxn>
                            <a:cxn ang="T83">
                              <a:pos x="T2" y="T3"/>
                            </a:cxn>
                            <a:cxn ang="T84">
                              <a:pos x="T4" y="T5"/>
                            </a:cxn>
                            <a:cxn ang="T85">
                              <a:pos x="T6" y="T7"/>
                            </a:cxn>
                            <a:cxn ang="T86">
                              <a:pos x="T8" y="T9"/>
                            </a:cxn>
                            <a:cxn ang="T87">
                              <a:pos x="T10" y="T11"/>
                            </a:cxn>
                            <a:cxn ang="T88">
                              <a:pos x="T12" y="T13"/>
                            </a:cxn>
                            <a:cxn ang="T89">
                              <a:pos x="T14" y="T15"/>
                            </a:cxn>
                            <a:cxn ang="T90">
                              <a:pos x="T16" y="T17"/>
                            </a:cxn>
                            <a:cxn ang="T91">
                              <a:pos x="T18" y="T19"/>
                            </a:cxn>
                            <a:cxn ang="T92">
                              <a:pos x="T20" y="T21"/>
                            </a:cxn>
                            <a:cxn ang="T93">
                              <a:pos x="T22" y="T23"/>
                            </a:cxn>
                            <a:cxn ang="T94">
                              <a:pos x="T24" y="T25"/>
                            </a:cxn>
                            <a:cxn ang="T95">
                              <a:pos x="T26" y="T27"/>
                            </a:cxn>
                            <a:cxn ang="T96">
                              <a:pos x="T28" y="T29"/>
                            </a:cxn>
                            <a:cxn ang="T97">
                              <a:pos x="T30" y="T31"/>
                            </a:cxn>
                            <a:cxn ang="T98">
                              <a:pos x="T32" y="T33"/>
                            </a:cxn>
                            <a:cxn ang="T99">
                              <a:pos x="T34" y="T35"/>
                            </a:cxn>
                            <a:cxn ang="T100">
                              <a:pos x="T36" y="T37"/>
                            </a:cxn>
                            <a:cxn ang="T101">
                              <a:pos x="T38" y="T39"/>
                            </a:cxn>
                            <a:cxn ang="T102">
                              <a:pos x="T40" y="T41"/>
                            </a:cxn>
                            <a:cxn ang="T103">
                              <a:pos x="T42" y="T43"/>
                            </a:cxn>
                            <a:cxn ang="T104">
                              <a:pos x="T44" y="T45"/>
                            </a:cxn>
                            <a:cxn ang="T105">
                              <a:pos x="T46" y="T47"/>
                            </a:cxn>
                            <a:cxn ang="T106">
                              <a:pos x="T48" y="T49"/>
                            </a:cxn>
                            <a:cxn ang="T107">
                              <a:pos x="T50" y="T51"/>
                            </a:cxn>
                            <a:cxn ang="T108">
                              <a:pos x="T52" y="T53"/>
                            </a:cxn>
                            <a:cxn ang="T109">
                              <a:pos x="T54" y="T55"/>
                            </a:cxn>
                            <a:cxn ang="T110">
                              <a:pos x="T56" y="T57"/>
                            </a:cxn>
                            <a:cxn ang="T111">
                              <a:pos x="T58" y="T59"/>
                            </a:cxn>
                            <a:cxn ang="T112">
                              <a:pos x="T60" y="T61"/>
                            </a:cxn>
                            <a:cxn ang="T113">
                              <a:pos x="T62" y="T63"/>
                            </a:cxn>
                            <a:cxn ang="T114">
                              <a:pos x="T64" y="T65"/>
                            </a:cxn>
                            <a:cxn ang="T115">
                              <a:pos x="T66" y="T67"/>
                            </a:cxn>
                            <a:cxn ang="T116">
                              <a:pos x="T68" y="T69"/>
                            </a:cxn>
                            <a:cxn ang="T117">
                              <a:pos x="T70" y="T71"/>
                            </a:cxn>
                            <a:cxn ang="T118">
                              <a:pos x="T72" y="T73"/>
                            </a:cxn>
                            <a:cxn ang="T119">
                              <a:pos x="T74" y="T75"/>
                            </a:cxn>
                            <a:cxn ang="T120">
                              <a:pos x="T76" y="T77"/>
                            </a:cxn>
                            <a:cxn ang="T121">
                              <a:pos x="T78" y="T79"/>
                            </a:cxn>
                            <a:cxn ang="T122">
                              <a:pos x="T80" y="T81"/>
                            </a:cxn>
                          </a:cxnLst>
                          <a:rect l="T123" t="T124" r="T125" b="T126"/>
                          <a:pathLst>
                            <a:path w="230" h="293">
                              <a:moveTo>
                                <a:pt x="147" y="264"/>
                              </a:moveTo>
                              <a:lnTo>
                                <a:pt x="170" y="252"/>
                              </a:lnTo>
                              <a:lnTo>
                                <a:pt x="182" y="234"/>
                              </a:lnTo>
                              <a:lnTo>
                                <a:pt x="192" y="204"/>
                              </a:lnTo>
                              <a:lnTo>
                                <a:pt x="198" y="165"/>
                              </a:lnTo>
                              <a:lnTo>
                                <a:pt x="195" y="111"/>
                              </a:lnTo>
                              <a:lnTo>
                                <a:pt x="192" y="81"/>
                              </a:lnTo>
                              <a:lnTo>
                                <a:pt x="167" y="84"/>
                              </a:lnTo>
                              <a:lnTo>
                                <a:pt x="177" y="2"/>
                              </a:lnTo>
                              <a:lnTo>
                                <a:pt x="230" y="69"/>
                              </a:lnTo>
                              <a:lnTo>
                                <a:pt x="212" y="77"/>
                              </a:lnTo>
                              <a:lnTo>
                                <a:pt x="219" y="125"/>
                              </a:lnTo>
                              <a:lnTo>
                                <a:pt x="219" y="129"/>
                              </a:lnTo>
                              <a:lnTo>
                                <a:pt x="219" y="179"/>
                              </a:lnTo>
                              <a:lnTo>
                                <a:pt x="218" y="183"/>
                              </a:lnTo>
                              <a:lnTo>
                                <a:pt x="210" y="222"/>
                              </a:lnTo>
                              <a:lnTo>
                                <a:pt x="197" y="258"/>
                              </a:lnTo>
                              <a:lnTo>
                                <a:pt x="174" y="279"/>
                              </a:lnTo>
                              <a:lnTo>
                                <a:pt x="143" y="288"/>
                              </a:lnTo>
                              <a:lnTo>
                                <a:pt x="113" y="293"/>
                              </a:lnTo>
                              <a:lnTo>
                                <a:pt x="84" y="290"/>
                              </a:lnTo>
                              <a:lnTo>
                                <a:pt x="57" y="279"/>
                              </a:lnTo>
                              <a:lnTo>
                                <a:pt x="33" y="257"/>
                              </a:lnTo>
                              <a:lnTo>
                                <a:pt x="17" y="227"/>
                              </a:lnTo>
                              <a:lnTo>
                                <a:pt x="8" y="192"/>
                              </a:lnTo>
                              <a:lnTo>
                                <a:pt x="5" y="153"/>
                              </a:lnTo>
                              <a:lnTo>
                                <a:pt x="8" y="116"/>
                              </a:lnTo>
                              <a:lnTo>
                                <a:pt x="21" y="89"/>
                              </a:lnTo>
                              <a:lnTo>
                                <a:pt x="0" y="72"/>
                              </a:lnTo>
                              <a:lnTo>
                                <a:pt x="50" y="0"/>
                              </a:lnTo>
                              <a:lnTo>
                                <a:pt x="60" y="92"/>
                              </a:lnTo>
                              <a:lnTo>
                                <a:pt x="36" y="90"/>
                              </a:lnTo>
                              <a:lnTo>
                                <a:pt x="26" y="128"/>
                              </a:lnTo>
                              <a:lnTo>
                                <a:pt x="26" y="162"/>
                              </a:lnTo>
                              <a:lnTo>
                                <a:pt x="29" y="192"/>
                              </a:lnTo>
                              <a:lnTo>
                                <a:pt x="38" y="221"/>
                              </a:lnTo>
                              <a:lnTo>
                                <a:pt x="54" y="242"/>
                              </a:lnTo>
                              <a:lnTo>
                                <a:pt x="74" y="258"/>
                              </a:lnTo>
                              <a:lnTo>
                                <a:pt x="99" y="267"/>
                              </a:lnTo>
                              <a:lnTo>
                                <a:pt x="125" y="267"/>
                              </a:lnTo>
                              <a:lnTo>
                                <a:pt x="147" y="26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  <p:sp>
                      <p:nvSpPr>
                        <p:cNvPr id="617" name="Freeform 57">
                          <a:extLst>
                            <a:ext uri="{FF2B5EF4-FFF2-40B4-BE49-F238E27FC236}">
                              <a16:creationId xmlns:a16="http://schemas.microsoft.com/office/drawing/2014/main" id="{1C2B98B8-0032-45DD-A237-9A09D082253B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94" y="768"/>
                          <a:ext cx="96" cy="1456"/>
                        </a:xfrm>
                        <a:custGeom>
                          <a:avLst/>
                          <a:gdLst>
                            <a:gd name="T0" fmla="*/ 27 w 96"/>
                            <a:gd name="T1" fmla="*/ 306 h 1456"/>
                            <a:gd name="T2" fmla="*/ 28 w 96"/>
                            <a:gd name="T3" fmla="*/ 78 h 1456"/>
                            <a:gd name="T4" fmla="*/ 0 w 96"/>
                            <a:gd name="T5" fmla="*/ 80 h 1456"/>
                            <a:gd name="T6" fmla="*/ 40 w 96"/>
                            <a:gd name="T7" fmla="*/ 0 h 1456"/>
                            <a:gd name="T8" fmla="*/ 73 w 96"/>
                            <a:gd name="T9" fmla="*/ 80 h 1456"/>
                            <a:gd name="T10" fmla="*/ 45 w 96"/>
                            <a:gd name="T11" fmla="*/ 75 h 1456"/>
                            <a:gd name="T12" fmla="*/ 46 w 96"/>
                            <a:gd name="T13" fmla="*/ 306 h 1456"/>
                            <a:gd name="T14" fmla="*/ 55 w 96"/>
                            <a:gd name="T15" fmla="*/ 582 h 1456"/>
                            <a:gd name="T16" fmla="*/ 70 w 96"/>
                            <a:gd name="T17" fmla="*/ 815 h 1456"/>
                            <a:gd name="T18" fmla="*/ 81 w 96"/>
                            <a:gd name="T19" fmla="*/ 1129 h 1456"/>
                            <a:gd name="T20" fmla="*/ 79 w 96"/>
                            <a:gd name="T21" fmla="*/ 1134 h 1456"/>
                            <a:gd name="T22" fmla="*/ 94 w 96"/>
                            <a:gd name="T23" fmla="*/ 1398 h 1456"/>
                            <a:gd name="T24" fmla="*/ 96 w 96"/>
                            <a:gd name="T25" fmla="*/ 1446 h 1456"/>
                            <a:gd name="T26" fmla="*/ 88 w 96"/>
                            <a:gd name="T27" fmla="*/ 1455 h 1456"/>
                            <a:gd name="T28" fmla="*/ 76 w 96"/>
                            <a:gd name="T29" fmla="*/ 1456 h 1456"/>
                            <a:gd name="T30" fmla="*/ 67 w 96"/>
                            <a:gd name="T31" fmla="*/ 1447 h 1456"/>
                            <a:gd name="T32" fmla="*/ 64 w 96"/>
                            <a:gd name="T33" fmla="*/ 1438 h 1456"/>
                            <a:gd name="T34" fmla="*/ 51 w 96"/>
                            <a:gd name="T35" fmla="*/ 911 h 1456"/>
                            <a:gd name="T36" fmla="*/ 34 w 96"/>
                            <a:gd name="T37" fmla="*/ 540 h 1456"/>
                            <a:gd name="T38" fmla="*/ 27 w 96"/>
                            <a:gd name="T39" fmla="*/ 306 h 1456"/>
                            <a:gd name="T40" fmla="*/ 0 60000 65536"/>
                            <a:gd name="T41" fmla="*/ 0 60000 65536"/>
                            <a:gd name="T42" fmla="*/ 0 60000 65536"/>
                            <a:gd name="T43" fmla="*/ 0 60000 65536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w 96"/>
                            <a:gd name="T61" fmla="*/ 0 h 1456"/>
                            <a:gd name="T62" fmla="*/ 96 w 96"/>
                            <a:gd name="T63" fmla="*/ 1456 h 1456"/>
                          </a:gdLst>
                          <a:ahLst/>
                          <a:cxnLst>
                            <a:cxn ang="T40">
                              <a:pos x="T0" y="T1"/>
                            </a:cxn>
                            <a:cxn ang="T41">
                              <a:pos x="T2" y="T3"/>
                            </a:cxn>
                            <a:cxn ang="T42">
                              <a:pos x="T4" y="T5"/>
                            </a:cxn>
                            <a:cxn ang="T43">
                              <a:pos x="T6" y="T7"/>
                            </a:cxn>
                            <a:cxn ang="T44">
                              <a:pos x="T8" y="T9"/>
                            </a:cxn>
                            <a:cxn ang="T45">
                              <a:pos x="T10" y="T11"/>
                            </a:cxn>
                            <a:cxn ang="T46">
                              <a:pos x="T12" y="T13"/>
                            </a:cxn>
                            <a:cxn ang="T47">
                              <a:pos x="T14" y="T15"/>
                            </a:cxn>
                            <a:cxn ang="T48">
                              <a:pos x="T16" y="T17"/>
                            </a:cxn>
                            <a:cxn ang="T49">
                              <a:pos x="T18" y="T19"/>
                            </a:cxn>
                            <a:cxn ang="T50">
                              <a:pos x="T20" y="T21"/>
                            </a:cxn>
                            <a:cxn ang="T51">
                              <a:pos x="T22" y="T23"/>
                            </a:cxn>
                            <a:cxn ang="T52">
                              <a:pos x="T24" y="T25"/>
                            </a:cxn>
                            <a:cxn ang="T53">
                              <a:pos x="T26" y="T27"/>
                            </a:cxn>
                            <a:cxn ang="T54">
                              <a:pos x="T28" y="T29"/>
                            </a:cxn>
                            <a:cxn ang="T55">
                              <a:pos x="T30" y="T31"/>
                            </a:cxn>
                            <a:cxn ang="T56">
                              <a:pos x="T32" y="T33"/>
                            </a:cxn>
                            <a:cxn ang="T57">
                              <a:pos x="T34" y="T35"/>
                            </a:cxn>
                            <a:cxn ang="T58">
                              <a:pos x="T36" y="T37"/>
                            </a:cxn>
                            <a:cxn ang="T59">
                              <a:pos x="T38" y="T39"/>
                            </a:cxn>
                          </a:cxnLst>
                          <a:rect l="T60" t="T61" r="T62" b="T63"/>
                          <a:pathLst>
                            <a:path w="96" h="1456">
                              <a:moveTo>
                                <a:pt x="27" y="306"/>
                              </a:moveTo>
                              <a:lnTo>
                                <a:pt x="28" y="78"/>
                              </a:lnTo>
                              <a:lnTo>
                                <a:pt x="0" y="80"/>
                              </a:lnTo>
                              <a:lnTo>
                                <a:pt x="40" y="0"/>
                              </a:lnTo>
                              <a:lnTo>
                                <a:pt x="73" y="80"/>
                              </a:lnTo>
                              <a:lnTo>
                                <a:pt x="45" y="75"/>
                              </a:lnTo>
                              <a:lnTo>
                                <a:pt x="46" y="306"/>
                              </a:lnTo>
                              <a:lnTo>
                                <a:pt x="55" y="582"/>
                              </a:lnTo>
                              <a:lnTo>
                                <a:pt x="70" y="815"/>
                              </a:lnTo>
                              <a:lnTo>
                                <a:pt x="81" y="1129"/>
                              </a:lnTo>
                              <a:lnTo>
                                <a:pt x="79" y="1134"/>
                              </a:lnTo>
                              <a:lnTo>
                                <a:pt x="94" y="1398"/>
                              </a:lnTo>
                              <a:lnTo>
                                <a:pt x="96" y="1446"/>
                              </a:lnTo>
                              <a:lnTo>
                                <a:pt x="88" y="1455"/>
                              </a:lnTo>
                              <a:lnTo>
                                <a:pt x="76" y="1456"/>
                              </a:lnTo>
                              <a:lnTo>
                                <a:pt x="67" y="1447"/>
                              </a:lnTo>
                              <a:lnTo>
                                <a:pt x="64" y="1438"/>
                              </a:lnTo>
                              <a:lnTo>
                                <a:pt x="51" y="911"/>
                              </a:lnTo>
                              <a:lnTo>
                                <a:pt x="34" y="540"/>
                              </a:lnTo>
                              <a:lnTo>
                                <a:pt x="27" y="30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</p:grpSp>
              <p:grpSp>
                <p:nvGrpSpPr>
                  <p:cNvPr id="432" name="Group 431">
                    <a:extLst>
                      <a:ext uri="{FF2B5EF4-FFF2-40B4-BE49-F238E27FC236}">
                        <a16:creationId xmlns:a16="http://schemas.microsoft.com/office/drawing/2014/main" id="{AC2B258C-8F69-43DA-B838-35BF24F67B20}"/>
                      </a:ext>
                    </a:extLst>
                  </p:cNvPr>
                  <p:cNvGrpSpPr/>
                  <p:nvPr/>
                </p:nvGrpSpPr>
                <p:grpSpPr>
                  <a:xfrm>
                    <a:off x="5645466" y="1803063"/>
                    <a:ext cx="1429952" cy="1468002"/>
                    <a:chOff x="5645466" y="1803063"/>
                    <a:chExt cx="1429952" cy="1468002"/>
                  </a:xfrm>
                </p:grpSpPr>
                <p:grpSp>
                  <p:nvGrpSpPr>
                    <p:cNvPr id="521" name="Group 520">
                      <a:extLst>
                        <a:ext uri="{FF2B5EF4-FFF2-40B4-BE49-F238E27FC236}">
                          <a16:creationId xmlns:a16="http://schemas.microsoft.com/office/drawing/2014/main" id="{BEC80618-FB20-4357-9DF4-9227164B2E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952" cy="1264056"/>
                      <a:chOff x="5645466" y="2007009"/>
                      <a:chExt cx="1429952" cy="1264056"/>
                    </a:xfrm>
                  </p:grpSpPr>
                  <p:grpSp>
                    <p:nvGrpSpPr>
                      <p:cNvPr id="523" name="Group 522">
                        <a:extLst>
                          <a:ext uri="{FF2B5EF4-FFF2-40B4-BE49-F238E27FC236}">
                            <a16:creationId xmlns:a16="http://schemas.microsoft.com/office/drawing/2014/main" id="{C2A0511A-0734-4041-B404-FAFAD6E721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590" name="Oval 589">
                          <a:extLst>
                            <a:ext uri="{FF2B5EF4-FFF2-40B4-BE49-F238E27FC236}">
                              <a16:creationId xmlns:a16="http://schemas.microsoft.com/office/drawing/2014/main" id="{7D2C2D58-A7D7-4F44-B784-2CD9B5F203C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591" name="Group 26">
                          <a:extLst>
                            <a:ext uri="{FF2B5EF4-FFF2-40B4-BE49-F238E27FC236}">
                              <a16:creationId xmlns:a16="http://schemas.microsoft.com/office/drawing/2014/main" id="{975562CA-C723-4BE3-AEF3-834DFD82FD7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592" name="Group 27">
                            <a:extLst>
                              <a:ext uri="{FF2B5EF4-FFF2-40B4-BE49-F238E27FC236}">
                                <a16:creationId xmlns:a16="http://schemas.microsoft.com/office/drawing/2014/main" id="{895CD5AC-1292-4432-9185-13288E58A85D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600" name="Freeform 28">
                              <a:extLst>
                                <a:ext uri="{FF2B5EF4-FFF2-40B4-BE49-F238E27FC236}">
                                  <a16:creationId xmlns:a16="http://schemas.microsoft.com/office/drawing/2014/main" id="{EB544F6F-A2EA-4A20-A3E3-80BD12FD01E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01" name="Freeform 29">
                              <a:extLst>
                                <a:ext uri="{FF2B5EF4-FFF2-40B4-BE49-F238E27FC236}">
                                  <a16:creationId xmlns:a16="http://schemas.microsoft.com/office/drawing/2014/main" id="{21011B86-2AEA-4248-A00E-39D02DB675B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02" name="Freeform 30">
                              <a:extLst>
                                <a:ext uri="{FF2B5EF4-FFF2-40B4-BE49-F238E27FC236}">
                                  <a16:creationId xmlns:a16="http://schemas.microsoft.com/office/drawing/2014/main" id="{40D9BCC6-E151-4988-90FE-2C1BD30E37F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03" name="Freeform 31">
                              <a:extLst>
                                <a:ext uri="{FF2B5EF4-FFF2-40B4-BE49-F238E27FC236}">
                                  <a16:creationId xmlns:a16="http://schemas.microsoft.com/office/drawing/2014/main" id="{BE31BC7F-4218-4A56-8945-1208D7F2DCB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04" name="Freeform 32">
                              <a:extLst>
                                <a:ext uri="{FF2B5EF4-FFF2-40B4-BE49-F238E27FC236}">
                                  <a16:creationId xmlns:a16="http://schemas.microsoft.com/office/drawing/2014/main" id="{866519D0-69B0-4548-87F9-703F4B1B087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05" name="Freeform 33">
                              <a:extLst>
                                <a:ext uri="{FF2B5EF4-FFF2-40B4-BE49-F238E27FC236}">
                                  <a16:creationId xmlns:a16="http://schemas.microsoft.com/office/drawing/2014/main" id="{CFE1D759-912C-4250-941A-557BEF83DDF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593" name="Freeform 34">
                            <a:extLst>
                              <a:ext uri="{FF2B5EF4-FFF2-40B4-BE49-F238E27FC236}">
                                <a16:creationId xmlns:a16="http://schemas.microsoft.com/office/drawing/2014/main" id="{5F06AB76-170A-431F-A4C2-ED7586B9E0AA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94" name="Freeform 35">
                            <a:extLst>
                              <a:ext uri="{FF2B5EF4-FFF2-40B4-BE49-F238E27FC236}">
                                <a16:creationId xmlns:a16="http://schemas.microsoft.com/office/drawing/2014/main" id="{4FA02519-C233-462D-8BE1-8EC6113101DE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95" name="Oval 36">
                            <a:extLst>
                              <a:ext uri="{FF2B5EF4-FFF2-40B4-BE49-F238E27FC236}">
                                <a16:creationId xmlns:a16="http://schemas.microsoft.com/office/drawing/2014/main" id="{9C15E062-53CE-4DD4-A033-73D247C448B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96" name="Oval 37">
                            <a:extLst>
                              <a:ext uri="{FF2B5EF4-FFF2-40B4-BE49-F238E27FC236}">
                                <a16:creationId xmlns:a16="http://schemas.microsoft.com/office/drawing/2014/main" id="{487D8B43-611C-4301-A07D-CE278C10107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97" name="Oval 38">
                            <a:extLst>
                              <a:ext uri="{FF2B5EF4-FFF2-40B4-BE49-F238E27FC236}">
                                <a16:creationId xmlns:a16="http://schemas.microsoft.com/office/drawing/2014/main" id="{0F3BA54E-9064-44CC-85AE-298F4F0039C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98" name="Oval 39">
                            <a:extLst>
                              <a:ext uri="{FF2B5EF4-FFF2-40B4-BE49-F238E27FC236}">
                                <a16:creationId xmlns:a16="http://schemas.microsoft.com/office/drawing/2014/main" id="{8789A8C7-8CE8-4F81-AE53-05B92523E03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99" name="Oval 40">
                            <a:extLst>
                              <a:ext uri="{FF2B5EF4-FFF2-40B4-BE49-F238E27FC236}">
                                <a16:creationId xmlns:a16="http://schemas.microsoft.com/office/drawing/2014/main" id="{25CC2EE5-3C26-496E-8E78-343458A7E05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524" name="Straight Connector 523">
                        <a:extLst>
                          <a:ext uri="{FF2B5EF4-FFF2-40B4-BE49-F238E27FC236}">
                            <a16:creationId xmlns:a16="http://schemas.microsoft.com/office/drawing/2014/main" id="{DBE460B3-9237-4790-8F63-94461701C8F8}"/>
                          </a:ext>
                        </a:extLst>
                      </p:cNvPr>
                      <p:cNvCxnSpPr>
                        <a:stCxn id="590" idx="4"/>
                        <a:endCxn id="589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25" name="Group 524">
                        <a:extLst>
                          <a:ext uri="{FF2B5EF4-FFF2-40B4-BE49-F238E27FC236}">
                            <a16:creationId xmlns:a16="http://schemas.microsoft.com/office/drawing/2014/main" id="{192F358B-7E75-4714-937D-679DB859BFD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570" name="Group 569">
                          <a:extLst>
                            <a:ext uri="{FF2B5EF4-FFF2-40B4-BE49-F238E27FC236}">
                              <a16:creationId xmlns:a16="http://schemas.microsoft.com/office/drawing/2014/main" id="{58138A04-1304-43BE-B099-3F042D7886E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578" name="Oval 577">
                            <a:extLst>
                              <a:ext uri="{FF2B5EF4-FFF2-40B4-BE49-F238E27FC236}">
                                <a16:creationId xmlns:a16="http://schemas.microsoft.com/office/drawing/2014/main" id="{66460759-D72A-4476-B0BE-B4485DD34D9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79" name="Group 47">
                            <a:extLst>
                              <a:ext uri="{FF2B5EF4-FFF2-40B4-BE49-F238E27FC236}">
                                <a16:creationId xmlns:a16="http://schemas.microsoft.com/office/drawing/2014/main" id="{7E7B82EB-4C09-44B5-8770-C3A30310645E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80" name="Freeform 48">
                              <a:extLst>
                                <a:ext uri="{FF2B5EF4-FFF2-40B4-BE49-F238E27FC236}">
                                  <a16:creationId xmlns:a16="http://schemas.microsoft.com/office/drawing/2014/main" id="{9F10EEEC-370D-48EB-8BD4-B1193BB8C16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1" name="Freeform 49">
                              <a:extLst>
                                <a:ext uri="{FF2B5EF4-FFF2-40B4-BE49-F238E27FC236}">
                                  <a16:creationId xmlns:a16="http://schemas.microsoft.com/office/drawing/2014/main" id="{A77B19ED-ED46-442D-8880-983CAEBE777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2" name="Freeform 50">
                              <a:extLst>
                                <a:ext uri="{FF2B5EF4-FFF2-40B4-BE49-F238E27FC236}">
                                  <a16:creationId xmlns:a16="http://schemas.microsoft.com/office/drawing/2014/main" id="{322A8D76-3322-40D4-A007-FF072763FBF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3" name="Freeform 51">
                              <a:extLst>
                                <a:ext uri="{FF2B5EF4-FFF2-40B4-BE49-F238E27FC236}">
                                  <a16:creationId xmlns:a16="http://schemas.microsoft.com/office/drawing/2014/main" id="{99955951-548F-441B-A7E7-19F67B7E86E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4" name="Freeform 52">
                              <a:extLst>
                                <a:ext uri="{FF2B5EF4-FFF2-40B4-BE49-F238E27FC236}">
                                  <a16:creationId xmlns:a16="http://schemas.microsoft.com/office/drawing/2014/main" id="{4C7CAD34-6AA8-41E7-8691-5D23C6354E8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5" name="Freeform 53">
                              <a:extLst>
                                <a:ext uri="{FF2B5EF4-FFF2-40B4-BE49-F238E27FC236}">
                                  <a16:creationId xmlns:a16="http://schemas.microsoft.com/office/drawing/2014/main" id="{39F1A180-B9D9-4E08-8636-E4B2B59D50A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6" name="Freeform 54">
                              <a:extLst>
                                <a:ext uri="{FF2B5EF4-FFF2-40B4-BE49-F238E27FC236}">
                                  <a16:creationId xmlns:a16="http://schemas.microsoft.com/office/drawing/2014/main" id="{B3E9D2A1-AFD9-4C7E-B966-9AF0496A7BF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87" name="Group 55">
                              <a:extLst>
                                <a:ext uri="{FF2B5EF4-FFF2-40B4-BE49-F238E27FC236}">
                                  <a16:creationId xmlns:a16="http://schemas.microsoft.com/office/drawing/2014/main" id="{C3B450D6-1BF4-42F2-94BB-42FF05E45FB5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88" name="Freeform 56">
                                <a:extLst>
                                  <a:ext uri="{FF2B5EF4-FFF2-40B4-BE49-F238E27FC236}">
                                    <a16:creationId xmlns:a16="http://schemas.microsoft.com/office/drawing/2014/main" id="{D6DA804F-F2C4-4EAC-BD4C-63B0994DA99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89" name="Freeform 57">
                                <a:extLst>
                                  <a:ext uri="{FF2B5EF4-FFF2-40B4-BE49-F238E27FC236}">
                                    <a16:creationId xmlns:a16="http://schemas.microsoft.com/office/drawing/2014/main" id="{4E7CF978-F890-48BD-BCA3-2A36C92D7506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71" name="Straight Connector 570">
                          <a:extLst>
                            <a:ext uri="{FF2B5EF4-FFF2-40B4-BE49-F238E27FC236}">
                              <a16:creationId xmlns:a16="http://schemas.microsoft.com/office/drawing/2014/main" id="{375AEC9F-87E9-4CD4-9DB8-1A61B5763A4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72" name="Straight Connector 571">
                          <a:extLst>
                            <a:ext uri="{FF2B5EF4-FFF2-40B4-BE49-F238E27FC236}">
                              <a16:creationId xmlns:a16="http://schemas.microsoft.com/office/drawing/2014/main" id="{093CA4CE-F551-4FE8-8963-80E7FD5F00E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73" name="Straight Connector 572">
                          <a:extLst>
                            <a:ext uri="{FF2B5EF4-FFF2-40B4-BE49-F238E27FC236}">
                              <a16:creationId xmlns:a16="http://schemas.microsoft.com/office/drawing/2014/main" id="{3A47D118-20FD-462B-9F26-7E75B152B0E9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74" name="Arc 573">
                          <a:extLst>
                            <a:ext uri="{FF2B5EF4-FFF2-40B4-BE49-F238E27FC236}">
                              <a16:creationId xmlns:a16="http://schemas.microsoft.com/office/drawing/2014/main" id="{4470E08B-EB39-4DAA-8F70-DC930BE1CBE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75" name="5-Point Star 904">
                          <a:extLst>
                            <a:ext uri="{FF2B5EF4-FFF2-40B4-BE49-F238E27FC236}">
                              <a16:creationId xmlns:a16="http://schemas.microsoft.com/office/drawing/2014/main" id="{E5F9CA0B-4B71-439D-A245-254B182995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76" name="5-Point Star 905">
                          <a:extLst>
                            <a:ext uri="{FF2B5EF4-FFF2-40B4-BE49-F238E27FC236}">
                              <a16:creationId xmlns:a16="http://schemas.microsoft.com/office/drawing/2014/main" id="{C9204858-010D-4DA3-A958-ECD1987913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77" name="5-Point Star 906">
                          <a:extLst>
                            <a:ext uri="{FF2B5EF4-FFF2-40B4-BE49-F238E27FC236}">
                              <a16:creationId xmlns:a16="http://schemas.microsoft.com/office/drawing/2014/main" id="{9A48310F-3B62-472A-A119-36CA0F1A8C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526" name="Straight Connector 525">
                        <a:extLst>
                          <a:ext uri="{FF2B5EF4-FFF2-40B4-BE49-F238E27FC236}">
                            <a16:creationId xmlns:a16="http://schemas.microsoft.com/office/drawing/2014/main" id="{E8D68C46-B070-4056-BF09-6385F51BC18B}"/>
                          </a:ext>
                        </a:extLst>
                      </p:cNvPr>
                      <p:cNvCxnSpPr>
                        <a:stCxn id="590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527" name="Straight Connector 526">
                        <a:extLst>
                          <a:ext uri="{FF2B5EF4-FFF2-40B4-BE49-F238E27FC236}">
                            <a16:creationId xmlns:a16="http://schemas.microsoft.com/office/drawing/2014/main" id="{736BABCD-93D7-4A37-8AE6-E787DF7EF7C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28" name="Group 527">
                        <a:extLst>
                          <a:ext uri="{FF2B5EF4-FFF2-40B4-BE49-F238E27FC236}">
                            <a16:creationId xmlns:a16="http://schemas.microsoft.com/office/drawing/2014/main" id="{00317465-B992-403F-B0DB-47202BD1C35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550" name="Group 549">
                          <a:extLst>
                            <a:ext uri="{FF2B5EF4-FFF2-40B4-BE49-F238E27FC236}">
                              <a16:creationId xmlns:a16="http://schemas.microsoft.com/office/drawing/2014/main" id="{E46C4759-77EC-4319-BC4B-D7285205BF6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58" name="Oval 557">
                            <a:extLst>
                              <a:ext uri="{FF2B5EF4-FFF2-40B4-BE49-F238E27FC236}">
                                <a16:creationId xmlns:a16="http://schemas.microsoft.com/office/drawing/2014/main" id="{AA973B2B-E4F3-4652-B882-B7B60C39740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59" name="Group 47">
                            <a:extLst>
                              <a:ext uri="{FF2B5EF4-FFF2-40B4-BE49-F238E27FC236}">
                                <a16:creationId xmlns:a16="http://schemas.microsoft.com/office/drawing/2014/main" id="{A095A08E-263B-4B9E-BBC4-A6F0E5B1B6A7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60" name="Freeform 48">
                              <a:extLst>
                                <a:ext uri="{FF2B5EF4-FFF2-40B4-BE49-F238E27FC236}">
                                  <a16:creationId xmlns:a16="http://schemas.microsoft.com/office/drawing/2014/main" id="{C88ED147-D604-4820-A777-A0CE5912979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1" name="Freeform 49">
                              <a:extLst>
                                <a:ext uri="{FF2B5EF4-FFF2-40B4-BE49-F238E27FC236}">
                                  <a16:creationId xmlns:a16="http://schemas.microsoft.com/office/drawing/2014/main" id="{43F2778D-21F1-4FAA-983D-1D47B640E8F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2" name="Freeform 50">
                              <a:extLst>
                                <a:ext uri="{FF2B5EF4-FFF2-40B4-BE49-F238E27FC236}">
                                  <a16:creationId xmlns:a16="http://schemas.microsoft.com/office/drawing/2014/main" id="{77C097C4-1B5F-45D8-8F10-64153209BD5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3" name="Freeform 51">
                              <a:extLst>
                                <a:ext uri="{FF2B5EF4-FFF2-40B4-BE49-F238E27FC236}">
                                  <a16:creationId xmlns:a16="http://schemas.microsoft.com/office/drawing/2014/main" id="{E8955C1B-886E-4CA4-8B21-8E5CA9B3EAC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4" name="Freeform 52">
                              <a:extLst>
                                <a:ext uri="{FF2B5EF4-FFF2-40B4-BE49-F238E27FC236}">
                                  <a16:creationId xmlns:a16="http://schemas.microsoft.com/office/drawing/2014/main" id="{C4B403ED-3BB8-480F-BA01-5F2C5ABFFF8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5" name="Freeform 53">
                              <a:extLst>
                                <a:ext uri="{FF2B5EF4-FFF2-40B4-BE49-F238E27FC236}">
                                  <a16:creationId xmlns:a16="http://schemas.microsoft.com/office/drawing/2014/main" id="{19D85F33-58E3-45B9-A58D-AA15B683023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6" name="Freeform 54">
                              <a:extLst>
                                <a:ext uri="{FF2B5EF4-FFF2-40B4-BE49-F238E27FC236}">
                                  <a16:creationId xmlns:a16="http://schemas.microsoft.com/office/drawing/2014/main" id="{F2F07362-4D2A-4104-BD4F-D3AA8DF05B7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67" name="Group 55">
                              <a:extLst>
                                <a:ext uri="{FF2B5EF4-FFF2-40B4-BE49-F238E27FC236}">
                                  <a16:creationId xmlns:a16="http://schemas.microsoft.com/office/drawing/2014/main" id="{2F946526-2E5B-4FB5-803A-E4F2AFD36575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68" name="Freeform 56">
                                <a:extLst>
                                  <a:ext uri="{FF2B5EF4-FFF2-40B4-BE49-F238E27FC236}">
                                    <a16:creationId xmlns:a16="http://schemas.microsoft.com/office/drawing/2014/main" id="{FA967156-2F06-4A93-93B0-BAB5115628F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69" name="Freeform 57">
                                <a:extLst>
                                  <a:ext uri="{FF2B5EF4-FFF2-40B4-BE49-F238E27FC236}">
                                    <a16:creationId xmlns:a16="http://schemas.microsoft.com/office/drawing/2014/main" id="{4C627CEB-8311-4FDA-89C4-B117B61D1B40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1" name="Straight Connector 550">
                          <a:extLst>
                            <a:ext uri="{FF2B5EF4-FFF2-40B4-BE49-F238E27FC236}">
                              <a16:creationId xmlns:a16="http://schemas.microsoft.com/office/drawing/2014/main" id="{FD336DDC-C2E5-4EFE-97EC-C1B4D029A0D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2" name="Straight Connector 551">
                          <a:extLst>
                            <a:ext uri="{FF2B5EF4-FFF2-40B4-BE49-F238E27FC236}">
                              <a16:creationId xmlns:a16="http://schemas.microsoft.com/office/drawing/2014/main" id="{873C4471-FD7B-45F1-8DAC-4146C204EC89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3" name="Straight Connector 552">
                          <a:extLst>
                            <a:ext uri="{FF2B5EF4-FFF2-40B4-BE49-F238E27FC236}">
                              <a16:creationId xmlns:a16="http://schemas.microsoft.com/office/drawing/2014/main" id="{B85818CD-7A60-463C-A004-76C14CD2F734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4" name="Arc 553">
                          <a:extLst>
                            <a:ext uri="{FF2B5EF4-FFF2-40B4-BE49-F238E27FC236}">
                              <a16:creationId xmlns:a16="http://schemas.microsoft.com/office/drawing/2014/main" id="{1B99E5B4-289B-4B8B-8E75-C6FA9D7561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" name="5-Point Star 884">
                          <a:extLst>
                            <a:ext uri="{FF2B5EF4-FFF2-40B4-BE49-F238E27FC236}">
                              <a16:creationId xmlns:a16="http://schemas.microsoft.com/office/drawing/2014/main" id="{F095EDC9-DB33-4CBB-B276-072B53246B1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6" name="5-Point Star 885">
                          <a:extLst>
                            <a:ext uri="{FF2B5EF4-FFF2-40B4-BE49-F238E27FC236}">
                              <a16:creationId xmlns:a16="http://schemas.microsoft.com/office/drawing/2014/main" id="{53361AF9-62F1-482E-9599-6AC6CA01597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7" name="5-Point Star 886">
                          <a:extLst>
                            <a:ext uri="{FF2B5EF4-FFF2-40B4-BE49-F238E27FC236}">
                              <a16:creationId xmlns:a16="http://schemas.microsoft.com/office/drawing/2014/main" id="{9EB60065-90AB-435F-B5BE-7802E580AF7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BB5640FE-32DE-4BD0-A588-98655FD6844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48335" y="2667000"/>
                        <a:ext cx="427083" cy="604064"/>
                        <a:chOff x="5754072" y="2285999"/>
                        <a:chExt cx="652170" cy="988061"/>
                      </a:xfrm>
                    </p:grpSpPr>
                    <p:grpSp>
                      <p:nvGrpSpPr>
                        <p:cNvPr id="530" name="Group 529">
                          <a:extLst>
                            <a:ext uri="{FF2B5EF4-FFF2-40B4-BE49-F238E27FC236}">
                              <a16:creationId xmlns:a16="http://schemas.microsoft.com/office/drawing/2014/main" id="{B2C7631B-D38C-4F99-88F7-CCCF2C4B3EE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38" name="Oval 537">
                            <a:extLst>
                              <a:ext uri="{FF2B5EF4-FFF2-40B4-BE49-F238E27FC236}">
                                <a16:creationId xmlns:a16="http://schemas.microsoft.com/office/drawing/2014/main" id="{DE805610-2B62-4926-8B69-7069FF9AE85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39" name="Group 47">
                            <a:extLst>
                              <a:ext uri="{FF2B5EF4-FFF2-40B4-BE49-F238E27FC236}">
                                <a16:creationId xmlns:a16="http://schemas.microsoft.com/office/drawing/2014/main" id="{8B8FBBF9-102D-4928-81AF-8A013339D936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40" name="Freeform 48">
                              <a:extLst>
                                <a:ext uri="{FF2B5EF4-FFF2-40B4-BE49-F238E27FC236}">
                                  <a16:creationId xmlns:a16="http://schemas.microsoft.com/office/drawing/2014/main" id="{7100D464-3EDD-4967-96FC-6553BA81588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1" name="Freeform 49">
                              <a:extLst>
                                <a:ext uri="{FF2B5EF4-FFF2-40B4-BE49-F238E27FC236}">
                                  <a16:creationId xmlns:a16="http://schemas.microsoft.com/office/drawing/2014/main" id="{6AEB16A6-A688-4366-96BF-AFD6FAA0716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2" name="Freeform 50">
                              <a:extLst>
                                <a:ext uri="{FF2B5EF4-FFF2-40B4-BE49-F238E27FC236}">
                                  <a16:creationId xmlns:a16="http://schemas.microsoft.com/office/drawing/2014/main" id="{12B3D047-CA7B-4538-A362-0BCCBE187D2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3" name="Freeform 51">
                              <a:extLst>
                                <a:ext uri="{FF2B5EF4-FFF2-40B4-BE49-F238E27FC236}">
                                  <a16:creationId xmlns:a16="http://schemas.microsoft.com/office/drawing/2014/main" id="{2DE0230D-8211-4833-AE9B-F3CE4C46200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4" name="Freeform 52">
                              <a:extLst>
                                <a:ext uri="{FF2B5EF4-FFF2-40B4-BE49-F238E27FC236}">
                                  <a16:creationId xmlns:a16="http://schemas.microsoft.com/office/drawing/2014/main" id="{F1AE5388-5509-4C1B-8282-7AEA5A0D632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5" name="Freeform 53">
                              <a:extLst>
                                <a:ext uri="{FF2B5EF4-FFF2-40B4-BE49-F238E27FC236}">
                                  <a16:creationId xmlns:a16="http://schemas.microsoft.com/office/drawing/2014/main" id="{DCCA5FC9-3AD2-44A4-9364-2724C7ABA4D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6" name="Freeform 54">
                              <a:extLst>
                                <a:ext uri="{FF2B5EF4-FFF2-40B4-BE49-F238E27FC236}">
                                  <a16:creationId xmlns:a16="http://schemas.microsoft.com/office/drawing/2014/main" id="{F53F3109-471C-4B68-9088-6F8AA34837B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47" name="Group 55">
                              <a:extLst>
                                <a:ext uri="{FF2B5EF4-FFF2-40B4-BE49-F238E27FC236}">
                                  <a16:creationId xmlns:a16="http://schemas.microsoft.com/office/drawing/2014/main" id="{22C50C96-B21D-4C10-BC41-5FA36B3BC7AC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48" name="Freeform 56">
                                <a:extLst>
                                  <a:ext uri="{FF2B5EF4-FFF2-40B4-BE49-F238E27FC236}">
                                    <a16:creationId xmlns:a16="http://schemas.microsoft.com/office/drawing/2014/main" id="{A8CED190-B9E5-4804-B6B2-2248D2C704DE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49" name="Freeform 57">
                                <a:extLst>
                                  <a:ext uri="{FF2B5EF4-FFF2-40B4-BE49-F238E27FC236}">
                                    <a16:creationId xmlns:a16="http://schemas.microsoft.com/office/drawing/2014/main" id="{98992261-183F-4DC2-A418-74C7998E98F7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31" name="Straight Connector 530">
                          <a:extLst>
                            <a:ext uri="{FF2B5EF4-FFF2-40B4-BE49-F238E27FC236}">
                              <a16:creationId xmlns:a16="http://schemas.microsoft.com/office/drawing/2014/main" id="{FF81A65E-EAF7-4AFE-AB7D-6B1F4E497E19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32" name="Straight Connector 531">
                          <a:extLst>
                            <a:ext uri="{FF2B5EF4-FFF2-40B4-BE49-F238E27FC236}">
                              <a16:creationId xmlns:a16="http://schemas.microsoft.com/office/drawing/2014/main" id="{448FE6F6-9251-497F-85CE-5AFD47F03048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33" name="Straight Connector 532">
                          <a:extLst>
                            <a:ext uri="{FF2B5EF4-FFF2-40B4-BE49-F238E27FC236}">
                              <a16:creationId xmlns:a16="http://schemas.microsoft.com/office/drawing/2014/main" id="{A5473B80-722A-429C-86B0-C7DE6F832D1C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34" name="Arc 533">
                          <a:extLst>
                            <a:ext uri="{FF2B5EF4-FFF2-40B4-BE49-F238E27FC236}">
                              <a16:creationId xmlns:a16="http://schemas.microsoft.com/office/drawing/2014/main" id="{2D3A46D1-7D6A-4F36-90BC-444217C2553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35" name="5-Point Star 865">
                          <a:extLst>
                            <a:ext uri="{FF2B5EF4-FFF2-40B4-BE49-F238E27FC236}">
                              <a16:creationId xmlns:a16="http://schemas.microsoft.com/office/drawing/2014/main" id="{BEBD26CB-CE1F-41D2-BE15-AF75E71E29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36" name="5-Point Star 866">
                          <a:extLst>
                            <a:ext uri="{FF2B5EF4-FFF2-40B4-BE49-F238E27FC236}">
                              <a16:creationId xmlns:a16="http://schemas.microsoft.com/office/drawing/2014/main" id="{074BEF74-50F0-463D-8437-1CC6032C14F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37" name="5-Point Star 414">
                          <a:extLst>
                            <a:ext uri="{FF2B5EF4-FFF2-40B4-BE49-F238E27FC236}">
                              <a16:creationId xmlns:a16="http://schemas.microsoft.com/office/drawing/2014/main" id="{640D9125-FD0A-42F4-AAE1-E251344D704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54072" y="3118910"/>
                          <a:ext cx="147679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522" name="Arc 521">
                      <a:extLst>
                        <a:ext uri="{FF2B5EF4-FFF2-40B4-BE49-F238E27FC236}">
                          <a16:creationId xmlns:a16="http://schemas.microsoft.com/office/drawing/2014/main" id="{3EF08B4A-6D28-40C3-B435-D5C89193523D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  <p:cxnSp>
                <p:nvCxnSpPr>
                  <p:cNvPr id="433" name="Straight Connector 432">
                    <a:extLst>
                      <a:ext uri="{FF2B5EF4-FFF2-40B4-BE49-F238E27FC236}">
                        <a16:creationId xmlns:a16="http://schemas.microsoft.com/office/drawing/2014/main" id="{FF1EBFA7-CE75-4F98-BB5D-3D27FAB20608}"/>
                      </a:ext>
                    </a:extLst>
                  </p:cNvPr>
                  <p:cNvCxnSpPr>
                    <a:stCxn id="606" idx="3"/>
                  </p:cNvCxnSpPr>
                  <p:nvPr/>
                </p:nvCxnSpPr>
                <p:spPr bwMode="auto">
                  <a:xfrm flipH="1">
                    <a:off x="6385120" y="1711722"/>
                    <a:ext cx="644182" cy="289722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34" name="Straight Connector 433">
                    <a:extLst>
                      <a:ext uri="{FF2B5EF4-FFF2-40B4-BE49-F238E27FC236}">
                        <a16:creationId xmlns:a16="http://schemas.microsoft.com/office/drawing/2014/main" id="{54EECD86-8C78-4D95-A8D4-024D74A46DA8}"/>
                      </a:ext>
                    </a:extLst>
                  </p:cNvPr>
                  <p:cNvCxnSpPr>
                    <a:stCxn id="505" idx="0"/>
                  </p:cNvCxnSpPr>
                  <p:nvPr/>
                </p:nvCxnSpPr>
                <p:spPr bwMode="auto">
                  <a:xfrm flipH="1" flipV="1">
                    <a:off x="7280618" y="1716888"/>
                    <a:ext cx="613963" cy="285534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grpSp>
                <p:nvGrpSpPr>
                  <p:cNvPr id="435" name="Group 434">
                    <a:extLst>
                      <a:ext uri="{FF2B5EF4-FFF2-40B4-BE49-F238E27FC236}">
                        <a16:creationId xmlns:a16="http://schemas.microsoft.com/office/drawing/2014/main" id="{54C893F6-D71E-42D7-A6AF-F06EE729C7A6}"/>
                      </a:ext>
                    </a:extLst>
                  </p:cNvPr>
                  <p:cNvGrpSpPr/>
                  <p:nvPr/>
                </p:nvGrpSpPr>
                <p:grpSpPr>
                  <a:xfrm>
                    <a:off x="7180719" y="1798476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436" name="Group 435">
                      <a:extLst>
                        <a:ext uri="{FF2B5EF4-FFF2-40B4-BE49-F238E27FC236}">
                          <a16:creationId xmlns:a16="http://schemas.microsoft.com/office/drawing/2014/main" id="{5AF486BA-658C-483A-A207-C72DF2FBC4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438" name="Group 437">
                        <a:extLst>
                          <a:ext uri="{FF2B5EF4-FFF2-40B4-BE49-F238E27FC236}">
                            <a16:creationId xmlns:a16="http://schemas.microsoft.com/office/drawing/2014/main" id="{FDD447DB-DD22-4F48-BF03-13E4EACBA0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505" name="Oval 504">
                          <a:extLst>
                            <a:ext uri="{FF2B5EF4-FFF2-40B4-BE49-F238E27FC236}">
                              <a16:creationId xmlns:a16="http://schemas.microsoft.com/office/drawing/2014/main" id="{A7B5A7C1-156C-40FC-B345-707D323001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506" name="Group 26">
                          <a:extLst>
                            <a:ext uri="{FF2B5EF4-FFF2-40B4-BE49-F238E27FC236}">
                              <a16:creationId xmlns:a16="http://schemas.microsoft.com/office/drawing/2014/main" id="{2602E355-1FF4-4AC6-B273-D36E86BB98D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507" name="Group 27">
                            <a:extLst>
                              <a:ext uri="{FF2B5EF4-FFF2-40B4-BE49-F238E27FC236}">
                                <a16:creationId xmlns:a16="http://schemas.microsoft.com/office/drawing/2014/main" id="{131FEA85-8FB9-43C3-AB76-55DB5F0E91E7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515" name="Freeform 28">
                              <a:extLst>
                                <a:ext uri="{FF2B5EF4-FFF2-40B4-BE49-F238E27FC236}">
                                  <a16:creationId xmlns:a16="http://schemas.microsoft.com/office/drawing/2014/main" id="{51EC68D8-13CC-4E9E-A98D-7581683AAF2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16" name="Freeform 29">
                              <a:extLst>
                                <a:ext uri="{FF2B5EF4-FFF2-40B4-BE49-F238E27FC236}">
                                  <a16:creationId xmlns:a16="http://schemas.microsoft.com/office/drawing/2014/main" id="{6D48A6FC-750C-475C-9C04-BA411EA602D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17" name="Freeform 30">
                              <a:extLst>
                                <a:ext uri="{FF2B5EF4-FFF2-40B4-BE49-F238E27FC236}">
                                  <a16:creationId xmlns:a16="http://schemas.microsoft.com/office/drawing/2014/main" id="{5CB741CF-03F3-4305-8EFF-89ECA71771F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18" name="Freeform 31">
                              <a:extLst>
                                <a:ext uri="{FF2B5EF4-FFF2-40B4-BE49-F238E27FC236}">
                                  <a16:creationId xmlns:a16="http://schemas.microsoft.com/office/drawing/2014/main" id="{A68A8A64-37A6-4266-9190-D25FD0009A0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19" name="Freeform 32">
                              <a:extLst>
                                <a:ext uri="{FF2B5EF4-FFF2-40B4-BE49-F238E27FC236}">
                                  <a16:creationId xmlns:a16="http://schemas.microsoft.com/office/drawing/2014/main" id="{CD148DB2-8CA9-49D7-9B61-55BDAE6D52B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20" name="Freeform 33">
                              <a:extLst>
                                <a:ext uri="{FF2B5EF4-FFF2-40B4-BE49-F238E27FC236}">
                                  <a16:creationId xmlns:a16="http://schemas.microsoft.com/office/drawing/2014/main" id="{D81FBF10-C1AE-4EB3-9D34-CD11A5D59E5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508" name="Freeform 34">
                            <a:extLst>
                              <a:ext uri="{FF2B5EF4-FFF2-40B4-BE49-F238E27FC236}">
                                <a16:creationId xmlns:a16="http://schemas.microsoft.com/office/drawing/2014/main" id="{9E2A94F2-7370-4733-9A07-903958032291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09" name="Freeform 35">
                            <a:extLst>
                              <a:ext uri="{FF2B5EF4-FFF2-40B4-BE49-F238E27FC236}">
                                <a16:creationId xmlns:a16="http://schemas.microsoft.com/office/drawing/2014/main" id="{1C3AC7CF-60CB-4463-A370-0548D8A42C9D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10" name="Oval 36">
                            <a:extLst>
                              <a:ext uri="{FF2B5EF4-FFF2-40B4-BE49-F238E27FC236}">
                                <a16:creationId xmlns:a16="http://schemas.microsoft.com/office/drawing/2014/main" id="{33026B09-5A76-447F-9409-9F84DC49B88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11" name="Oval 37">
                            <a:extLst>
                              <a:ext uri="{FF2B5EF4-FFF2-40B4-BE49-F238E27FC236}">
                                <a16:creationId xmlns:a16="http://schemas.microsoft.com/office/drawing/2014/main" id="{CDF32CAF-2118-40DC-B21F-D9FEF2D44B2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12" name="Oval 38">
                            <a:extLst>
                              <a:ext uri="{FF2B5EF4-FFF2-40B4-BE49-F238E27FC236}">
                                <a16:creationId xmlns:a16="http://schemas.microsoft.com/office/drawing/2014/main" id="{AB061B56-93D6-4121-885F-A8CBC0ADA27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13" name="Oval 39">
                            <a:extLst>
                              <a:ext uri="{FF2B5EF4-FFF2-40B4-BE49-F238E27FC236}">
                                <a16:creationId xmlns:a16="http://schemas.microsoft.com/office/drawing/2014/main" id="{A98558E1-B20F-4934-B975-DF70E3A0FF4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14" name="Oval 40">
                            <a:extLst>
                              <a:ext uri="{FF2B5EF4-FFF2-40B4-BE49-F238E27FC236}">
                                <a16:creationId xmlns:a16="http://schemas.microsoft.com/office/drawing/2014/main" id="{B1CB6FB7-56A6-4F0A-A00E-BFC3FA6FF0B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439" name="Straight Connector 438">
                        <a:extLst>
                          <a:ext uri="{FF2B5EF4-FFF2-40B4-BE49-F238E27FC236}">
                            <a16:creationId xmlns:a16="http://schemas.microsoft.com/office/drawing/2014/main" id="{B63D89F3-F7DE-4135-95C7-BCE6212BC2D7}"/>
                          </a:ext>
                        </a:extLst>
                      </p:cNvPr>
                      <p:cNvCxnSpPr>
                        <a:stCxn id="505" idx="4"/>
                        <a:endCxn id="504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440" name="Group 439">
                        <a:extLst>
                          <a:ext uri="{FF2B5EF4-FFF2-40B4-BE49-F238E27FC236}">
                            <a16:creationId xmlns:a16="http://schemas.microsoft.com/office/drawing/2014/main" id="{16A175EC-5D86-4AD6-B1D2-8D9A94A71A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485" name="Group 484">
                          <a:extLst>
                            <a:ext uri="{FF2B5EF4-FFF2-40B4-BE49-F238E27FC236}">
                              <a16:creationId xmlns:a16="http://schemas.microsoft.com/office/drawing/2014/main" id="{BA0C57EF-8C7E-4273-953E-59DDB98FFFE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493" name="Oval 492">
                            <a:extLst>
                              <a:ext uri="{FF2B5EF4-FFF2-40B4-BE49-F238E27FC236}">
                                <a16:creationId xmlns:a16="http://schemas.microsoft.com/office/drawing/2014/main" id="{41CE2DF4-6545-42B8-8BF6-CA1372DE91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494" name="Group 47">
                            <a:extLst>
                              <a:ext uri="{FF2B5EF4-FFF2-40B4-BE49-F238E27FC236}">
                                <a16:creationId xmlns:a16="http://schemas.microsoft.com/office/drawing/2014/main" id="{E63AEE9D-4728-4D08-94AA-68EA6511B1B6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495" name="Freeform 48">
                              <a:extLst>
                                <a:ext uri="{FF2B5EF4-FFF2-40B4-BE49-F238E27FC236}">
                                  <a16:creationId xmlns:a16="http://schemas.microsoft.com/office/drawing/2014/main" id="{593236F8-F5D3-486B-B242-70D9B0C3218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6" name="Freeform 49">
                              <a:extLst>
                                <a:ext uri="{FF2B5EF4-FFF2-40B4-BE49-F238E27FC236}">
                                  <a16:creationId xmlns:a16="http://schemas.microsoft.com/office/drawing/2014/main" id="{1F980A2F-21E5-4FC9-9B25-68ED4C298B2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7" name="Freeform 50">
                              <a:extLst>
                                <a:ext uri="{FF2B5EF4-FFF2-40B4-BE49-F238E27FC236}">
                                  <a16:creationId xmlns:a16="http://schemas.microsoft.com/office/drawing/2014/main" id="{24241916-76CB-453A-843B-A84CC35E9C5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8" name="Freeform 51">
                              <a:extLst>
                                <a:ext uri="{FF2B5EF4-FFF2-40B4-BE49-F238E27FC236}">
                                  <a16:creationId xmlns:a16="http://schemas.microsoft.com/office/drawing/2014/main" id="{1D1A1C9B-9882-4E86-B9BD-D6D6D012058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9" name="Freeform 52">
                              <a:extLst>
                                <a:ext uri="{FF2B5EF4-FFF2-40B4-BE49-F238E27FC236}">
                                  <a16:creationId xmlns:a16="http://schemas.microsoft.com/office/drawing/2014/main" id="{16A93205-CA66-406F-9F37-DAB1202F094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00" name="Freeform 53">
                              <a:extLst>
                                <a:ext uri="{FF2B5EF4-FFF2-40B4-BE49-F238E27FC236}">
                                  <a16:creationId xmlns:a16="http://schemas.microsoft.com/office/drawing/2014/main" id="{837F67D0-3476-4D69-BFA1-3054E87EDF1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01" name="Freeform 54">
                              <a:extLst>
                                <a:ext uri="{FF2B5EF4-FFF2-40B4-BE49-F238E27FC236}">
                                  <a16:creationId xmlns:a16="http://schemas.microsoft.com/office/drawing/2014/main" id="{FF94853D-AB2A-449B-9214-65D90A237F4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02" name="Group 55">
                              <a:extLst>
                                <a:ext uri="{FF2B5EF4-FFF2-40B4-BE49-F238E27FC236}">
                                  <a16:creationId xmlns:a16="http://schemas.microsoft.com/office/drawing/2014/main" id="{2938EA16-569C-45B5-9616-8C88282000B7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03" name="Freeform 56">
                                <a:extLst>
                                  <a:ext uri="{FF2B5EF4-FFF2-40B4-BE49-F238E27FC236}">
                                    <a16:creationId xmlns:a16="http://schemas.microsoft.com/office/drawing/2014/main" id="{BE01F10C-9245-4A3D-AC2B-32EA47B98F90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04" name="Freeform 57">
                                <a:extLst>
                                  <a:ext uri="{FF2B5EF4-FFF2-40B4-BE49-F238E27FC236}">
                                    <a16:creationId xmlns:a16="http://schemas.microsoft.com/office/drawing/2014/main" id="{114F98F5-8E45-4F9F-9FB8-5A39BF6C74D8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486" name="Straight Connector 485">
                          <a:extLst>
                            <a:ext uri="{FF2B5EF4-FFF2-40B4-BE49-F238E27FC236}">
                              <a16:creationId xmlns:a16="http://schemas.microsoft.com/office/drawing/2014/main" id="{CCB404B3-138E-4F97-BED2-F500801497A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487" name="Straight Connector 486">
                          <a:extLst>
                            <a:ext uri="{FF2B5EF4-FFF2-40B4-BE49-F238E27FC236}">
                              <a16:creationId xmlns:a16="http://schemas.microsoft.com/office/drawing/2014/main" id="{02151985-F257-4697-9A9F-F49F6D3B9C38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488" name="Straight Connector 487">
                          <a:extLst>
                            <a:ext uri="{FF2B5EF4-FFF2-40B4-BE49-F238E27FC236}">
                              <a16:creationId xmlns:a16="http://schemas.microsoft.com/office/drawing/2014/main" id="{6EB45EAF-DAD9-42CC-81E4-3E9AD03120E8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489" name="Arc 488">
                          <a:extLst>
                            <a:ext uri="{FF2B5EF4-FFF2-40B4-BE49-F238E27FC236}">
                              <a16:creationId xmlns:a16="http://schemas.microsoft.com/office/drawing/2014/main" id="{C33D0E68-2A7D-430C-91C3-ECB52E1A7B1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90" name="5-Point Star 819">
                          <a:extLst>
                            <a:ext uri="{FF2B5EF4-FFF2-40B4-BE49-F238E27FC236}">
                              <a16:creationId xmlns:a16="http://schemas.microsoft.com/office/drawing/2014/main" id="{F91CDB55-36D3-4246-B6BE-B602F464FC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91" name="5-Point Star 820">
                          <a:extLst>
                            <a:ext uri="{FF2B5EF4-FFF2-40B4-BE49-F238E27FC236}">
                              <a16:creationId xmlns:a16="http://schemas.microsoft.com/office/drawing/2014/main" id="{977231CD-B2ED-4349-A052-5934F4C85C2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92" name="5-Point Star 821">
                          <a:extLst>
                            <a:ext uri="{FF2B5EF4-FFF2-40B4-BE49-F238E27FC236}">
                              <a16:creationId xmlns:a16="http://schemas.microsoft.com/office/drawing/2014/main" id="{90037142-DB20-4411-9FE6-8C4FEE174C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441" name="Straight Connector 440">
                        <a:extLst>
                          <a:ext uri="{FF2B5EF4-FFF2-40B4-BE49-F238E27FC236}">
                            <a16:creationId xmlns:a16="http://schemas.microsoft.com/office/drawing/2014/main" id="{85A9E692-BD5F-42CC-818A-436E15119930}"/>
                          </a:ext>
                        </a:extLst>
                      </p:cNvPr>
                      <p:cNvCxnSpPr>
                        <a:stCxn id="505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442" name="Straight Connector 441">
                        <a:extLst>
                          <a:ext uri="{FF2B5EF4-FFF2-40B4-BE49-F238E27FC236}">
                            <a16:creationId xmlns:a16="http://schemas.microsoft.com/office/drawing/2014/main" id="{A0AF85F4-F9CA-49D6-986C-9D78ABA29FA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443" name="Group 442">
                        <a:extLst>
                          <a:ext uri="{FF2B5EF4-FFF2-40B4-BE49-F238E27FC236}">
                            <a16:creationId xmlns:a16="http://schemas.microsoft.com/office/drawing/2014/main" id="{263226B8-7A17-493C-A922-240E93F61FA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465" name="Group 464">
                          <a:extLst>
                            <a:ext uri="{FF2B5EF4-FFF2-40B4-BE49-F238E27FC236}">
                              <a16:creationId xmlns:a16="http://schemas.microsoft.com/office/drawing/2014/main" id="{4BDADCE3-8FC8-4E89-AEB5-8F64306B0B5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473" name="Oval 472">
                            <a:extLst>
                              <a:ext uri="{FF2B5EF4-FFF2-40B4-BE49-F238E27FC236}">
                                <a16:creationId xmlns:a16="http://schemas.microsoft.com/office/drawing/2014/main" id="{0B286007-30B9-47C9-9C7C-1941DB07D8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474" name="Group 47">
                            <a:extLst>
                              <a:ext uri="{FF2B5EF4-FFF2-40B4-BE49-F238E27FC236}">
                                <a16:creationId xmlns:a16="http://schemas.microsoft.com/office/drawing/2014/main" id="{A5F4505B-A2D0-49C0-AEDD-EE212D85FE6C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475" name="Freeform 48">
                              <a:extLst>
                                <a:ext uri="{FF2B5EF4-FFF2-40B4-BE49-F238E27FC236}">
                                  <a16:creationId xmlns:a16="http://schemas.microsoft.com/office/drawing/2014/main" id="{366E2ACE-2E4C-4B1A-A257-EA807AE6554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76" name="Freeform 49">
                              <a:extLst>
                                <a:ext uri="{FF2B5EF4-FFF2-40B4-BE49-F238E27FC236}">
                                  <a16:creationId xmlns:a16="http://schemas.microsoft.com/office/drawing/2014/main" id="{B95D4B5C-CFBA-4BAC-B7AC-90B83C16CE6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77" name="Freeform 50">
                              <a:extLst>
                                <a:ext uri="{FF2B5EF4-FFF2-40B4-BE49-F238E27FC236}">
                                  <a16:creationId xmlns:a16="http://schemas.microsoft.com/office/drawing/2014/main" id="{FE50C6C3-DCA5-483E-9045-E8A165EED12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78" name="Freeform 51">
                              <a:extLst>
                                <a:ext uri="{FF2B5EF4-FFF2-40B4-BE49-F238E27FC236}">
                                  <a16:creationId xmlns:a16="http://schemas.microsoft.com/office/drawing/2014/main" id="{41B70EE4-0BBC-4B88-B2A4-AAA2760B370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79" name="Freeform 52">
                              <a:extLst>
                                <a:ext uri="{FF2B5EF4-FFF2-40B4-BE49-F238E27FC236}">
                                  <a16:creationId xmlns:a16="http://schemas.microsoft.com/office/drawing/2014/main" id="{DF13B0B3-8CE8-4F9B-AC33-EE11FF5B0A5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80" name="Freeform 53">
                              <a:extLst>
                                <a:ext uri="{FF2B5EF4-FFF2-40B4-BE49-F238E27FC236}">
                                  <a16:creationId xmlns:a16="http://schemas.microsoft.com/office/drawing/2014/main" id="{32B503EE-0A57-4459-9FA8-7CB22933FAE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81" name="Freeform 54">
                              <a:extLst>
                                <a:ext uri="{FF2B5EF4-FFF2-40B4-BE49-F238E27FC236}">
                                  <a16:creationId xmlns:a16="http://schemas.microsoft.com/office/drawing/2014/main" id="{DC1A650C-6008-4C5C-B3B6-D3A76945E91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482" name="Group 55">
                              <a:extLst>
                                <a:ext uri="{FF2B5EF4-FFF2-40B4-BE49-F238E27FC236}">
                                  <a16:creationId xmlns:a16="http://schemas.microsoft.com/office/drawing/2014/main" id="{154A9C90-FD0D-4F43-9BAA-7C3E36DEE8BA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483" name="Freeform 56">
                                <a:extLst>
                                  <a:ext uri="{FF2B5EF4-FFF2-40B4-BE49-F238E27FC236}">
                                    <a16:creationId xmlns:a16="http://schemas.microsoft.com/office/drawing/2014/main" id="{C78C0AA5-B2CB-465B-B1AC-3708A4A44462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484" name="Freeform 57">
                                <a:extLst>
                                  <a:ext uri="{FF2B5EF4-FFF2-40B4-BE49-F238E27FC236}">
                                    <a16:creationId xmlns:a16="http://schemas.microsoft.com/office/drawing/2014/main" id="{81DD6069-C79B-4A42-848F-179BD2541B9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466" name="Straight Connector 465">
                          <a:extLst>
                            <a:ext uri="{FF2B5EF4-FFF2-40B4-BE49-F238E27FC236}">
                              <a16:creationId xmlns:a16="http://schemas.microsoft.com/office/drawing/2014/main" id="{9BBDC123-A221-4AB5-98EC-43DE3DC24768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467" name="Straight Connector 466">
                          <a:extLst>
                            <a:ext uri="{FF2B5EF4-FFF2-40B4-BE49-F238E27FC236}">
                              <a16:creationId xmlns:a16="http://schemas.microsoft.com/office/drawing/2014/main" id="{CEE335A9-F076-4DB9-A398-EDDD8FCE0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468" name="Straight Connector 467">
                          <a:extLst>
                            <a:ext uri="{FF2B5EF4-FFF2-40B4-BE49-F238E27FC236}">
                              <a16:creationId xmlns:a16="http://schemas.microsoft.com/office/drawing/2014/main" id="{65F6FFA6-E25D-48C5-8E63-1BFDAF06D27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469" name="Arc 468">
                          <a:extLst>
                            <a:ext uri="{FF2B5EF4-FFF2-40B4-BE49-F238E27FC236}">
                              <a16:creationId xmlns:a16="http://schemas.microsoft.com/office/drawing/2014/main" id="{B39FD4EA-2B07-4329-935E-D255AB5B559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70" name="5-Point Star 799">
                          <a:extLst>
                            <a:ext uri="{FF2B5EF4-FFF2-40B4-BE49-F238E27FC236}">
                              <a16:creationId xmlns:a16="http://schemas.microsoft.com/office/drawing/2014/main" id="{C0AACD37-BF2C-461E-A529-C3A1E83F92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71" name="5-Point Star 800">
                          <a:extLst>
                            <a:ext uri="{FF2B5EF4-FFF2-40B4-BE49-F238E27FC236}">
                              <a16:creationId xmlns:a16="http://schemas.microsoft.com/office/drawing/2014/main" id="{45C3A5F4-7C96-42DB-945C-56E0CA3B8FB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72" name="5-Point Star 801">
                          <a:extLst>
                            <a:ext uri="{FF2B5EF4-FFF2-40B4-BE49-F238E27FC236}">
                              <a16:creationId xmlns:a16="http://schemas.microsoft.com/office/drawing/2014/main" id="{8C7B5266-C69D-47FC-9FF3-6A0A6828439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DA50F21A-1A2C-4541-BCA1-AFF0200572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445" name="Group 444">
                          <a:extLst>
                            <a:ext uri="{FF2B5EF4-FFF2-40B4-BE49-F238E27FC236}">
                              <a16:creationId xmlns:a16="http://schemas.microsoft.com/office/drawing/2014/main" id="{3FD13A08-96C1-45C0-B260-975BEDB8679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453" name="Oval 452">
                            <a:extLst>
                              <a:ext uri="{FF2B5EF4-FFF2-40B4-BE49-F238E27FC236}">
                                <a16:creationId xmlns:a16="http://schemas.microsoft.com/office/drawing/2014/main" id="{6BEFDDDC-99CE-4FA0-852D-F141A11A37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454" name="Group 47">
                            <a:extLst>
                              <a:ext uri="{FF2B5EF4-FFF2-40B4-BE49-F238E27FC236}">
                                <a16:creationId xmlns:a16="http://schemas.microsoft.com/office/drawing/2014/main" id="{6221CCF2-08E7-4A8A-91C8-FAB98F8C4558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455" name="Freeform 48">
                              <a:extLst>
                                <a:ext uri="{FF2B5EF4-FFF2-40B4-BE49-F238E27FC236}">
                                  <a16:creationId xmlns:a16="http://schemas.microsoft.com/office/drawing/2014/main" id="{996ED425-273C-4EF9-A6F1-19018482A5D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56" name="Freeform 49">
                              <a:extLst>
                                <a:ext uri="{FF2B5EF4-FFF2-40B4-BE49-F238E27FC236}">
                                  <a16:creationId xmlns:a16="http://schemas.microsoft.com/office/drawing/2014/main" id="{63F3C990-FA7C-47E4-9CA6-BDFB49DCD1D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57" name="Freeform 50">
                              <a:extLst>
                                <a:ext uri="{FF2B5EF4-FFF2-40B4-BE49-F238E27FC236}">
                                  <a16:creationId xmlns:a16="http://schemas.microsoft.com/office/drawing/2014/main" id="{4BEFF8C1-0F7B-4605-9156-815592093D7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58" name="Freeform 51">
                              <a:extLst>
                                <a:ext uri="{FF2B5EF4-FFF2-40B4-BE49-F238E27FC236}">
                                  <a16:creationId xmlns:a16="http://schemas.microsoft.com/office/drawing/2014/main" id="{EAA85638-CADB-4CAD-A56B-4B98ADCCED0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59" name="Freeform 52">
                              <a:extLst>
                                <a:ext uri="{FF2B5EF4-FFF2-40B4-BE49-F238E27FC236}">
                                  <a16:creationId xmlns:a16="http://schemas.microsoft.com/office/drawing/2014/main" id="{3F5943A1-6035-4B12-88F1-CADA6B8DB03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60" name="Freeform 53">
                              <a:extLst>
                                <a:ext uri="{FF2B5EF4-FFF2-40B4-BE49-F238E27FC236}">
                                  <a16:creationId xmlns:a16="http://schemas.microsoft.com/office/drawing/2014/main" id="{A2EF0553-EA1D-45A0-99F5-E681CD84E67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61" name="Freeform 54">
                              <a:extLst>
                                <a:ext uri="{FF2B5EF4-FFF2-40B4-BE49-F238E27FC236}">
                                  <a16:creationId xmlns:a16="http://schemas.microsoft.com/office/drawing/2014/main" id="{09CE0328-A117-4B1C-B053-515E1289D8E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462" name="Group 55">
                              <a:extLst>
                                <a:ext uri="{FF2B5EF4-FFF2-40B4-BE49-F238E27FC236}">
                                  <a16:creationId xmlns:a16="http://schemas.microsoft.com/office/drawing/2014/main" id="{4939B88B-6B54-4B78-92A5-F6CBC1D18E99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463" name="Freeform 56">
                                <a:extLst>
                                  <a:ext uri="{FF2B5EF4-FFF2-40B4-BE49-F238E27FC236}">
                                    <a16:creationId xmlns:a16="http://schemas.microsoft.com/office/drawing/2014/main" id="{4BE3DF12-421A-40EC-ACFD-93C282CD102F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464" name="Freeform 57">
                                <a:extLst>
                                  <a:ext uri="{FF2B5EF4-FFF2-40B4-BE49-F238E27FC236}">
                                    <a16:creationId xmlns:a16="http://schemas.microsoft.com/office/drawing/2014/main" id="{77928EE9-02F3-4361-8D0D-CF97C3F4426E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446" name="Straight Connector 445">
                          <a:extLst>
                            <a:ext uri="{FF2B5EF4-FFF2-40B4-BE49-F238E27FC236}">
                              <a16:creationId xmlns:a16="http://schemas.microsoft.com/office/drawing/2014/main" id="{3D1C954E-C97F-493B-ACB5-365E7D839E0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447" name="Straight Connector 446">
                          <a:extLst>
                            <a:ext uri="{FF2B5EF4-FFF2-40B4-BE49-F238E27FC236}">
                              <a16:creationId xmlns:a16="http://schemas.microsoft.com/office/drawing/2014/main" id="{F001C902-B472-429D-8F41-CAB0ACDACE69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448" name="Straight Connector 447">
                          <a:extLst>
                            <a:ext uri="{FF2B5EF4-FFF2-40B4-BE49-F238E27FC236}">
                              <a16:creationId xmlns:a16="http://schemas.microsoft.com/office/drawing/2014/main" id="{B51B3406-DA22-41A7-8359-1AFD979E7DE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449" name="Arc 448">
                          <a:extLst>
                            <a:ext uri="{FF2B5EF4-FFF2-40B4-BE49-F238E27FC236}">
                              <a16:creationId xmlns:a16="http://schemas.microsoft.com/office/drawing/2014/main" id="{A039CD3A-5222-4B7B-967D-4A2268C357A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50" name="5-Point Star 779">
                          <a:extLst>
                            <a:ext uri="{FF2B5EF4-FFF2-40B4-BE49-F238E27FC236}">
                              <a16:creationId xmlns:a16="http://schemas.microsoft.com/office/drawing/2014/main" id="{F4FC0B97-D471-4E4B-967F-DF48B2559A0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51" name="5-Point Star 780">
                          <a:extLst>
                            <a:ext uri="{FF2B5EF4-FFF2-40B4-BE49-F238E27FC236}">
                              <a16:creationId xmlns:a16="http://schemas.microsoft.com/office/drawing/2014/main" id="{DFEAF003-965D-47EF-B902-BED3B1A9BE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52" name="5-Point Star 781">
                          <a:extLst>
                            <a:ext uri="{FF2B5EF4-FFF2-40B4-BE49-F238E27FC236}">
                              <a16:creationId xmlns:a16="http://schemas.microsoft.com/office/drawing/2014/main" id="{3D1EA051-6147-4DB5-8232-BB4DB302D8C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37" name="Arc 436">
                      <a:extLst>
                        <a:ext uri="{FF2B5EF4-FFF2-40B4-BE49-F238E27FC236}">
                          <a16:creationId xmlns:a16="http://schemas.microsoft.com/office/drawing/2014/main" id="{A8ED8986-0105-4D95-9F19-EF4923C118BE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</p:grpSp>
            <p:cxnSp>
              <p:nvCxnSpPr>
                <p:cNvPr id="424" name="Straight Connector 423">
                  <a:extLst>
                    <a:ext uri="{FF2B5EF4-FFF2-40B4-BE49-F238E27FC236}">
                      <a16:creationId xmlns:a16="http://schemas.microsoft.com/office/drawing/2014/main" id="{E653A2A3-9194-418B-AAA6-8F5D077A0401}"/>
                    </a:ext>
                  </a:extLst>
                </p:cNvPr>
                <p:cNvCxnSpPr>
                  <a:stCxn id="1214" idx="4"/>
                  <a:endCxn id="616" idx="28"/>
                </p:cNvCxnSpPr>
                <p:nvPr/>
              </p:nvCxnSpPr>
              <p:spPr bwMode="auto">
                <a:xfrm flipH="1">
                  <a:off x="3575606" y="1357001"/>
                  <a:ext cx="1539501" cy="52748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25" name="Arc 424">
                  <a:extLst>
                    <a:ext uri="{FF2B5EF4-FFF2-40B4-BE49-F238E27FC236}">
                      <a16:creationId xmlns:a16="http://schemas.microsoft.com/office/drawing/2014/main" id="{79109496-613E-4043-B3BE-D1A8AC4B17EF}"/>
                    </a:ext>
                  </a:extLst>
                </p:cNvPr>
                <p:cNvSpPr/>
                <p:nvPr/>
              </p:nvSpPr>
              <p:spPr bwMode="auto">
                <a:xfrm rot="8011086">
                  <a:off x="2819233" y="1071611"/>
                  <a:ext cx="1351543" cy="1268738"/>
                </a:xfrm>
                <a:prstGeom prst="arc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26" name="Arc 425">
                  <a:extLst>
                    <a:ext uri="{FF2B5EF4-FFF2-40B4-BE49-F238E27FC236}">
                      <a16:creationId xmlns:a16="http://schemas.microsoft.com/office/drawing/2014/main" id="{7BC368A4-12BB-4649-8DA8-95F2CBCC22DA}"/>
                    </a:ext>
                  </a:extLst>
                </p:cNvPr>
                <p:cNvSpPr/>
                <p:nvPr/>
              </p:nvSpPr>
              <p:spPr bwMode="auto">
                <a:xfrm rot="8011086">
                  <a:off x="6113357" y="1079824"/>
                  <a:ext cx="1351543" cy="1268738"/>
                </a:xfrm>
                <a:prstGeom prst="arc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D2D1C80C-0BD9-452E-962E-8363F15F8CE4}"/>
                    </a:ext>
                  </a:extLst>
                </p:cNvPr>
                <p:cNvCxnSpPr>
                  <a:stCxn id="1214" idx="4"/>
                  <a:endCxn id="1202" idx="1"/>
                </p:cNvCxnSpPr>
                <p:nvPr/>
              </p:nvCxnSpPr>
              <p:spPr bwMode="auto">
                <a:xfrm>
                  <a:off x="5115107" y="1357001"/>
                  <a:ext cx="1537445" cy="53864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28" name="Text Box 77">
                  <a:extLst>
                    <a:ext uri="{FF2B5EF4-FFF2-40B4-BE49-F238E27FC236}">
                      <a16:creationId xmlns:a16="http://schemas.microsoft.com/office/drawing/2014/main" id="{B6E11314-3BDD-4CDE-A72E-044EAA6EBC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75111" y="2602076"/>
                  <a:ext cx="577402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/>
                    <a:t>M</a:t>
                  </a:r>
                  <a:r>
                    <a:rPr lang="en-US" altLang="en-US" sz="1800" baseline="-25000" dirty="0"/>
                    <a:t>2</a:t>
                  </a:r>
                  <a:r>
                    <a:rPr lang="en-US" altLang="en-US" sz="1800" baseline="30000" dirty="0"/>
                    <a:t>w</a:t>
                  </a:r>
                  <a:endParaRPr lang="en-CA" altLang="en-US" sz="1800" i="0" dirty="0"/>
                </a:p>
              </p:txBody>
            </p:sp>
            <p:sp>
              <p:nvSpPr>
                <p:cNvPr id="429" name="Text Box 77">
                  <a:extLst>
                    <a:ext uri="{FF2B5EF4-FFF2-40B4-BE49-F238E27FC236}">
                      <a16:creationId xmlns:a16="http://schemas.microsoft.com/office/drawing/2014/main" id="{0A3E83E1-ABBE-421A-84D4-46D36653D0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84711" y="1828408"/>
                  <a:ext cx="54373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>
                      <a:solidFill>
                        <a:schemeClr val="bg2"/>
                      </a:solidFill>
                    </a:rPr>
                    <a:t>M</a:t>
                  </a:r>
                  <a:r>
                    <a:rPr lang="en-US" altLang="en-US" sz="1800" baseline="-25000" dirty="0">
                      <a:solidFill>
                        <a:schemeClr val="bg2"/>
                      </a:solidFill>
                    </a:rPr>
                    <a:t>1</a:t>
                  </a:r>
                  <a:r>
                    <a:rPr lang="en-US" altLang="en-US" sz="1800" baseline="30000" dirty="0">
                      <a:solidFill>
                        <a:schemeClr val="bg2"/>
                      </a:solidFill>
                    </a:rPr>
                    <a:t>b</a:t>
                  </a:r>
                  <a:endParaRPr lang="en-CA" altLang="en-US" sz="1800" i="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30" name="Text Box 77">
                  <a:extLst>
                    <a:ext uri="{FF2B5EF4-FFF2-40B4-BE49-F238E27FC236}">
                      <a16:creationId xmlns:a16="http://schemas.microsoft.com/office/drawing/2014/main" id="{D98FB5EA-C8B2-4134-AA1C-7F2DF9434F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02497" y="1066464"/>
                  <a:ext cx="577402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/>
                    <a:t>M</a:t>
                  </a:r>
                  <a:r>
                    <a:rPr lang="en-US" altLang="en-US" sz="1800" baseline="-25000" dirty="0"/>
                    <a:t>1</a:t>
                  </a:r>
                  <a:r>
                    <a:rPr lang="en-US" altLang="en-US" sz="1800" baseline="30000" dirty="0"/>
                    <a:t>w</a:t>
                  </a:r>
                  <a:endParaRPr lang="en-CA" altLang="en-US" sz="1800" i="0" dirty="0"/>
                </a:p>
              </p:txBody>
            </p:sp>
          </p:grpSp>
          <p:sp>
            <p:nvSpPr>
              <p:cNvPr id="418" name="Arc 417">
                <a:extLst>
                  <a:ext uri="{FF2B5EF4-FFF2-40B4-BE49-F238E27FC236}">
                    <a16:creationId xmlns:a16="http://schemas.microsoft.com/office/drawing/2014/main" id="{F59A1808-D785-431A-AA0D-688048283BBB}"/>
                  </a:ext>
                </a:extLst>
              </p:cNvPr>
              <p:cNvSpPr/>
              <p:nvPr/>
            </p:nvSpPr>
            <p:spPr bwMode="auto">
              <a:xfrm rot="8011086">
                <a:off x="4463364" y="286092"/>
                <a:ext cx="1312049" cy="1298474"/>
              </a:xfrm>
              <a:prstGeom prst="arc">
                <a:avLst>
                  <a:gd name="adj1" fmla="val 16108693"/>
                  <a:gd name="adj2" fmla="val 0"/>
                </a:avLst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1230" name="Rectangle 2">
              <a:extLst>
                <a:ext uri="{FF2B5EF4-FFF2-40B4-BE49-F238E27FC236}">
                  <a16:creationId xmlns:a16="http://schemas.microsoft.com/office/drawing/2014/main" id="{6567A1A7-2A78-45F7-8431-B4A9303F88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552744" y="-114300"/>
              <a:ext cx="4289362" cy="1143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5pPr>
              <a:lvl6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6pPr>
              <a:lvl7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7pPr>
              <a:lvl8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8pPr>
              <a:lvl9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9pPr>
            </a:lstStyle>
            <a:p>
              <a:pPr eaLnBrk="1" hangingPunct="1"/>
              <a:r>
                <a:rPr lang="en-US" altLang="en-US" kern="0" dirty="0"/>
                <a:t>A Game Tree</a:t>
              </a:r>
              <a:endParaRPr lang="en-CA" altLang="en-US" kern="0" dirty="0"/>
            </a:p>
          </p:txBody>
        </p:sp>
        <p:pic>
          <p:nvPicPr>
            <p:cNvPr id="1231" name="Picture 6" descr="Related image">
              <a:extLst>
                <a:ext uri="{FF2B5EF4-FFF2-40B4-BE49-F238E27FC236}">
                  <a16:creationId xmlns:a16="http://schemas.microsoft.com/office/drawing/2014/main" id="{9A146F41-CEE5-44A0-BC84-704A18628F5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32" t="6824" b="12622"/>
            <a:stretch/>
          </p:blipFill>
          <p:spPr bwMode="auto">
            <a:xfrm>
              <a:off x="6219447" y="188349"/>
              <a:ext cx="2819400" cy="152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" name="AutoShape 8"/>
          <p:cNvSpPr>
            <a:spLocks noChangeArrowheads="1"/>
          </p:cNvSpPr>
          <p:nvPr/>
        </p:nvSpPr>
        <p:spPr bwMode="auto">
          <a:xfrm>
            <a:off x="1361380" y="3868163"/>
            <a:ext cx="7243250" cy="2801487"/>
          </a:xfrm>
          <a:prstGeom prst="wedgeRectCallout">
            <a:avLst>
              <a:gd name="adj1" fmla="val -58030"/>
              <a:gd name="adj2" fmla="val -2655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This is a two-move game tree: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Each node</a:t>
            </a:r>
            <a:r>
              <a:rPr lang="en-US" sz="2400" dirty="0"/>
              <a:t> tells you where each </a:t>
            </a:r>
            <a:r>
              <a:rPr lang="en-US" altLang="en-US" sz="2400" dirty="0">
                <a:sym typeface="Symbol" pitchFamily="18" charset="2"/>
              </a:rPr>
              <a:t>pieces on the board is.</a:t>
            </a:r>
            <a:endParaRPr lang="en-US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White chooses amongst her possible moves.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Black chooses amongst his possible moves.</a:t>
            </a:r>
            <a:endParaRPr lang="en-US" altLang="en-US" sz="2400" baseline="300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White moves.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Black moves.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Black wins.</a:t>
            </a:r>
            <a:endParaRPr lang="en-US" altLang="en-US" sz="2400" baseline="30000" dirty="0"/>
          </a:p>
        </p:txBody>
      </p:sp>
      <p:cxnSp>
        <p:nvCxnSpPr>
          <p:cNvPr id="741" name="Straight Connector 740"/>
          <p:cNvCxnSpPr>
            <a:cxnSpLocks/>
            <a:endCxn id="616" idx="31"/>
          </p:cNvCxnSpPr>
          <p:nvPr/>
        </p:nvCxnSpPr>
        <p:spPr bwMode="auto">
          <a:xfrm flipH="1">
            <a:off x="2398685" y="848984"/>
            <a:ext cx="1600466" cy="534218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2" name="Straight Connector 741"/>
          <p:cNvCxnSpPr>
            <a:cxnSpLocks/>
          </p:cNvCxnSpPr>
          <p:nvPr/>
        </p:nvCxnSpPr>
        <p:spPr bwMode="auto">
          <a:xfrm flipV="1">
            <a:off x="2585054" y="2223407"/>
            <a:ext cx="488270" cy="414687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3" name="Straight Connector 742"/>
          <p:cNvCxnSpPr>
            <a:cxnSpLocks/>
            <a:stCxn id="493" idx="4"/>
            <a:endCxn id="491" idx="0"/>
          </p:cNvCxnSpPr>
          <p:nvPr/>
        </p:nvCxnSpPr>
        <p:spPr bwMode="auto">
          <a:xfrm flipH="1">
            <a:off x="2552163" y="2824911"/>
            <a:ext cx="3385" cy="286644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4" name="Straight Connector 743"/>
          <p:cNvCxnSpPr>
            <a:cxnSpLocks/>
            <a:stCxn id="505" idx="0"/>
          </p:cNvCxnSpPr>
          <p:nvPr/>
        </p:nvCxnSpPr>
        <p:spPr bwMode="auto">
          <a:xfrm flipH="1" flipV="1">
            <a:off x="2439261" y="1630547"/>
            <a:ext cx="628710" cy="310130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40" name="Oval 739"/>
          <p:cNvSpPr/>
          <p:nvPr/>
        </p:nvSpPr>
        <p:spPr bwMode="auto">
          <a:xfrm>
            <a:off x="2448349" y="3033634"/>
            <a:ext cx="213846" cy="257762"/>
          </a:xfrm>
          <a:prstGeom prst="ellipse">
            <a:avLst/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46" name="Group 745">
            <a:extLst>
              <a:ext uri="{FF2B5EF4-FFF2-40B4-BE49-F238E27FC236}">
                <a16:creationId xmlns:a16="http://schemas.microsoft.com/office/drawing/2014/main" id="{A88C0D0B-390C-45B6-BEE7-22205023237F}"/>
              </a:ext>
            </a:extLst>
          </p:cNvPr>
          <p:cNvGrpSpPr/>
          <p:nvPr/>
        </p:nvGrpSpPr>
        <p:grpSpPr>
          <a:xfrm>
            <a:off x="4170633" y="5428050"/>
            <a:ext cx="4786380" cy="1129805"/>
            <a:chOff x="3925386" y="3561595"/>
            <a:chExt cx="4786380" cy="1129805"/>
          </a:xfrm>
        </p:grpSpPr>
        <p:grpSp>
          <p:nvGrpSpPr>
            <p:cNvPr id="747" name="Group 29">
              <a:extLst>
                <a:ext uri="{FF2B5EF4-FFF2-40B4-BE49-F238E27FC236}">
                  <a16:creationId xmlns:a16="http://schemas.microsoft.com/office/drawing/2014/main" id="{ECB40289-112E-47F1-B9BE-54FF4E46E0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94175" y="3761407"/>
              <a:ext cx="917591" cy="929993"/>
              <a:chOff x="2065" y="1551"/>
              <a:chExt cx="1628" cy="1988"/>
            </a:xfrm>
          </p:grpSpPr>
          <p:sp>
            <p:nvSpPr>
              <p:cNvPr id="749" name="Freeform 30">
                <a:extLst>
                  <a:ext uri="{FF2B5EF4-FFF2-40B4-BE49-F238E27FC236}">
                    <a16:creationId xmlns:a16="http://schemas.microsoft.com/office/drawing/2014/main" id="{70AD0177-DEE1-4A7B-AFF8-EA10776D0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50" name="Freeform 31">
                <a:extLst>
                  <a:ext uri="{FF2B5EF4-FFF2-40B4-BE49-F238E27FC236}">
                    <a16:creationId xmlns:a16="http://schemas.microsoft.com/office/drawing/2014/main" id="{1FC4CF98-A7CA-48B5-94E4-46F9481EE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51" name="Freeform 32">
                <a:extLst>
                  <a:ext uri="{FF2B5EF4-FFF2-40B4-BE49-F238E27FC236}">
                    <a16:creationId xmlns:a16="http://schemas.microsoft.com/office/drawing/2014/main" id="{A5616F3A-C361-4350-909A-F7CB4B355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52" name="Freeform 33">
                <a:extLst>
                  <a:ext uri="{FF2B5EF4-FFF2-40B4-BE49-F238E27FC236}">
                    <a16:creationId xmlns:a16="http://schemas.microsoft.com/office/drawing/2014/main" id="{EC3448FA-B69A-4939-AD1E-D04B7F9CE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53" name="Freeform 34">
                <a:extLst>
                  <a:ext uri="{FF2B5EF4-FFF2-40B4-BE49-F238E27FC236}">
                    <a16:creationId xmlns:a16="http://schemas.microsoft.com/office/drawing/2014/main" id="{C042C6E1-54FB-49FA-B695-6D6AC5215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54" name="Freeform 35">
                <a:extLst>
                  <a:ext uri="{FF2B5EF4-FFF2-40B4-BE49-F238E27FC236}">
                    <a16:creationId xmlns:a16="http://schemas.microsoft.com/office/drawing/2014/main" id="{159E8FCD-4765-454A-95DB-D06161798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55" name="Freeform 36">
                <a:extLst>
                  <a:ext uri="{FF2B5EF4-FFF2-40B4-BE49-F238E27FC236}">
                    <a16:creationId xmlns:a16="http://schemas.microsoft.com/office/drawing/2014/main" id="{304F2898-359A-4C4C-A2EA-F0C94B7CF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56" name="Freeform 37">
                <a:extLst>
                  <a:ext uri="{FF2B5EF4-FFF2-40B4-BE49-F238E27FC236}">
                    <a16:creationId xmlns:a16="http://schemas.microsoft.com/office/drawing/2014/main" id="{DEBAB4EE-C30B-4FB7-9194-9C49A57B8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57" name="Freeform 38">
                <a:extLst>
                  <a:ext uri="{FF2B5EF4-FFF2-40B4-BE49-F238E27FC236}">
                    <a16:creationId xmlns:a16="http://schemas.microsoft.com/office/drawing/2014/main" id="{C70C05A1-F556-42AC-80B1-0359A6E82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58" name="Freeform 39">
                <a:extLst>
                  <a:ext uri="{FF2B5EF4-FFF2-40B4-BE49-F238E27FC236}">
                    <a16:creationId xmlns:a16="http://schemas.microsoft.com/office/drawing/2014/main" id="{991EDF9A-EC9A-4374-9871-49918A543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59" name="Freeform 40">
                <a:extLst>
                  <a:ext uri="{FF2B5EF4-FFF2-40B4-BE49-F238E27FC236}">
                    <a16:creationId xmlns:a16="http://schemas.microsoft.com/office/drawing/2014/main" id="{A35D27E9-BAAD-41AE-A2DD-106795E35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60" name="Freeform 41">
                <a:extLst>
                  <a:ext uri="{FF2B5EF4-FFF2-40B4-BE49-F238E27FC236}">
                    <a16:creationId xmlns:a16="http://schemas.microsoft.com/office/drawing/2014/main" id="{CE88CB2A-7B9B-4667-9034-F69C39DB1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61" name="Freeform 42">
                <a:extLst>
                  <a:ext uri="{FF2B5EF4-FFF2-40B4-BE49-F238E27FC236}">
                    <a16:creationId xmlns:a16="http://schemas.microsoft.com/office/drawing/2014/main" id="{802326BE-9E74-40F8-93C5-124289F6B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62" name="Freeform 43">
                <a:extLst>
                  <a:ext uri="{FF2B5EF4-FFF2-40B4-BE49-F238E27FC236}">
                    <a16:creationId xmlns:a16="http://schemas.microsoft.com/office/drawing/2014/main" id="{CD9ADD93-ABC9-486C-8F54-DDF6839F6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63" name="Freeform 44">
                <a:extLst>
                  <a:ext uri="{FF2B5EF4-FFF2-40B4-BE49-F238E27FC236}">
                    <a16:creationId xmlns:a16="http://schemas.microsoft.com/office/drawing/2014/main" id="{BB34D835-9BB6-4D86-8A0E-0B0929CB5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64" name="Freeform 45">
                <a:extLst>
                  <a:ext uri="{FF2B5EF4-FFF2-40B4-BE49-F238E27FC236}">
                    <a16:creationId xmlns:a16="http://schemas.microsoft.com/office/drawing/2014/main" id="{75A030B6-5E5F-4334-8CC6-25B49A019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  <p:sp>
            <p:nvSpPr>
              <p:cNvPr id="765" name="Freeform 46">
                <a:extLst>
                  <a:ext uri="{FF2B5EF4-FFF2-40B4-BE49-F238E27FC236}">
                    <a16:creationId xmlns:a16="http://schemas.microsoft.com/office/drawing/2014/main" id="{8E79CF53-52FD-4E2D-B5DA-BA4FD10CD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 defTabSz="6858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400">
                  <a:solidFill>
                    <a:srgbClr val="FFFFFF"/>
                  </a:solidFill>
                  <a:latin typeface="Times New Roman"/>
                </a:endParaRPr>
              </a:p>
            </p:txBody>
          </p:sp>
        </p:grpSp>
        <p:sp>
          <p:nvSpPr>
            <p:cNvPr id="748" name="AutoShape 35">
              <a:extLst>
                <a:ext uri="{FF2B5EF4-FFF2-40B4-BE49-F238E27FC236}">
                  <a16:creationId xmlns:a16="http://schemas.microsoft.com/office/drawing/2014/main" id="{AFA177D1-59BA-4960-BC6A-DC149D751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5386" y="3561595"/>
              <a:ext cx="3983917" cy="1004005"/>
            </a:xfrm>
            <a:prstGeom prst="wedgeRoundRectCallout">
              <a:avLst>
                <a:gd name="adj1" fmla="val 54321"/>
                <a:gd name="adj2" fmla="val -8075"/>
                <a:gd name="adj3" fmla="val 16667"/>
              </a:avLst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Aft>
                  <a:spcPts val="0"/>
                </a:spcAft>
                <a:buNone/>
              </a:pPr>
              <a:r>
                <a:rPr lang="en-US" sz="2400" dirty="0"/>
                <a:t>What are the optimal moves</a:t>
              </a:r>
            </a:p>
            <a:p>
              <a:pPr>
                <a:spcAft>
                  <a:spcPts val="0"/>
                </a:spcAft>
                <a:buNone/>
              </a:pPr>
              <a:r>
                <a:rPr lang="en-US" sz="2400" dirty="0"/>
                <a:t>and with these who will win?</a:t>
              </a:r>
              <a:endParaRPr lang="en-CA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3206964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740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" name="Group 482">
            <a:extLst>
              <a:ext uri="{FF2B5EF4-FFF2-40B4-BE49-F238E27FC236}">
                <a16:creationId xmlns:a16="http://schemas.microsoft.com/office/drawing/2014/main" id="{809B7241-5C4A-48CB-B2A6-044BB95186E7}"/>
              </a:ext>
            </a:extLst>
          </p:cNvPr>
          <p:cNvGrpSpPr/>
          <p:nvPr/>
        </p:nvGrpSpPr>
        <p:grpSpPr>
          <a:xfrm>
            <a:off x="-552744" y="-225726"/>
            <a:ext cx="9591591" cy="3654726"/>
            <a:chOff x="-552744" y="-225726"/>
            <a:chExt cx="9591591" cy="3654726"/>
          </a:xfrm>
        </p:grpSpPr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38925AD4-D7F9-4D55-BBAA-C84F11F93C4F}"/>
                </a:ext>
              </a:extLst>
            </p:cNvPr>
            <p:cNvGrpSpPr/>
            <p:nvPr/>
          </p:nvGrpSpPr>
          <p:grpSpPr>
            <a:xfrm>
              <a:off x="128806" y="-225726"/>
              <a:ext cx="7243250" cy="3654726"/>
              <a:chOff x="1295400" y="279304"/>
              <a:chExt cx="7243250" cy="3654726"/>
            </a:xfrm>
          </p:grpSpPr>
          <p:grpSp>
            <p:nvGrpSpPr>
              <p:cNvPr id="487" name="Group 486">
                <a:extLst>
                  <a:ext uri="{FF2B5EF4-FFF2-40B4-BE49-F238E27FC236}">
                    <a16:creationId xmlns:a16="http://schemas.microsoft.com/office/drawing/2014/main" id="{501DA7C0-506E-4A25-A17F-A2742A20FCBC}"/>
                  </a:ext>
                </a:extLst>
              </p:cNvPr>
              <p:cNvGrpSpPr/>
              <p:nvPr/>
            </p:nvGrpSpPr>
            <p:grpSpPr>
              <a:xfrm>
                <a:off x="1295400" y="762000"/>
                <a:ext cx="7243250" cy="3172030"/>
                <a:chOff x="1295400" y="762000"/>
                <a:chExt cx="7243250" cy="3172030"/>
              </a:xfrm>
            </p:grpSpPr>
            <p:sp>
              <p:nvSpPr>
                <p:cNvPr id="489" name="Rectangle 488">
                  <a:extLst>
                    <a:ext uri="{FF2B5EF4-FFF2-40B4-BE49-F238E27FC236}">
                      <a16:creationId xmlns:a16="http://schemas.microsoft.com/office/drawing/2014/main" id="{838205F6-08D7-4113-8E81-74AAB6E816A8}"/>
                    </a:ext>
                  </a:extLst>
                </p:cNvPr>
                <p:cNvSpPr/>
                <p:nvPr/>
              </p:nvSpPr>
              <p:spPr bwMode="auto">
                <a:xfrm>
                  <a:off x="1295400" y="762000"/>
                  <a:ext cx="7243250" cy="3172030"/>
                </a:xfrm>
                <a:prstGeom prst="rect">
                  <a:avLst/>
                </a:prstGeom>
                <a:solidFill>
                  <a:srgbClr val="00FFFF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90" name="Text Box 77">
                  <a:extLst>
                    <a:ext uri="{FF2B5EF4-FFF2-40B4-BE49-F238E27FC236}">
                      <a16:creationId xmlns:a16="http://schemas.microsoft.com/office/drawing/2014/main" id="{F5AE3E3F-11D0-4DD9-ACDD-6B3404733B2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452050" y="3199086"/>
                  <a:ext cx="54373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>
                      <a:solidFill>
                        <a:schemeClr val="bg2"/>
                      </a:solidFill>
                    </a:rPr>
                    <a:t>M</a:t>
                  </a:r>
                  <a:r>
                    <a:rPr lang="en-US" altLang="en-US" sz="1800" baseline="-25000" dirty="0">
                      <a:solidFill>
                        <a:schemeClr val="bg2"/>
                      </a:solidFill>
                    </a:rPr>
                    <a:t>2</a:t>
                  </a:r>
                  <a:r>
                    <a:rPr lang="en-US" altLang="en-US" sz="1800" baseline="30000" dirty="0">
                      <a:solidFill>
                        <a:schemeClr val="bg2"/>
                      </a:solidFill>
                    </a:rPr>
                    <a:t>b</a:t>
                  </a:r>
                  <a:endParaRPr lang="en-CA" altLang="en-US" sz="1800" i="0" dirty="0">
                    <a:solidFill>
                      <a:schemeClr val="bg2"/>
                    </a:solidFill>
                  </a:endParaRPr>
                </a:p>
              </p:txBody>
            </p:sp>
            <p:grpSp>
              <p:nvGrpSpPr>
                <p:cNvPr id="491" name="Group 490">
                  <a:extLst>
                    <a:ext uri="{FF2B5EF4-FFF2-40B4-BE49-F238E27FC236}">
                      <a16:creationId xmlns:a16="http://schemas.microsoft.com/office/drawing/2014/main" id="{E248B2C7-4544-450F-A5BC-C2064D05E986}"/>
                    </a:ext>
                  </a:extLst>
                </p:cNvPr>
                <p:cNvGrpSpPr/>
                <p:nvPr/>
              </p:nvGrpSpPr>
              <p:grpSpPr>
                <a:xfrm>
                  <a:off x="4968163" y="990208"/>
                  <a:ext cx="293887" cy="366793"/>
                  <a:chOff x="4861390" y="2202981"/>
                  <a:chExt cx="472610" cy="602212"/>
                </a:xfrm>
              </p:grpSpPr>
              <p:sp>
                <p:nvSpPr>
                  <p:cNvPr id="1279" name="Oval 1278">
                    <a:extLst>
                      <a:ext uri="{FF2B5EF4-FFF2-40B4-BE49-F238E27FC236}">
                        <a16:creationId xmlns:a16="http://schemas.microsoft.com/office/drawing/2014/main" id="{9442BE3D-F43C-436C-A60A-34C1862AA4D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861390" y="2202981"/>
                    <a:ext cx="472610" cy="602212"/>
                  </a:xfrm>
                  <a:prstGeom prst="ellipse">
                    <a:avLst/>
                  </a:prstGeom>
                  <a:solidFill>
                    <a:schemeClr val="bg2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18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grpSp>
                <p:nvGrpSpPr>
                  <p:cNvPr id="1280" name="Group 26">
                    <a:extLst>
                      <a:ext uri="{FF2B5EF4-FFF2-40B4-BE49-F238E27FC236}">
                        <a16:creationId xmlns:a16="http://schemas.microsoft.com/office/drawing/2014/main" id="{6E10CD3E-085C-44BE-B745-E6C68D181E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951250" y="2297324"/>
                    <a:ext cx="274777" cy="439717"/>
                    <a:chOff x="2308" y="1513"/>
                    <a:chExt cx="1162" cy="2570"/>
                  </a:xfrm>
                </p:grpSpPr>
                <p:grpSp>
                  <p:nvGrpSpPr>
                    <p:cNvPr id="1281" name="Group 27">
                      <a:extLst>
                        <a:ext uri="{FF2B5EF4-FFF2-40B4-BE49-F238E27FC236}">
                          <a16:creationId xmlns:a16="http://schemas.microsoft.com/office/drawing/2014/main" id="{D28D339E-80C6-4AFF-BAD8-B8E3DBAB1C5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08" y="1740"/>
                      <a:ext cx="957" cy="2343"/>
                      <a:chOff x="2308" y="1740"/>
                      <a:chExt cx="957" cy="2343"/>
                    </a:xfrm>
                  </p:grpSpPr>
                  <p:sp>
                    <p:nvSpPr>
                      <p:cNvPr id="1289" name="Freeform 28">
                        <a:extLst>
                          <a:ext uri="{FF2B5EF4-FFF2-40B4-BE49-F238E27FC236}">
                            <a16:creationId xmlns:a16="http://schemas.microsoft.com/office/drawing/2014/main" id="{222EA3B9-EB8E-4A73-B96E-F33B1C5EB3F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673" y="1740"/>
                        <a:ext cx="432" cy="485"/>
                      </a:xfrm>
                      <a:custGeom>
                        <a:avLst/>
                        <a:gdLst>
                          <a:gd name="T0" fmla="*/ 123 w 432"/>
                          <a:gd name="T1" fmla="*/ 206 h 485"/>
                          <a:gd name="T2" fmla="*/ 159 w 432"/>
                          <a:gd name="T3" fmla="*/ 53 h 485"/>
                          <a:gd name="T4" fmla="*/ 248 w 432"/>
                          <a:gd name="T5" fmla="*/ 0 h 485"/>
                          <a:gd name="T6" fmla="*/ 335 w 432"/>
                          <a:gd name="T7" fmla="*/ 0 h 485"/>
                          <a:gd name="T8" fmla="*/ 388 w 432"/>
                          <a:gd name="T9" fmla="*/ 53 h 485"/>
                          <a:gd name="T10" fmla="*/ 432 w 432"/>
                          <a:gd name="T11" fmla="*/ 215 h 485"/>
                          <a:gd name="T12" fmla="*/ 415 w 432"/>
                          <a:gd name="T13" fmla="*/ 349 h 485"/>
                          <a:gd name="T14" fmla="*/ 379 w 432"/>
                          <a:gd name="T15" fmla="*/ 458 h 485"/>
                          <a:gd name="T16" fmla="*/ 309 w 432"/>
                          <a:gd name="T17" fmla="*/ 485 h 485"/>
                          <a:gd name="T18" fmla="*/ 221 w 432"/>
                          <a:gd name="T19" fmla="*/ 475 h 485"/>
                          <a:gd name="T20" fmla="*/ 132 w 432"/>
                          <a:gd name="T21" fmla="*/ 368 h 485"/>
                          <a:gd name="T22" fmla="*/ 123 w 432"/>
                          <a:gd name="T23" fmla="*/ 288 h 485"/>
                          <a:gd name="T24" fmla="*/ 0 w 432"/>
                          <a:gd name="T25" fmla="*/ 242 h 485"/>
                          <a:gd name="T26" fmla="*/ 0 w 432"/>
                          <a:gd name="T27" fmla="*/ 189 h 485"/>
                          <a:gd name="T28" fmla="*/ 123 w 432"/>
                          <a:gd name="T29" fmla="*/ 206 h 485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w 432"/>
                          <a:gd name="T46" fmla="*/ 0 h 485"/>
                          <a:gd name="T47" fmla="*/ 432 w 432"/>
                          <a:gd name="T48" fmla="*/ 485 h 485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T45" t="T46" r="T47" b="T48"/>
                        <a:pathLst>
                          <a:path w="432" h="485">
                            <a:moveTo>
                              <a:pt x="123" y="206"/>
                            </a:moveTo>
                            <a:lnTo>
                              <a:pt x="159" y="53"/>
                            </a:lnTo>
                            <a:lnTo>
                              <a:pt x="248" y="0"/>
                            </a:lnTo>
                            <a:lnTo>
                              <a:pt x="335" y="0"/>
                            </a:lnTo>
                            <a:lnTo>
                              <a:pt x="388" y="53"/>
                            </a:lnTo>
                            <a:lnTo>
                              <a:pt x="432" y="215"/>
                            </a:lnTo>
                            <a:lnTo>
                              <a:pt x="415" y="349"/>
                            </a:lnTo>
                            <a:lnTo>
                              <a:pt x="379" y="458"/>
                            </a:lnTo>
                            <a:lnTo>
                              <a:pt x="309" y="485"/>
                            </a:lnTo>
                            <a:lnTo>
                              <a:pt x="221" y="475"/>
                            </a:lnTo>
                            <a:lnTo>
                              <a:pt x="132" y="368"/>
                            </a:lnTo>
                            <a:lnTo>
                              <a:pt x="123" y="288"/>
                            </a:lnTo>
                            <a:lnTo>
                              <a:pt x="0" y="242"/>
                            </a:lnTo>
                            <a:lnTo>
                              <a:pt x="0" y="189"/>
                            </a:lnTo>
                            <a:lnTo>
                              <a:pt x="123" y="206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90" name="Freeform 29">
                        <a:extLst>
                          <a:ext uri="{FF2B5EF4-FFF2-40B4-BE49-F238E27FC236}">
                            <a16:creationId xmlns:a16="http://schemas.microsoft.com/office/drawing/2014/main" id="{F9EB3BE5-12A6-4BDB-90F9-EDDE4072B93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73" y="2253"/>
                        <a:ext cx="500" cy="828"/>
                      </a:xfrm>
                      <a:custGeom>
                        <a:avLst/>
                        <a:gdLst>
                          <a:gd name="T0" fmla="*/ 41 w 500"/>
                          <a:gd name="T1" fmla="*/ 173 h 828"/>
                          <a:gd name="T2" fmla="*/ 163 w 500"/>
                          <a:gd name="T3" fmla="*/ 35 h 828"/>
                          <a:gd name="T4" fmla="*/ 232 w 500"/>
                          <a:gd name="T5" fmla="*/ 0 h 828"/>
                          <a:gd name="T6" fmla="*/ 366 w 500"/>
                          <a:gd name="T7" fmla="*/ 5 h 828"/>
                          <a:gd name="T8" fmla="*/ 488 w 500"/>
                          <a:gd name="T9" fmla="*/ 57 h 828"/>
                          <a:gd name="T10" fmla="*/ 500 w 500"/>
                          <a:gd name="T11" fmla="*/ 126 h 828"/>
                          <a:gd name="T12" fmla="*/ 483 w 500"/>
                          <a:gd name="T13" fmla="*/ 207 h 828"/>
                          <a:gd name="T14" fmla="*/ 396 w 500"/>
                          <a:gd name="T15" fmla="*/ 281 h 828"/>
                          <a:gd name="T16" fmla="*/ 349 w 500"/>
                          <a:gd name="T17" fmla="*/ 414 h 828"/>
                          <a:gd name="T18" fmla="*/ 349 w 500"/>
                          <a:gd name="T19" fmla="*/ 552 h 828"/>
                          <a:gd name="T20" fmla="*/ 384 w 500"/>
                          <a:gd name="T21" fmla="*/ 637 h 828"/>
                          <a:gd name="T22" fmla="*/ 448 w 500"/>
                          <a:gd name="T23" fmla="*/ 695 h 828"/>
                          <a:gd name="T24" fmla="*/ 448 w 500"/>
                          <a:gd name="T25" fmla="*/ 765 h 828"/>
                          <a:gd name="T26" fmla="*/ 419 w 500"/>
                          <a:gd name="T27" fmla="*/ 800 h 828"/>
                          <a:gd name="T28" fmla="*/ 384 w 500"/>
                          <a:gd name="T29" fmla="*/ 816 h 828"/>
                          <a:gd name="T30" fmla="*/ 268 w 500"/>
                          <a:gd name="T31" fmla="*/ 828 h 828"/>
                          <a:gd name="T32" fmla="*/ 163 w 500"/>
                          <a:gd name="T33" fmla="*/ 747 h 828"/>
                          <a:gd name="T34" fmla="*/ 53 w 500"/>
                          <a:gd name="T35" fmla="*/ 574 h 828"/>
                          <a:gd name="T36" fmla="*/ 0 w 500"/>
                          <a:gd name="T37" fmla="*/ 368 h 828"/>
                          <a:gd name="T38" fmla="*/ 140 w 500"/>
                          <a:gd name="T39" fmla="*/ 436 h 828"/>
                          <a:gd name="T40" fmla="*/ 192 w 500"/>
                          <a:gd name="T41" fmla="*/ 436 h 828"/>
                          <a:gd name="T42" fmla="*/ 227 w 500"/>
                          <a:gd name="T43" fmla="*/ 396 h 828"/>
                          <a:gd name="T44" fmla="*/ 251 w 500"/>
                          <a:gd name="T45" fmla="*/ 316 h 828"/>
                          <a:gd name="T46" fmla="*/ 209 w 500"/>
                          <a:gd name="T47" fmla="*/ 293 h 828"/>
                          <a:gd name="T48" fmla="*/ 53 w 500"/>
                          <a:gd name="T49" fmla="*/ 293 h 828"/>
                          <a:gd name="T50" fmla="*/ 18 w 500"/>
                          <a:gd name="T51" fmla="*/ 293 h 828"/>
                          <a:gd name="T52" fmla="*/ 41 w 500"/>
                          <a:gd name="T53" fmla="*/ 173 h 828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500"/>
                          <a:gd name="T82" fmla="*/ 0 h 828"/>
                          <a:gd name="T83" fmla="*/ 500 w 500"/>
                          <a:gd name="T84" fmla="*/ 828 h 828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500" h="828">
                            <a:moveTo>
                              <a:pt x="41" y="173"/>
                            </a:moveTo>
                            <a:lnTo>
                              <a:pt x="163" y="35"/>
                            </a:lnTo>
                            <a:lnTo>
                              <a:pt x="232" y="0"/>
                            </a:lnTo>
                            <a:lnTo>
                              <a:pt x="366" y="5"/>
                            </a:lnTo>
                            <a:lnTo>
                              <a:pt x="488" y="57"/>
                            </a:lnTo>
                            <a:lnTo>
                              <a:pt x="500" y="126"/>
                            </a:lnTo>
                            <a:lnTo>
                              <a:pt x="483" y="207"/>
                            </a:lnTo>
                            <a:lnTo>
                              <a:pt x="396" y="281"/>
                            </a:lnTo>
                            <a:lnTo>
                              <a:pt x="349" y="414"/>
                            </a:lnTo>
                            <a:lnTo>
                              <a:pt x="349" y="552"/>
                            </a:lnTo>
                            <a:lnTo>
                              <a:pt x="384" y="637"/>
                            </a:lnTo>
                            <a:lnTo>
                              <a:pt x="448" y="695"/>
                            </a:lnTo>
                            <a:lnTo>
                              <a:pt x="448" y="765"/>
                            </a:lnTo>
                            <a:lnTo>
                              <a:pt x="419" y="800"/>
                            </a:lnTo>
                            <a:lnTo>
                              <a:pt x="384" y="816"/>
                            </a:lnTo>
                            <a:lnTo>
                              <a:pt x="268" y="828"/>
                            </a:lnTo>
                            <a:lnTo>
                              <a:pt x="163" y="747"/>
                            </a:lnTo>
                            <a:lnTo>
                              <a:pt x="53" y="574"/>
                            </a:lnTo>
                            <a:lnTo>
                              <a:pt x="0" y="368"/>
                            </a:lnTo>
                            <a:lnTo>
                              <a:pt x="140" y="436"/>
                            </a:lnTo>
                            <a:lnTo>
                              <a:pt x="192" y="436"/>
                            </a:lnTo>
                            <a:lnTo>
                              <a:pt x="227" y="396"/>
                            </a:lnTo>
                            <a:lnTo>
                              <a:pt x="251" y="316"/>
                            </a:lnTo>
                            <a:lnTo>
                              <a:pt x="209" y="293"/>
                            </a:lnTo>
                            <a:lnTo>
                              <a:pt x="53" y="293"/>
                            </a:lnTo>
                            <a:lnTo>
                              <a:pt x="18" y="293"/>
                            </a:lnTo>
                            <a:lnTo>
                              <a:pt x="41" y="173"/>
                            </a:ln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94" name="Freeform 30">
                        <a:extLst>
                          <a:ext uri="{FF2B5EF4-FFF2-40B4-BE49-F238E27FC236}">
                            <a16:creationId xmlns:a16="http://schemas.microsoft.com/office/drawing/2014/main" id="{74A5634A-6F22-4E6B-A8FC-E6C8EC1A166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50" y="2289"/>
                        <a:ext cx="265" cy="895"/>
                      </a:xfrm>
                      <a:custGeom>
                        <a:avLst/>
                        <a:gdLst>
                          <a:gd name="T0" fmla="*/ 0 w 265"/>
                          <a:gd name="T1" fmla="*/ 75 h 895"/>
                          <a:gd name="T2" fmla="*/ 29 w 265"/>
                          <a:gd name="T3" fmla="*/ 23 h 895"/>
                          <a:gd name="T4" fmla="*/ 83 w 265"/>
                          <a:gd name="T5" fmla="*/ 0 h 895"/>
                          <a:gd name="T6" fmla="*/ 135 w 265"/>
                          <a:gd name="T7" fmla="*/ 5 h 895"/>
                          <a:gd name="T8" fmla="*/ 206 w 265"/>
                          <a:gd name="T9" fmla="*/ 108 h 895"/>
                          <a:gd name="T10" fmla="*/ 265 w 265"/>
                          <a:gd name="T11" fmla="*/ 264 h 895"/>
                          <a:gd name="T12" fmla="*/ 265 w 265"/>
                          <a:gd name="T13" fmla="*/ 384 h 895"/>
                          <a:gd name="T14" fmla="*/ 241 w 265"/>
                          <a:gd name="T15" fmla="*/ 447 h 895"/>
                          <a:gd name="T16" fmla="*/ 118 w 265"/>
                          <a:gd name="T17" fmla="*/ 522 h 895"/>
                          <a:gd name="T18" fmla="*/ 83 w 265"/>
                          <a:gd name="T19" fmla="*/ 573 h 895"/>
                          <a:gd name="T20" fmla="*/ 83 w 265"/>
                          <a:gd name="T21" fmla="*/ 608 h 895"/>
                          <a:gd name="T22" fmla="*/ 123 w 265"/>
                          <a:gd name="T23" fmla="*/ 654 h 895"/>
                          <a:gd name="T24" fmla="*/ 189 w 265"/>
                          <a:gd name="T25" fmla="*/ 723 h 895"/>
                          <a:gd name="T26" fmla="*/ 224 w 265"/>
                          <a:gd name="T27" fmla="*/ 814 h 895"/>
                          <a:gd name="T28" fmla="*/ 212 w 265"/>
                          <a:gd name="T29" fmla="*/ 895 h 895"/>
                          <a:gd name="T30" fmla="*/ 177 w 265"/>
                          <a:gd name="T31" fmla="*/ 877 h 895"/>
                          <a:gd name="T32" fmla="*/ 159 w 265"/>
                          <a:gd name="T33" fmla="*/ 764 h 895"/>
                          <a:gd name="T34" fmla="*/ 101 w 265"/>
                          <a:gd name="T35" fmla="*/ 694 h 895"/>
                          <a:gd name="T36" fmla="*/ 54 w 265"/>
                          <a:gd name="T37" fmla="*/ 676 h 895"/>
                          <a:gd name="T38" fmla="*/ 29 w 265"/>
                          <a:gd name="T39" fmla="*/ 643 h 895"/>
                          <a:gd name="T40" fmla="*/ 29 w 265"/>
                          <a:gd name="T41" fmla="*/ 568 h 895"/>
                          <a:gd name="T42" fmla="*/ 64 w 265"/>
                          <a:gd name="T43" fmla="*/ 505 h 895"/>
                          <a:gd name="T44" fmla="*/ 123 w 265"/>
                          <a:gd name="T45" fmla="*/ 465 h 895"/>
                          <a:gd name="T46" fmla="*/ 212 w 265"/>
                          <a:gd name="T47" fmla="*/ 402 h 895"/>
                          <a:gd name="T48" fmla="*/ 224 w 265"/>
                          <a:gd name="T49" fmla="*/ 327 h 895"/>
                          <a:gd name="T50" fmla="*/ 177 w 265"/>
                          <a:gd name="T51" fmla="*/ 224 h 895"/>
                          <a:gd name="T52" fmla="*/ 101 w 265"/>
                          <a:gd name="T53" fmla="*/ 143 h 895"/>
                          <a:gd name="T54" fmla="*/ 0 w 265"/>
                          <a:gd name="T55" fmla="*/ 75 h 895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65"/>
                          <a:gd name="T85" fmla="*/ 0 h 895"/>
                          <a:gd name="T86" fmla="*/ 265 w 265"/>
                          <a:gd name="T87" fmla="*/ 895 h 895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65" h="895">
                            <a:moveTo>
                              <a:pt x="0" y="75"/>
                            </a:moveTo>
                            <a:lnTo>
                              <a:pt x="29" y="23"/>
                            </a:lnTo>
                            <a:lnTo>
                              <a:pt x="83" y="0"/>
                            </a:lnTo>
                            <a:lnTo>
                              <a:pt x="135" y="5"/>
                            </a:lnTo>
                            <a:lnTo>
                              <a:pt x="206" y="108"/>
                            </a:lnTo>
                            <a:lnTo>
                              <a:pt x="265" y="264"/>
                            </a:lnTo>
                            <a:lnTo>
                              <a:pt x="265" y="384"/>
                            </a:lnTo>
                            <a:lnTo>
                              <a:pt x="241" y="447"/>
                            </a:lnTo>
                            <a:lnTo>
                              <a:pt x="118" y="522"/>
                            </a:lnTo>
                            <a:lnTo>
                              <a:pt x="83" y="573"/>
                            </a:lnTo>
                            <a:lnTo>
                              <a:pt x="83" y="608"/>
                            </a:lnTo>
                            <a:lnTo>
                              <a:pt x="123" y="654"/>
                            </a:lnTo>
                            <a:lnTo>
                              <a:pt x="189" y="723"/>
                            </a:lnTo>
                            <a:lnTo>
                              <a:pt x="224" y="814"/>
                            </a:lnTo>
                            <a:lnTo>
                              <a:pt x="212" y="895"/>
                            </a:lnTo>
                            <a:lnTo>
                              <a:pt x="177" y="877"/>
                            </a:lnTo>
                            <a:lnTo>
                              <a:pt x="159" y="764"/>
                            </a:lnTo>
                            <a:lnTo>
                              <a:pt x="101" y="694"/>
                            </a:lnTo>
                            <a:lnTo>
                              <a:pt x="54" y="676"/>
                            </a:lnTo>
                            <a:lnTo>
                              <a:pt x="29" y="643"/>
                            </a:lnTo>
                            <a:lnTo>
                              <a:pt x="29" y="568"/>
                            </a:lnTo>
                            <a:lnTo>
                              <a:pt x="64" y="505"/>
                            </a:lnTo>
                            <a:lnTo>
                              <a:pt x="123" y="465"/>
                            </a:lnTo>
                            <a:lnTo>
                              <a:pt x="212" y="402"/>
                            </a:lnTo>
                            <a:lnTo>
                              <a:pt x="224" y="327"/>
                            </a:lnTo>
                            <a:lnTo>
                              <a:pt x="177" y="224"/>
                            </a:lnTo>
                            <a:lnTo>
                              <a:pt x="101" y="143"/>
                            </a:lnTo>
                            <a:lnTo>
                              <a:pt x="0" y="7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95" name="Freeform 31">
                        <a:extLst>
                          <a:ext uri="{FF2B5EF4-FFF2-40B4-BE49-F238E27FC236}">
                            <a16:creationId xmlns:a16="http://schemas.microsoft.com/office/drawing/2014/main" id="{5745761A-7B06-4B9C-BBED-6E93D8C0F74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08" y="2238"/>
                        <a:ext cx="520" cy="435"/>
                      </a:xfrm>
                      <a:custGeom>
                        <a:avLst/>
                        <a:gdLst>
                          <a:gd name="T0" fmla="*/ 398 w 520"/>
                          <a:gd name="T1" fmla="*/ 5 h 435"/>
                          <a:gd name="T2" fmla="*/ 485 w 520"/>
                          <a:gd name="T3" fmla="*/ 0 h 435"/>
                          <a:gd name="T4" fmla="*/ 520 w 520"/>
                          <a:gd name="T5" fmla="*/ 35 h 435"/>
                          <a:gd name="T6" fmla="*/ 497 w 520"/>
                          <a:gd name="T7" fmla="*/ 87 h 435"/>
                          <a:gd name="T8" fmla="*/ 428 w 520"/>
                          <a:gd name="T9" fmla="*/ 110 h 435"/>
                          <a:gd name="T10" fmla="*/ 365 w 520"/>
                          <a:gd name="T11" fmla="*/ 110 h 435"/>
                          <a:gd name="T12" fmla="*/ 272 w 520"/>
                          <a:gd name="T13" fmla="*/ 127 h 435"/>
                          <a:gd name="T14" fmla="*/ 168 w 520"/>
                          <a:gd name="T15" fmla="*/ 145 h 435"/>
                          <a:gd name="T16" fmla="*/ 87 w 520"/>
                          <a:gd name="T17" fmla="*/ 180 h 435"/>
                          <a:gd name="T18" fmla="*/ 63 w 520"/>
                          <a:gd name="T19" fmla="*/ 214 h 435"/>
                          <a:gd name="T20" fmla="*/ 70 w 520"/>
                          <a:gd name="T21" fmla="*/ 249 h 435"/>
                          <a:gd name="T22" fmla="*/ 115 w 520"/>
                          <a:gd name="T23" fmla="*/ 296 h 435"/>
                          <a:gd name="T24" fmla="*/ 202 w 520"/>
                          <a:gd name="T25" fmla="*/ 331 h 435"/>
                          <a:gd name="T26" fmla="*/ 306 w 520"/>
                          <a:gd name="T27" fmla="*/ 331 h 435"/>
                          <a:gd name="T28" fmla="*/ 382 w 520"/>
                          <a:gd name="T29" fmla="*/ 331 h 435"/>
                          <a:gd name="T30" fmla="*/ 468 w 520"/>
                          <a:gd name="T31" fmla="*/ 348 h 435"/>
                          <a:gd name="T32" fmla="*/ 450 w 520"/>
                          <a:gd name="T33" fmla="*/ 435 h 435"/>
                          <a:gd name="T34" fmla="*/ 330 w 520"/>
                          <a:gd name="T35" fmla="*/ 401 h 435"/>
                          <a:gd name="T36" fmla="*/ 290 w 520"/>
                          <a:gd name="T37" fmla="*/ 371 h 435"/>
                          <a:gd name="T38" fmla="*/ 208 w 520"/>
                          <a:gd name="T39" fmla="*/ 371 h 435"/>
                          <a:gd name="T40" fmla="*/ 70 w 520"/>
                          <a:gd name="T41" fmla="*/ 336 h 435"/>
                          <a:gd name="T42" fmla="*/ 12 w 520"/>
                          <a:gd name="T43" fmla="*/ 284 h 435"/>
                          <a:gd name="T44" fmla="*/ 0 w 520"/>
                          <a:gd name="T45" fmla="*/ 214 h 435"/>
                          <a:gd name="T46" fmla="*/ 46 w 520"/>
                          <a:gd name="T47" fmla="*/ 145 h 435"/>
                          <a:gd name="T48" fmla="*/ 202 w 520"/>
                          <a:gd name="T49" fmla="*/ 75 h 435"/>
                          <a:gd name="T50" fmla="*/ 340 w 520"/>
                          <a:gd name="T51" fmla="*/ 40 h 435"/>
                          <a:gd name="T52" fmla="*/ 398 w 520"/>
                          <a:gd name="T53" fmla="*/ 5 h 435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520"/>
                          <a:gd name="T82" fmla="*/ 0 h 435"/>
                          <a:gd name="T83" fmla="*/ 520 w 520"/>
                          <a:gd name="T84" fmla="*/ 435 h 435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520" h="435">
                            <a:moveTo>
                              <a:pt x="398" y="5"/>
                            </a:moveTo>
                            <a:lnTo>
                              <a:pt x="485" y="0"/>
                            </a:lnTo>
                            <a:lnTo>
                              <a:pt x="520" y="35"/>
                            </a:lnTo>
                            <a:lnTo>
                              <a:pt x="497" y="87"/>
                            </a:lnTo>
                            <a:lnTo>
                              <a:pt x="428" y="110"/>
                            </a:lnTo>
                            <a:lnTo>
                              <a:pt x="365" y="110"/>
                            </a:lnTo>
                            <a:lnTo>
                              <a:pt x="272" y="127"/>
                            </a:lnTo>
                            <a:lnTo>
                              <a:pt x="168" y="145"/>
                            </a:lnTo>
                            <a:lnTo>
                              <a:pt x="87" y="180"/>
                            </a:lnTo>
                            <a:lnTo>
                              <a:pt x="63" y="214"/>
                            </a:lnTo>
                            <a:lnTo>
                              <a:pt x="70" y="249"/>
                            </a:lnTo>
                            <a:lnTo>
                              <a:pt x="115" y="296"/>
                            </a:lnTo>
                            <a:lnTo>
                              <a:pt x="202" y="331"/>
                            </a:lnTo>
                            <a:lnTo>
                              <a:pt x="306" y="331"/>
                            </a:lnTo>
                            <a:lnTo>
                              <a:pt x="382" y="331"/>
                            </a:lnTo>
                            <a:lnTo>
                              <a:pt x="468" y="348"/>
                            </a:lnTo>
                            <a:lnTo>
                              <a:pt x="450" y="435"/>
                            </a:lnTo>
                            <a:lnTo>
                              <a:pt x="330" y="401"/>
                            </a:lnTo>
                            <a:lnTo>
                              <a:pt x="290" y="371"/>
                            </a:lnTo>
                            <a:lnTo>
                              <a:pt x="208" y="371"/>
                            </a:lnTo>
                            <a:lnTo>
                              <a:pt x="70" y="336"/>
                            </a:lnTo>
                            <a:lnTo>
                              <a:pt x="12" y="284"/>
                            </a:lnTo>
                            <a:lnTo>
                              <a:pt x="0" y="214"/>
                            </a:lnTo>
                            <a:lnTo>
                              <a:pt x="46" y="145"/>
                            </a:lnTo>
                            <a:lnTo>
                              <a:pt x="202" y="75"/>
                            </a:lnTo>
                            <a:lnTo>
                              <a:pt x="340" y="40"/>
                            </a:lnTo>
                            <a:lnTo>
                              <a:pt x="398" y="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96" name="Freeform 32">
                        <a:extLst>
                          <a:ext uri="{FF2B5EF4-FFF2-40B4-BE49-F238E27FC236}">
                            <a16:creationId xmlns:a16="http://schemas.microsoft.com/office/drawing/2014/main" id="{6398083F-1538-47B8-AD00-F320D469D5E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82" y="2923"/>
                        <a:ext cx="383" cy="1160"/>
                      </a:xfrm>
                      <a:custGeom>
                        <a:avLst/>
                        <a:gdLst>
                          <a:gd name="T0" fmla="*/ 0 w 383"/>
                          <a:gd name="T1" fmla="*/ 0 h 1160"/>
                          <a:gd name="T2" fmla="*/ 99 w 383"/>
                          <a:gd name="T3" fmla="*/ 17 h 1160"/>
                          <a:gd name="T4" fmla="*/ 151 w 383"/>
                          <a:gd name="T5" fmla="*/ 103 h 1160"/>
                          <a:gd name="T6" fmla="*/ 203 w 383"/>
                          <a:gd name="T7" fmla="*/ 257 h 1160"/>
                          <a:gd name="T8" fmla="*/ 226 w 383"/>
                          <a:gd name="T9" fmla="*/ 451 h 1160"/>
                          <a:gd name="T10" fmla="*/ 226 w 383"/>
                          <a:gd name="T11" fmla="*/ 560 h 1160"/>
                          <a:gd name="T12" fmla="*/ 191 w 383"/>
                          <a:gd name="T13" fmla="*/ 696 h 1160"/>
                          <a:gd name="T14" fmla="*/ 134 w 383"/>
                          <a:gd name="T15" fmla="*/ 885 h 1160"/>
                          <a:gd name="T16" fmla="*/ 122 w 383"/>
                          <a:gd name="T17" fmla="*/ 937 h 1160"/>
                          <a:gd name="T18" fmla="*/ 139 w 383"/>
                          <a:gd name="T19" fmla="*/ 965 h 1160"/>
                          <a:gd name="T20" fmla="*/ 261 w 383"/>
                          <a:gd name="T21" fmla="*/ 1006 h 1160"/>
                          <a:gd name="T22" fmla="*/ 383 w 383"/>
                          <a:gd name="T23" fmla="*/ 1086 h 1160"/>
                          <a:gd name="T24" fmla="*/ 378 w 383"/>
                          <a:gd name="T25" fmla="*/ 1119 h 1160"/>
                          <a:gd name="T26" fmla="*/ 290 w 383"/>
                          <a:gd name="T27" fmla="*/ 1160 h 1160"/>
                          <a:gd name="T28" fmla="*/ 256 w 383"/>
                          <a:gd name="T29" fmla="*/ 1142 h 1160"/>
                          <a:gd name="T30" fmla="*/ 191 w 383"/>
                          <a:gd name="T31" fmla="*/ 1057 h 1160"/>
                          <a:gd name="T32" fmla="*/ 116 w 383"/>
                          <a:gd name="T33" fmla="*/ 1016 h 1160"/>
                          <a:gd name="T34" fmla="*/ 34 w 383"/>
                          <a:gd name="T35" fmla="*/ 988 h 1160"/>
                          <a:gd name="T36" fmla="*/ 29 w 383"/>
                          <a:gd name="T37" fmla="*/ 948 h 1160"/>
                          <a:gd name="T38" fmla="*/ 52 w 383"/>
                          <a:gd name="T39" fmla="*/ 868 h 1160"/>
                          <a:gd name="T40" fmla="*/ 116 w 383"/>
                          <a:gd name="T41" fmla="*/ 743 h 1160"/>
                          <a:gd name="T42" fmla="*/ 156 w 383"/>
                          <a:gd name="T43" fmla="*/ 594 h 1160"/>
                          <a:gd name="T44" fmla="*/ 156 w 383"/>
                          <a:gd name="T45" fmla="*/ 423 h 1160"/>
                          <a:gd name="T46" fmla="*/ 122 w 383"/>
                          <a:gd name="T47" fmla="*/ 274 h 1160"/>
                          <a:gd name="T48" fmla="*/ 47 w 383"/>
                          <a:gd name="T49" fmla="*/ 136 h 1160"/>
                          <a:gd name="T50" fmla="*/ 12 w 383"/>
                          <a:gd name="T51" fmla="*/ 63 h 1160"/>
                          <a:gd name="T52" fmla="*/ 0 w 383"/>
                          <a:gd name="T53" fmla="*/ 0 h 1160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383"/>
                          <a:gd name="T82" fmla="*/ 0 h 1160"/>
                          <a:gd name="T83" fmla="*/ 383 w 383"/>
                          <a:gd name="T84" fmla="*/ 1160 h 1160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383" h="1160">
                            <a:moveTo>
                              <a:pt x="0" y="0"/>
                            </a:moveTo>
                            <a:lnTo>
                              <a:pt x="99" y="17"/>
                            </a:lnTo>
                            <a:lnTo>
                              <a:pt x="151" y="103"/>
                            </a:lnTo>
                            <a:lnTo>
                              <a:pt x="203" y="257"/>
                            </a:lnTo>
                            <a:lnTo>
                              <a:pt x="226" y="451"/>
                            </a:lnTo>
                            <a:lnTo>
                              <a:pt x="226" y="560"/>
                            </a:lnTo>
                            <a:lnTo>
                              <a:pt x="191" y="696"/>
                            </a:lnTo>
                            <a:lnTo>
                              <a:pt x="134" y="885"/>
                            </a:lnTo>
                            <a:lnTo>
                              <a:pt x="122" y="937"/>
                            </a:lnTo>
                            <a:lnTo>
                              <a:pt x="139" y="965"/>
                            </a:lnTo>
                            <a:lnTo>
                              <a:pt x="261" y="1006"/>
                            </a:lnTo>
                            <a:lnTo>
                              <a:pt x="383" y="1086"/>
                            </a:lnTo>
                            <a:lnTo>
                              <a:pt x="378" y="1119"/>
                            </a:lnTo>
                            <a:lnTo>
                              <a:pt x="290" y="1160"/>
                            </a:lnTo>
                            <a:lnTo>
                              <a:pt x="256" y="1142"/>
                            </a:lnTo>
                            <a:lnTo>
                              <a:pt x="191" y="1057"/>
                            </a:lnTo>
                            <a:lnTo>
                              <a:pt x="116" y="1016"/>
                            </a:lnTo>
                            <a:lnTo>
                              <a:pt x="34" y="988"/>
                            </a:lnTo>
                            <a:lnTo>
                              <a:pt x="29" y="948"/>
                            </a:lnTo>
                            <a:lnTo>
                              <a:pt x="52" y="868"/>
                            </a:lnTo>
                            <a:lnTo>
                              <a:pt x="116" y="743"/>
                            </a:lnTo>
                            <a:lnTo>
                              <a:pt x="156" y="594"/>
                            </a:lnTo>
                            <a:lnTo>
                              <a:pt x="156" y="423"/>
                            </a:lnTo>
                            <a:lnTo>
                              <a:pt x="122" y="274"/>
                            </a:lnTo>
                            <a:lnTo>
                              <a:pt x="47" y="136"/>
                            </a:lnTo>
                            <a:lnTo>
                              <a:pt x="12" y="6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97" name="Freeform 33">
                        <a:extLst>
                          <a:ext uri="{FF2B5EF4-FFF2-40B4-BE49-F238E27FC236}">
                            <a16:creationId xmlns:a16="http://schemas.microsoft.com/office/drawing/2014/main" id="{DF5DA2C6-8437-46DB-B0B0-69E8870B1A1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43" y="2919"/>
                        <a:ext cx="461" cy="1027"/>
                      </a:xfrm>
                      <a:custGeom>
                        <a:avLst/>
                        <a:gdLst>
                          <a:gd name="T0" fmla="*/ 421 w 461"/>
                          <a:gd name="T1" fmla="*/ 0 h 1027"/>
                          <a:gd name="T2" fmla="*/ 449 w 461"/>
                          <a:gd name="T3" fmla="*/ 22 h 1027"/>
                          <a:gd name="T4" fmla="*/ 461 w 461"/>
                          <a:gd name="T5" fmla="*/ 91 h 1027"/>
                          <a:gd name="T6" fmla="*/ 439 w 461"/>
                          <a:gd name="T7" fmla="*/ 159 h 1027"/>
                          <a:gd name="T8" fmla="*/ 380 w 461"/>
                          <a:gd name="T9" fmla="*/ 245 h 1027"/>
                          <a:gd name="T10" fmla="*/ 315 w 461"/>
                          <a:gd name="T11" fmla="*/ 348 h 1027"/>
                          <a:gd name="T12" fmla="*/ 293 w 461"/>
                          <a:gd name="T13" fmla="*/ 462 h 1027"/>
                          <a:gd name="T14" fmla="*/ 310 w 461"/>
                          <a:gd name="T15" fmla="*/ 645 h 1027"/>
                          <a:gd name="T16" fmla="*/ 350 w 461"/>
                          <a:gd name="T17" fmla="*/ 868 h 1027"/>
                          <a:gd name="T18" fmla="*/ 380 w 461"/>
                          <a:gd name="T19" fmla="*/ 959 h 1027"/>
                          <a:gd name="T20" fmla="*/ 368 w 461"/>
                          <a:gd name="T21" fmla="*/ 987 h 1027"/>
                          <a:gd name="T22" fmla="*/ 298 w 461"/>
                          <a:gd name="T23" fmla="*/ 992 h 1027"/>
                          <a:gd name="T24" fmla="*/ 211 w 461"/>
                          <a:gd name="T25" fmla="*/ 969 h 1027"/>
                          <a:gd name="T26" fmla="*/ 134 w 461"/>
                          <a:gd name="T27" fmla="*/ 1004 h 1027"/>
                          <a:gd name="T28" fmla="*/ 87 w 461"/>
                          <a:gd name="T29" fmla="*/ 1027 h 1027"/>
                          <a:gd name="T30" fmla="*/ 53 w 461"/>
                          <a:gd name="T31" fmla="*/ 1022 h 1027"/>
                          <a:gd name="T32" fmla="*/ 0 w 461"/>
                          <a:gd name="T33" fmla="*/ 959 h 1027"/>
                          <a:gd name="T34" fmla="*/ 53 w 461"/>
                          <a:gd name="T35" fmla="*/ 936 h 1027"/>
                          <a:gd name="T36" fmla="*/ 187 w 461"/>
                          <a:gd name="T37" fmla="*/ 908 h 1027"/>
                          <a:gd name="T38" fmla="*/ 263 w 461"/>
                          <a:gd name="T39" fmla="*/ 936 h 1027"/>
                          <a:gd name="T40" fmla="*/ 315 w 461"/>
                          <a:gd name="T41" fmla="*/ 936 h 1027"/>
                          <a:gd name="T42" fmla="*/ 310 w 461"/>
                          <a:gd name="T43" fmla="*/ 890 h 1027"/>
                          <a:gd name="T44" fmla="*/ 258 w 461"/>
                          <a:gd name="T45" fmla="*/ 616 h 1027"/>
                          <a:gd name="T46" fmla="*/ 222 w 461"/>
                          <a:gd name="T47" fmla="*/ 456 h 1027"/>
                          <a:gd name="T48" fmla="*/ 228 w 461"/>
                          <a:gd name="T49" fmla="*/ 376 h 1027"/>
                          <a:gd name="T50" fmla="*/ 280 w 461"/>
                          <a:gd name="T51" fmla="*/ 227 h 1027"/>
                          <a:gd name="T52" fmla="*/ 333 w 461"/>
                          <a:gd name="T53" fmla="*/ 91 h 1027"/>
                          <a:gd name="T54" fmla="*/ 421 w 461"/>
                          <a:gd name="T55" fmla="*/ 0 h 1027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461"/>
                          <a:gd name="T85" fmla="*/ 0 h 1027"/>
                          <a:gd name="T86" fmla="*/ 461 w 461"/>
                          <a:gd name="T87" fmla="*/ 1027 h 1027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461" h="1027">
                            <a:moveTo>
                              <a:pt x="421" y="0"/>
                            </a:moveTo>
                            <a:lnTo>
                              <a:pt x="449" y="22"/>
                            </a:lnTo>
                            <a:lnTo>
                              <a:pt x="461" y="91"/>
                            </a:lnTo>
                            <a:lnTo>
                              <a:pt x="439" y="159"/>
                            </a:lnTo>
                            <a:lnTo>
                              <a:pt x="380" y="245"/>
                            </a:lnTo>
                            <a:lnTo>
                              <a:pt x="315" y="348"/>
                            </a:lnTo>
                            <a:lnTo>
                              <a:pt x="293" y="462"/>
                            </a:lnTo>
                            <a:lnTo>
                              <a:pt x="310" y="645"/>
                            </a:lnTo>
                            <a:lnTo>
                              <a:pt x="350" y="868"/>
                            </a:lnTo>
                            <a:lnTo>
                              <a:pt x="380" y="959"/>
                            </a:lnTo>
                            <a:lnTo>
                              <a:pt x="368" y="987"/>
                            </a:lnTo>
                            <a:lnTo>
                              <a:pt x="298" y="992"/>
                            </a:lnTo>
                            <a:lnTo>
                              <a:pt x="211" y="969"/>
                            </a:lnTo>
                            <a:lnTo>
                              <a:pt x="134" y="1004"/>
                            </a:lnTo>
                            <a:lnTo>
                              <a:pt x="87" y="1027"/>
                            </a:lnTo>
                            <a:lnTo>
                              <a:pt x="53" y="1022"/>
                            </a:lnTo>
                            <a:lnTo>
                              <a:pt x="0" y="959"/>
                            </a:lnTo>
                            <a:lnTo>
                              <a:pt x="53" y="936"/>
                            </a:lnTo>
                            <a:lnTo>
                              <a:pt x="187" y="908"/>
                            </a:lnTo>
                            <a:lnTo>
                              <a:pt x="263" y="936"/>
                            </a:lnTo>
                            <a:lnTo>
                              <a:pt x="315" y="936"/>
                            </a:lnTo>
                            <a:lnTo>
                              <a:pt x="310" y="890"/>
                            </a:lnTo>
                            <a:lnTo>
                              <a:pt x="258" y="616"/>
                            </a:lnTo>
                            <a:lnTo>
                              <a:pt x="222" y="456"/>
                            </a:lnTo>
                            <a:lnTo>
                              <a:pt x="228" y="376"/>
                            </a:lnTo>
                            <a:lnTo>
                              <a:pt x="280" y="227"/>
                            </a:lnTo>
                            <a:lnTo>
                              <a:pt x="333" y="91"/>
                            </a:lnTo>
                            <a:lnTo>
                              <a:pt x="421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</p:grpSp>
                <p:sp>
                  <p:nvSpPr>
                    <p:cNvPr id="1282" name="Freeform 34">
                      <a:extLst>
                        <a:ext uri="{FF2B5EF4-FFF2-40B4-BE49-F238E27FC236}">
                          <a16:creationId xmlns:a16="http://schemas.microsoft.com/office/drawing/2014/main" id="{18D926FA-D1D2-419F-A447-A853BBBCBA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26" y="1540"/>
                      <a:ext cx="827" cy="563"/>
                    </a:xfrm>
                    <a:custGeom>
                      <a:avLst/>
                      <a:gdLst>
                        <a:gd name="T0" fmla="*/ 0 w 827"/>
                        <a:gd name="T1" fmla="*/ 139 h 563"/>
                        <a:gd name="T2" fmla="*/ 108 w 827"/>
                        <a:gd name="T3" fmla="*/ 18 h 563"/>
                        <a:gd name="T4" fmla="*/ 160 w 827"/>
                        <a:gd name="T5" fmla="*/ 75 h 563"/>
                        <a:gd name="T6" fmla="*/ 213 w 827"/>
                        <a:gd name="T7" fmla="*/ 110 h 563"/>
                        <a:gd name="T8" fmla="*/ 269 w 827"/>
                        <a:gd name="T9" fmla="*/ 110 h 563"/>
                        <a:gd name="T10" fmla="*/ 327 w 827"/>
                        <a:gd name="T11" fmla="*/ 52 h 563"/>
                        <a:gd name="T12" fmla="*/ 396 w 827"/>
                        <a:gd name="T13" fmla="*/ 5 h 563"/>
                        <a:gd name="T14" fmla="*/ 477 w 827"/>
                        <a:gd name="T15" fmla="*/ 0 h 563"/>
                        <a:gd name="T16" fmla="*/ 563 w 827"/>
                        <a:gd name="T17" fmla="*/ 35 h 563"/>
                        <a:gd name="T18" fmla="*/ 620 w 827"/>
                        <a:gd name="T19" fmla="*/ 87 h 563"/>
                        <a:gd name="T20" fmla="*/ 648 w 827"/>
                        <a:gd name="T21" fmla="*/ 157 h 563"/>
                        <a:gd name="T22" fmla="*/ 654 w 827"/>
                        <a:gd name="T23" fmla="*/ 249 h 563"/>
                        <a:gd name="T24" fmla="*/ 671 w 827"/>
                        <a:gd name="T25" fmla="*/ 331 h 563"/>
                        <a:gd name="T26" fmla="*/ 718 w 827"/>
                        <a:gd name="T27" fmla="*/ 371 h 563"/>
                        <a:gd name="T28" fmla="*/ 774 w 827"/>
                        <a:gd name="T29" fmla="*/ 389 h 563"/>
                        <a:gd name="T30" fmla="*/ 827 w 827"/>
                        <a:gd name="T31" fmla="*/ 401 h 563"/>
                        <a:gd name="T32" fmla="*/ 786 w 827"/>
                        <a:gd name="T33" fmla="*/ 563 h 563"/>
                        <a:gd name="T34" fmla="*/ 654 w 827"/>
                        <a:gd name="T35" fmla="*/ 540 h 563"/>
                        <a:gd name="T36" fmla="*/ 517 w 827"/>
                        <a:gd name="T37" fmla="*/ 493 h 563"/>
                        <a:gd name="T38" fmla="*/ 407 w 827"/>
                        <a:gd name="T39" fmla="*/ 441 h 563"/>
                        <a:gd name="T40" fmla="*/ 286 w 827"/>
                        <a:gd name="T41" fmla="*/ 389 h 563"/>
                        <a:gd name="T42" fmla="*/ 160 w 827"/>
                        <a:gd name="T43" fmla="*/ 331 h 563"/>
                        <a:gd name="T44" fmla="*/ 57 w 827"/>
                        <a:gd name="T45" fmla="*/ 209 h 563"/>
                        <a:gd name="T46" fmla="*/ 0 w 827"/>
                        <a:gd name="T47" fmla="*/ 139 h 563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827"/>
                        <a:gd name="T73" fmla="*/ 0 h 563"/>
                        <a:gd name="T74" fmla="*/ 827 w 827"/>
                        <a:gd name="T75" fmla="*/ 563 h 563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827" h="563">
                          <a:moveTo>
                            <a:pt x="0" y="139"/>
                          </a:moveTo>
                          <a:lnTo>
                            <a:pt x="108" y="18"/>
                          </a:lnTo>
                          <a:lnTo>
                            <a:pt x="160" y="75"/>
                          </a:lnTo>
                          <a:lnTo>
                            <a:pt x="213" y="110"/>
                          </a:lnTo>
                          <a:lnTo>
                            <a:pt x="269" y="110"/>
                          </a:lnTo>
                          <a:lnTo>
                            <a:pt x="327" y="52"/>
                          </a:lnTo>
                          <a:lnTo>
                            <a:pt x="396" y="5"/>
                          </a:lnTo>
                          <a:lnTo>
                            <a:pt x="477" y="0"/>
                          </a:lnTo>
                          <a:lnTo>
                            <a:pt x="563" y="35"/>
                          </a:lnTo>
                          <a:lnTo>
                            <a:pt x="620" y="87"/>
                          </a:lnTo>
                          <a:lnTo>
                            <a:pt x="648" y="157"/>
                          </a:lnTo>
                          <a:lnTo>
                            <a:pt x="654" y="249"/>
                          </a:lnTo>
                          <a:lnTo>
                            <a:pt x="671" y="331"/>
                          </a:lnTo>
                          <a:lnTo>
                            <a:pt x="718" y="371"/>
                          </a:lnTo>
                          <a:lnTo>
                            <a:pt x="774" y="389"/>
                          </a:lnTo>
                          <a:lnTo>
                            <a:pt x="827" y="401"/>
                          </a:lnTo>
                          <a:lnTo>
                            <a:pt x="786" y="563"/>
                          </a:lnTo>
                          <a:lnTo>
                            <a:pt x="654" y="540"/>
                          </a:lnTo>
                          <a:lnTo>
                            <a:pt x="517" y="493"/>
                          </a:lnTo>
                          <a:lnTo>
                            <a:pt x="407" y="441"/>
                          </a:lnTo>
                          <a:lnTo>
                            <a:pt x="286" y="389"/>
                          </a:lnTo>
                          <a:lnTo>
                            <a:pt x="160" y="331"/>
                          </a:lnTo>
                          <a:lnTo>
                            <a:pt x="57" y="209"/>
                          </a:lnTo>
                          <a:lnTo>
                            <a:pt x="0" y="139"/>
                          </a:lnTo>
                          <a:close/>
                        </a:path>
                      </a:pathLst>
                    </a:custGeom>
                    <a:solidFill>
                      <a:srgbClr val="063DE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283" name="Freeform 35">
                      <a:extLst>
                        <a:ext uri="{FF2B5EF4-FFF2-40B4-BE49-F238E27FC236}">
                          <a16:creationId xmlns:a16="http://schemas.microsoft.com/office/drawing/2014/main" id="{0AE6FED1-3B3E-4517-8664-B89679EF08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4" y="1513"/>
                      <a:ext cx="856" cy="606"/>
                    </a:xfrm>
                    <a:custGeom>
                      <a:avLst/>
                      <a:gdLst>
                        <a:gd name="T0" fmla="*/ 75 w 856"/>
                        <a:gd name="T1" fmla="*/ 266 h 606"/>
                        <a:gd name="T2" fmla="*/ 172 w 856"/>
                        <a:gd name="T3" fmla="*/ 363 h 606"/>
                        <a:gd name="T4" fmla="*/ 304 w 856"/>
                        <a:gd name="T5" fmla="*/ 428 h 606"/>
                        <a:gd name="T6" fmla="*/ 489 w 856"/>
                        <a:gd name="T7" fmla="*/ 513 h 606"/>
                        <a:gd name="T8" fmla="*/ 615 w 856"/>
                        <a:gd name="T9" fmla="*/ 566 h 606"/>
                        <a:gd name="T10" fmla="*/ 816 w 856"/>
                        <a:gd name="T11" fmla="*/ 606 h 606"/>
                        <a:gd name="T12" fmla="*/ 856 w 856"/>
                        <a:gd name="T13" fmla="*/ 393 h 606"/>
                        <a:gd name="T14" fmla="*/ 804 w 856"/>
                        <a:gd name="T15" fmla="*/ 393 h 606"/>
                        <a:gd name="T16" fmla="*/ 753 w 856"/>
                        <a:gd name="T17" fmla="*/ 363 h 606"/>
                        <a:gd name="T18" fmla="*/ 695 w 856"/>
                        <a:gd name="T19" fmla="*/ 323 h 606"/>
                        <a:gd name="T20" fmla="*/ 695 w 856"/>
                        <a:gd name="T21" fmla="*/ 243 h 606"/>
                        <a:gd name="T22" fmla="*/ 660 w 856"/>
                        <a:gd name="T23" fmla="*/ 116 h 606"/>
                        <a:gd name="T24" fmla="*/ 597 w 856"/>
                        <a:gd name="T25" fmla="*/ 46 h 606"/>
                        <a:gd name="T26" fmla="*/ 505 w 856"/>
                        <a:gd name="T27" fmla="*/ 0 h 606"/>
                        <a:gd name="T28" fmla="*/ 391 w 856"/>
                        <a:gd name="T29" fmla="*/ 12 h 606"/>
                        <a:gd name="T30" fmla="*/ 321 w 856"/>
                        <a:gd name="T31" fmla="*/ 53 h 606"/>
                        <a:gd name="T32" fmla="*/ 286 w 856"/>
                        <a:gd name="T33" fmla="*/ 98 h 606"/>
                        <a:gd name="T34" fmla="*/ 253 w 856"/>
                        <a:gd name="T35" fmla="*/ 121 h 606"/>
                        <a:gd name="T36" fmla="*/ 218 w 856"/>
                        <a:gd name="T37" fmla="*/ 116 h 606"/>
                        <a:gd name="T38" fmla="*/ 166 w 856"/>
                        <a:gd name="T39" fmla="*/ 63 h 606"/>
                        <a:gd name="T40" fmla="*/ 132 w 856"/>
                        <a:gd name="T41" fmla="*/ 0 h 606"/>
                        <a:gd name="T42" fmla="*/ 103 w 856"/>
                        <a:gd name="T43" fmla="*/ 30 h 606"/>
                        <a:gd name="T44" fmla="*/ 0 w 856"/>
                        <a:gd name="T45" fmla="*/ 150 h 606"/>
                        <a:gd name="T46" fmla="*/ 5 w 856"/>
                        <a:gd name="T47" fmla="*/ 178 h 606"/>
                        <a:gd name="T48" fmla="*/ 17 w 856"/>
                        <a:gd name="T49" fmla="*/ 191 h 606"/>
                        <a:gd name="T50" fmla="*/ 120 w 856"/>
                        <a:gd name="T51" fmla="*/ 81 h 606"/>
                        <a:gd name="T52" fmla="*/ 172 w 856"/>
                        <a:gd name="T53" fmla="*/ 133 h 606"/>
                        <a:gd name="T54" fmla="*/ 206 w 856"/>
                        <a:gd name="T55" fmla="*/ 168 h 606"/>
                        <a:gd name="T56" fmla="*/ 253 w 856"/>
                        <a:gd name="T57" fmla="*/ 168 h 606"/>
                        <a:gd name="T58" fmla="*/ 286 w 856"/>
                        <a:gd name="T59" fmla="*/ 156 h 606"/>
                        <a:gd name="T60" fmla="*/ 339 w 856"/>
                        <a:gd name="T61" fmla="*/ 116 h 606"/>
                        <a:gd name="T62" fmla="*/ 367 w 856"/>
                        <a:gd name="T63" fmla="*/ 70 h 606"/>
                        <a:gd name="T64" fmla="*/ 442 w 856"/>
                        <a:gd name="T65" fmla="*/ 46 h 606"/>
                        <a:gd name="T66" fmla="*/ 505 w 856"/>
                        <a:gd name="T67" fmla="*/ 53 h 606"/>
                        <a:gd name="T68" fmla="*/ 562 w 856"/>
                        <a:gd name="T69" fmla="*/ 87 h 606"/>
                        <a:gd name="T70" fmla="*/ 615 w 856"/>
                        <a:gd name="T71" fmla="*/ 138 h 606"/>
                        <a:gd name="T72" fmla="*/ 643 w 856"/>
                        <a:gd name="T73" fmla="*/ 203 h 606"/>
                        <a:gd name="T74" fmla="*/ 643 w 856"/>
                        <a:gd name="T75" fmla="*/ 260 h 606"/>
                        <a:gd name="T76" fmla="*/ 643 w 856"/>
                        <a:gd name="T77" fmla="*/ 323 h 606"/>
                        <a:gd name="T78" fmla="*/ 666 w 856"/>
                        <a:gd name="T79" fmla="*/ 375 h 606"/>
                        <a:gd name="T80" fmla="*/ 730 w 856"/>
                        <a:gd name="T81" fmla="*/ 410 h 606"/>
                        <a:gd name="T82" fmla="*/ 804 w 856"/>
                        <a:gd name="T83" fmla="*/ 444 h 606"/>
                        <a:gd name="T84" fmla="*/ 770 w 856"/>
                        <a:gd name="T85" fmla="*/ 554 h 606"/>
                        <a:gd name="T86" fmla="*/ 580 w 856"/>
                        <a:gd name="T87" fmla="*/ 503 h 606"/>
                        <a:gd name="T88" fmla="*/ 454 w 856"/>
                        <a:gd name="T89" fmla="*/ 450 h 606"/>
                        <a:gd name="T90" fmla="*/ 339 w 856"/>
                        <a:gd name="T91" fmla="*/ 416 h 606"/>
                        <a:gd name="T92" fmla="*/ 241 w 856"/>
                        <a:gd name="T93" fmla="*/ 363 h 606"/>
                        <a:gd name="T94" fmla="*/ 120 w 856"/>
                        <a:gd name="T95" fmla="*/ 266 h 606"/>
                        <a:gd name="T96" fmla="*/ 34 w 856"/>
                        <a:gd name="T97" fmla="*/ 173 h 606"/>
                        <a:gd name="T98" fmla="*/ 22 w 856"/>
                        <a:gd name="T99" fmla="*/ 185 h 606"/>
                        <a:gd name="T100" fmla="*/ 75 w 856"/>
                        <a:gd name="T101" fmla="*/ 266 h 60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856"/>
                        <a:gd name="T154" fmla="*/ 0 h 606"/>
                        <a:gd name="T155" fmla="*/ 856 w 856"/>
                        <a:gd name="T156" fmla="*/ 606 h 606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856" h="606">
                          <a:moveTo>
                            <a:pt x="75" y="266"/>
                          </a:moveTo>
                          <a:lnTo>
                            <a:pt x="172" y="363"/>
                          </a:lnTo>
                          <a:lnTo>
                            <a:pt x="304" y="428"/>
                          </a:lnTo>
                          <a:lnTo>
                            <a:pt x="489" y="513"/>
                          </a:lnTo>
                          <a:lnTo>
                            <a:pt x="615" y="566"/>
                          </a:lnTo>
                          <a:lnTo>
                            <a:pt x="816" y="606"/>
                          </a:lnTo>
                          <a:lnTo>
                            <a:pt x="856" y="393"/>
                          </a:lnTo>
                          <a:lnTo>
                            <a:pt x="804" y="393"/>
                          </a:lnTo>
                          <a:lnTo>
                            <a:pt x="753" y="363"/>
                          </a:lnTo>
                          <a:lnTo>
                            <a:pt x="695" y="323"/>
                          </a:lnTo>
                          <a:lnTo>
                            <a:pt x="695" y="243"/>
                          </a:lnTo>
                          <a:lnTo>
                            <a:pt x="660" y="116"/>
                          </a:lnTo>
                          <a:lnTo>
                            <a:pt x="597" y="46"/>
                          </a:lnTo>
                          <a:lnTo>
                            <a:pt x="505" y="0"/>
                          </a:lnTo>
                          <a:lnTo>
                            <a:pt x="391" y="12"/>
                          </a:lnTo>
                          <a:lnTo>
                            <a:pt x="321" y="53"/>
                          </a:lnTo>
                          <a:lnTo>
                            <a:pt x="286" y="98"/>
                          </a:lnTo>
                          <a:lnTo>
                            <a:pt x="253" y="121"/>
                          </a:lnTo>
                          <a:lnTo>
                            <a:pt x="218" y="116"/>
                          </a:lnTo>
                          <a:lnTo>
                            <a:pt x="166" y="63"/>
                          </a:lnTo>
                          <a:lnTo>
                            <a:pt x="132" y="0"/>
                          </a:lnTo>
                          <a:lnTo>
                            <a:pt x="103" y="30"/>
                          </a:lnTo>
                          <a:lnTo>
                            <a:pt x="0" y="150"/>
                          </a:lnTo>
                          <a:lnTo>
                            <a:pt x="5" y="178"/>
                          </a:lnTo>
                          <a:lnTo>
                            <a:pt x="17" y="191"/>
                          </a:lnTo>
                          <a:lnTo>
                            <a:pt x="120" y="81"/>
                          </a:lnTo>
                          <a:lnTo>
                            <a:pt x="172" y="133"/>
                          </a:lnTo>
                          <a:lnTo>
                            <a:pt x="206" y="168"/>
                          </a:lnTo>
                          <a:lnTo>
                            <a:pt x="253" y="168"/>
                          </a:lnTo>
                          <a:lnTo>
                            <a:pt x="286" y="156"/>
                          </a:lnTo>
                          <a:lnTo>
                            <a:pt x="339" y="116"/>
                          </a:lnTo>
                          <a:lnTo>
                            <a:pt x="367" y="70"/>
                          </a:lnTo>
                          <a:lnTo>
                            <a:pt x="442" y="46"/>
                          </a:lnTo>
                          <a:lnTo>
                            <a:pt x="505" y="53"/>
                          </a:lnTo>
                          <a:lnTo>
                            <a:pt x="562" y="87"/>
                          </a:lnTo>
                          <a:lnTo>
                            <a:pt x="615" y="138"/>
                          </a:lnTo>
                          <a:lnTo>
                            <a:pt x="643" y="203"/>
                          </a:lnTo>
                          <a:lnTo>
                            <a:pt x="643" y="260"/>
                          </a:lnTo>
                          <a:lnTo>
                            <a:pt x="643" y="323"/>
                          </a:lnTo>
                          <a:lnTo>
                            <a:pt x="666" y="375"/>
                          </a:lnTo>
                          <a:lnTo>
                            <a:pt x="730" y="410"/>
                          </a:lnTo>
                          <a:lnTo>
                            <a:pt x="804" y="444"/>
                          </a:lnTo>
                          <a:lnTo>
                            <a:pt x="770" y="554"/>
                          </a:lnTo>
                          <a:lnTo>
                            <a:pt x="580" y="503"/>
                          </a:lnTo>
                          <a:lnTo>
                            <a:pt x="454" y="450"/>
                          </a:lnTo>
                          <a:lnTo>
                            <a:pt x="339" y="416"/>
                          </a:lnTo>
                          <a:lnTo>
                            <a:pt x="241" y="363"/>
                          </a:lnTo>
                          <a:lnTo>
                            <a:pt x="120" y="266"/>
                          </a:lnTo>
                          <a:lnTo>
                            <a:pt x="34" y="173"/>
                          </a:lnTo>
                          <a:lnTo>
                            <a:pt x="22" y="185"/>
                          </a:lnTo>
                          <a:lnTo>
                            <a:pt x="75" y="266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284" name="Oval 36">
                      <a:extLst>
                        <a:ext uri="{FF2B5EF4-FFF2-40B4-BE49-F238E27FC236}">
                          <a16:creationId xmlns:a16="http://schemas.microsoft.com/office/drawing/2014/main" id="{35E52B67-5152-4B87-99E8-D61B37E9F7A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91" y="1887"/>
                      <a:ext cx="141" cy="5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85" name="Oval 37">
                      <a:extLst>
                        <a:ext uri="{FF2B5EF4-FFF2-40B4-BE49-F238E27FC236}">
                          <a16:creationId xmlns:a16="http://schemas.microsoft.com/office/drawing/2014/main" id="{4BF013F3-D257-48FA-861C-6FE804A93B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810" y="1913"/>
                      <a:ext cx="81" cy="1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86" name="Oval 38">
                      <a:extLst>
                        <a:ext uri="{FF2B5EF4-FFF2-40B4-BE49-F238E27FC236}">
                          <a16:creationId xmlns:a16="http://schemas.microsoft.com/office/drawing/2014/main" id="{0BB16DE5-9B08-4877-B5F8-390A44BBAA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41" y="1887"/>
                      <a:ext cx="141" cy="5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87" name="Oval 39">
                      <a:extLst>
                        <a:ext uri="{FF2B5EF4-FFF2-40B4-BE49-F238E27FC236}">
                          <a16:creationId xmlns:a16="http://schemas.microsoft.com/office/drawing/2014/main" id="{C2128AD6-F3AE-4D70-ABE5-4FC44E1B27E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60" y="1913"/>
                      <a:ext cx="81" cy="1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88" name="Oval 40">
                      <a:extLst>
                        <a:ext uri="{FF2B5EF4-FFF2-40B4-BE49-F238E27FC236}">
                          <a16:creationId xmlns:a16="http://schemas.microsoft.com/office/drawing/2014/main" id="{A20D84CE-5A00-4E36-9595-F90F37B2C4B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87" y="2089"/>
                      <a:ext cx="198" cy="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 dirty="0"/>
                    </a:p>
                  </p:txBody>
                </p:sp>
              </p:grpSp>
            </p:grpSp>
            <p:grpSp>
              <p:nvGrpSpPr>
                <p:cNvPr id="492" name="Group 491">
                  <a:extLst>
                    <a:ext uri="{FF2B5EF4-FFF2-40B4-BE49-F238E27FC236}">
                      <a16:creationId xmlns:a16="http://schemas.microsoft.com/office/drawing/2014/main" id="{184731F1-CA1B-4D7D-986B-BD3C897E4B06}"/>
                    </a:ext>
                  </a:extLst>
                </p:cNvPr>
                <p:cNvGrpSpPr/>
                <p:nvPr/>
              </p:nvGrpSpPr>
              <p:grpSpPr>
                <a:xfrm>
                  <a:off x="5268716" y="1841930"/>
                  <a:ext cx="2965134" cy="1872420"/>
                  <a:chOff x="5645466" y="1398645"/>
                  <a:chExt cx="2965134" cy="1872420"/>
                </a:xfrm>
              </p:grpSpPr>
              <p:grpSp>
                <p:nvGrpSpPr>
                  <p:cNvPr id="688" name="Group 687">
                    <a:extLst>
                      <a:ext uri="{FF2B5EF4-FFF2-40B4-BE49-F238E27FC236}">
                        <a16:creationId xmlns:a16="http://schemas.microsoft.com/office/drawing/2014/main" id="{87D89459-B2C3-45F4-A20F-18ED823AC823}"/>
                      </a:ext>
                    </a:extLst>
                  </p:cNvPr>
                  <p:cNvGrpSpPr/>
                  <p:nvPr/>
                </p:nvGrpSpPr>
                <p:grpSpPr>
                  <a:xfrm>
                    <a:off x="6986263" y="1398645"/>
                    <a:ext cx="293887" cy="366793"/>
                    <a:chOff x="5951870" y="2050581"/>
                    <a:chExt cx="472610" cy="602212"/>
                  </a:xfrm>
                </p:grpSpPr>
                <p:sp>
                  <p:nvSpPr>
                    <p:cNvPr id="1267" name="Oval 1266">
                      <a:extLst>
                        <a:ext uri="{FF2B5EF4-FFF2-40B4-BE49-F238E27FC236}">
                          <a16:creationId xmlns:a16="http://schemas.microsoft.com/office/drawing/2014/main" id="{1355D86B-94BD-4F81-B7B0-12EC8C1266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951870" y="2050581"/>
                      <a:ext cx="472610" cy="60221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81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1268" name="Group 47">
                      <a:extLst>
                        <a:ext uri="{FF2B5EF4-FFF2-40B4-BE49-F238E27FC236}">
                          <a16:creationId xmlns:a16="http://schemas.microsoft.com/office/drawing/2014/main" id="{C6046D1B-6D42-41A3-BBB6-BB20B6EC3BB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6019800" y="2086608"/>
                      <a:ext cx="391662" cy="504192"/>
                      <a:chOff x="2593" y="768"/>
                      <a:chExt cx="849" cy="1475"/>
                    </a:xfrm>
                  </p:grpSpPr>
                  <p:sp>
                    <p:nvSpPr>
                      <p:cNvPr id="1269" name="Freeform 48">
                        <a:extLst>
                          <a:ext uri="{FF2B5EF4-FFF2-40B4-BE49-F238E27FC236}">
                            <a16:creationId xmlns:a16="http://schemas.microsoft.com/office/drawing/2014/main" id="{8A833D07-5DAE-4004-8E1F-58DC51310E4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35" y="1179"/>
                        <a:ext cx="302" cy="308"/>
                      </a:xfrm>
                      <a:custGeom>
                        <a:avLst/>
                        <a:gdLst>
                          <a:gd name="T0" fmla="*/ 220 w 302"/>
                          <a:gd name="T1" fmla="*/ 225 h 308"/>
                          <a:gd name="T2" fmla="*/ 220 w 302"/>
                          <a:gd name="T3" fmla="*/ 197 h 308"/>
                          <a:gd name="T4" fmla="*/ 216 w 302"/>
                          <a:gd name="T5" fmla="*/ 159 h 308"/>
                          <a:gd name="T6" fmla="*/ 208 w 302"/>
                          <a:gd name="T7" fmla="*/ 135 h 308"/>
                          <a:gd name="T8" fmla="*/ 198 w 302"/>
                          <a:gd name="T9" fmla="*/ 116 h 308"/>
                          <a:gd name="T10" fmla="*/ 181 w 302"/>
                          <a:gd name="T11" fmla="*/ 93 h 308"/>
                          <a:gd name="T12" fmla="*/ 193 w 302"/>
                          <a:gd name="T13" fmla="*/ 80 h 308"/>
                          <a:gd name="T14" fmla="*/ 199 w 302"/>
                          <a:gd name="T15" fmla="*/ 60 h 308"/>
                          <a:gd name="T16" fmla="*/ 196 w 302"/>
                          <a:gd name="T17" fmla="*/ 38 h 308"/>
                          <a:gd name="T18" fmla="*/ 184 w 302"/>
                          <a:gd name="T19" fmla="*/ 18 h 308"/>
                          <a:gd name="T20" fmla="*/ 163 w 302"/>
                          <a:gd name="T21" fmla="*/ 5 h 308"/>
                          <a:gd name="T22" fmla="*/ 142 w 302"/>
                          <a:gd name="T23" fmla="*/ 0 h 308"/>
                          <a:gd name="T24" fmla="*/ 136 w 302"/>
                          <a:gd name="T25" fmla="*/ 9 h 308"/>
                          <a:gd name="T26" fmla="*/ 148 w 302"/>
                          <a:gd name="T27" fmla="*/ 15 h 308"/>
                          <a:gd name="T28" fmla="*/ 160 w 302"/>
                          <a:gd name="T29" fmla="*/ 23 h 308"/>
                          <a:gd name="T30" fmla="*/ 172 w 302"/>
                          <a:gd name="T31" fmla="*/ 39 h 308"/>
                          <a:gd name="T32" fmla="*/ 171 w 302"/>
                          <a:gd name="T33" fmla="*/ 57 h 308"/>
                          <a:gd name="T34" fmla="*/ 157 w 302"/>
                          <a:gd name="T35" fmla="*/ 71 h 308"/>
                          <a:gd name="T36" fmla="*/ 151 w 302"/>
                          <a:gd name="T37" fmla="*/ 74 h 308"/>
                          <a:gd name="T38" fmla="*/ 117 w 302"/>
                          <a:gd name="T39" fmla="*/ 71 h 308"/>
                          <a:gd name="T40" fmla="*/ 93 w 302"/>
                          <a:gd name="T41" fmla="*/ 74 h 308"/>
                          <a:gd name="T42" fmla="*/ 69 w 302"/>
                          <a:gd name="T43" fmla="*/ 84 h 308"/>
                          <a:gd name="T44" fmla="*/ 64 w 302"/>
                          <a:gd name="T45" fmla="*/ 87 h 308"/>
                          <a:gd name="T46" fmla="*/ 45 w 302"/>
                          <a:gd name="T47" fmla="*/ 75 h 308"/>
                          <a:gd name="T48" fmla="*/ 28 w 302"/>
                          <a:gd name="T49" fmla="*/ 59 h 308"/>
                          <a:gd name="T50" fmla="*/ 25 w 302"/>
                          <a:gd name="T51" fmla="*/ 48 h 308"/>
                          <a:gd name="T52" fmla="*/ 30 w 302"/>
                          <a:gd name="T53" fmla="*/ 36 h 308"/>
                          <a:gd name="T54" fmla="*/ 43 w 302"/>
                          <a:gd name="T55" fmla="*/ 29 h 308"/>
                          <a:gd name="T56" fmla="*/ 48 w 302"/>
                          <a:gd name="T57" fmla="*/ 20 h 308"/>
                          <a:gd name="T58" fmla="*/ 40 w 302"/>
                          <a:gd name="T59" fmla="*/ 15 h 308"/>
                          <a:gd name="T60" fmla="*/ 25 w 302"/>
                          <a:gd name="T61" fmla="*/ 18 h 308"/>
                          <a:gd name="T62" fmla="*/ 6 w 302"/>
                          <a:gd name="T63" fmla="*/ 36 h 308"/>
                          <a:gd name="T64" fmla="*/ 0 w 302"/>
                          <a:gd name="T65" fmla="*/ 56 h 308"/>
                          <a:gd name="T66" fmla="*/ 6 w 302"/>
                          <a:gd name="T67" fmla="*/ 74 h 308"/>
                          <a:gd name="T68" fmla="*/ 22 w 302"/>
                          <a:gd name="T69" fmla="*/ 93 h 308"/>
                          <a:gd name="T70" fmla="*/ 40 w 302"/>
                          <a:gd name="T71" fmla="*/ 107 h 308"/>
                          <a:gd name="T72" fmla="*/ 25 w 302"/>
                          <a:gd name="T73" fmla="*/ 140 h 308"/>
                          <a:gd name="T74" fmla="*/ 22 w 302"/>
                          <a:gd name="T75" fmla="*/ 171 h 308"/>
                          <a:gd name="T76" fmla="*/ 24 w 302"/>
                          <a:gd name="T77" fmla="*/ 204 h 308"/>
                          <a:gd name="T78" fmla="*/ 27 w 302"/>
                          <a:gd name="T79" fmla="*/ 233 h 308"/>
                          <a:gd name="T80" fmla="*/ 39 w 302"/>
                          <a:gd name="T81" fmla="*/ 258 h 308"/>
                          <a:gd name="T82" fmla="*/ 55 w 302"/>
                          <a:gd name="T83" fmla="*/ 278 h 308"/>
                          <a:gd name="T84" fmla="*/ 79 w 302"/>
                          <a:gd name="T85" fmla="*/ 293 h 308"/>
                          <a:gd name="T86" fmla="*/ 99 w 302"/>
                          <a:gd name="T87" fmla="*/ 303 h 308"/>
                          <a:gd name="T88" fmla="*/ 124 w 302"/>
                          <a:gd name="T89" fmla="*/ 308 h 308"/>
                          <a:gd name="T90" fmla="*/ 148 w 302"/>
                          <a:gd name="T91" fmla="*/ 308 h 308"/>
                          <a:gd name="T92" fmla="*/ 172 w 302"/>
                          <a:gd name="T93" fmla="*/ 305 h 308"/>
                          <a:gd name="T94" fmla="*/ 196 w 302"/>
                          <a:gd name="T95" fmla="*/ 297 h 308"/>
                          <a:gd name="T96" fmla="*/ 208 w 302"/>
                          <a:gd name="T97" fmla="*/ 284 h 308"/>
                          <a:gd name="T98" fmla="*/ 220 w 302"/>
                          <a:gd name="T99" fmla="*/ 266 h 308"/>
                          <a:gd name="T100" fmla="*/ 253 w 302"/>
                          <a:gd name="T101" fmla="*/ 278 h 308"/>
                          <a:gd name="T102" fmla="*/ 273 w 302"/>
                          <a:gd name="T103" fmla="*/ 288 h 308"/>
                          <a:gd name="T104" fmla="*/ 288 w 302"/>
                          <a:gd name="T105" fmla="*/ 290 h 308"/>
                          <a:gd name="T106" fmla="*/ 298 w 302"/>
                          <a:gd name="T107" fmla="*/ 281 h 308"/>
                          <a:gd name="T108" fmla="*/ 302 w 302"/>
                          <a:gd name="T109" fmla="*/ 269 h 308"/>
                          <a:gd name="T110" fmla="*/ 294 w 302"/>
                          <a:gd name="T111" fmla="*/ 254 h 308"/>
                          <a:gd name="T112" fmla="*/ 270 w 302"/>
                          <a:gd name="T113" fmla="*/ 243 h 308"/>
                          <a:gd name="T114" fmla="*/ 238 w 302"/>
                          <a:gd name="T115" fmla="*/ 236 h 308"/>
                          <a:gd name="T116" fmla="*/ 220 w 302"/>
                          <a:gd name="T117" fmla="*/ 225 h 308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60000 65536"/>
                          <a:gd name="T166" fmla="*/ 0 60000 65536"/>
                          <a:gd name="T167" fmla="*/ 0 60000 65536"/>
                          <a:gd name="T168" fmla="*/ 0 60000 65536"/>
                          <a:gd name="T169" fmla="*/ 0 60000 65536"/>
                          <a:gd name="T170" fmla="*/ 0 60000 65536"/>
                          <a:gd name="T171" fmla="*/ 0 60000 65536"/>
                          <a:gd name="T172" fmla="*/ 0 60000 65536"/>
                          <a:gd name="T173" fmla="*/ 0 60000 65536"/>
                          <a:gd name="T174" fmla="*/ 0 60000 65536"/>
                          <a:gd name="T175" fmla="*/ 0 60000 65536"/>
                          <a:gd name="T176" fmla="*/ 0 60000 65536"/>
                          <a:gd name="T177" fmla="*/ 0 w 302"/>
                          <a:gd name="T178" fmla="*/ 0 h 308"/>
                          <a:gd name="T179" fmla="*/ 302 w 302"/>
                          <a:gd name="T180" fmla="*/ 308 h 308"/>
                        </a:gdLst>
                        <a:ahLst/>
                        <a:cxnLst>
                          <a:cxn ang="T118">
                            <a:pos x="T0" y="T1"/>
                          </a:cxn>
                          <a:cxn ang="T119">
                            <a:pos x="T2" y="T3"/>
                          </a:cxn>
                          <a:cxn ang="T120">
                            <a:pos x="T4" y="T5"/>
                          </a:cxn>
                          <a:cxn ang="T121">
                            <a:pos x="T6" y="T7"/>
                          </a:cxn>
                          <a:cxn ang="T122">
                            <a:pos x="T8" y="T9"/>
                          </a:cxn>
                          <a:cxn ang="T123">
                            <a:pos x="T10" y="T11"/>
                          </a:cxn>
                          <a:cxn ang="T124">
                            <a:pos x="T12" y="T13"/>
                          </a:cxn>
                          <a:cxn ang="T125">
                            <a:pos x="T14" y="T15"/>
                          </a:cxn>
                          <a:cxn ang="T126">
                            <a:pos x="T16" y="T17"/>
                          </a:cxn>
                          <a:cxn ang="T127">
                            <a:pos x="T18" y="T19"/>
                          </a:cxn>
                          <a:cxn ang="T128">
                            <a:pos x="T20" y="T21"/>
                          </a:cxn>
                          <a:cxn ang="T129">
                            <a:pos x="T22" y="T23"/>
                          </a:cxn>
                          <a:cxn ang="T130">
                            <a:pos x="T24" y="T25"/>
                          </a:cxn>
                          <a:cxn ang="T131">
                            <a:pos x="T26" y="T27"/>
                          </a:cxn>
                          <a:cxn ang="T132">
                            <a:pos x="T28" y="T29"/>
                          </a:cxn>
                          <a:cxn ang="T133">
                            <a:pos x="T30" y="T31"/>
                          </a:cxn>
                          <a:cxn ang="T134">
                            <a:pos x="T32" y="T33"/>
                          </a:cxn>
                          <a:cxn ang="T135">
                            <a:pos x="T34" y="T35"/>
                          </a:cxn>
                          <a:cxn ang="T136">
                            <a:pos x="T36" y="T37"/>
                          </a:cxn>
                          <a:cxn ang="T137">
                            <a:pos x="T38" y="T39"/>
                          </a:cxn>
                          <a:cxn ang="T138">
                            <a:pos x="T40" y="T41"/>
                          </a:cxn>
                          <a:cxn ang="T139">
                            <a:pos x="T42" y="T43"/>
                          </a:cxn>
                          <a:cxn ang="T140">
                            <a:pos x="T44" y="T45"/>
                          </a:cxn>
                          <a:cxn ang="T141">
                            <a:pos x="T46" y="T47"/>
                          </a:cxn>
                          <a:cxn ang="T142">
                            <a:pos x="T48" y="T49"/>
                          </a:cxn>
                          <a:cxn ang="T143">
                            <a:pos x="T50" y="T51"/>
                          </a:cxn>
                          <a:cxn ang="T144">
                            <a:pos x="T52" y="T53"/>
                          </a:cxn>
                          <a:cxn ang="T145">
                            <a:pos x="T54" y="T55"/>
                          </a:cxn>
                          <a:cxn ang="T146">
                            <a:pos x="T56" y="T57"/>
                          </a:cxn>
                          <a:cxn ang="T147">
                            <a:pos x="T58" y="T59"/>
                          </a:cxn>
                          <a:cxn ang="T148">
                            <a:pos x="T60" y="T61"/>
                          </a:cxn>
                          <a:cxn ang="T149">
                            <a:pos x="T62" y="T63"/>
                          </a:cxn>
                          <a:cxn ang="T150">
                            <a:pos x="T64" y="T65"/>
                          </a:cxn>
                          <a:cxn ang="T151">
                            <a:pos x="T66" y="T67"/>
                          </a:cxn>
                          <a:cxn ang="T152">
                            <a:pos x="T68" y="T69"/>
                          </a:cxn>
                          <a:cxn ang="T153">
                            <a:pos x="T70" y="T71"/>
                          </a:cxn>
                          <a:cxn ang="T154">
                            <a:pos x="T72" y="T73"/>
                          </a:cxn>
                          <a:cxn ang="T155">
                            <a:pos x="T74" y="T75"/>
                          </a:cxn>
                          <a:cxn ang="T156">
                            <a:pos x="T76" y="T77"/>
                          </a:cxn>
                          <a:cxn ang="T157">
                            <a:pos x="T78" y="T79"/>
                          </a:cxn>
                          <a:cxn ang="T158">
                            <a:pos x="T80" y="T81"/>
                          </a:cxn>
                          <a:cxn ang="T159">
                            <a:pos x="T82" y="T83"/>
                          </a:cxn>
                          <a:cxn ang="T160">
                            <a:pos x="T84" y="T85"/>
                          </a:cxn>
                          <a:cxn ang="T161">
                            <a:pos x="T86" y="T87"/>
                          </a:cxn>
                          <a:cxn ang="T162">
                            <a:pos x="T88" y="T89"/>
                          </a:cxn>
                          <a:cxn ang="T163">
                            <a:pos x="T90" y="T91"/>
                          </a:cxn>
                          <a:cxn ang="T164">
                            <a:pos x="T92" y="T93"/>
                          </a:cxn>
                          <a:cxn ang="T165">
                            <a:pos x="T94" y="T95"/>
                          </a:cxn>
                          <a:cxn ang="T166">
                            <a:pos x="T96" y="T97"/>
                          </a:cxn>
                          <a:cxn ang="T167">
                            <a:pos x="T98" y="T99"/>
                          </a:cxn>
                          <a:cxn ang="T168">
                            <a:pos x="T100" y="T101"/>
                          </a:cxn>
                          <a:cxn ang="T169">
                            <a:pos x="T102" y="T103"/>
                          </a:cxn>
                          <a:cxn ang="T170">
                            <a:pos x="T104" y="T105"/>
                          </a:cxn>
                          <a:cxn ang="T171">
                            <a:pos x="T106" y="T107"/>
                          </a:cxn>
                          <a:cxn ang="T172">
                            <a:pos x="T108" y="T109"/>
                          </a:cxn>
                          <a:cxn ang="T173">
                            <a:pos x="T110" y="T111"/>
                          </a:cxn>
                          <a:cxn ang="T174">
                            <a:pos x="T112" y="T113"/>
                          </a:cxn>
                          <a:cxn ang="T175">
                            <a:pos x="T114" y="T115"/>
                          </a:cxn>
                          <a:cxn ang="T176">
                            <a:pos x="T116" y="T117"/>
                          </a:cxn>
                        </a:cxnLst>
                        <a:rect l="T177" t="T178" r="T179" b="T180"/>
                        <a:pathLst>
                          <a:path w="302" h="308">
                            <a:moveTo>
                              <a:pt x="220" y="225"/>
                            </a:moveTo>
                            <a:lnTo>
                              <a:pt x="220" y="197"/>
                            </a:lnTo>
                            <a:lnTo>
                              <a:pt x="216" y="159"/>
                            </a:lnTo>
                            <a:lnTo>
                              <a:pt x="208" y="135"/>
                            </a:lnTo>
                            <a:lnTo>
                              <a:pt x="198" y="116"/>
                            </a:lnTo>
                            <a:lnTo>
                              <a:pt x="181" y="93"/>
                            </a:lnTo>
                            <a:lnTo>
                              <a:pt x="193" y="80"/>
                            </a:lnTo>
                            <a:lnTo>
                              <a:pt x="199" y="60"/>
                            </a:lnTo>
                            <a:lnTo>
                              <a:pt x="196" y="38"/>
                            </a:lnTo>
                            <a:lnTo>
                              <a:pt x="184" y="18"/>
                            </a:lnTo>
                            <a:lnTo>
                              <a:pt x="163" y="5"/>
                            </a:lnTo>
                            <a:lnTo>
                              <a:pt x="142" y="0"/>
                            </a:lnTo>
                            <a:lnTo>
                              <a:pt x="136" y="9"/>
                            </a:lnTo>
                            <a:lnTo>
                              <a:pt x="148" y="15"/>
                            </a:lnTo>
                            <a:lnTo>
                              <a:pt x="160" y="23"/>
                            </a:lnTo>
                            <a:lnTo>
                              <a:pt x="172" y="39"/>
                            </a:lnTo>
                            <a:lnTo>
                              <a:pt x="171" y="57"/>
                            </a:lnTo>
                            <a:lnTo>
                              <a:pt x="157" y="71"/>
                            </a:lnTo>
                            <a:lnTo>
                              <a:pt x="151" y="74"/>
                            </a:lnTo>
                            <a:lnTo>
                              <a:pt x="117" y="71"/>
                            </a:lnTo>
                            <a:lnTo>
                              <a:pt x="93" y="74"/>
                            </a:lnTo>
                            <a:lnTo>
                              <a:pt x="69" y="84"/>
                            </a:lnTo>
                            <a:lnTo>
                              <a:pt x="64" y="87"/>
                            </a:lnTo>
                            <a:lnTo>
                              <a:pt x="45" y="75"/>
                            </a:lnTo>
                            <a:lnTo>
                              <a:pt x="28" y="59"/>
                            </a:lnTo>
                            <a:lnTo>
                              <a:pt x="25" y="48"/>
                            </a:lnTo>
                            <a:lnTo>
                              <a:pt x="30" y="36"/>
                            </a:lnTo>
                            <a:lnTo>
                              <a:pt x="43" y="29"/>
                            </a:lnTo>
                            <a:lnTo>
                              <a:pt x="48" y="20"/>
                            </a:lnTo>
                            <a:lnTo>
                              <a:pt x="40" y="15"/>
                            </a:lnTo>
                            <a:lnTo>
                              <a:pt x="25" y="18"/>
                            </a:lnTo>
                            <a:lnTo>
                              <a:pt x="6" y="36"/>
                            </a:lnTo>
                            <a:lnTo>
                              <a:pt x="0" y="56"/>
                            </a:lnTo>
                            <a:lnTo>
                              <a:pt x="6" y="74"/>
                            </a:lnTo>
                            <a:lnTo>
                              <a:pt x="22" y="93"/>
                            </a:lnTo>
                            <a:lnTo>
                              <a:pt x="40" y="107"/>
                            </a:lnTo>
                            <a:lnTo>
                              <a:pt x="25" y="140"/>
                            </a:lnTo>
                            <a:lnTo>
                              <a:pt x="22" y="171"/>
                            </a:lnTo>
                            <a:lnTo>
                              <a:pt x="24" y="204"/>
                            </a:lnTo>
                            <a:lnTo>
                              <a:pt x="27" y="233"/>
                            </a:lnTo>
                            <a:lnTo>
                              <a:pt x="39" y="258"/>
                            </a:lnTo>
                            <a:lnTo>
                              <a:pt x="55" y="278"/>
                            </a:lnTo>
                            <a:lnTo>
                              <a:pt x="79" y="293"/>
                            </a:lnTo>
                            <a:lnTo>
                              <a:pt x="99" y="303"/>
                            </a:lnTo>
                            <a:lnTo>
                              <a:pt x="124" y="308"/>
                            </a:lnTo>
                            <a:lnTo>
                              <a:pt x="148" y="308"/>
                            </a:lnTo>
                            <a:lnTo>
                              <a:pt x="172" y="305"/>
                            </a:lnTo>
                            <a:lnTo>
                              <a:pt x="196" y="297"/>
                            </a:lnTo>
                            <a:lnTo>
                              <a:pt x="208" y="284"/>
                            </a:lnTo>
                            <a:lnTo>
                              <a:pt x="220" y="266"/>
                            </a:lnTo>
                            <a:lnTo>
                              <a:pt x="253" y="278"/>
                            </a:lnTo>
                            <a:lnTo>
                              <a:pt x="273" y="288"/>
                            </a:lnTo>
                            <a:lnTo>
                              <a:pt x="288" y="290"/>
                            </a:lnTo>
                            <a:lnTo>
                              <a:pt x="298" y="281"/>
                            </a:lnTo>
                            <a:lnTo>
                              <a:pt x="302" y="269"/>
                            </a:lnTo>
                            <a:lnTo>
                              <a:pt x="294" y="254"/>
                            </a:lnTo>
                            <a:lnTo>
                              <a:pt x="270" y="243"/>
                            </a:lnTo>
                            <a:lnTo>
                              <a:pt x="238" y="236"/>
                            </a:lnTo>
                            <a:lnTo>
                              <a:pt x="220" y="225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0" name="Freeform 49">
                        <a:extLst>
                          <a:ext uri="{FF2B5EF4-FFF2-40B4-BE49-F238E27FC236}">
                            <a16:creationId xmlns:a16="http://schemas.microsoft.com/office/drawing/2014/main" id="{95874786-D1DB-4B17-BB16-2DFB2D6A7C8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65" y="1498"/>
                        <a:ext cx="216" cy="346"/>
                      </a:xfrm>
                      <a:custGeom>
                        <a:avLst/>
                        <a:gdLst>
                          <a:gd name="T0" fmla="*/ 45 w 216"/>
                          <a:gd name="T1" fmla="*/ 18 h 346"/>
                          <a:gd name="T2" fmla="*/ 57 w 216"/>
                          <a:gd name="T3" fmla="*/ 8 h 346"/>
                          <a:gd name="T4" fmla="*/ 78 w 216"/>
                          <a:gd name="T5" fmla="*/ 0 h 346"/>
                          <a:gd name="T6" fmla="*/ 99 w 216"/>
                          <a:gd name="T7" fmla="*/ 2 h 346"/>
                          <a:gd name="T8" fmla="*/ 117 w 216"/>
                          <a:gd name="T9" fmla="*/ 5 h 346"/>
                          <a:gd name="T10" fmla="*/ 140 w 216"/>
                          <a:gd name="T11" fmla="*/ 12 h 346"/>
                          <a:gd name="T12" fmla="*/ 158 w 216"/>
                          <a:gd name="T13" fmla="*/ 28 h 346"/>
                          <a:gd name="T14" fmla="*/ 174 w 216"/>
                          <a:gd name="T15" fmla="*/ 44 h 346"/>
                          <a:gd name="T16" fmla="*/ 191 w 216"/>
                          <a:gd name="T17" fmla="*/ 73 h 346"/>
                          <a:gd name="T18" fmla="*/ 203 w 216"/>
                          <a:gd name="T19" fmla="*/ 104 h 346"/>
                          <a:gd name="T20" fmla="*/ 210 w 216"/>
                          <a:gd name="T21" fmla="*/ 139 h 346"/>
                          <a:gd name="T22" fmla="*/ 215 w 216"/>
                          <a:gd name="T23" fmla="*/ 173 h 346"/>
                          <a:gd name="T24" fmla="*/ 216 w 216"/>
                          <a:gd name="T25" fmla="*/ 211 h 346"/>
                          <a:gd name="T26" fmla="*/ 210 w 216"/>
                          <a:gd name="T27" fmla="*/ 245 h 346"/>
                          <a:gd name="T28" fmla="*/ 206 w 216"/>
                          <a:gd name="T29" fmla="*/ 271 h 346"/>
                          <a:gd name="T30" fmla="*/ 195 w 216"/>
                          <a:gd name="T31" fmla="*/ 299 h 346"/>
                          <a:gd name="T32" fmla="*/ 176 w 216"/>
                          <a:gd name="T33" fmla="*/ 320 h 346"/>
                          <a:gd name="T34" fmla="*/ 150 w 216"/>
                          <a:gd name="T35" fmla="*/ 337 h 346"/>
                          <a:gd name="T36" fmla="*/ 114 w 216"/>
                          <a:gd name="T37" fmla="*/ 344 h 346"/>
                          <a:gd name="T38" fmla="*/ 78 w 216"/>
                          <a:gd name="T39" fmla="*/ 346 h 346"/>
                          <a:gd name="T40" fmla="*/ 50 w 216"/>
                          <a:gd name="T41" fmla="*/ 340 h 346"/>
                          <a:gd name="T42" fmla="*/ 24 w 216"/>
                          <a:gd name="T43" fmla="*/ 325 h 346"/>
                          <a:gd name="T44" fmla="*/ 9 w 216"/>
                          <a:gd name="T45" fmla="*/ 302 h 346"/>
                          <a:gd name="T46" fmla="*/ 0 w 216"/>
                          <a:gd name="T47" fmla="*/ 268 h 346"/>
                          <a:gd name="T48" fmla="*/ 3 w 216"/>
                          <a:gd name="T49" fmla="*/ 236 h 346"/>
                          <a:gd name="T50" fmla="*/ 17 w 216"/>
                          <a:gd name="T51" fmla="*/ 211 h 346"/>
                          <a:gd name="T52" fmla="*/ 30 w 216"/>
                          <a:gd name="T53" fmla="*/ 193 h 346"/>
                          <a:gd name="T54" fmla="*/ 42 w 216"/>
                          <a:gd name="T55" fmla="*/ 175 h 346"/>
                          <a:gd name="T56" fmla="*/ 47 w 216"/>
                          <a:gd name="T57" fmla="*/ 155 h 346"/>
                          <a:gd name="T58" fmla="*/ 45 w 216"/>
                          <a:gd name="T59" fmla="*/ 134 h 346"/>
                          <a:gd name="T60" fmla="*/ 38 w 216"/>
                          <a:gd name="T61" fmla="*/ 109 h 346"/>
                          <a:gd name="T62" fmla="*/ 32 w 216"/>
                          <a:gd name="T63" fmla="*/ 85 h 346"/>
                          <a:gd name="T64" fmla="*/ 30 w 216"/>
                          <a:gd name="T65" fmla="*/ 59 h 346"/>
                          <a:gd name="T66" fmla="*/ 35 w 216"/>
                          <a:gd name="T67" fmla="*/ 34 h 346"/>
                          <a:gd name="T68" fmla="*/ 45 w 216"/>
                          <a:gd name="T69" fmla="*/ 18 h 34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w 216"/>
                          <a:gd name="T106" fmla="*/ 0 h 346"/>
                          <a:gd name="T107" fmla="*/ 216 w 216"/>
                          <a:gd name="T108" fmla="*/ 346 h 346"/>
                        </a:gdLst>
                        <a:ahLst/>
                        <a:cxnLst>
                          <a:cxn ang="T70">
                            <a:pos x="T0" y="T1"/>
                          </a:cxn>
                          <a:cxn ang="T71">
                            <a:pos x="T2" y="T3"/>
                          </a:cxn>
                          <a:cxn ang="T72">
                            <a:pos x="T4" y="T5"/>
                          </a:cxn>
                          <a:cxn ang="T73">
                            <a:pos x="T6" y="T7"/>
                          </a:cxn>
                          <a:cxn ang="T74">
                            <a:pos x="T8" y="T9"/>
                          </a:cxn>
                          <a:cxn ang="T75">
                            <a:pos x="T10" y="T11"/>
                          </a:cxn>
                          <a:cxn ang="T76">
                            <a:pos x="T12" y="T13"/>
                          </a:cxn>
                          <a:cxn ang="T77">
                            <a:pos x="T14" y="T15"/>
                          </a:cxn>
                          <a:cxn ang="T78">
                            <a:pos x="T16" y="T17"/>
                          </a:cxn>
                          <a:cxn ang="T79">
                            <a:pos x="T18" y="T19"/>
                          </a:cxn>
                          <a:cxn ang="T80">
                            <a:pos x="T20" y="T21"/>
                          </a:cxn>
                          <a:cxn ang="T81">
                            <a:pos x="T22" y="T23"/>
                          </a:cxn>
                          <a:cxn ang="T82">
                            <a:pos x="T24" y="T25"/>
                          </a:cxn>
                          <a:cxn ang="T83">
                            <a:pos x="T26" y="T27"/>
                          </a:cxn>
                          <a:cxn ang="T84">
                            <a:pos x="T28" y="T29"/>
                          </a:cxn>
                          <a:cxn ang="T85">
                            <a:pos x="T30" y="T31"/>
                          </a:cxn>
                          <a:cxn ang="T86">
                            <a:pos x="T32" y="T33"/>
                          </a:cxn>
                          <a:cxn ang="T87">
                            <a:pos x="T34" y="T35"/>
                          </a:cxn>
                          <a:cxn ang="T88">
                            <a:pos x="T36" y="T37"/>
                          </a:cxn>
                          <a:cxn ang="T89">
                            <a:pos x="T38" y="T39"/>
                          </a:cxn>
                          <a:cxn ang="T90">
                            <a:pos x="T40" y="T41"/>
                          </a:cxn>
                          <a:cxn ang="T91">
                            <a:pos x="T42" y="T43"/>
                          </a:cxn>
                          <a:cxn ang="T92">
                            <a:pos x="T44" y="T45"/>
                          </a:cxn>
                          <a:cxn ang="T93">
                            <a:pos x="T46" y="T47"/>
                          </a:cxn>
                          <a:cxn ang="T94">
                            <a:pos x="T48" y="T49"/>
                          </a:cxn>
                          <a:cxn ang="T95">
                            <a:pos x="T50" y="T51"/>
                          </a:cxn>
                          <a:cxn ang="T96">
                            <a:pos x="T52" y="T53"/>
                          </a:cxn>
                          <a:cxn ang="T97">
                            <a:pos x="T54" y="T55"/>
                          </a:cxn>
                          <a:cxn ang="T98">
                            <a:pos x="T56" y="T57"/>
                          </a:cxn>
                          <a:cxn ang="T99">
                            <a:pos x="T58" y="T59"/>
                          </a:cxn>
                          <a:cxn ang="T100">
                            <a:pos x="T60" y="T61"/>
                          </a:cxn>
                          <a:cxn ang="T101">
                            <a:pos x="T62" y="T63"/>
                          </a:cxn>
                          <a:cxn ang="T102">
                            <a:pos x="T64" y="T65"/>
                          </a:cxn>
                          <a:cxn ang="T103">
                            <a:pos x="T66" y="T67"/>
                          </a:cxn>
                          <a:cxn ang="T104">
                            <a:pos x="T68" y="T69"/>
                          </a:cxn>
                        </a:cxnLst>
                        <a:rect l="T105" t="T106" r="T107" b="T108"/>
                        <a:pathLst>
                          <a:path w="216" h="346">
                            <a:moveTo>
                              <a:pt x="45" y="18"/>
                            </a:moveTo>
                            <a:lnTo>
                              <a:pt x="57" y="8"/>
                            </a:lnTo>
                            <a:lnTo>
                              <a:pt x="78" y="0"/>
                            </a:lnTo>
                            <a:lnTo>
                              <a:pt x="99" y="2"/>
                            </a:lnTo>
                            <a:lnTo>
                              <a:pt x="117" y="5"/>
                            </a:lnTo>
                            <a:lnTo>
                              <a:pt x="140" y="12"/>
                            </a:lnTo>
                            <a:lnTo>
                              <a:pt x="158" y="28"/>
                            </a:lnTo>
                            <a:lnTo>
                              <a:pt x="174" y="44"/>
                            </a:lnTo>
                            <a:lnTo>
                              <a:pt x="191" y="73"/>
                            </a:lnTo>
                            <a:lnTo>
                              <a:pt x="203" y="104"/>
                            </a:lnTo>
                            <a:lnTo>
                              <a:pt x="210" y="139"/>
                            </a:lnTo>
                            <a:lnTo>
                              <a:pt x="215" y="173"/>
                            </a:lnTo>
                            <a:lnTo>
                              <a:pt x="216" y="211"/>
                            </a:lnTo>
                            <a:lnTo>
                              <a:pt x="210" y="245"/>
                            </a:lnTo>
                            <a:lnTo>
                              <a:pt x="206" y="271"/>
                            </a:lnTo>
                            <a:lnTo>
                              <a:pt x="195" y="299"/>
                            </a:lnTo>
                            <a:lnTo>
                              <a:pt x="176" y="320"/>
                            </a:lnTo>
                            <a:lnTo>
                              <a:pt x="150" y="337"/>
                            </a:lnTo>
                            <a:lnTo>
                              <a:pt x="114" y="344"/>
                            </a:lnTo>
                            <a:lnTo>
                              <a:pt x="78" y="346"/>
                            </a:lnTo>
                            <a:lnTo>
                              <a:pt x="50" y="340"/>
                            </a:lnTo>
                            <a:lnTo>
                              <a:pt x="24" y="325"/>
                            </a:lnTo>
                            <a:lnTo>
                              <a:pt x="9" y="302"/>
                            </a:lnTo>
                            <a:lnTo>
                              <a:pt x="0" y="268"/>
                            </a:lnTo>
                            <a:lnTo>
                              <a:pt x="3" y="236"/>
                            </a:lnTo>
                            <a:lnTo>
                              <a:pt x="17" y="211"/>
                            </a:lnTo>
                            <a:lnTo>
                              <a:pt x="30" y="193"/>
                            </a:lnTo>
                            <a:lnTo>
                              <a:pt x="42" y="175"/>
                            </a:lnTo>
                            <a:lnTo>
                              <a:pt x="47" y="155"/>
                            </a:lnTo>
                            <a:lnTo>
                              <a:pt x="45" y="134"/>
                            </a:lnTo>
                            <a:lnTo>
                              <a:pt x="38" y="109"/>
                            </a:lnTo>
                            <a:lnTo>
                              <a:pt x="32" y="85"/>
                            </a:lnTo>
                            <a:lnTo>
                              <a:pt x="30" y="59"/>
                            </a:lnTo>
                            <a:lnTo>
                              <a:pt x="35" y="34"/>
                            </a:lnTo>
                            <a:lnTo>
                              <a:pt x="45" y="18"/>
                            </a:lnTo>
                            <a:close/>
                          </a:path>
                        </a:pathLst>
                      </a:cu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1" name="Freeform 50">
                        <a:extLst>
                          <a:ext uri="{FF2B5EF4-FFF2-40B4-BE49-F238E27FC236}">
                            <a16:creationId xmlns:a16="http://schemas.microsoft.com/office/drawing/2014/main" id="{3682B085-4ECC-4C56-9AE0-2A43FB13209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5" y="1515"/>
                        <a:ext cx="321" cy="165"/>
                      </a:xfrm>
                      <a:custGeom>
                        <a:avLst/>
                        <a:gdLst>
                          <a:gd name="T0" fmla="*/ 254 w 321"/>
                          <a:gd name="T1" fmla="*/ 36 h 165"/>
                          <a:gd name="T2" fmla="*/ 269 w 321"/>
                          <a:gd name="T3" fmla="*/ 15 h 165"/>
                          <a:gd name="T4" fmla="*/ 294 w 321"/>
                          <a:gd name="T5" fmla="*/ 0 h 165"/>
                          <a:gd name="T6" fmla="*/ 311 w 321"/>
                          <a:gd name="T7" fmla="*/ 3 h 165"/>
                          <a:gd name="T8" fmla="*/ 321 w 321"/>
                          <a:gd name="T9" fmla="*/ 18 h 165"/>
                          <a:gd name="T10" fmla="*/ 318 w 321"/>
                          <a:gd name="T11" fmla="*/ 50 h 165"/>
                          <a:gd name="T12" fmla="*/ 306 w 321"/>
                          <a:gd name="T13" fmla="*/ 80 h 165"/>
                          <a:gd name="T14" fmla="*/ 282 w 321"/>
                          <a:gd name="T15" fmla="*/ 98 h 165"/>
                          <a:gd name="T16" fmla="*/ 243 w 321"/>
                          <a:gd name="T17" fmla="*/ 119 h 165"/>
                          <a:gd name="T18" fmla="*/ 207 w 321"/>
                          <a:gd name="T19" fmla="*/ 147 h 165"/>
                          <a:gd name="T20" fmla="*/ 179 w 321"/>
                          <a:gd name="T21" fmla="*/ 165 h 165"/>
                          <a:gd name="T22" fmla="*/ 162 w 321"/>
                          <a:gd name="T23" fmla="*/ 164 h 165"/>
                          <a:gd name="T24" fmla="*/ 137 w 321"/>
                          <a:gd name="T25" fmla="*/ 149 h 165"/>
                          <a:gd name="T26" fmla="*/ 104 w 321"/>
                          <a:gd name="T27" fmla="*/ 116 h 165"/>
                          <a:gd name="T28" fmla="*/ 75 w 321"/>
                          <a:gd name="T29" fmla="*/ 93 h 165"/>
                          <a:gd name="T30" fmla="*/ 62 w 321"/>
                          <a:gd name="T31" fmla="*/ 98 h 165"/>
                          <a:gd name="T32" fmla="*/ 54 w 321"/>
                          <a:gd name="T33" fmla="*/ 116 h 165"/>
                          <a:gd name="T34" fmla="*/ 50 w 321"/>
                          <a:gd name="T35" fmla="*/ 117 h 165"/>
                          <a:gd name="T36" fmla="*/ 24 w 321"/>
                          <a:gd name="T37" fmla="*/ 120 h 165"/>
                          <a:gd name="T38" fmla="*/ 9 w 321"/>
                          <a:gd name="T39" fmla="*/ 107 h 165"/>
                          <a:gd name="T40" fmla="*/ 2 w 321"/>
                          <a:gd name="T41" fmla="*/ 75 h 165"/>
                          <a:gd name="T42" fmla="*/ 0 w 321"/>
                          <a:gd name="T43" fmla="*/ 30 h 165"/>
                          <a:gd name="T44" fmla="*/ 18 w 321"/>
                          <a:gd name="T45" fmla="*/ 9 h 165"/>
                          <a:gd name="T46" fmla="*/ 45 w 321"/>
                          <a:gd name="T47" fmla="*/ 9 h 165"/>
                          <a:gd name="T48" fmla="*/ 69 w 321"/>
                          <a:gd name="T49" fmla="*/ 20 h 165"/>
                          <a:gd name="T50" fmla="*/ 89 w 321"/>
                          <a:gd name="T51" fmla="*/ 51 h 165"/>
                          <a:gd name="T52" fmla="*/ 104 w 321"/>
                          <a:gd name="T53" fmla="*/ 77 h 165"/>
                          <a:gd name="T54" fmla="*/ 126 w 321"/>
                          <a:gd name="T55" fmla="*/ 101 h 165"/>
                          <a:gd name="T56" fmla="*/ 152 w 321"/>
                          <a:gd name="T57" fmla="*/ 120 h 165"/>
                          <a:gd name="T58" fmla="*/ 171 w 321"/>
                          <a:gd name="T59" fmla="*/ 123 h 165"/>
                          <a:gd name="T60" fmla="*/ 189 w 321"/>
                          <a:gd name="T61" fmla="*/ 116 h 165"/>
                          <a:gd name="T62" fmla="*/ 212 w 321"/>
                          <a:gd name="T63" fmla="*/ 96 h 165"/>
                          <a:gd name="T64" fmla="*/ 231 w 321"/>
                          <a:gd name="T65" fmla="*/ 72 h 165"/>
                          <a:gd name="T66" fmla="*/ 254 w 321"/>
                          <a:gd name="T67" fmla="*/ 36 h 165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21"/>
                          <a:gd name="T103" fmla="*/ 0 h 165"/>
                          <a:gd name="T104" fmla="*/ 321 w 321"/>
                          <a:gd name="T105" fmla="*/ 165 h 165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21" h="165">
                            <a:moveTo>
                              <a:pt x="254" y="36"/>
                            </a:moveTo>
                            <a:lnTo>
                              <a:pt x="269" y="15"/>
                            </a:lnTo>
                            <a:lnTo>
                              <a:pt x="294" y="0"/>
                            </a:lnTo>
                            <a:lnTo>
                              <a:pt x="311" y="3"/>
                            </a:lnTo>
                            <a:lnTo>
                              <a:pt x="321" y="18"/>
                            </a:lnTo>
                            <a:lnTo>
                              <a:pt x="318" y="50"/>
                            </a:lnTo>
                            <a:lnTo>
                              <a:pt x="306" y="80"/>
                            </a:lnTo>
                            <a:lnTo>
                              <a:pt x="282" y="98"/>
                            </a:lnTo>
                            <a:lnTo>
                              <a:pt x="243" y="119"/>
                            </a:lnTo>
                            <a:lnTo>
                              <a:pt x="207" y="147"/>
                            </a:lnTo>
                            <a:lnTo>
                              <a:pt x="179" y="165"/>
                            </a:lnTo>
                            <a:lnTo>
                              <a:pt x="162" y="164"/>
                            </a:lnTo>
                            <a:lnTo>
                              <a:pt x="137" y="149"/>
                            </a:lnTo>
                            <a:lnTo>
                              <a:pt x="104" y="116"/>
                            </a:lnTo>
                            <a:lnTo>
                              <a:pt x="75" y="93"/>
                            </a:lnTo>
                            <a:lnTo>
                              <a:pt x="62" y="98"/>
                            </a:lnTo>
                            <a:lnTo>
                              <a:pt x="54" y="116"/>
                            </a:lnTo>
                            <a:lnTo>
                              <a:pt x="50" y="117"/>
                            </a:lnTo>
                            <a:lnTo>
                              <a:pt x="24" y="120"/>
                            </a:lnTo>
                            <a:lnTo>
                              <a:pt x="9" y="107"/>
                            </a:lnTo>
                            <a:lnTo>
                              <a:pt x="2" y="75"/>
                            </a:lnTo>
                            <a:lnTo>
                              <a:pt x="0" y="30"/>
                            </a:lnTo>
                            <a:lnTo>
                              <a:pt x="18" y="9"/>
                            </a:lnTo>
                            <a:lnTo>
                              <a:pt x="45" y="9"/>
                            </a:lnTo>
                            <a:lnTo>
                              <a:pt x="69" y="20"/>
                            </a:lnTo>
                            <a:lnTo>
                              <a:pt x="89" y="51"/>
                            </a:lnTo>
                            <a:lnTo>
                              <a:pt x="104" y="77"/>
                            </a:lnTo>
                            <a:lnTo>
                              <a:pt x="126" y="101"/>
                            </a:lnTo>
                            <a:lnTo>
                              <a:pt x="152" y="120"/>
                            </a:lnTo>
                            <a:lnTo>
                              <a:pt x="171" y="123"/>
                            </a:lnTo>
                            <a:lnTo>
                              <a:pt x="189" y="116"/>
                            </a:lnTo>
                            <a:lnTo>
                              <a:pt x="212" y="96"/>
                            </a:lnTo>
                            <a:lnTo>
                              <a:pt x="231" y="72"/>
                            </a:lnTo>
                            <a:lnTo>
                              <a:pt x="254" y="36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2" name="Freeform 51">
                        <a:extLst>
                          <a:ext uri="{FF2B5EF4-FFF2-40B4-BE49-F238E27FC236}">
                            <a16:creationId xmlns:a16="http://schemas.microsoft.com/office/drawing/2014/main" id="{37566912-905E-49C4-8F6C-0D461082E10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202" y="1530"/>
                        <a:ext cx="240" cy="348"/>
                      </a:xfrm>
                      <a:custGeom>
                        <a:avLst/>
                        <a:gdLst>
                          <a:gd name="T0" fmla="*/ 16 w 240"/>
                          <a:gd name="T1" fmla="*/ 2 h 348"/>
                          <a:gd name="T2" fmla="*/ 45 w 240"/>
                          <a:gd name="T3" fmla="*/ 6 h 348"/>
                          <a:gd name="T4" fmla="*/ 67 w 240"/>
                          <a:gd name="T5" fmla="*/ 32 h 348"/>
                          <a:gd name="T6" fmla="*/ 91 w 240"/>
                          <a:gd name="T7" fmla="*/ 57 h 348"/>
                          <a:gd name="T8" fmla="*/ 121 w 240"/>
                          <a:gd name="T9" fmla="*/ 81 h 348"/>
                          <a:gd name="T10" fmla="*/ 144 w 240"/>
                          <a:gd name="T11" fmla="*/ 99 h 348"/>
                          <a:gd name="T12" fmla="*/ 169 w 240"/>
                          <a:gd name="T13" fmla="*/ 113 h 348"/>
                          <a:gd name="T14" fmla="*/ 196 w 240"/>
                          <a:gd name="T15" fmla="*/ 126 h 348"/>
                          <a:gd name="T16" fmla="*/ 219 w 240"/>
                          <a:gd name="T17" fmla="*/ 135 h 348"/>
                          <a:gd name="T18" fmla="*/ 235 w 240"/>
                          <a:gd name="T19" fmla="*/ 147 h 348"/>
                          <a:gd name="T20" fmla="*/ 240 w 240"/>
                          <a:gd name="T21" fmla="*/ 159 h 348"/>
                          <a:gd name="T22" fmla="*/ 231 w 240"/>
                          <a:gd name="T23" fmla="*/ 176 h 348"/>
                          <a:gd name="T24" fmla="*/ 210 w 240"/>
                          <a:gd name="T25" fmla="*/ 191 h 348"/>
                          <a:gd name="T26" fmla="*/ 166 w 240"/>
                          <a:gd name="T27" fmla="*/ 203 h 348"/>
                          <a:gd name="T28" fmla="*/ 127 w 240"/>
                          <a:gd name="T29" fmla="*/ 215 h 348"/>
                          <a:gd name="T30" fmla="*/ 103 w 240"/>
                          <a:gd name="T31" fmla="*/ 230 h 348"/>
                          <a:gd name="T32" fmla="*/ 108 w 240"/>
                          <a:gd name="T33" fmla="*/ 245 h 348"/>
                          <a:gd name="T34" fmla="*/ 109 w 240"/>
                          <a:gd name="T35" fmla="*/ 249 h 348"/>
                          <a:gd name="T36" fmla="*/ 135 w 240"/>
                          <a:gd name="T37" fmla="*/ 273 h 348"/>
                          <a:gd name="T38" fmla="*/ 163 w 240"/>
                          <a:gd name="T39" fmla="*/ 293 h 348"/>
                          <a:gd name="T40" fmla="*/ 189 w 240"/>
                          <a:gd name="T41" fmla="*/ 309 h 348"/>
                          <a:gd name="T42" fmla="*/ 193 w 240"/>
                          <a:gd name="T43" fmla="*/ 317 h 348"/>
                          <a:gd name="T44" fmla="*/ 195 w 240"/>
                          <a:gd name="T45" fmla="*/ 321 h 348"/>
                          <a:gd name="T46" fmla="*/ 192 w 240"/>
                          <a:gd name="T47" fmla="*/ 330 h 348"/>
                          <a:gd name="T48" fmla="*/ 187 w 240"/>
                          <a:gd name="T49" fmla="*/ 333 h 348"/>
                          <a:gd name="T50" fmla="*/ 177 w 240"/>
                          <a:gd name="T51" fmla="*/ 341 h 348"/>
                          <a:gd name="T52" fmla="*/ 172 w 240"/>
                          <a:gd name="T53" fmla="*/ 344 h 348"/>
                          <a:gd name="T54" fmla="*/ 153 w 240"/>
                          <a:gd name="T55" fmla="*/ 348 h 348"/>
                          <a:gd name="T56" fmla="*/ 130 w 240"/>
                          <a:gd name="T57" fmla="*/ 330 h 348"/>
                          <a:gd name="T58" fmla="*/ 112 w 240"/>
                          <a:gd name="T59" fmla="*/ 305 h 348"/>
                          <a:gd name="T60" fmla="*/ 87 w 240"/>
                          <a:gd name="T61" fmla="*/ 270 h 348"/>
                          <a:gd name="T62" fmla="*/ 70 w 240"/>
                          <a:gd name="T63" fmla="*/ 237 h 348"/>
                          <a:gd name="T64" fmla="*/ 69 w 240"/>
                          <a:gd name="T65" fmla="*/ 219 h 348"/>
                          <a:gd name="T66" fmla="*/ 81 w 240"/>
                          <a:gd name="T67" fmla="*/ 203 h 348"/>
                          <a:gd name="T68" fmla="*/ 112 w 240"/>
                          <a:gd name="T69" fmla="*/ 194 h 348"/>
                          <a:gd name="T70" fmla="*/ 148 w 240"/>
                          <a:gd name="T71" fmla="*/ 180 h 348"/>
                          <a:gd name="T72" fmla="*/ 172 w 240"/>
                          <a:gd name="T73" fmla="*/ 173 h 348"/>
                          <a:gd name="T74" fmla="*/ 180 w 240"/>
                          <a:gd name="T75" fmla="*/ 164 h 348"/>
                          <a:gd name="T76" fmla="*/ 175 w 240"/>
                          <a:gd name="T77" fmla="*/ 155 h 348"/>
                          <a:gd name="T78" fmla="*/ 154 w 240"/>
                          <a:gd name="T79" fmla="*/ 141 h 348"/>
                          <a:gd name="T80" fmla="*/ 121 w 240"/>
                          <a:gd name="T81" fmla="*/ 125 h 348"/>
                          <a:gd name="T82" fmla="*/ 85 w 240"/>
                          <a:gd name="T83" fmla="*/ 113 h 348"/>
                          <a:gd name="T84" fmla="*/ 57 w 240"/>
                          <a:gd name="T85" fmla="*/ 101 h 348"/>
                          <a:gd name="T86" fmla="*/ 24 w 240"/>
                          <a:gd name="T87" fmla="*/ 75 h 348"/>
                          <a:gd name="T88" fmla="*/ 9 w 240"/>
                          <a:gd name="T89" fmla="*/ 53 h 348"/>
                          <a:gd name="T90" fmla="*/ 0 w 240"/>
                          <a:gd name="T91" fmla="*/ 24 h 348"/>
                          <a:gd name="T92" fmla="*/ 9 w 240"/>
                          <a:gd name="T93" fmla="*/ 8 h 348"/>
                          <a:gd name="T94" fmla="*/ 22 w 240"/>
                          <a:gd name="T95" fmla="*/ 0 h 348"/>
                          <a:gd name="T96" fmla="*/ 16 w 240"/>
                          <a:gd name="T97" fmla="*/ 2 h 348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w 240"/>
                          <a:gd name="T148" fmla="*/ 0 h 348"/>
                          <a:gd name="T149" fmla="*/ 240 w 240"/>
                          <a:gd name="T150" fmla="*/ 348 h 348"/>
                        </a:gdLst>
                        <a:ahLst/>
                        <a:cxnLst>
                          <a:cxn ang="T98">
                            <a:pos x="T0" y="T1"/>
                          </a:cxn>
                          <a:cxn ang="T99">
                            <a:pos x="T2" y="T3"/>
                          </a:cxn>
                          <a:cxn ang="T100">
                            <a:pos x="T4" y="T5"/>
                          </a:cxn>
                          <a:cxn ang="T101">
                            <a:pos x="T6" y="T7"/>
                          </a:cxn>
                          <a:cxn ang="T102">
                            <a:pos x="T8" y="T9"/>
                          </a:cxn>
                          <a:cxn ang="T103">
                            <a:pos x="T10" y="T11"/>
                          </a:cxn>
                          <a:cxn ang="T104">
                            <a:pos x="T12" y="T13"/>
                          </a:cxn>
                          <a:cxn ang="T105">
                            <a:pos x="T14" y="T15"/>
                          </a:cxn>
                          <a:cxn ang="T106">
                            <a:pos x="T16" y="T17"/>
                          </a:cxn>
                          <a:cxn ang="T107">
                            <a:pos x="T18" y="T19"/>
                          </a:cxn>
                          <a:cxn ang="T108">
                            <a:pos x="T20" y="T21"/>
                          </a:cxn>
                          <a:cxn ang="T109">
                            <a:pos x="T22" y="T23"/>
                          </a:cxn>
                          <a:cxn ang="T110">
                            <a:pos x="T24" y="T25"/>
                          </a:cxn>
                          <a:cxn ang="T111">
                            <a:pos x="T26" y="T27"/>
                          </a:cxn>
                          <a:cxn ang="T112">
                            <a:pos x="T28" y="T29"/>
                          </a:cxn>
                          <a:cxn ang="T113">
                            <a:pos x="T30" y="T31"/>
                          </a:cxn>
                          <a:cxn ang="T114">
                            <a:pos x="T32" y="T33"/>
                          </a:cxn>
                          <a:cxn ang="T115">
                            <a:pos x="T34" y="T35"/>
                          </a:cxn>
                          <a:cxn ang="T116">
                            <a:pos x="T36" y="T37"/>
                          </a:cxn>
                          <a:cxn ang="T117">
                            <a:pos x="T38" y="T39"/>
                          </a:cxn>
                          <a:cxn ang="T118">
                            <a:pos x="T40" y="T41"/>
                          </a:cxn>
                          <a:cxn ang="T119">
                            <a:pos x="T42" y="T43"/>
                          </a:cxn>
                          <a:cxn ang="T120">
                            <a:pos x="T44" y="T45"/>
                          </a:cxn>
                          <a:cxn ang="T121">
                            <a:pos x="T46" y="T47"/>
                          </a:cxn>
                          <a:cxn ang="T122">
                            <a:pos x="T48" y="T49"/>
                          </a:cxn>
                          <a:cxn ang="T123">
                            <a:pos x="T50" y="T51"/>
                          </a:cxn>
                          <a:cxn ang="T124">
                            <a:pos x="T52" y="T53"/>
                          </a:cxn>
                          <a:cxn ang="T125">
                            <a:pos x="T54" y="T55"/>
                          </a:cxn>
                          <a:cxn ang="T126">
                            <a:pos x="T56" y="T57"/>
                          </a:cxn>
                          <a:cxn ang="T127">
                            <a:pos x="T58" y="T59"/>
                          </a:cxn>
                          <a:cxn ang="T128">
                            <a:pos x="T60" y="T61"/>
                          </a:cxn>
                          <a:cxn ang="T129">
                            <a:pos x="T62" y="T63"/>
                          </a:cxn>
                          <a:cxn ang="T130">
                            <a:pos x="T64" y="T65"/>
                          </a:cxn>
                          <a:cxn ang="T131">
                            <a:pos x="T66" y="T67"/>
                          </a:cxn>
                          <a:cxn ang="T132">
                            <a:pos x="T68" y="T69"/>
                          </a:cxn>
                          <a:cxn ang="T133">
                            <a:pos x="T70" y="T71"/>
                          </a:cxn>
                          <a:cxn ang="T134">
                            <a:pos x="T72" y="T73"/>
                          </a:cxn>
                          <a:cxn ang="T135">
                            <a:pos x="T74" y="T75"/>
                          </a:cxn>
                          <a:cxn ang="T136">
                            <a:pos x="T76" y="T77"/>
                          </a:cxn>
                          <a:cxn ang="T137">
                            <a:pos x="T78" y="T79"/>
                          </a:cxn>
                          <a:cxn ang="T138">
                            <a:pos x="T80" y="T81"/>
                          </a:cxn>
                          <a:cxn ang="T139">
                            <a:pos x="T82" y="T83"/>
                          </a:cxn>
                          <a:cxn ang="T140">
                            <a:pos x="T84" y="T85"/>
                          </a:cxn>
                          <a:cxn ang="T141">
                            <a:pos x="T86" y="T87"/>
                          </a:cxn>
                          <a:cxn ang="T142">
                            <a:pos x="T88" y="T89"/>
                          </a:cxn>
                          <a:cxn ang="T143">
                            <a:pos x="T90" y="T91"/>
                          </a:cxn>
                          <a:cxn ang="T144">
                            <a:pos x="T92" y="T93"/>
                          </a:cxn>
                          <a:cxn ang="T145">
                            <a:pos x="T94" y="T95"/>
                          </a:cxn>
                          <a:cxn ang="T146">
                            <a:pos x="T96" y="T97"/>
                          </a:cxn>
                        </a:cxnLst>
                        <a:rect l="T147" t="T148" r="T149" b="T150"/>
                        <a:pathLst>
                          <a:path w="240" h="348">
                            <a:moveTo>
                              <a:pt x="16" y="2"/>
                            </a:moveTo>
                            <a:lnTo>
                              <a:pt x="45" y="6"/>
                            </a:lnTo>
                            <a:lnTo>
                              <a:pt x="67" y="32"/>
                            </a:lnTo>
                            <a:lnTo>
                              <a:pt x="91" y="57"/>
                            </a:lnTo>
                            <a:lnTo>
                              <a:pt x="121" y="81"/>
                            </a:lnTo>
                            <a:lnTo>
                              <a:pt x="144" y="99"/>
                            </a:lnTo>
                            <a:lnTo>
                              <a:pt x="169" y="113"/>
                            </a:lnTo>
                            <a:lnTo>
                              <a:pt x="196" y="126"/>
                            </a:lnTo>
                            <a:lnTo>
                              <a:pt x="219" y="135"/>
                            </a:lnTo>
                            <a:lnTo>
                              <a:pt x="235" y="147"/>
                            </a:lnTo>
                            <a:lnTo>
                              <a:pt x="240" y="159"/>
                            </a:lnTo>
                            <a:lnTo>
                              <a:pt x="231" y="176"/>
                            </a:lnTo>
                            <a:lnTo>
                              <a:pt x="210" y="191"/>
                            </a:lnTo>
                            <a:lnTo>
                              <a:pt x="166" y="203"/>
                            </a:lnTo>
                            <a:lnTo>
                              <a:pt x="127" y="215"/>
                            </a:lnTo>
                            <a:lnTo>
                              <a:pt x="103" y="230"/>
                            </a:lnTo>
                            <a:lnTo>
                              <a:pt x="108" y="245"/>
                            </a:lnTo>
                            <a:lnTo>
                              <a:pt x="109" y="249"/>
                            </a:lnTo>
                            <a:lnTo>
                              <a:pt x="135" y="273"/>
                            </a:lnTo>
                            <a:lnTo>
                              <a:pt x="163" y="293"/>
                            </a:lnTo>
                            <a:lnTo>
                              <a:pt x="189" y="309"/>
                            </a:lnTo>
                            <a:lnTo>
                              <a:pt x="193" y="317"/>
                            </a:lnTo>
                            <a:lnTo>
                              <a:pt x="195" y="321"/>
                            </a:lnTo>
                            <a:lnTo>
                              <a:pt x="192" y="330"/>
                            </a:lnTo>
                            <a:lnTo>
                              <a:pt x="187" y="333"/>
                            </a:lnTo>
                            <a:lnTo>
                              <a:pt x="177" y="341"/>
                            </a:lnTo>
                            <a:lnTo>
                              <a:pt x="172" y="344"/>
                            </a:lnTo>
                            <a:lnTo>
                              <a:pt x="153" y="348"/>
                            </a:lnTo>
                            <a:lnTo>
                              <a:pt x="130" y="330"/>
                            </a:lnTo>
                            <a:lnTo>
                              <a:pt x="112" y="305"/>
                            </a:lnTo>
                            <a:lnTo>
                              <a:pt x="87" y="270"/>
                            </a:lnTo>
                            <a:lnTo>
                              <a:pt x="70" y="237"/>
                            </a:lnTo>
                            <a:lnTo>
                              <a:pt x="69" y="219"/>
                            </a:lnTo>
                            <a:lnTo>
                              <a:pt x="81" y="203"/>
                            </a:lnTo>
                            <a:lnTo>
                              <a:pt x="112" y="194"/>
                            </a:lnTo>
                            <a:lnTo>
                              <a:pt x="148" y="180"/>
                            </a:lnTo>
                            <a:lnTo>
                              <a:pt x="172" y="173"/>
                            </a:lnTo>
                            <a:lnTo>
                              <a:pt x="180" y="164"/>
                            </a:lnTo>
                            <a:lnTo>
                              <a:pt x="175" y="155"/>
                            </a:lnTo>
                            <a:lnTo>
                              <a:pt x="154" y="141"/>
                            </a:lnTo>
                            <a:lnTo>
                              <a:pt x="121" y="125"/>
                            </a:lnTo>
                            <a:lnTo>
                              <a:pt x="85" y="113"/>
                            </a:lnTo>
                            <a:lnTo>
                              <a:pt x="57" y="101"/>
                            </a:lnTo>
                            <a:lnTo>
                              <a:pt x="24" y="75"/>
                            </a:lnTo>
                            <a:lnTo>
                              <a:pt x="9" y="53"/>
                            </a:lnTo>
                            <a:lnTo>
                              <a:pt x="0" y="24"/>
                            </a:lnTo>
                            <a:lnTo>
                              <a:pt x="9" y="8"/>
                            </a:lnTo>
                            <a:lnTo>
                              <a:pt x="22" y="0"/>
                            </a:lnTo>
                            <a:lnTo>
                              <a:pt x="16" y="2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3" name="Freeform 52">
                        <a:extLst>
                          <a:ext uri="{FF2B5EF4-FFF2-40B4-BE49-F238E27FC236}">
                            <a16:creationId xmlns:a16="http://schemas.microsoft.com/office/drawing/2014/main" id="{DF7CB369-5D85-474F-B8E2-E0501551695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8" y="1775"/>
                        <a:ext cx="187" cy="420"/>
                      </a:xfrm>
                      <a:custGeom>
                        <a:avLst/>
                        <a:gdLst>
                          <a:gd name="T0" fmla="*/ 52 w 187"/>
                          <a:gd name="T1" fmla="*/ 0 h 420"/>
                          <a:gd name="T2" fmla="*/ 67 w 187"/>
                          <a:gd name="T3" fmla="*/ 7 h 420"/>
                          <a:gd name="T4" fmla="*/ 84 w 187"/>
                          <a:gd name="T5" fmla="*/ 21 h 420"/>
                          <a:gd name="T6" fmla="*/ 91 w 187"/>
                          <a:gd name="T7" fmla="*/ 39 h 420"/>
                          <a:gd name="T8" fmla="*/ 103 w 187"/>
                          <a:gd name="T9" fmla="*/ 69 h 420"/>
                          <a:gd name="T10" fmla="*/ 111 w 187"/>
                          <a:gd name="T11" fmla="*/ 102 h 420"/>
                          <a:gd name="T12" fmla="*/ 117 w 187"/>
                          <a:gd name="T13" fmla="*/ 133 h 420"/>
                          <a:gd name="T14" fmla="*/ 114 w 187"/>
                          <a:gd name="T15" fmla="*/ 160 h 420"/>
                          <a:gd name="T16" fmla="*/ 108 w 187"/>
                          <a:gd name="T17" fmla="*/ 181 h 420"/>
                          <a:gd name="T18" fmla="*/ 99 w 187"/>
                          <a:gd name="T19" fmla="*/ 205 h 420"/>
                          <a:gd name="T20" fmla="*/ 82 w 187"/>
                          <a:gd name="T21" fmla="*/ 235 h 420"/>
                          <a:gd name="T22" fmla="*/ 64 w 187"/>
                          <a:gd name="T23" fmla="*/ 265 h 420"/>
                          <a:gd name="T24" fmla="*/ 51 w 187"/>
                          <a:gd name="T25" fmla="*/ 286 h 420"/>
                          <a:gd name="T26" fmla="*/ 43 w 187"/>
                          <a:gd name="T27" fmla="*/ 303 h 420"/>
                          <a:gd name="T28" fmla="*/ 43 w 187"/>
                          <a:gd name="T29" fmla="*/ 319 h 420"/>
                          <a:gd name="T30" fmla="*/ 48 w 187"/>
                          <a:gd name="T31" fmla="*/ 333 h 420"/>
                          <a:gd name="T32" fmla="*/ 72 w 187"/>
                          <a:gd name="T33" fmla="*/ 340 h 420"/>
                          <a:gd name="T34" fmla="*/ 106 w 187"/>
                          <a:gd name="T35" fmla="*/ 349 h 420"/>
                          <a:gd name="T36" fmla="*/ 157 w 187"/>
                          <a:gd name="T37" fmla="*/ 366 h 420"/>
                          <a:gd name="T38" fmla="*/ 181 w 187"/>
                          <a:gd name="T39" fmla="*/ 378 h 420"/>
                          <a:gd name="T40" fmla="*/ 187 w 187"/>
                          <a:gd name="T41" fmla="*/ 391 h 420"/>
                          <a:gd name="T42" fmla="*/ 181 w 187"/>
                          <a:gd name="T43" fmla="*/ 402 h 420"/>
                          <a:gd name="T44" fmla="*/ 163 w 187"/>
                          <a:gd name="T45" fmla="*/ 414 h 420"/>
                          <a:gd name="T46" fmla="*/ 157 w 187"/>
                          <a:gd name="T47" fmla="*/ 415 h 420"/>
                          <a:gd name="T48" fmla="*/ 133 w 187"/>
                          <a:gd name="T49" fmla="*/ 420 h 420"/>
                          <a:gd name="T50" fmla="*/ 121 w 187"/>
                          <a:gd name="T51" fmla="*/ 415 h 420"/>
                          <a:gd name="T52" fmla="*/ 112 w 187"/>
                          <a:gd name="T53" fmla="*/ 405 h 420"/>
                          <a:gd name="T54" fmla="*/ 97 w 187"/>
                          <a:gd name="T55" fmla="*/ 387 h 420"/>
                          <a:gd name="T56" fmla="*/ 73 w 187"/>
                          <a:gd name="T57" fmla="*/ 370 h 420"/>
                          <a:gd name="T58" fmla="*/ 54 w 187"/>
                          <a:gd name="T59" fmla="*/ 367 h 420"/>
                          <a:gd name="T60" fmla="*/ 36 w 187"/>
                          <a:gd name="T61" fmla="*/ 367 h 420"/>
                          <a:gd name="T62" fmla="*/ 22 w 187"/>
                          <a:gd name="T63" fmla="*/ 367 h 420"/>
                          <a:gd name="T64" fmla="*/ 10 w 187"/>
                          <a:gd name="T65" fmla="*/ 360 h 420"/>
                          <a:gd name="T66" fmla="*/ 4 w 187"/>
                          <a:gd name="T67" fmla="*/ 352 h 420"/>
                          <a:gd name="T68" fmla="*/ 0 w 187"/>
                          <a:gd name="T69" fmla="*/ 339 h 420"/>
                          <a:gd name="T70" fmla="*/ 3 w 187"/>
                          <a:gd name="T71" fmla="*/ 327 h 420"/>
                          <a:gd name="T72" fmla="*/ 7 w 187"/>
                          <a:gd name="T73" fmla="*/ 307 h 420"/>
                          <a:gd name="T74" fmla="*/ 15 w 187"/>
                          <a:gd name="T75" fmla="*/ 291 h 420"/>
                          <a:gd name="T76" fmla="*/ 27 w 187"/>
                          <a:gd name="T77" fmla="*/ 264 h 420"/>
                          <a:gd name="T78" fmla="*/ 49 w 187"/>
                          <a:gd name="T79" fmla="*/ 229 h 420"/>
                          <a:gd name="T80" fmla="*/ 64 w 187"/>
                          <a:gd name="T81" fmla="*/ 201 h 420"/>
                          <a:gd name="T82" fmla="*/ 70 w 187"/>
                          <a:gd name="T83" fmla="*/ 175 h 420"/>
                          <a:gd name="T84" fmla="*/ 73 w 187"/>
                          <a:gd name="T85" fmla="*/ 150 h 420"/>
                          <a:gd name="T86" fmla="*/ 64 w 187"/>
                          <a:gd name="T87" fmla="*/ 121 h 420"/>
                          <a:gd name="T88" fmla="*/ 52 w 187"/>
                          <a:gd name="T89" fmla="*/ 97 h 420"/>
                          <a:gd name="T90" fmla="*/ 37 w 187"/>
                          <a:gd name="T91" fmla="*/ 72 h 420"/>
                          <a:gd name="T92" fmla="*/ 25 w 187"/>
                          <a:gd name="T93" fmla="*/ 51 h 420"/>
                          <a:gd name="T94" fmla="*/ 21 w 187"/>
                          <a:gd name="T95" fmla="*/ 30 h 420"/>
                          <a:gd name="T96" fmla="*/ 25 w 187"/>
                          <a:gd name="T97" fmla="*/ 16 h 420"/>
                          <a:gd name="T98" fmla="*/ 33 w 187"/>
                          <a:gd name="T99" fmla="*/ 7 h 420"/>
                          <a:gd name="T100" fmla="*/ 46 w 187"/>
                          <a:gd name="T101" fmla="*/ 3 h 420"/>
                          <a:gd name="T102" fmla="*/ 52 w 187"/>
                          <a:gd name="T103" fmla="*/ 0 h 420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w 187"/>
                          <a:gd name="T157" fmla="*/ 0 h 420"/>
                          <a:gd name="T158" fmla="*/ 187 w 187"/>
                          <a:gd name="T159" fmla="*/ 420 h 420"/>
                        </a:gdLst>
                        <a:ahLst/>
                        <a:cxnLst>
                          <a:cxn ang="T104">
                            <a:pos x="T0" y="T1"/>
                          </a:cxn>
                          <a:cxn ang="T105">
                            <a:pos x="T2" y="T3"/>
                          </a:cxn>
                          <a:cxn ang="T106">
                            <a:pos x="T4" y="T5"/>
                          </a:cxn>
                          <a:cxn ang="T107">
                            <a:pos x="T6" y="T7"/>
                          </a:cxn>
                          <a:cxn ang="T108">
                            <a:pos x="T8" y="T9"/>
                          </a:cxn>
                          <a:cxn ang="T109">
                            <a:pos x="T10" y="T11"/>
                          </a:cxn>
                          <a:cxn ang="T110">
                            <a:pos x="T12" y="T13"/>
                          </a:cxn>
                          <a:cxn ang="T111">
                            <a:pos x="T14" y="T15"/>
                          </a:cxn>
                          <a:cxn ang="T112">
                            <a:pos x="T16" y="T17"/>
                          </a:cxn>
                          <a:cxn ang="T113">
                            <a:pos x="T18" y="T19"/>
                          </a:cxn>
                          <a:cxn ang="T114">
                            <a:pos x="T20" y="T21"/>
                          </a:cxn>
                          <a:cxn ang="T115">
                            <a:pos x="T22" y="T23"/>
                          </a:cxn>
                          <a:cxn ang="T116">
                            <a:pos x="T24" y="T25"/>
                          </a:cxn>
                          <a:cxn ang="T117">
                            <a:pos x="T26" y="T27"/>
                          </a:cxn>
                          <a:cxn ang="T118">
                            <a:pos x="T28" y="T29"/>
                          </a:cxn>
                          <a:cxn ang="T119">
                            <a:pos x="T30" y="T31"/>
                          </a:cxn>
                          <a:cxn ang="T120">
                            <a:pos x="T32" y="T33"/>
                          </a:cxn>
                          <a:cxn ang="T121">
                            <a:pos x="T34" y="T35"/>
                          </a:cxn>
                          <a:cxn ang="T122">
                            <a:pos x="T36" y="T37"/>
                          </a:cxn>
                          <a:cxn ang="T123">
                            <a:pos x="T38" y="T39"/>
                          </a:cxn>
                          <a:cxn ang="T124">
                            <a:pos x="T40" y="T41"/>
                          </a:cxn>
                          <a:cxn ang="T125">
                            <a:pos x="T42" y="T43"/>
                          </a:cxn>
                          <a:cxn ang="T126">
                            <a:pos x="T44" y="T45"/>
                          </a:cxn>
                          <a:cxn ang="T127">
                            <a:pos x="T46" y="T47"/>
                          </a:cxn>
                          <a:cxn ang="T128">
                            <a:pos x="T48" y="T49"/>
                          </a:cxn>
                          <a:cxn ang="T129">
                            <a:pos x="T50" y="T51"/>
                          </a:cxn>
                          <a:cxn ang="T130">
                            <a:pos x="T52" y="T53"/>
                          </a:cxn>
                          <a:cxn ang="T131">
                            <a:pos x="T54" y="T55"/>
                          </a:cxn>
                          <a:cxn ang="T132">
                            <a:pos x="T56" y="T57"/>
                          </a:cxn>
                          <a:cxn ang="T133">
                            <a:pos x="T58" y="T59"/>
                          </a:cxn>
                          <a:cxn ang="T134">
                            <a:pos x="T60" y="T61"/>
                          </a:cxn>
                          <a:cxn ang="T135">
                            <a:pos x="T62" y="T63"/>
                          </a:cxn>
                          <a:cxn ang="T136">
                            <a:pos x="T64" y="T65"/>
                          </a:cxn>
                          <a:cxn ang="T137">
                            <a:pos x="T66" y="T67"/>
                          </a:cxn>
                          <a:cxn ang="T138">
                            <a:pos x="T68" y="T69"/>
                          </a:cxn>
                          <a:cxn ang="T139">
                            <a:pos x="T70" y="T71"/>
                          </a:cxn>
                          <a:cxn ang="T140">
                            <a:pos x="T72" y="T73"/>
                          </a:cxn>
                          <a:cxn ang="T141">
                            <a:pos x="T74" y="T75"/>
                          </a:cxn>
                          <a:cxn ang="T142">
                            <a:pos x="T76" y="T77"/>
                          </a:cxn>
                          <a:cxn ang="T143">
                            <a:pos x="T78" y="T79"/>
                          </a:cxn>
                          <a:cxn ang="T144">
                            <a:pos x="T80" y="T81"/>
                          </a:cxn>
                          <a:cxn ang="T145">
                            <a:pos x="T82" y="T83"/>
                          </a:cxn>
                          <a:cxn ang="T146">
                            <a:pos x="T84" y="T85"/>
                          </a:cxn>
                          <a:cxn ang="T147">
                            <a:pos x="T86" y="T87"/>
                          </a:cxn>
                          <a:cxn ang="T148">
                            <a:pos x="T88" y="T89"/>
                          </a:cxn>
                          <a:cxn ang="T149">
                            <a:pos x="T90" y="T91"/>
                          </a:cxn>
                          <a:cxn ang="T150">
                            <a:pos x="T92" y="T93"/>
                          </a:cxn>
                          <a:cxn ang="T151">
                            <a:pos x="T94" y="T95"/>
                          </a:cxn>
                          <a:cxn ang="T152">
                            <a:pos x="T96" y="T97"/>
                          </a:cxn>
                          <a:cxn ang="T153">
                            <a:pos x="T98" y="T99"/>
                          </a:cxn>
                          <a:cxn ang="T154">
                            <a:pos x="T100" y="T101"/>
                          </a:cxn>
                          <a:cxn ang="T155">
                            <a:pos x="T102" y="T103"/>
                          </a:cxn>
                        </a:cxnLst>
                        <a:rect l="T156" t="T157" r="T158" b="T159"/>
                        <a:pathLst>
                          <a:path w="187" h="420">
                            <a:moveTo>
                              <a:pt x="52" y="0"/>
                            </a:moveTo>
                            <a:lnTo>
                              <a:pt x="67" y="7"/>
                            </a:lnTo>
                            <a:lnTo>
                              <a:pt x="84" y="21"/>
                            </a:lnTo>
                            <a:lnTo>
                              <a:pt x="91" y="39"/>
                            </a:lnTo>
                            <a:lnTo>
                              <a:pt x="103" y="69"/>
                            </a:lnTo>
                            <a:lnTo>
                              <a:pt x="111" y="102"/>
                            </a:lnTo>
                            <a:lnTo>
                              <a:pt x="117" y="133"/>
                            </a:lnTo>
                            <a:lnTo>
                              <a:pt x="114" y="160"/>
                            </a:lnTo>
                            <a:lnTo>
                              <a:pt x="108" y="181"/>
                            </a:lnTo>
                            <a:lnTo>
                              <a:pt x="99" y="205"/>
                            </a:lnTo>
                            <a:lnTo>
                              <a:pt x="82" y="235"/>
                            </a:lnTo>
                            <a:lnTo>
                              <a:pt x="64" y="265"/>
                            </a:lnTo>
                            <a:lnTo>
                              <a:pt x="51" y="286"/>
                            </a:lnTo>
                            <a:lnTo>
                              <a:pt x="43" y="303"/>
                            </a:lnTo>
                            <a:lnTo>
                              <a:pt x="43" y="319"/>
                            </a:lnTo>
                            <a:lnTo>
                              <a:pt x="48" y="333"/>
                            </a:lnTo>
                            <a:lnTo>
                              <a:pt x="72" y="340"/>
                            </a:lnTo>
                            <a:lnTo>
                              <a:pt x="106" y="349"/>
                            </a:lnTo>
                            <a:lnTo>
                              <a:pt x="157" y="366"/>
                            </a:lnTo>
                            <a:lnTo>
                              <a:pt x="181" y="378"/>
                            </a:lnTo>
                            <a:lnTo>
                              <a:pt x="187" y="391"/>
                            </a:lnTo>
                            <a:lnTo>
                              <a:pt x="181" y="402"/>
                            </a:lnTo>
                            <a:lnTo>
                              <a:pt x="163" y="414"/>
                            </a:lnTo>
                            <a:lnTo>
                              <a:pt x="157" y="415"/>
                            </a:lnTo>
                            <a:lnTo>
                              <a:pt x="133" y="420"/>
                            </a:lnTo>
                            <a:lnTo>
                              <a:pt x="121" y="415"/>
                            </a:lnTo>
                            <a:lnTo>
                              <a:pt x="112" y="405"/>
                            </a:lnTo>
                            <a:lnTo>
                              <a:pt x="97" y="387"/>
                            </a:lnTo>
                            <a:lnTo>
                              <a:pt x="73" y="370"/>
                            </a:lnTo>
                            <a:lnTo>
                              <a:pt x="54" y="367"/>
                            </a:lnTo>
                            <a:lnTo>
                              <a:pt x="36" y="367"/>
                            </a:lnTo>
                            <a:lnTo>
                              <a:pt x="22" y="367"/>
                            </a:lnTo>
                            <a:lnTo>
                              <a:pt x="10" y="360"/>
                            </a:lnTo>
                            <a:lnTo>
                              <a:pt x="4" y="352"/>
                            </a:lnTo>
                            <a:lnTo>
                              <a:pt x="0" y="339"/>
                            </a:lnTo>
                            <a:lnTo>
                              <a:pt x="3" y="327"/>
                            </a:lnTo>
                            <a:lnTo>
                              <a:pt x="7" y="307"/>
                            </a:lnTo>
                            <a:lnTo>
                              <a:pt x="15" y="291"/>
                            </a:lnTo>
                            <a:lnTo>
                              <a:pt x="27" y="264"/>
                            </a:lnTo>
                            <a:lnTo>
                              <a:pt x="49" y="229"/>
                            </a:lnTo>
                            <a:lnTo>
                              <a:pt x="64" y="201"/>
                            </a:lnTo>
                            <a:lnTo>
                              <a:pt x="70" y="175"/>
                            </a:lnTo>
                            <a:lnTo>
                              <a:pt x="73" y="150"/>
                            </a:lnTo>
                            <a:lnTo>
                              <a:pt x="64" y="121"/>
                            </a:lnTo>
                            <a:lnTo>
                              <a:pt x="52" y="97"/>
                            </a:lnTo>
                            <a:lnTo>
                              <a:pt x="37" y="72"/>
                            </a:lnTo>
                            <a:lnTo>
                              <a:pt x="25" y="51"/>
                            </a:lnTo>
                            <a:lnTo>
                              <a:pt x="21" y="30"/>
                            </a:lnTo>
                            <a:lnTo>
                              <a:pt x="25" y="16"/>
                            </a:lnTo>
                            <a:lnTo>
                              <a:pt x="33" y="7"/>
                            </a:lnTo>
                            <a:lnTo>
                              <a:pt x="46" y="3"/>
                            </a:lnTo>
                            <a:lnTo>
                              <a:pt x="52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4" name="Freeform 53">
                        <a:extLst>
                          <a:ext uri="{FF2B5EF4-FFF2-40B4-BE49-F238E27FC236}">
                            <a16:creationId xmlns:a16="http://schemas.microsoft.com/office/drawing/2014/main" id="{854746E0-CE9C-4214-99C5-F1CF5C6BA34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89" y="1773"/>
                        <a:ext cx="165" cy="450"/>
                      </a:xfrm>
                      <a:custGeom>
                        <a:avLst/>
                        <a:gdLst>
                          <a:gd name="T0" fmla="*/ 81 w 165"/>
                          <a:gd name="T1" fmla="*/ 49 h 450"/>
                          <a:gd name="T2" fmla="*/ 97 w 165"/>
                          <a:gd name="T3" fmla="*/ 25 h 450"/>
                          <a:gd name="T4" fmla="*/ 123 w 165"/>
                          <a:gd name="T5" fmla="*/ 3 h 450"/>
                          <a:gd name="T6" fmla="*/ 147 w 165"/>
                          <a:gd name="T7" fmla="*/ 0 h 450"/>
                          <a:gd name="T8" fmla="*/ 160 w 165"/>
                          <a:gd name="T9" fmla="*/ 15 h 450"/>
                          <a:gd name="T10" fmla="*/ 165 w 165"/>
                          <a:gd name="T11" fmla="*/ 37 h 450"/>
                          <a:gd name="T12" fmla="*/ 157 w 165"/>
                          <a:gd name="T13" fmla="*/ 60 h 450"/>
                          <a:gd name="T14" fmla="*/ 141 w 165"/>
                          <a:gd name="T15" fmla="*/ 75 h 450"/>
                          <a:gd name="T16" fmla="*/ 112 w 165"/>
                          <a:gd name="T17" fmla="*/ 97 h 450"/>
                          <a:gd name="T18" fmla="*/ 93 w 165"/>
                          <a:gd name="T19" fmla="*/ 120 h 450"/>
                          <a:gd name="T20" fmla="*/ 82 w 165"/>
                          <a:gd name="T21" fmla="*/ 144 h 450"/>
                          <a:gd name="T22" fmla="*/ 78 w 165"/>
                          <a:gd name="T23" fmla="*/ 168 h 450"/>
                          <a:gd name="T24" fmla="*/ 76 w 165"/>
                          <a:gd name="T25" fmla="*/ 195 h 450"/>
                          <a:gd name="T26" fmla="*/ 82 w 165"/>
                          <a:gd name="T27" fmla="*/ 223 h 450"/>
                          <a:gd name="T28" fmla="*/ 82 w 165"/>
                          <a:gd name="T29" fmla="*/ 228 h 450"/>
                          <a:gd name="T30" fmla="*/ 90 w 165"/>
                          <a:gd name="T31" fmla="*/ 261 h 450"/>
                          <a:gd name="T32" fmla="*/ 97 w 165"/>
                          <a:gd name="T33" fmla="*/ 294 h 450"/>
                          <a:gd name="T34" fmla="*/ 108 w 165"/>
                          <a:gd name="T35" fmla="*/ 327 h 450"/>
                          <a:gd name="T36" fmla="*/ 118 w 165"/>
                          <a:gd name="T37" fmla="*/ 351 h 450"/>
                          <a:gd name="T38" fmla="*/ 121 w 165"/>
                          <a:gd name="T39" fmla="*/ 369 h 450"/>
                          <a:gd name="T40" fmla="*/ 114 w 165"/>
                          <a:gd name="T41" fmla="*/ 376 h 450"/>
                          <a:gd name="T42" fmla="*/ 96 w 165"/>
                          <a:gd name="T43" fmla="*/ 385 h 450"/>
                          <a:gd name="T44" fmla="*/ 78 w 165"/>
                          <a:gd name="T45" fmla="*/ 405 h 450"/>
                          <a:gd name="T46" fmla="*/ 67 w 165"/>
                          <a:gd name="T47" fmla="*/ 433 h 450"/>
                          <a:gd name="T48" fmla="*/ 63 w 165"/>
                          <a:gd name="T49" fmla="*/ 447 h 450"/>
                          <a:gd name="T50" fmla="*/ 58 w 165"/>
                          <a:gd name="T51" fmla="*/ 450 h 450"/>
                          <a:gd name="T52" fmla="*/ 48 w 165"/>
                          <a:gd name="T53" fmla="*/ 450 h 450"/>
                          <a:gd name="T54" fmla="*/ 13 w 165"/>
                          <a:gd name="T55" fmla="*/ 438 h 450"/>
                          <a:gd name="T56" fmla="*/ 0 w 165"/>
                          <a:gd name="T57" fmla="*/ 424 h 450"/>
                          <a:gd name="T58" fmla="*/ 3 w 165"/>
                          <a:gd name="T59" fmla="*/ 411 h 450"/>
                          <a:gd name="T60" fmla="*/ 13 w 165"/>
                          <a:gd name="T61" fmla="*/ 396 h 450"/>
                          <a:gd name="T62" fmla="*/ 31 w 165"/>
                          <a:gd name="T63" fmla="*/ 381 h 450"/>
                          <a:gd name="T64" fmla="*/ 61 w 165"/>
                          <a:gd name="T65" fmla="*/ 364 h 450"/>
                          <a:gd name="T66" fmla="*/ 72 w 165"/>
                          <a:gd name="T67" fmla="*/ 349 h 450"/>
                          <a:gd name="T68" fmla="*/ 73 w 165"/>
                          <a:gd name="T69" fmla="*/ 325 h 450"/>
                          <a:gd name="T70" fmla="*/ 69 w 165"/>
                          <a:gd name="T71" fmla="*/ 286 h 450"/>
                          <a:gd name="T72" fmla="*/ 55 w 165"/>
                          <a:gd name="T73" fmla="*/ 241 h 450"/>
                          <a:gd name="T74" fmla="*/ 48 w 165"/>
                          <a:gd name="T75" fmla="*/ 195 h 450"/>
                          <a:gd name="T76" fmla="*/ 42 w 165"/>
                          <a:gd name="T77" fmla="*/ 154 h 450"/>
                          <a:gd name="T78" fmla="*/ 43 w 165"/>
                          <a:gd name="T79" fmla="*/ 127 h 450"/>
                          <a:gd name="T80" fmla="*/ 49 w 165"/>
                          <a:gd name="T81" fmla="*/ 100 h 450"/>
                          <a:gd name="T82" fmla="*/ 58 w 165"/>
                          <a:gd name="T83" fmla="*/ 78 h 450"/>
                          <a:gd name="T84" fmla="*/ 72 w 165"/>
                          <a:gd name="T85" fmla="*/ 57 h 450"/>
                          <a:gd name="T86" fmla="*/ 81 w 165"/>
                          <a:gd name="T87" fmla="*/ 49 h 450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w 165"/>
                          <a:gd name="T133" fmla="*/ 0 h 450"/>
                          <a:gd name="T134" fmla="*/ 165 w 165"/>
                          <a:gd name="T135" fmla="*/ 450 h 450"/>
                        </a:gdLst>
                        <a:ahLst/>
                        <a:cxnLst>
                          <a:cxn ang="T88">
                            <a:pos x="T0" y="T1"/>
                          </a:cxn>
                          <a:cxn ang="T89">
                            <a:pos x="T2" y="T3"/>
                          </a:cxn>
                          <a:cxn ang="T90">
                            <a:pos x="T4" y="T5"/>
                          </a:cxn>
                          <a:cxn ang="T91">
                            <a:pos x="T6" y="T7"/>
                          </a:cxn>
                          <a:cxn ang="T92">
                            <a:pos x="T8" y="T9"/>
                          </a:cxn>
                          <a:cxn ang="T93">
                            <a:pos x="T10" y="T11"/>
                          </a:cxn>
                          <a:cxn ang="T94">
                            <a:pos x="T12" y="T13"/>
                          </a:cxn>
                          <a:cxn ang="T95">
                            <a:pos x="T14" y="T15"/>
                          </a:cxn>
                          <a:cxn ang="T96">
                            <a:pos x="T16" y="T17"/>
                          </a:cxn>
                          <a:cxn ang="T97">
                            <a:pos x="T18" y="T19"/>
                          </a:cxn>
                          <a:cxn ang="T98">
                            <a:pos x="T20" y="T21"/>
                          </a:cxn>
                          <a:cxn ang="T99">
                            <a:pos x="T22" y="T23"/>
                          </a:cxn>
                          <a:cxn ang="T100">
                            <a:pos x="T24" y="T25"/>
                          </a:cxn>
                          <a:cxn ang="T101">
                            <a:pos x="T26" y="T27"/>
                          </a:cxn>
                          <a:cxn ang="T102">
                            <a:pos x="T28" y="T29"/>
                          </a:cxn>
                          <a:cxn ang="T103">
                            <a:pos x="T30" y="T31"/>
                          </a:cxn>
                          <a:cxn ang="T104">
                            <a:pos x="T32" y="T33"/>
                          </a:cxn>
                          <a:cxn ang="T105">
                            <a:pos x="T34" y="T35"/>
                          </a:cxn>
                          <a:cxn ang="T106">
                            <a:pos x="T36" y="T37"/>
                          </a:cxn>
                          <a:cxn ang="T107">
                            <a:pos x="T38" y="T39"/>
                          </a:cxn>
                          <a:cxn ang="T108">
                            <a:pos x="T40" y="T41"/>
                          </a:cxn>
                          <a:cxn ang="T109">
                            <a:pos x="T42" y="T43"/>
                          </a:cxn>
                          <a:cxn ang="T110">
                            <a:pos x="T44" y="T45"/>
                          </a:cxn>
                          <a:cxn ang="T111">
                            <a:pos x="T46" y="T47"/>
                          </a:cxn>
                          <a:cxn ang="T112">
                            <a:pos x="T48" y="T49"/>
                          </a:cxn>
                          <a:cxn ang="T113">
                            <a:pos x="T50" y="T51"/>
                          </a:cxn>
                          <a:cxn ang="T114">
                            <a:pos x="T52" y="T53"/>
                          </a:cxn>
                          <a:cxn ang="T115">
                            <a:pos x="T54" y="T55"/>
                          </a:cxn>
                          <a:cxn ang="T116">
                            <a:pos x="T56" y="T57"/>
                          </a:cxn>
                          <a:cxn ang="T117">
                            <a:pos x="T58" y="T59"/>
                          </a:cxn>
                          <a:cxn ang="T118">
                            <a:pos x="T60" y="T61"/>
                          </a:cxn>
                          <a:cxn ang="T119">
                            <a:pos x="T62" y="T63"/>
                          </a:cxn>
                          <a:cxn ang="T120">
                            <a:pos x="T64" y="T65"/>
                          </a:cxn>
                          <a:cxn ang="T121">
                            <a:pos x="T66" y="T67"/>
                          </a:cxn>
                          <a:cxn ang="T122">
                            <a:pos x="T68" y="T69"/>
                          </a:cxn>
                          <a:cxn ang="T123">
                            <a:pos x="T70" y="T71"/>
                          </a:cxn>
                          <a:cxn ang="T124">
                            <a:pos x="T72" y="T73"/>
                          </a:cxn>
                          <a:cxn ang="T125">
                            <a:pos x="T74" y="T75"/>
                          </a:cxn>
                          <a:cxn ang="T126">
                            <a:pos x="T76" y="T77"/>
                          </a:cxn>
                          <a:cxn ang="T127">
                            <a:pos x="T78" y="T79"/>
                          </a:cxn>
                          <a:cxn ang="T128">
                            <a:pos x="T80" y="T81"/>
                          </a:cxn>
                          <a:cxn ang="T129">
                            <a:pos x="T82" y="T83"/>
                          </a:cxn>
                          <a:cxn ang="T130">
                            <a:pos x="T84" y="T85"/>
                          </a:cxn>
                          <a:cxn ang="T131">
                            <a:pos x="T86" y="T87"/>
                          </a:cxn>
                        </a:cxnLst>
                        <a:rect l="T132" t="T133" r="T134" b="T135"/>
                        <a:pathLst>
                          <a:path w="165" h="450">
                            <a:moveTo>
                              <a:pt x="81" y="49"/>
                            </a:moveTo>
                            <a:lnTo>
                              <a:pt x="97" y="25"/>
                            </a:lnTo>
                            <a:lnTo>
                              <a:pt x="123" y="3"/>
                            </a:lnTo>
                            <a:lnTo>
                              <a:pt x="147" y="0"/>
                            </a:lnTo>
                            <a:lnTo>
                              <a:pt x="160" y="15"/>
                            </a:lnTo>
                            <a:lnTo>
                              <a:pt x="165" y="37"/>
                            </a:lnTo>
                            <a:lnTo>
                              <a:pt x="157" y="60"/>
                            </a:lnTo>
                            <a:lnTo>
                              <a:pt x="141" y="75"/>
                            </a:lnTo>
                            <a:lnTo>
                              <a:pt x="112" y="97"/>
                            </a:lnTo>
                            <a:lnTo>
                              <a:pt x="93" y="120"/>
                            </a:lnTo>
                            <a:lnTo>
                              <a:pt x="82" y="144"/>
                            </a:lnTo>
                            <a:lnTo>
                              <a:pt x="78" y="168"/>
                            </a:lnTo>
                            <a:lnTo>
                              <a:pt x="76" y="195"/>
                            </a:lnTo>
                            <a:lnTo>
                              <a:pt x="82" y="223"/>
                            </a:lnTo>
                            <a:lnTo>
                              <a:pt x="82" y="228"/>
                            </a:lnTo>
                            <a:lnTo>
                              <a:pt x="90" y="261"/>
                            </a:lnTo>
                            <a:lnTo>
                              <a:pt x="97" y="294"/>
                            </a:lnTo>
                            <a:lnTo>
                              <a:pt x="108" y="327"/>
                            </a:lnTo>
                            <a:lnTo>
                              <a:pt x="118" y="351"/>
                            </a:lnTo>
                            <a:lnTo>
                              <a:pt x="121" y="369"/>
                            </a:lnTo>
                            <a:lnTo>
                              <a:pt x="114" y="376"/>
                            </a:lnTo>
                            <a:lnTo>
                              <a:pt x="96" y="385"/>
                            </a:lnTo>
                            <a:lnTo>
                              <a:pt x="78" y="405"/>
                            </a:lnTo>
                            <a:lnTo>
                              <a:pt x="67" y="433"/>
                            </a:lnTo>
                            <a:lnTo>
                              <a:pt x="63" y="447"/>
                            </a:lnTo>
                            <a:lnTo>
                              <a:pt x="58" y="450"/>
                            </a:lnTo>
                            <a:lnTo>
                              <a:pt x="48" y="450"/>
                            </a:lnTo>
                            <a:lnTo>
                              <a:pt x="13" y="438"/>
                            </a:lnTo>
                            <a:lnTo>
                              <a:pt x="0" y="424"/>
                            </a:lnTo>
                            <a:lnTo>
                              <a:pt x="3" y="411"/>
                            </a:lnTo>
                            <a:lnTo>
                              <a:pt x="13" y="396"/>
                            </a:lnTo>
                            <a:lnTo>
                              <a:pt x="31" y="381"/>
                            </a:lnTo>
                            <a:lnTo>
                              <a:pt x="61" y="364"/>
                            </a:lnTo>
                            <a:lnTo>
                              <a:pt x="72" y="349"/>
                            </a:lnTo>
                            <a:lnTo>
                              <a:pt x="73" y="325"/>
                            </a:lnTo>
                            <a:lnTo>
                              <a:pt x="69" y="286"/>
                            </a:lnTo>
                            <a:lnTo>
                              <a:pt x="55" y="241"/>
                            </a:lnTo>
                            <a:lnTo>
                              <a:pt x="48" y="195"/>
                            </a:lnTo>
                            <a:lnTo>
                              <a:pt x="42" y="154"/>
                            </a:lnTo>
                            <a:lnTo>
                              <a:pt x="43" y="127"/>
                            </a:lnTo>
                            <a:lnTo>
                              <a:pt x="49" y="100"/>
                            </a:lnTo>
                            <a:lnTo>
                              <a:pt x="58" y="78"/>
                            </a:lnTo>
                            <a:lnTo>
                              <a:pt x="72" y="57"/>
                            </a:lnTo>
                            <a:lnTo>
                              <a:pt x="81" y="4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5" name="Freeform 54">
                        <a:extLst>
                          <a:ext uri="{FF2B5EF4-FFF2-40B4-BE49-F238E27FC236}">
                            <a16:creationId xmlns:a16="http://schemas.microsoft.com/office/drawing/2014/main" id="{A7246D33-752D-4C7E-9593-0141ABE0CF7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93" y="1767"/>
                        <a:ext cx="488" cy="476"/>
                      </a:xfrm>
                      <a:custGeom>
                        <a:avLst/>
                        <a:gdLst>
                          <a:gd name="T0" fmla="*/ 480 w 488"/>
                          <a:gd name="T1" fmla="*/ 0 h 476"/>
                          <a:gd name="T2" fmla="*/ 432 w 488"/>
                          <a:gd name="T3" fmla="*/ 19 h 476"/>
                          <a:gd name="T4" fmla="*/ 402 w 488"/>
                          <a:gd name="T5" fmla="*/ 45 h 476"/>
                          <a:gd name="T6" fmla="*/ 381 w 488"/>
                          <a:gd name="T7" fmla="*/ 81 h 476"/>
                          <a:gd name="T8" fmla="*/ 363 w 488"/>
                          <a:gd name="T9" fmla="*/ 118 h 476"/>
                          <a:gd name="T10" fmla="*/ 352 w 488"/>
                          <a:gd name="T11" fmla="*/ 160 h 476"/>
                          <a:gd name="T12" fmla="*/ 346 w 488"/>
                          <a:gd name="T13" fmla="*/ 202 h 476"/>
                          <a:gd name="T14" fmla="*/ 337 w 488"/>
                          <a:gd name="T15" fmla="*/ 241 h 476"/>
                          <a:gd name="T16" fmla="*/ 327 w 488"/>
                          <a:gd name="T17" fmla="*/ 265 h 476"/>
                          <a:gd name="T18" fmla="*/ 313 w 488"/>
                          <a:gd name="T19" fmla="*/ 283 h 476"/>
                          <a:gd name="T20" fmla="*/ 294 w 488"/>
                          <a:gd name="T21" fmla="*/ 300 h 476"/>
                          <a:gd name="T22" fmla="*/ 289 w 488"/>
                          <a:gd name="T23" fmla="*/ 301 h 476"/>
                          <a:gd name="T24" fmla="*/ 264 w 488"/>
                          <a:gd name="T25" fmla="*/ 316 h 476"/>
                          <a:gd name="T26" fmla="*/ 223 w 488"/>
                          <a:gd name="T27" fmla="*/ 334 h 476"/>
                          <a:gd name="T28" fmla="*/ 184 w 488"/>
                          <a:gd name="T29" fmla="*/ 354 h 476"/>
                          <a:gd name="T30" fmla="*/ 148 w 488"/>
                          <a:gd name="T31" fmla="*/ 367 h 476"/>
                          <a:gd name="T32" fmla="*/ 127 w 488"/>
                          <a:gd name="T33" fmla="*/ 333 h 476"/>
                          <a:gd name="T34" fmla="*/ 127 w 488"/>
                          <a:gd name="T35" fmla="*/ 337 h 476"/>
                          <a:gd name="T36" fmla="*/ 111 w 488"/>
                          <a:gd name="T37" fmla="*/ 373 h 476"/>
                          <a:gd name="T38" fmla="*/ 88 w 488"/>
                          <a:gd name="T39" fmla="*/ 405 h 476"/>
                          <a:gd name="T40" fmla="*/ 51 w 488"/>
                          <a:gd name="T41" fmla="*/ 435 h 476"/>
                          <a:gd name="T42" fmla="*/ 12 w 488"/>
                          <a:gd name="T43" fmla="*/ 460 h 476"/>
                          <a:gd name="T44" fmla="*/ 0 w 488"/>
                          <a:gd name="T45" fmla="*/ 469 h 476"/>
                          <a:gd name="T46" fmla="*/ 10 w 488"/>
                          <a:gd name="T47" fmla="*/ 474 h 476"/>
                          <a:gd name="T48" fmla="*/ 6 w 488"/>
                          <a:gd name="T49" fmla="*/ 476 h 476"/>
                          <a:gd name="T50" fmla="*/ 64 w 488"/>
                          <a:gd name="T51" fmla="*/ 459 h 476"/>
                          <a:gd name="T52" fmla="*/ 118 w 488"/>
                          <a:gd name="T53" fmla="*/ 448 h 476"/>
                          <a:gd name="T54" fmla="*/ 175 w 488"/>
                          <a:gd name="T55" fmla="*/ 438 h 476"/>
                          <a:gd name="T56" fmla="*/ 204 w 488"/>
                          <a:gd name="T57" fmla="*/ 436 h 476"/>
                          <a:gd name="T58" fmla="*/ 168 w 488"/>
                          <a:gd name="T59" fmla="*/ 393 h 476"/>
                          <a:gd name="T60" fmla="*/ 163 w 488"/>
                          <a:gd name="T61" fmla="*/ 396 h 476"/>
                          <a:gd name="T62" fmla="*/ 217 w 488"/>
                          <a:gd name="T63" fmla="*/ 366 h 476"/>
                          <a:gd name="T64" fmla="*/ 262 w 488"/>
                          <a:gd name="T65" fmla="*/ 342 h 476"/>
                          <a:gd name="T66" fmla="*/ 298 w 488"/>
                          <a:gd name="T67" fmla="*/ 324 h 476"/>
                          <a:gd name="T68" fmla="*/ 328 w 488"/>
                          <a:gd name="T69" fmla="*/ 301 h 476"/>
                          <a:gd name="T70" fmla="*/ 346 w 488"/>
                          <a:gd name="T71" fmla="*/ 279 h 476"/>
                          <a:gd name="T72" fmla="*/ 358 w 488"/>
                          <a:gd name="T73" fmla="*/ 249 h 476"/>
                          <a:gd name="T74" fmla="*/ 367 w 488"/>
                          <a:gd name="T75" fmla="*/ 208 h 476"/>
                          <a:gd name="T76" fmla="*/ 375 w 488"/>
                          <a:gd name="T77" fmla="*/ 171 h 476"/>
                          <a:gd name="T78" fmla="*/ 384 w 488"/>
                          <a:gd name="T79" fmla="*/ 135 h 476"/>
                          <a:gd name="T80" fmla="*/ 394 w 488"/>
                          <a:gd name="T81" fmla="*/ 99 h 476"/>
                          <a:gd name="T82" fmla="*/ 412 w 488"/>
                          <a:gd name="T83" fmla="*/ 69 h 476"/>
                          <a:gd name="T84" fmla="*/ 433 w 488"/>
                          <a:gd name="T85" fmla="*/ 48 h 476"/>
                          <a:gd name="T86" fmla="*/ 465 w 488"/>
                          <a:gd name="T87" fmla="*/ 33 h 476"/>
                          <a:gd name="T88" fmla="*/ 488 w 488"/>
                          <a:gd name="T89" fmla="*/ 22 h 476"/>
                          <a:gd name="T90" fmla="*/ 480 w 488"/>
                          <a:gd name="T91" fmla="*/ 0 h 47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w 488"/>
                          <a:gd name="T139" fmla="*/ 0 h 476"/>
                          <a:gd name="T140" fmla="*/ 488 w 488"/>
                          <a:gd name="T141" fmla="*/ 476 h 476"/>
                        </a:gdLst>
                        <a:ahLst/>
                        <a:cxnLst>
                          <a:cxn ang="T92">
                            <a:pos x="T0" y="T1"/>
                          </a:cxn>
                          <a:cxn ang="T93">
                            <a:pos x="T2" y="T3"/>
                          </a:cxn>
                          <a:cxn ang="T94">
                            <a:pos x="T4" y="T5"/>
                          </a:cxn>
                          <a:cxn ang="T95">
                            <a:pos x="T6" y="T7"/>
                          </a:cxn>
                          <a:cxn ang="T96">
                            <a:pos x="T8" y="T9"/>
                          </a:cxn>
                          <a:cxn ang="T97">
                            <a:pos x="T10" y="T11"/>
                          </a:cxn>
                          <a:cxn ang="T98">
                            <a:pos x="T12" y="T13"/>
                          </a:cxn>
                          <a:cxn ang="T99">
                            <a:pos x="T14" y="T15"/>
                          </a:cxn>
                          <a:cxn ang="T100">
                            <a:pos x="T16" y="T17"/>
                          </a:cxn>
                          <a:cxn ang="T101">
                            <a:pos x="T18" y="T19"/>
                          </a:cxn>
                          <a:cxn ang="T102">
                            <a:pos x="T20" y="T21"/>
                          </a:cxn>
                          <a:cxn ang="T103">
                            <a:pos x="T22" y="T23"/>
                          </a:cxn>
                          <a:cxn ang="T104">
                            <a:pos x="T24" y="T25"/>
                          </a:cxn>
                          <a:cxn ang="T105">
                            <a:pos x="T26" y="T27"/>
                          </a:cxn>
                          <a:cxn ang="T106">
                            <a:pos x="T28" y="T29"/>
                          </a:cxn>
                          <a:cxn ang="T107">
                            <a:pos x="T30" y="T31"/>
                          </a:cxn>
                          <a:cxn ang="T108">
                            <a:pos x="T32" y="T33"/>
                          </a:cxn>
                          <a:cxn ang="T109">
                            <a:pos x="T34" y="T35"/>
                          </a:cxn>
                          <a:cxn ang="T110">
                            <a:pos x="T36" y="T37"/>
                          </a:cxn>
                          <a:cxn ang="T111">
                            <a:pos x="T38" y="T39"/>
                          </a:cxn>
                          <a:cxn ang="T112">
                            <a:pos x="T40" y="T41"/>
                          </a:cxn>
                          <a:cxn ang="T113">
                            <a:pos x="T42" y="T43"/>
                          </a:cxn>
                          <a:cxn ang="T114">
                            <a:pos x="T44" y="T45"/>
                          </a:cxn>
                          <a:cxn ang="T115">
                            <a:pos x="T46" y="T47"/>
                          </a:cxn>
                          <a:cxn ang="T116">
                            <a:pos x="T48" y="T49"/>
                          </a:cxn>
                          <a:cxn ang="T117">
                            <a:pos x="T50" y="T51"/>
                          </a:cxn>
                          <a:cxn ang="T118">
                            <a:pos x="T52" y="T53"/>
                          </a:cxn>
                          <a:cxn ang="T119">
                            <a:pos x="T54" y="T55"/>
                          </a:cxn>
                          <a:cxn ang="T120">
                            <a:pos x="T56" y="T57"/>
                          </a:cxn>
                          <a:cxn ang="T121">
                            <a:pos x="T58" y="T59"/>
                          </a:cxn>
                          <a:cxn ang="T122">
                            <a:pos x="T60" y="T61"/>
                          </a:cxn>
                          <a:cxn ang="T123">
                            <a:pos x="T62" y="T63"/>
                          </a:cxn>
                          <a:cxn ang="T124">
                            <a:pos x="T64" y="T65"/>
                          </a:cxn>
                          <a:cxn ang="T125">
                            <a:pos x="T66" y="T67"/>
                          </a:cxn>
                          <a:cxn ang="T126">
                            <a:pos x="T68" y="T69"/>
                          </a:cxn>
                          <a:cxn ang="T127">
                            <a:pos x="T70" y="T71"/>
                          </a:cxn>
                          <a:cxn ang="T128">
                            <a:pos x="T72" y="T73"/>
                          </a:cxn>
                          <a:cxn ang="T129">
                            <a:pos x="T74" y="T75"/>
                          </a:cxn>
                          <a:cxn ang="T130">
                            <a:pos x="T76" y="T77"/>
                          </a:cxn>
                          <a:cxn ang="T131">
                            <a:pos x="T78" y="T79"/>
                          </a:cxn>
                          <a:cxn ang="T132">
                            <a:pos x="T80" y="T81"/>
                          </a:cxn>
                          <a:cxn ang="T133">
                            <a:pos x="T82" y="T83"/>
                          </a:cxn>
                          <a:cxn ang="T134">
                            <a:pos x="T84" y="T85"/>
                          </a:cxn>
                          <a:cxn ang="T135">
                            <a:pos x="T86" y="T87"/>
                          </a:cxn>
                          <a:cxn ang="T136">
                            <a:pos x="T88" y="T89"/>
                          </a:cxn>
                          <a:cxn ang="T137">
                            <a:pos x="T90" y="T91"/>
                          </a:cxn>
                        </a:cxnLst>
                        <a:rect l="T138" t="T139" r="T140" b="T141"/>
                        <a:pathLst>
                          <a:path w="488" h="476">
                            <a:moveTo>
                              <a:pt x="480" y="0"/>
                            </a:moveTo>
                            <a:lnTo>
                              <a:pt x="432" y="19"/>
                            </a:lnTo>
                            <a:lnTo>
                              <a:pt x="402" y="45"/>
                            </a:lnTo>
                            <a:lnTo>
                              <a:pt x="381" y="81"/>
                            </a:lnTo>
                            <a:lnTo>
                              <a:pt x="363" y="118"/>
                            </a:lnTo>
                            <a:lnTo>
                              <a:pt x="352" y="160"/>
                            </a:lnTo>
                            <a:lnTo>
                              <a:pt x="346" y="202"/>
                            </a:lnTo>
                            <a:lnTo>
                              <a:pt x="337" y="241"/>
                            </a:lnTo>
                            <a:lnTo>
                              <a:pt x="327" y="265"/>
                            </a:lnTo>
                            <a:lnTo>
                              <a:pt x="313" y="283"/>
                            </a:lnTo>
                            <a:lnTo>
                              <a:pt x="294" y="300"/>
                            </a:lnTo>
                            <a:lnTo>
                              <a:pt x="289" y="301"/>
                            </a:lnTo>
                            <a:lnTo>
                              <a:pt x="264" y="316"/>
                            </a:lnTo>
                            <a:lnTo>
                              <a:pt x="223" y="334"/>
                            </a:lnTo>
                            <a:lnTo>
                              <a:pt x="184" y="354"/>
                            </a:lnTo>
                            <a:lnTo>
                              <a:pt x="148" y="367"/>
                            </a:lnTo>
                            <a:lnTo>
                              <a:pt x="127" y="333"/>
                            </a:lnTo>
                            <a:lnTo>
                              <a:pt x="127" y="337"/>
                            </a:lnTo>
                            <a:lnTo>
                              <a:pt x="111" y="373"/>
                            </a:lnTo>
                            <a:lnTo>
                              <a:pt x="88" y="405"/>
                            </a:lnTo>
                            <a:lnTo>
                              <a:pt x="51" y="435"/>
                            </a:lnTo>
                            <a:lnTo>
                              <a:pt x="12" y="460"/>
                            </a:lnTo>
                            <a:lnTo>
                              <a:pt x="0" y="469"/>
                            </a:lnTo>
                            <a:lnTo>
                              <a:pt x="10" y="474"/>
                            </a:lnTo>
                            <a:lnTo>
                              <a:pt x="6" y="476"/>
                            </a:lnTo>
                            <a:lnTo>
                              <a:pt x="64" y="459"/>
                            </a:lnTo>
                            <a:lnTo>
                              <a:pt x="118" y="448"/>
                            </a:lnTo>
                            <a:lnTo>
                              <a:pt x="175" y="438"/>
                            </a:lnTo>
                            <a:lnTo>
                              <a:pt x="204" y="436"/>
                            </a:lnTo>
                            <a:lnTo>
                              <a:pt x="168" y="393"/>
                            </a:lnTo>
                            <a:lnTo>
                              <a:pt x="163" y="396"/>
                            </a:lnTo>
                            <a:lnTo>
                              <a:pt x="217" y="366"/>
                            </a:lnTo>
                            <a:lnTo>
                              <a:pt x="262" y="342"/>
                            </a:lnTo>
                            <a:lnTo>
                              <a:pt x="298" y="324"/>
                            </a:lnTo>
                            <a:lnTo>
                              <a:pt x="328" y="301"/>
                            </a:lnTo>
                            <a:lnTo>
                              <a:pt x="346" y="279"/>
                            </a:lnTo>
                            <a:lnTo>
                              <a:pt x="358" y="249"/>
                            </a:lnTo>
                            <a:lnTo>
                              <a:pt x="367" y="208"/>
                            </a:lnTo>
                            <a:lnTo>
                              <a:pt x="375" y="171"/>
                            </a:lnTo>
                            <a:lnTo>
                              <a:pt x="384" y="135"/>
                            </a:lnTo>
                            <a:lnTo>
                              <a:pt x="394" y="99"/>
                            </a:lnTo>
                            <a:lnTo>
                              <a:pt x="412" y="69"/>
                            </a:lnTo>
                            <a:lnTo>
                              <a:pt x="433" y="48"/>
                            </a:lnTo>
                            <a:lnTo>
                              <a:pt x="465" y="33"/>
                            </a:lnTo>
                            <a:lnTo>
                              <a:pt x="488" y="22"/>
                            </a:lnTo>
                            <a:lnTo>
                              <a:pt x="480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grpSp>
                    <p:nvGrpSpPr>
                      <p:cNvPr id="1276" name="Group 55">
                        <a:extLst>
                          <a:ext uri="{FF2B5EF4-FFF2-40B4-BE49-F238E27FC236}">
                            <a16:creationId xmlns:a16="http://schemas.microsoft.com/office/drawing/2014/main" id="{B3A85103-20DB-45A4-ADEB-AFA39041EAC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20" y="768"/>
                        <a:ext cx="230" cy="1456"/>
                        <a:chOff x="2720" y="768"/>
                        <a:chExt cx="230" cy="1456"/>
                      </a:xfrm>
                    </p:grpSpPr>
                    <p:sp>
                      <p:nvSpPr>
                        <p:cNvPr id="1277" name="Freeform 56">
                          <a:extLst>
                            <a:ext uri="{FF2B5EF4-FFF2-40B4-BE49-F238E27FC236}">
                              <a16:creationId xmlns:a16="http://schemas.microsoft.com/office/drawing/2014/main" id="{EDA352AD-7ED8-49F3-B42E-91FCE8D03DE8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20" y="795"/>
                          <a:ext cx="230" cy="293"/>
                        </a:xfrm>
                        <a:custGeom>
                          <a:avLst/>
                          <a:gdLst>
                            <a:gd name="T0" fmla="*/ 147 w 230"/>
                            <a:gd name="T1" fmla="*/ 264 h 293"/>
                            <a:gd name="T2" fmla="*/ 170 w 230"/>
                            <a:gd name="T3" fmla="*/ 252 h 293"/>
                            <a:gd name="T4" fmla="*/ 182 w 230"/>
                            <a:gd name="T5" fmla="*/ 234 h 293"/>
                            <a:gd name="T6" fmla="*/ 192 w 230"/>
                            <a:gd name="T7" fmla="*/ 204 h 293"/>
                            <a:gd name="T8" fmla="*/ 198 w 230"/>
                            <a:gd name="T9" fmla="*/ 165 h 293"/>
                            <a:gd name="T10" fmla="*/ 195 w 230"/>
                            <a:gd name="T11" fmla="*/ 111 h 293"/>
                            <a:gd name="T12" fmla="*/ 192 w 230"/>
                            <a:gd name="T13" fmla="*/ 81 h 293"/>
                            <a:gd name="T14" fmla="*/ 167 w 230"/>
                            <a:gd name="T15" fmla="*/ 84 h 293"/>
                            <a:gd name="T16" fmla="*/ 177 w 230"/>
                            <a:gd name="T17" fmla="*/ 2 h 293"/>
                            <a:gd name="T18" fmla="*/ 230 w 230"/>
                            <a:gd name="T19" fmla="*/ 69 h 293"/>
                            <a:gd name="T20" fmla="*/ 212 w 230"/>
                            <a:gd name="T21" fmla="*/ 77 h 293"/>
                            <a:gd name="T22" fmla="*/ 219 w 230"/>
                            <a:gd name="T23" fmla="*/ 125 h 293"/>
                            <a:gd name="T24" fmla="*/ 219 w 230"/>
                            <a:gd name="T25" fmla="*/ 129 h 293"/>
                            <a:gd name="T26" fmla="*/ 219 w 230"/>
                            <a:gd name="T27" fmla="*/ 179 h 293"/>
                            <a:gd name="T28" fmla="*/ 218 w 230"/>
                            <a:gd name="T29" fmla="*/ 183 h 293"/>
                            <a:gd name="T30" fmla="*/ 210 w 230"/>
                            <a:gd name="T31" fmla="*/ 222 h 293"/>
                            <a:gd name="T32" fmla="*/ 197 w 230"/>
                            <a:gd name="T33" fmla="*/ 258 h 293"/>
                            <a:gd name="T34" fmla="*/ 174 w 230"/>
                            <a:gd name="T35" fmla="*/ 279 h 293"/>
                            <a:gd name="T36" fmla="*/ 143 w 230"/>
                            <a:gd name="T37" fmla="*/ 288 h 293"/>
                            <a:gd name="T38" fmla="*/ 113 w 230"/>
                            <a:gd name="T39" fmla="*/ 293 h 293"/>
                            <a:gd name="T40" fmla="*/ 84 w 230"/>
                            <a:gd name="T41" fmla="*/ 290 h 293"/>
                            <a:gd name="T42" fmla="*/ 57 w 230"/>
                            <a:gd name="T43" fmla="*/ 279 h 293"/>
                            <a:gd name="T44" fmla="*/ 33 w 230"/>
                            <a:gd name="T45" fmla="*/ 257 h 293"/>
                            <a:gd name="T46" fmla="*/ 17 w 230"/>
                            <a:gd name="T47" fmla="*/ 227 h 293"/>
                            <a:gd name="T48" fmla="*/ 8 w 230"/>
                            <a:gd name="T49" fmla="*/ 192 h 293"/>
                            <a:gd name="T50" fmla="*/ 5 w 230"/>
                            <a:gd name="T51" fmla="*/ 153 h 293"/>
                            <a:gd name="T52" fmla="*/ 8 w 230"/>
                            <a:gd name="T53" fmla="*/ 116 h 293"/>
                            <a:gd name="T54" fmla="*/ 21 w 230"/>
                            <a:gd name="T55" fmla="*/ 89 h 293"/>
                            <a:gd name="T56" fmla="*/ 0 w 230"/>
                            <a:gd name="T57" fmla="*/ 72 h 293"/>
                            <a:gd name="T58" fmla="*/ 50 w 230"/>
                            <a:gd name="T59" fmla="*/ 0 h 293"/>
                            <a:gd name="T60" fmla="*/ 60 w 230"/>
                            <a:gd name="T61" fmla="*/ 92 h 293"/>
                            <a:gd name="T62" fmla="*/ 36 w 230"/>
                            <a:gd name="T63" fmla="*/ 90 h 293"/>
                            <a:gd name="T64" fmla="*/ 26 w 230"/>
                            <a:gd name="T65" fmla="*/ 128 h 293"/>
                            <a:gd name="T66" fmla="*/ 26 w 230"/>
                            <a:gd name="T67" fmla="*/ 162 h 293"/>
                            <a:gd name="T68" fmla="*/ 29 w 230"/>
                            <a:gd name="T69" fmla="*/ 192 h 293"/>
                            <a:gd name="T70" fmla="*/ 38 w 230"/>
                            <a:gd name="T71" fmla="*/ 221 h 293"/>
                            <a:gd name="T72" fmla="*/ 54 w 230"/>
                            <a:gd name="T73" fmla="*/ 242 h 293"/>
                            <a:gd name="T74" fmla="*/ 74 w 230"/>
                            <a:gd name="T75" fmla="*/ 258 h 293"/>
                            <a:gd name="T76" fmla="*/ 99 w 230"/>
                            <a:gd name="T77" fmla="*/ 267 h 293"/>
                            <a:gd name="T78" fmla="*/ 125 w 230"/>
                            <a:gd name="T79" fmla="*/ 267 h 293"/>
                            <a:gd name="T80" fmla="*/ 147 w 230"/>
                            <a:gd name="T81" fmla="*/ 264 h 293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w 230"/>
                            <a:gd name="T124" fmla="*/ 0 h 293"/>
                            <a:gd name="T125" fmla="*/ 230 w 230"/>
                            <a:gd name="T126" fmla="*/ 293 h 293"/>
                          </a:gdLst>
                          <a:ahLst/>
                          <a:cxnLst>
                            <a:cxn ang="T82">
                              <a:pos x="T0" y="T1"/>
                            </a:cxn>
                            <a:cxn ang="T83">
                              <a:pos x="T2" y="T3"/>
                            </a:cxn>
                            <a:cxn ang="T84">
                              <a:pos x="T4" y="T5"/>
                            </a:cxn>
                            <a:cxn ang="T85">
                              <a:pos x="T6" y="T7"/>
                            </a:cxn>
                            <a:cxn ang="T86">
                              <a:pos x="T8" y="T9"/>
                            </a:cxn>
                            <a:cxn ang="T87">
                              <a:pos x="T10" y="T11"/>
                            </a:cxn>
                            <a:cxn ang="T88">
                              <a:pos x="T12" y="T13"/>
                            </a:cxn>
                            <a:cxn ang="T89">
                              <a:pos x="T14" y="T15"/>
                            </a:cxn>
                            <a:cxn ang="T90">
                              <a:pos x="T16" y="T17"/>
                            </a:cxn>
                            <a:cxn ang="T91">
                              <a:pos x="T18" y="T19"/>
                            </a:cxn>
                            <a:cxn ang="T92">
                              <a:pos x="T20" y="T21"/>
                            </a:cxn>
                            <a:cxn ang="T93">
                              <a:pos x="T22" y="T23"/>
                            </a:cxn>
                            <a:cxn ang="T94">
                              <a:pos x="T24" y="T25"/>
                            </a:cxn>
                            <a:cxn ang="T95">
                              <a:pos x="T26" y="T27"/>
                            </a:cxn>
                            <a:cxn ang="T96">
                              <a:pos x="T28" y="T29"/>
                            </a:cxn>
                            <a:cxn ang="T97">
                              <a:pos x="T30" y="T31"/>
                            </a:cxn>
                            <a:cxn ang="T98">
                              <a:pos x="T32" y="T33"/>
                            </a:cxn>
                            <a:cxn ang="T99">
                              <a:pos x="T34" y="T35"/>
                            </a:cxn>
                            <a:cxn ang="T100">
                              <a:pos x="T36" y="T37"/>
                            </a:cxn>
                            <a:cxn ang="T101">
                              <a:pos x="T38" y="T39"/>
                            </a:cxn>
                            <a:cxn ang="T102">
                              <a:pos x="T40" y="T41"/>
                            </a:cxn>
                            <a:cxn ang="T103">
                              <a:pos x="T42" y="T43"/>
                            </a:cxn>
                            <a:cxn ang="T104">
                              <a:pos x="T44" y="T45"/>
                            </a:cxn>
                            <a:cxn ang="T105">
                              <a:pos x="T46" y="T47"/>
                            </a:cxn>
                            <a:cxn ang="T106">
                              <a:pos x="T48" y="T49"/>
                            </a:cxn>
                            <a:cxn ang="T107">
                              <a:pos x="T50" y="T51"/>
                            </a:cxn>
                            <a:cxn ang="T108">
                              <a:pos x="T52" y="T53"/>
                            </a:cxn>
                            <a:cxn ang="T109">
                              <a:pos x="T54" y="T55"/>
                            </a:cxn>
                            <a:cxn ang="T110">
                              <a:pos x="T56" y="T57"/>
                            </a:cxn>
                            <a:cxn ang="T111">
                              <a:pos x="T58" y="T59"/>
                            </a:cxn>
                            <a:cxn ang="T112">
                              <a:pos x="T60" y="T61"/>
                            </a:cxn>
                            <a:cxn ang="T113">
                              <a:pos x="T62" y="T63"/>
                            </a:cxn>
                            <a:cxn ang="T114">
                              <a:pos x="T64" y="T65"/>
                            </a:cxn>
                            <a:cxn ang="T115">
                              <a:pos x="T66" y="T67"/>
                            </a:cxn>
                            <a:cxn ang="T116">
                              <a:pos x="T68" y="T69"/>
                            </a:cxn>
                            <a:cxn ang="T117">
                              <a:pos x="T70" y="T71"/>
                            </a:cxn>
                            <a:cxn ang="T118">
                              <a:pos x="T72" y="T73"/>
                            </a:cxn>
                            <a:cxn ang="T119">
                              <a:pos x="T74" y="T75"/>
                            </a:cxn>
                            <a:cxn ang="T120">
                              <a:pos x="T76" y="T77"/>
                            </a:cxn>
                            <a:cxn ang="T121">
                              <a:pos x="T78" y="T79"/>
                            </a:cxn>
                            <a:cxn ang="T122">
                              <a:pos x="T80" y="T81"/>
                            </a:cxn>
                          </a:cxnLst>
                          <a:rect l="T123" t="T124" r="T125" b="T126"/>
                          <a:pathLst>
                            <a:path w="230" h="293">
                              <a:moveTo>
                                <a:pt x="147" y="264"/>
                              </a:moveTo>
                              <a:lnTo>
                                <a:pt x="170" y="252"/>
                              </a:lnTo>
                              <a:lnTo>
                                <a:pt x="182" y="234"/>
                              </a:lnTo>
                              <a:lnTo>
                                <a:pt x="192" y="204"/>
                              </a:lnTo>
                              <a:lnTo>
                                <a:pt x="198" y="165"/>
                              </a:lnTo>
                              <a:lnTo>
                                <a:pt x="195" y="111"/>
                              </a:lnTo>
                              <a:lnTo>
                                <a:pt x="192" y="81"/>
                              </a:lnTo>
                              <a:lnTo>
                                <a:pt x="167" y="84"/>
                              </a:lnTo>
                              <a:lnTo>
                                <a:pt x="177" y="2"/>
                              </a:lnTo>
                              <a:lnTo>
                                <a:pt x="230" y="69"/>
                              </a:lnTo>
                              <a:lnTo>
                                <a:pt x="212" y="77"/>
                              </a:lnTo>
                              <a:lnTo>
                                <a:pt x="219" y="125"/>
                              </a:lnTo>
                              <a:lnTo>
                                <a:pt x="219" y="129"/>
                              </a:lnTo>
                              <a:lnTo>
                                <a:pt x="219" y="179"/>
                              </a:lnTo>
                              <a:lnTo>
                                <a:pt x="218" y="183"/>
                              </a:lnTo>
                              <a:lnTo>
                                <a:pt x="210" y="222"/>
                              </a:lnTo>
                              <a:lnTo>
                                <a:pt x="197" y="258"/>
                              </a:lnTo>
                              <a:lnTo>
                                <a:pt x="174" y="279"/>
                              </a:lnTo>
                              <a:lnTo>
                                <a:pt x="143" y="288"/>
                              </a:lnTo>
                              <a:lnTo>
                                <a:pt x="113" y="293"/>
                              </a:lnTo>
                              <a:lnTo>
                                <a:pt x="84" y="290"/>
                              </a:lnTo>
                              <a:lnTo>
                                <a:pt x="57" y="279"/>
                              </a:lnTo>
                              <a:lnTo>
                                <a:pt x="33" y="257"/>
                              </a:lnTo>
                              <a:lnTo>
                                <a:pt x="17" y="227"/>
                              </a:lnTo>
                              <a:lnTo>
                                <a:pt x="8" y="192"/>
                              </a:lnTo>
                              <a:lnTo>
                                <a:pt x="5" y="153"/>
                              </a:lnTo>
                              <a:lnTo>
                                <a:pt x="8" y="116"/>
                              </a:lnTo>
                              <a:lnTo>
                                <a:pt x="21" y="89"/>
                              </a:lnTo>
                              <a:lnTo>
                                <a:pt x="0" y="72"/>
                              </a:lnTo>
                              <a:lnTo>
                                <a:pt x="50" y="0"/>
                              </a:lnTo>
                              <a:lnTo>
                                <a:pt x="60" y="92"/>
                              </a:lnTo>
                              <a:lnTo>
                                <a:pt x="36" y="90"/>
                              </a:lnTo>
                              <a:lnTo>
                                <a:pt x="26" y="128"/>
                              </a:lnTo>
                              <a:lnTo>
                                <a:pt x="26" y="162"/>
                              </a:lnTo>
                              <a:lnTo>
                                <a:pt x="29" y="192"/>
                              </a:lnTo>
                              <a:lnTo>
                                <a:pt x="38" y="221"/>
                              </a:lnTo>
                              <a:lnTo>
                                <a:pt x="54" y="242"/>
                              </a:lnTo>
                              <a:lnTo>
                                <a:pt x="74" y="258"/>
                              </a:lnTo>
                              <a:lnTo>
                                <a:pt x="99" y="267"/>
                              </a:lnTo>
                              <a:lnTo>
                                <a:pt x="125" y="267"/>
                              </a:lnTo>
                              <a:lnTo>
                                <a:pt x="147" y="26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  <p:sp>
                      <p:nvSpPr>
                        <p:cNvPr id="1278" name="Freeform 57">
                          <a:extLst>
                            <a:ext uri="{FF2B5EF4-FFF2-40B4-BE49-F238E27FC236}">
                              <a16:creationId xmlns:a16="http://schemas.microsoft.com/office/drawing/2014/main" id="{3704284A-E10E-4551-9331-5786A87E5DF9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94" y="768"/>
                          <a:ext cx="96" cy="1456"/>
                        </a:xfrm>
                        <a:custGeom>
                          <a:avLst/>
                          <a:gdLst>
                            <a:gd name="T0" fmla="*/ 27 w 96"/>
                            <a:gd name="T1" fmla="*/ 306 h 1456"/>
                            <a:gd name="T2" fmla="*/ 28 w 96"/>
                            <a:gd name="T3" fmla="*/ 78 h 1456"/>
                            <a:gd name="T4" fmla="*/ 0 w 96"/>
                            <a:gd name="T5" fmla="*/ 80 h 1456"/>
                            <a:gd name="T6" fmla="*/ 40 w 96"/>
                            <a:gd name="T7" fmla="*/ 0 h 1456"/>
                            <a:gd name="T8" fmla="*/ 73 w 96"/>
                            <a:gd name="T9" fmla="*/ 80 h 1456"/>
                            <a:gd name="T10" fmla="*/ 45 w 96"/>
                            <a:gd name="T11" fmla="*/ 75 h 1456"/>
                            <a:gd name="T12" fmla="*/ 46 w 96"/>
                            <a:gd name="T13" fmla="*/ 306 h 1456"/>
                            <a:gd name="T14" fmla="*/ 55 w 96"/>
                            <a:gd name="T15" fmla="*/ 582 h 1456"/>
                            <a:gd name="T16" fmla="*/ 70 w 96"/>
                            <a:gd name="T17" fmla="*/ 815 h 1456"/>
                            <a:gd name="T18" fmla="*/ 81 w 96"/>
                            <a:gd name="T19" fmla="*/ 1129 h 1456"/>
                            <a:gd name="T20" fmla="*/ 79 w 96"/>
                            <a:gd name="T21" fmla="*/ 1134 h 1456"/>
                            <a:gd name="T22" fmla="*/ 94 w 96"/>
                            <a:gd name="T23" fmla="*/ 1398 h 1456"/>
                            <a:gd name="T24" fmla="*/ 96 w 96"/>
                            <a:gd name="T25" fmla="*/ 1446 h 1456"/>
                            <a:gd name="T26" fmla="*/ 88 w 96"/>
                            <a:gd name="T27" fmla="*/ 1455 h 1456"/>
                            <a:gd name="T28" fmla="*/ 76 w 96"/>
                            <a:gd name="T29" fmla="*/ 1456 h 1456"/>
                            <a:gd name="T30" fmla="*/ 67 w 96"/>
                            <a:gd name="T31" fmla="*/ 1447 h 1456"/>
                            <a:gd name="T32" fmla="*/ 64 w 96"/>
                            <a:gd name="T33" fmla="*/ 1438 h 1456"/>
                            <a:gd name="T34" fmla="*/ 51 w 96"/>
                            <a:gd name="T35" fmla="*/ 911 h 1456"/>
                            <a:gd name="T36" fmla="*/ 34 w 96"/>
                            <a:gd name="T37" fmla="*/ 540 h 1456"/>
                            <a:gd name="T38" fmla="*/ 27 w 96"/>
                            <a:gd name="T39" fmla="*/ 306 h 1456"/>
                            <a:gd name="T40" fmla="*/ 0 60000 65536"/>
                            <a:gd name="T41" fmla="*/ 0 60000 65536"/>
                            <a:gd name="T42" fmla="*/ 0 60000 65536"/>
                            <a:gd name="T43" fmla="*/ 0 60000 65536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w 96"/>
                            <a:gd name="T61" fmla="*/ 0 h 1456"/>
                            <a:gd name="T62" fmla="*/ 96 w 96"/>
                            <a:gd name="T63" fmla="*/ 1456 h 1456"/>
                          </a:gdLst>
                          <a:ahLst/>
                          <a:cxnLst>
                            <a:cxn ang="T40">
                              <a:pos x="T0" y="T1"/>
                            </a:cxn>
                            <a:cxn ang="T41">
                              <a:pos x="T2" y="T3"/>
                            </a:cxn>
                            <a:cxn ang="T42">
                              <a:pos x="T4" y="T5"/>
                            </a:cxn>
                            <a:cxn ang="T43">
                              <a:pos x="T6" y="T7"/>
                            </a:cxn>
                            <a:cxn ang="T44">
                              <a:pos x="T8" y="T9"/>
                            </a:cxn>
                            <a:cxn ang="T45">
                              <a:pos x="T10" y="T11"/>
                            </a:cxn>
                            <a:cxn ang="T46">
                              <a:pos x="T12" y="T13"/>
                            </a:cxn>
                            <a:cxn ang="T47">
                              <a:pos x="T14" y="T15"/>
                            </a:cxn>
                            <a:cxn ang="T48">
                              <a:pos x="T16" y="T17"/>
                            </a:cxn>
                            <a:cxn ang="T49">
                              <a:pos x="T18" y="T19"/>
                            </a:cxn>
                            <a:cxn ang="T50">
                              <a:pos x="T20" y="T21"/>
                            </a:cxn>
                            <a:cxn ang="T51">
                              <a:pos x="T22" y="T23"/>
                            </a:cxn>
                            <a:cxn ang="T52">
                              <a:pos x="T24" y="T25"/>
                            </a:cxn>
                            <a:cxn ang="T53">
                              <a:pos x="T26" y="T27"/>
                            </a:cxn>
                            <a:cxn ang="T54">
                              <a:pos x="T28" y="T29"/>
                            </a:cxn>
                            <a:cxn ang="T55">
                              <a:pos x="T30" y="T31"/>
                            </a:cxn>
                            <a:cxn ang="T56">
                              <a:pos x="T32" y="T33"/>
                            </a:cxn>
                            <a:cxn ang="T57">
                              <a:pos x="T34" y="T35"/>
                            </a:cxn>
                            <a:cxn ang="T58">
                              <a:pos x="T36" y="T37"/>
                            </a:cxn>
                            <a:cxn ang="T59">
                              <a:pos x="T38" y="T39"/>
                            </a:cxn>
                          </a:cxnLst>
                          <a:rect l="T60" t="T61" r="T62" b="T63"/>
                          <a:pathLst>
                            <a:path w="96" h="1456">
                              <a:moveTo>
                                <a:pt x="27" y="306"/>
                              </a:moveTo>
                              <a:lnTo>
                                <a:pt x="28" y="78"/>
                              </a:lnTo>
                              <a:lnTo>
                                <a:pt x="0" y="80"/>
                              </a:lnTo>
                              <a:lnTo>
                                <a:pt x="40" y="0"/>
                              </a:lnTo>
                              <a:lnTo>
                                <a:pt x="73" y="80"/>
                              </a:lnTo>
                              <a:lnTo>
                                <a:pt x="45" y="75"/>
                              </a:lnTo>
                              <a:lnTo>
                                <a:pt x="46" y="306"/>
                              </a:lnTo>
                              <a:lnTo>
                                <a:pt x="55" y="582"/>
                              </a:lnTo>
                              <a:lnTo>
                                <a:pt x="70" y="815"/>
                              </a:lnTo>
                              <a:lnTo>
                                <a:pt x="81" y="1129"/>
                              </a:lnTo>
                              <a:lnTo>
                                <a:pt x="79" y="1134"/>
                              </a:lnTo>
                              <a:lnTo>
                                <a:pt x="94" y="1398"/>
                              </a:lnTo>
                              <a:lnTo>
                                <a:pt x="96" y="1446"/>
                              </a:lnTo>
                              <a:lnTo>
                                <a:pt x="88" y="1455"/>
                              </a:lnTo>
                              <a:lnTo>
                                <a:pt x="76" y="1456"/>
                              </a:lnTo>
                              <a:lnTo>
                                <a:pt x="67" y="1447"/>
                              </a:lnTo>
                              <a:lnTo>
                                <a:pt x="64" y="1438"/>
                              </a:lnTo>
                              <a:lnTo>
                                <a:pt x="51" y="911"/>
                              </a:lnTo>
                              <a:lnTo>
                                <a:pt x="34" y="540"/>
                              </a:lnTo>
                              <a:lnTo>
                                <a:pt x="27" y="30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</p:grpSp>
              <p:grpSp>
                <p:nvGrpSpPr>
                  <p:cNvPr id="689" name="Group 688">
                    <a:extLst>
                      <a:ext uri="{FF2B5EF4-FFF2-40B4-BE49-F238E27FC236}">
                        <a16:creationId xmlns:a16="http://schemas.microsoft.com/office/drawing/2014/main" id="{8C43D1E6-72FF-4CA6-A7C3-51538214457A}"/>
                      </a:ext>
                    </a:extLst>
                  </p:cNvPr>
                  <p:cNvGrpSpPr/>
                  <p:nvPr/>
                </p:nvGrpSpPr>
                <p:grpSpPr>
                  <a:xfrm>
                    <a:off x="5645466" y="1803063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1182" name="Group 1181">
                      <a:extLst>
                        <a:ext uri="{FF2B5EF4-FFF2-40B4-BE49-F238E27FC236}">
                          <a16:creationId xmlns:a16="http://schemas.microsoft.com/office/drawing/2014/main" id="{A3A35017-C526-41A8-BEA8-A15500D2C8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1184" name="Group 1183">
                        <a:extLst>
                          <a:ext uri="{FF2B5EF4-FFF2-40B4-BE49-F238E27FC236}">
                            <a16:creationId xmlns:a16="http://schemas.microsoft.com/office/drawing/2014/main" id="{A717DE8E-5E24-4BB2-BEB1-86142A30DA0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1251" name="Oval 1250">
                          <a:extLst>
                            <a:ext uri="{FF2B5EF4-FFF2-40B4-BE49-F238E27FC236}">
                              <a16:creationId xmlns:a16="http://schemas.microsoft.com/office/drawing/2014/main" id="{FCF45D68-F547-4CDB-B4C6-B11CBEFED99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1252" name="Group 26">
                          <a:extLst>
                            <a:ext uri="{FF2B5EF4-FFF2-40B4-BE49-F238E27FC236}">
                              <a16:creationId xmlns:a16="http://schemas.microsoft.com/office/drawing/2014/main" id="{6D9371AA-E919-462A-8023-BB9192EED12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1253" name="Group 27">
                            <a:extLst>
                              <a:ext uri="{FF2B5EF4-FFF2-40B4-BE49-F238E27FC236}">
                                <a16:creationId xmlns:a16="http://schemas.microsoft.com/office/drawing/2014/main" id="{B5771CA9-6C52-4F01-B38C-E546A5B3A122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1261" name="Freeform 28">
                              <a:extLst>
                                <a:ext uri="{FF2B5EF4-FFF2-40B4-BE49-F238E27FC236}">
                                  <a16:creationId xmlns:a16="http://schemas.microsoft.com/office/drawing/2014/main" id="{E0CD0E82-3E86-4828-908B-05233D94C46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62" name="Freeform 29">
                              <a:extLst>
                                <a:ext uri="{FF2B5EF4-FFF2-40B4-BE49-F238E27FC236}">
                                  <a16:creationId xmlns:a16="http://schemas.microsoft.com/office/drawing/2014/main" id="{A896CEA8-AB95-4E91-8D3A-25561F2FC30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63" name="Freeform 30">
                              <a:extLst>
                                <a:ext uri="{FF2B5EF4-FFF2-40B4-BE49-F238E27FC236}">
                                  <a16:creationId xmlns:a16="http://schemas.microsoft.com/office/drawing/2014/main" id="{6A62BAE5-6D1C-4E74-9193-C59D49BC2DD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64" name="Freeform 31">
                              <a:extLst>
                                <a:ext uri="{FF2B5EF4-FFF2-40B4-BE49-F238E27FC236}">
                                  <a16:creationId xmlns:a16="http://schemas.microsoft.com/office/drawing/2014/main" id="{42409B07-28CD-4708-9904-FAAE8440177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65" name="Freeform 32">
                              <a:extLst>
                                <a:ext uri="{FF2B5EF4-FFF2-40B4-BE49-F238E27FC236}">
                                  <a16:creationId xmlns:a16="http://schemas.microsoft.com/office/drawing/2014/main" id="{CF73F73E-ABA3-4984-BC60-3844E004817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66" name="Freeform 33">
                              <a:extLst>
                                <a:ext uri="{FF2B5EF4-FFF2-40B4-BE49-F238E27FC236}">
                                  <a16:creationId xmlns:a16="http://schemas.microsoft.com/office/drawing/2014/main" id="{B4346E2E-ABFE-44F2-A08F-9FEDE1ED8B1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1254" name="Freeform 34">
                            <a:extLst>
                              <a:ext uri="{FF2B5EF4-FFF2-40B4-BE49-F238E27FC236}">
                                <a16:creationId xmlns:a16="http://schemas.microsoft.com/office/drawing/2014/main" id="{AA018663-3EBC-4092-B3EB-AF30FD2DBBFE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1255" name="Freeform 35">
                            <a:extLst>
                              <a:ext uri="{FF2B5EF4-FFF2-40B4-BE49-F238E27FC236}">
                                <a16:creationId xmlns:a16="http://schemas.microsoft.com/office/drawing/2014/main" id="{1EEA6667-BBFB-4428-8439-52BD3DB42CC6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1256" name="Oval 36">
                            <a:extLst>
                              <a:ext uri="{FF2B5EF4-FFF2-40B4-BE49-F238E27FC236}">
                                <a16:creationId xmlns:a16="http://schemas.microsoft.com/office/drawing/2014/main" id="{42D4FB84-578B-4559-AA35-5CB2A3A3E42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257" name="Oval 37">
                            <a:extLst>
                              <a:ext uri="{FF2B5EF4-FFF2-40B4-BE49-F238E27FC236}">
                                <a16:creationId xmlns:a16="http://schemas.microsoft.com/office/drawing/2014/main" id="{3D07610A-4F31-4B96-9F7A-CF5ED50F9F2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258" name="Oval 38">
                            <a:extLst>
                              <a:ext uri="{FF2B5EF4-FFF2-40B4-BE49-F238E27FC236}">
                                <a16:creationId xmlns:a16="http://schemas.microsoft.com/office/drawing/2014/main" id="{A318892E-F292-4E8C-AFC2-71FCBFF8231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259" name="Oval 39">
                            <a:extLst>
                              <a:ext uri="{FF2B5EF4-FFF2-40B4-BE49-F238E27FC236}">
                                <a16:creationId xmlns:a16="http://schemas.microsoft.com/office/drawing/2014/main" id="{6F5D79AA-8AAC-458B-AD60-D39AD41875D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260" name="Oval 40">
                            <a:extLst>
                              <a:ext uri="{FF2B5EF4-FFF2-40B4-BE49-F238E27FC236}">
                                <a16:creationId xmlns:a16="http://schemas.microsoft.com/office/drawing/2014/main" id="{88B650C8-D911-4E89-B359-B54D447817B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1185" name="Straight Connector 1184">
                        <a:extLst>
                          <a:ext uri="{FF2B5EF4-FFF2-40B4-BE49-F238E27FC236}">
                            <a16:creationId xmlns:a16="http://schemas.microsoft.com/office/drawing/2014/main" id="{5042382F-A3D6-4900-96AC-EC76FB5C7A52}"/>
                          </a:ext>
                        </a:extLst>
                      </p:cNvPr>
                      <p:cNvCxnSpPr>
                        <a:stCxn id="1251" idx="4"/>
                        <a:endCxn id="1250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1186" name="Group 1185">
                        <a:extLst>
                          <a:ext uri="{FF2B5EF4-FFF2-40B4-BE49-F238E27FC236}">
                            <a16:creationId xmlns:a16="http://schemas.microsoft.com/office/drawing/2014/main" id="{CA904882-04E5-4919-81CC-0AD5E7154D6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1231" name="Group 1230">
                          <a:extLst>
                            <a:ext uri="{FF2B5EF4-FFF2-40B4-BE49-F238E27FC236}">
                              <a16:creationId xmlns:a16="http://schemas.microsoft.com/office/drawing/2014/main" id="{2330386A-5186-47A0-BE47-C860CDF78F6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1239" name="Oval 1238">
                            <a:extLst>
                              <a:ext uri="{FF2B5EF4-FFF2-40B4-BE49-F238E27FC236}">
                                <a16:creationId xmlns:a16="http://schemas.microsoft.com/office/drawing/2014/main" id="{615CBEF6-4947-4920-BEA1-B440AB0929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1240" name="Group 47">
                            <a:extLst>
                              <a:ext uri="{FF2B5EF4-FFF2-40B4-BE49-F238E27FC236}">
                                <a16:creationId xmlns:a16="http://schemas.microsoft.com/office/drawing/2014/main" id="{569879DB-9F7C-4AA2-AB7C-532966C9360B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1241" name="Freeform 48">
                              <a:extLst>
                                <a:ext uri="{FF2B5EF4-FFF2-40B4-BE49-F238E27FC236}">
                                  <a16:creationId xmlns:a16="http://schemas.microsoft.com/office/drawing/2014/main" id="{8B24CEEC-9A52-4714-956A-2AAEF390E2D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2" name="Freeform 49">
                              <a:extLst>
                                <a:ext uri="{FF2B5EF4-FFF2-40B4-BE49-F238E27FC236}">
                                  <a16:creationId xmlns:a16="http://schemas.microsoft.com/office/drawing/2014/main" id="{4AE7B0FF-083E-456E-AAD7-6BE8745C14F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3" name="Freeform 50">
                              <a:extLst>
                                <a:ext uri="{FF2B5EF4-FFF2-40B4-BE49-F238E27FC236}">
                                  <a16:creationId xmlns:a16="http://schemas.microsoft.com/office/drawing/2014/main" id="{76F91A21-5185-4E7C-BDCC-48EDD87F089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4" name="Freeform 51">
                              <a:extLst>
                                <a:ext uri="{FF2B5EF4-FFF2-40B4-BE49-F238E27FC236}">
                                  <a16:creationId xmlns:a16="http://schemas.microsoft.com/office/drawing/2014/main" id="{6534AFFD-8E20-4A77-B614-E340C9CB569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5" name="Freeform 52">
                              <a:extLst>
                                <a:ext uri="{FF2B5EF4-FFF2-40B4-BE49-F238E27FC236}">
                                  <a16:creationId xmlns:a16="http://schemas.microsoft.com/office/drawing/2014/main" id="{576525EC-093E-4228-A7C6-676AF131B8C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6" name="Freeform 53">
                              <a:extLst>
                                <a:ext uri="{FF2B5EF4-FFF2-40B4-BE49-F238E27FC236}">
                                  <a16:creationId xmlns:a16="http://schemas.microsoft.com/office/drawing/2014/main" id="{C1611039-4A9B-4010-89BD-0A6ECA908FB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7" name="Freeform 54">
                              <a:extLst>
                                <a:ext uri="{FF2B5EF4-FFF2-40B4-BE49-F238E27FC236}">
                                  <a16:creationId xmlns:a16="http://schemas.microsoft.com/office/drawing/2014/main" id="{89C38FAD-D3A0-4353-A3C9-5A18AE6E3F0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1248" name="Group 55">
                              <a:extLst>
                                <a:ext uri="{FF2B5EF4-FFF2-40B4-BE49-F238E27FC236}">
                                  <a16:creationId xmlns:a16="http://schemas.microsoft.com/office/drawing/2014/main" id="{78669B21-CF1B-498B-8FE7-111AA432486C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1249" name="Freeform 56">
                                <a:extLst>
                                  <a:ext uri="{FF2B5EF4-FFF2-40B4-BE49-F238E27FC236}">
                                    <a16:creationId xmlns:a16="http://schemas.microsoft.com/office/drawing/2014/main" id="{FC4CC784-1907-4283-96D2-25CBB20B679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1250" name="Freeform 57">
                                <a:extLst>
                                  <a:ext uri="{FF2B5EF4-FFF2-40B4-BE49-F238E27FC236}">
                                    <a16:creationId xmlns:a16="http://schemas.microsoft.com/office/drawing/2014/main" id="{01E72339-3982-483F-9667-AD7F7929E869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1232" name="Straight Connector 1231">
                          <a:extLst>
                            <a:ext uri="{FF2B5EF4-FFF2-40B4-BE49-F238E27FC236}">
                              <a16:creationId xmlns:a16="http://schemas.microsoft.com/office/drawing/2014/main" id="{8E712900-07D5-497D-AF58-3F3015FBCF7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233" name="Straight Connector 1232">
                          <a:extLst>
                            <a:ext uri="{FF2B5EF4-FFF2-40B4-BE49-F238E27FC236}">
                              <a16:creationId xmlns:a16="http://schemas.microsoft.com/office/drawing/2014/main" id="{D92B7EB8-E0C9-405B-BC22-01949367E7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234" name="Straight Connector 1233">
                          <a:extLst>
                            <a:ext uri="{FF2B5EF4-FFF2-40B4-BE49-F238E27FC236}">
                              <a16:creationId xmlns:a16="http://schemas.microsoft.com/office/drawing/2014/main" id="{44681910-5C27-41D7-B805-78744BAB03B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1235" name="Arc 1234">
                          <a:extLst>
                            <a:ext uri="{FF2B5EF4-FFF2-40B4-BE49-F238E27FC236}">
                              <a16:creationId xmlns:a16="http://schemas.microsoft.com/office/drawing/2014/main" id="{23042319-FF5B-4791-B0C9-308EEA92121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36" name="5-Point Star 1091">
                          <a:extLst>
                            <a:ext uri="{FF2B5EF4-FFF2-40B4-BE49-F238E27FC236}">
                              <a16:creationId xmlns:a16="http://schemas.microsoft.com/office/drawing/2014/main" id="{25F8BFAB-B0A9-487A-BA15-AD90FC64F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37" name="5-Point Star 1092">
                          <a:extLst>
                            <a:ext uri="{FF2B5EF4-FFF2-40B4-BE49-F238E27FC236}">
                              <a16:creationId xmlns:a16="http://schemas.microsoft.com/office/drawing/2014/main" id="{02344C2D-2E46-4FC1-9E3C-02FCC594A22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38" name="5-Point Star 1093">
                          <a:extLst>
                            <a:ext uri="{FF2B5EF4-FFF2-40B4-BE49-F238E27FC236}">
                              <a16:creationId xmlns:a16="http://schemas.microsoft.com/office/drawing/2014/main" id="{4DB07C6C-FF7A-4ADE-A55E-758633267FC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1187" name="Straight Connector 1186">
                        <a:extLst>
                          <a:ext uri="{FF2B5EF4-FFF2-40B4-BE49-F238E27FC236}">
                            <a16:creationId xmlns:a16="http://schemas.microsoft.com/office/drawing/2014/main" id="{A7A35406-DC1B-4660-95DD-0BA764C44AC2}"/>
                          </a:ext>
                        </a:extLst>
                      </p:cNvPr>
                      <p:cNvCxnSpPr>
                        <a:stCxn id="1251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188" name="Straight Connector 1187">
                        <a:extLst>
                          <a:ext uri="{FF2B5EF4-FFF2-40B4-BE49-F238E27FC236}">
                            <a16:creationId xmlns:a16="http://schemas.microsoft.com/office/drawing/2014/main" id="{15923725-C550-4244-A692-79896C6892A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1189" name="Group 1188">
                        <a:extLst>
                          <a:ext uri="{FF2B5EF4-FFF2-40B4-BE49-F238E27FC236}">
                            <a16:creationId xmlns:a16="http://schemas.microsoft.com/office/drawing/2014/main" id="{DC48C304-42EB-41D8-B564-E1434C7C4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1211" name="Group 1210">
                          <a:extLst>
                            <a:ext uri="{FF2B5EF4-FFF2-40B4-BE49-F238E27FC236}">
                              <a16:creationId xmlns:a16="http://schemas.microsoft.com/office/drawing/2014/main" id="{5B49254B-CED1-423B-8691-9F616FE2803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1219" name="Oval 1218">
                            <a:extLst>
                              <a:ext uri="{FF2B5EF4-FFF2-40B4-BE49-F238E27FC236}">
                                <a16:creationId xmlns:a16="http://schemas.microsoft.com/office/drawing/2014/main" id="{4377C1FF-AB55-4D7C-9DB9-35314CD8D2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1220" name="Group 47">
                            <a:extLst>
                              <a:ext uri="{FF2B5EF4-FFF2-40B4-BE49-F238E27FC236}">
                                <a16:creationId xmlns:a16="http://schemas.microsoft.com/office/drawing/2014/main" id="{AB1FCA43-2DF9-44C2-B55B-03BF0746A9AE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1221" name="Freeform 48">
                              <a:extLst>
                                <a:ext uri="{FF2B5EF4-FFF2-40B4-BE49-F238E27FC236}">
                                  <a16:creationId xmlns:a16="http://schemas.microsoft.com/office/drawing/2014/main" id="{9BD83309-6676-4304-9057-C8678CFC26B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2" name="Freeform 49">
                              <a:extLst>
                                <a:ext uri="{FF2B5EF4-FFF2-40B4-BE49-F238E27FC236}">
                                  <a16:creationId xmlns:a16="http://schemas.microsoft.com/office/drawing/2014/main" id="{4246519F-299E-447B-A44E-08328AF5D24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3" name="Freeform 50">
                              <a:extLst>
                                <a:ext uri="{FF2B5EF4-FFF2-40B4-BE49-F238E27FC236}">
                                  <a16:creationId xmlns:a16="http://schemas.microsoft.com/office/drawing/2014/main" id="{71AC253B-E6A9-45F9-ADD7-A87D44F0BE7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4" name="Freeform 51">
                              <a:extLst>
                                <a:ext uri="{FF2B5EF4-FFF2-40B4-BE49-F238E27FC236}">
                                  <a16:creationId xmlns:a16="http://schemas.microsoft.com/office/drawing/2014/main" id="{B0BFADC9-9841-4908-8C6B-D3523C95EAD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5" name="Freeform 52">
                              <a:extLst>
                                <a:ext uri="{FF2B5EF4-FFF2-40B4-BE49-F238E27FC236}">
                                  <a16:creationId xmlns:a16="http://schemas.microsoft.com/office/drawing/2014/main" id="{8E49EE4C-7805-4FC5-9261-7B6BC5A9DE6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6" name="Freeform 53">
                              <a:extLst>
                                <a:ext uri="{FF2B5EF4-FFF2-40B4-BE49-F238E27FC236}">
                                  <a16:creationId xmlns:a16="http://schemas.microsoft.com/office/drawing/2014/main" id="{05C18906-445B-4AA0-8F6B-BCAEE3C173F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7" name="Freeform 54">
                              <a:extLst>
                                <a:ext uri="{FF2B5EF4-FFF2-40B4-BE49-F238E27FC236}">
                                  <a16:creationId xmlns:a16="http://schemas.microsoft.com/office/drawing/2014/main" id="{F5C4817A-5E5A-4640-8E6C-74114F4C8AE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1228" name="Group 55">
                              <a:extLst>
                                <a:ext uri="{FF2B5EF4-FFF2-40B4-BE49-F238E27FC236}">
                                  <a16:creationId xmlns:a16="http://schemas.microsoft.com/office/drawing/2014/main" id="{9B385583-06CB-46C5-B212-BBAF36034EA6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1229" name="Freeform 56">
                                <a:extLst>
                                  <a:ext uri="{FF2B5EF4-FFF2-40B4-BE49-F238E27FC236}">
                                    <a16:creationId xmlns:a16="http://schemas.microsoft.com/office/drawing/2014/main" id="{27FE2536-7E42-4B65-94AC-AEF25E2D5DB0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1230" name="Freeform 57">
                                <a:extLst>
                                  <a:ext uri="{FF2B5EF4-FFF2-40B4-BE49-F238E27FC236}">
                                    <a16:creationId xmlns:a16="http://schemas.microsoft.com/office/drawing/2014/main" id="{3051A83B-FDD5-4159-B47D-CF0760F98066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1212" name="Straight Connector 1211">
                          <a:extLst>
                            <a:ext uri="{FF2B5EF4-FFF2-40B4-BE49-F238E27FC236}">
                              <a16:creationId xmlns:a16="http://schemas.microsoft.com/office/drawing/2014/main" id="{7967FD09-0968-4A81-B450-8100600BE9E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213" name="Straight Connector 1212">
                          <a:extLst>
                            <a:ext uri="{FF2B5EF4-FFF2-40B4-BE49-F238E27FC236}">
                              <a16:creationId xmlns:a16="http://schemas.microsoft.com/office/drawing/2014/main" id="{53014A7C-007A-408D-9938-3B635F2C54C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214" name="Straight Connector 1213">
                          <a:extLst>
                            <a:ext uri="{FF2B5EF4-FFF2-40B4-BE49-F238E27FC236}">
                              <a16:creationId xmlns:a16="http://schemas.microsoft.com/office/drawing/2014/main" id="{737D57D0-6C05-446D-A2B5-18D514FBE12E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1215" name="Arc 1214">
                          <a:extLst>
                            <a:ext uri="{FF2B5EF4-FFF2-40B4-BE49-F238E27FC236}">
                              <a16:creationId xmlns:a16="http://schemas.microsoft.com/office/drawing/2014/main" id="{987105E9-0FD5-4996-91A0-FD444C702B4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16" name="5-Point Star 1071">
                          <a:extLst>
                            <a:ext uri="{FF2B5EF4-FFF2-40B4-BE49-F238E27FC236}">
                              <a16:creationId xmlns:a16="http://schemas.microsoft.com/office/drawing/2014/main" id="{2AB11BFD-3DC4-49B3-B6F7-63EC2710939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17" name="5-Point Star 1072">
                          <a:extLst>
                            <a:ext uri="{FF2B5EF4-FFF2-40B4-BE49-F238E27FC236}">
                              <a16:creationId xmlns:a16="http://schemas.microsoft.com/office/drawing/2014/main" id="{FD3D73AE-E3D4-4650-B099-3B153FFF58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18" name="5-Point Star 1073">
                          <a:extLst>
                            <a:ext uri="{FF2B5EF4-FFF2-40B4-BE49-F238E27FC236}">
                              <a16:creationId xmlns:a16="http://schemas.microsoft.com/office/drawing/2014/main" id="{48891703-2CF3-480C-8BD2-2E2C389EE6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1190" name="Group 1189">
                        <a:extLst>
                          <a:ext uri="{FF2B5EF4-FFF2-40B4-BE49-F238E27FC236}">
                            <a16:creationId xmlns:a16="http://schemas.microsoft.com/office/drawing/2014/main" id="{AF7CC7ED-D35A-46E0-955E-3FCFA631865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1191" name="Group 1190">
                          <a:extLst>
                            <a:ext uri="{FF2B5EF4-FFF2-40B4-BE49-F238E27FC236}">
                              <a16:creationId xmlns:a16="http://schemas.microsoft.com/office/drawing/2014/main" id="{0661B0DA-270E-40C4-80D6-C30D5E535BD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1199" name="Oval 1198">
                            <a:extLst>
                              <a:ext uri="{FF2B5EF4-FFF2-40B4-BE49-F238E27FC236}">
                                <a16:creationId xmlns:a16="http://schemas.microsoft.com/office/drawing/2014/main" id="{147AB60F-A533-46C7-BEA3-7A516CECD4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1200" name="Group 47">
                            <a:extLst>
                              <a:ext uri="{FF2B5EF4-FFF2-40B4-BE49-F238E27FC236}">
                                <a16:creationId xmlns:a16="http://schemas.microsoft.com/office/drawing/2014/main" id="{5C42CF8E-1E4E-40B8-88EC-9C79EBA5B551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1201" name="Freeform 48">
                              <a:extLst>
                                <a:ext uri="{FF2B5EF4-FFF2-40B4-BE49-F238E27FC236}">
                                  <a16:creationId xmlns:a16="http://schemas.microsoft.com/office/drawing/2014/main" id="{E8D9EA7E-6BD5-4DC9-B935-6B7D7067229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2" name="Freeform 49">
                              <a:extLst>
                                <a:ext uri="{FF2B5EF4-FFF2-40B4-BE49-F238E27FC236}">
                                  <a16:creationId xmlns:a16="http://schemas.microsoft.com/office/drawing/2014/main" id="{FEEEA94F-2FB8-4E85-9AA4-4064FB3FEF9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3" name="Freeform 50">
                              <a:extLst>
                                <a:ext uri="{FF2B5EF4-FFF2-40B4-BE49-F238E27FC236}">
                                  <a16:creationId xmlns:a16="http://schemas.microsoft.com/office/drawing/2014/main" id="{D19842AE-3EE7-450D-97AF-5A3F8A7705D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4" name="Freeform 51">
                              <a:extLst>
                                <a:ext uri="{FF2B5EF4-FFF2-40B4-BE49-F238E27FC236}">
                                  <a16:creationId xmlns:a16="http://schemas.microsoft.com/office/drawing/2014/main" id="{3160D82C-FFBC-4620-A99A-E9F144D6B7F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5" name="Freeform 52">
                              <a:extLst>
                                <a:ext uri="{FF2B5EF4-FFF2-40B4-BE49-F238E27FC236}">
                                  <a16:creationId xmlns:a16="http://schemas.microsoft.com/office/drawing/2014/main" id="{86FEAD9B-1150-4F3A-A82B-7FC112CB6C8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6" name="Freeform 53">
                              <a:extLst>
                                <a:ext uri="{FF2B5EF4-FFF2-40B4-BE49-F238E27FC236}">
                                  <a16:creationId xmlns:a16="http://schemas.microsoft.com/office/drawing/2014/main" id="{F164AF9B-D27E-4FE0-ABC2-D9725881848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7" name="Freeform 54">
                              <a:extLst>
                                <a:ext uri="{FF2B5EF4-FFF2-40B4-BE49-F238E27FC236}">
                                  <a16:creationId xmlns:a16="http://schemas.microsoft.com/office/drawing/2014/main" id="{B7609579-6E32-4BAC-9BF4-A6CB8FCBDB9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1208" name="Group 55">
                              <a:extLst>
                                <a:ext uri="{FF2B5EF4-FFF2-40B4-BE49-F238E27FC236}">
                                  <a16:creationId xmlns:a16="http://schemas.microsoft.com/office/drawing/2014/main" id="{895C2DFF-16D9-4247-8023-53D9EC70A8F6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1209" name="Freeform 56">
                                <a:extLst>
                                  <a:ext uri="{FF2B5EF4-FFF2-40B4-BE49-F238E27FC236}">
                                    <a16:creationId xmlns:a16="http://schemas.microsoft.com/office/drawing/2014/main" id="{62F1E392-6094-44FE-BE6A-EEFD2E0948A9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1210" name="Freeform 57">
                                <a:extLst>
                                  <a:ext uri="{FF2B5EF4-FFF2-40B4-BE49-F238E27FC236}">
                                    <a16:creationId xmlns:a16="http://schemas.microsoft.com/office/drawing/2014/main" id="{8F63A5B0-4B7F-4810-AEFF-2EA4FCCFDC7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1192" name="Straight Connector 1191">
                          <a:extLst>
                            <a:ext uri="{FF2B5EF4-FFF2-40B4-BE49-F238E27FC236}">
                              <a16:creationId xmlns:a16="http://schemas.microsoft.com/office/drawing/2014/main" id="{003B27F1-4EB7-428A-A85F-4C40AB0C32F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193" name="Straight Connector 1192">
                          <a:extLst>
                            <a:ext uri="{FF2B5EF4-FFF2-40B4-BE49-F238E27FC236}">
                              <a16:creationId xmlns:a16="http://schemas.microsoft.com/office/drawing/2014/main" id="{E7B73A85-4B84-4BBE-8BCD-51ED5EE12D8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194" name="Straight Connector 1193">
                          <a:extLst>
                            <a:ext uri="{FF2B5EF4-FFF2-40B4-BE49-F238E27FC236}">
                              <a16:creationId xmlns:a16="http://schemas.microsoft.com/office/drawing/2014/main" id="{C14B9EBA-FF1A-4482-929D-B05AFD399C7B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1195" name="Arc 1194">
                          <a:extLst>
                            <a:ext uri="{FF2B5EF4-FFF2-40B4-BE49-F238E27FC236}">
                              <a16:creationId xmlns:a16="http://schemas.microsoft.com/office/drawing/2014/main" id="{27386368-9486-4BF4-9CDF-FA6C8042A30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96" name="5-Point Star 1051">
                          <a:extLst>
                            <a:ext uri="{FF2B5EF4-FFF2-40B4-BE49-F238E27FC236}">
                              <a16:creationId xmlns:a16="http://schemas.microsoft.com/office/drawing/2014/main" id="{8E085A1B-88FB-4951-8585-FB0E64C641B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97" name="5-Point Star 1052">
                          <a:extLst>
                            <a:ext uri="{FF2B5EF4-FFF2-40B4-BE49-F238E27FC236}">
                              <a16:creationId xmlns:a16="http://schemas.microsoft.com/office/drawing/2014/main" id="{E8F13581-A8E3-4A52-A3D1-2B92B41215A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98" name="5-Point Star 1053">
                          <a:extLst>
                            <a:ext uri="{FF2B5EF4-FFF2-40B4-BE49-F238E27FC236}">
                              <a16:creationId xmlns:a16="http://schemas.microsoft.com/office/drawing/2014/main" id="{4B5CDDA8-BAD7-41E8-A51E-F23ABFAB5AF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1183" name="Arc 1182">
                      <a:extLst>
                        <a:ext uri="{FF2B5EF4-FFF2-40B4-BE49-F238E27FC236}">
                          <a16:creationId xmlns:a16="http://schemas.microsoft.com/office/drawing/2014/main" id="{124BF271-B014-4E70-BA73-EF187D98A0BE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  <p:cxnSp>
                <p:nvCxnSpPr>
                  <p:cNvPr id="690" name="Straight Connector 689">
                    <a:extLst>
                      <a:ext uri="{FF2B5EF4-FFF2-40B4-BE49-F238E27FC236}">
                        <a16:creationId xmlns:a16="http://schemas.microsoft.com/office/drawing/2014/main" id="{577DAD72-2319-4F8C-9DFC-651787A16E3F}"/>
                      </a:ext>
                    </a:extLst>
                  </p:cNvPr>
                  <p:cNvCxnSpPr>
                    <a:stCxn id="1267" idx="3"/>
                  </p:cNvCxnSpPr>
                  <p:nvPr/>
                </p:nvCxnSpPr>
                <p:spPr bwMode="auto">
                  <a:xfrm flipH="1">
                    <a:off x="6385120" y="1711722"/>
                    <a:ext cx="644182" cy="289722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691" name="Straight Connector 690">
                    <a:extLst>
                      <a:ext uri="{FF2B5EF4-FFF2-40B4-BE49-F238E27FC236}">
                        <a16:creationId xmlns:a16="http://schemas.microsoft.com/office/drawing/2014/main" id="{E475B087-CC23-4680-B15E-244D75DBDE86}"/>
                      </a:ext>
                    </a:extLst>
                  </p:cNvPr>
                  <p:cNvCxnSpPr>
                    <a:stCxn id="1166" idx="0"/>
                  </p:cNvCxnSpPr>
                  <p:nvPr/>
                </p:nvCxnSpPr>
                <p:spPr bwMode="auto">
                  <a:xfrm flipH="1" flipV="1">
                    <a:off x="7280618" y="1716888"/>
                    <a:ext cx="613963" cy="285534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grpSp>
                <p:nvGrpSpPr>
                  <p:cNvPr id="692" name="Group 691">
                    <a:extLst>
                      <a:ext uri="{FF2B5EF4-FFF2-40B4-BE49-F238E27FC236}">
                        <a16:creationId xmlns:a16="http://schemas.microsoft.com/office/drawing/2014/main" id="{CE58D430-129F-41E3-8FB8-7E3FC01759EC}"/>
                      </a:ext>
                    </a:extLst>
                  </p:cNvPr>
                  <p:cNvGrpSpPr/>
                  <p:nvPr/>
                </p:nvGrpSpPr>
                <p:grpSpPr>
                  <a:xfrm>
                    <a:off x="7180719" y="1798476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693" name="Group 692">
                      <a:extLst>
                        <a:ext uri="{FF2B5EF4-FFF2-40B4-BE49-F238E27FC236}">
                          <a16:creationId xmlns:a16="http://schemas.microsoft.com/office/drawing/2014/main" id="{892CD80F-9193-4A5C-892A-81400A24BE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695" name="Group 694">
                        <a:extLst>
                          <a:ext uri="{FF2B5EF4-FFF2-40B4-BE49-F238E27FC236}">
                            <a16:creationId xmlns:a16="http://schemas.microsoft.com/office/drawing/2014/main" id="{F8EFD980-C4C9-448C-B10C-D0562794462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1166" name="Oval 1165">
                          <a:extLst>
                            <a:ext uri="{FF2B5EF4-FFF2-40B4-BE49-F238E27FC236}">
                              <a16:creationId xmlns:a16="http://schemas.microsoft.com/office/drawing/2014/main" id="{E46AD203-655A-47A4-8B4F-4C1B748EDC3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1167" name="Group 26">
                          <a:extLst>
                            <a:ext uri="{FF2B5EF4-FFF2-40B4-BE49-F238E27FC236}">
                              <a16:creationId xmlns:a16="http://schemas.microsoft.com/office/drawing/2014/main" id="{B6E774F7-78D6-4D3A-876F-D341179F60C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1168" name="Group 27">
                            <a:extLst>
                              <a:ext uri="{FF2B5EF4-FFF2-40B4-BE49-F238E27FC236}">
                                <a16:creationId xmlns:a16="http://schemas.microsoft.com/office/drawing/2014/main" id="{BCCB0C79-16BA-4DBF-841A-12CFF2FAE730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1176" name="Freeform 28">
                              <a:extLst>
                                <a:ext uri="{FF2B5EF4-FFF2-40B4-BE49-F238E27FC236}">
                                  <a16:creationId xmlns:a16="http://schemas.microsoft.com/office/drawing/2014/main" id="{201DB33E-6FA6-4BC6-9AE4-744AFB7254D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77" name="Freeform 29">
                              <a:extLst>
                                <a:ext uri="{FF2B5EF4-FFF2-40B4-BE49-F238E27FC236}">
                                  <a16:creationId xmlns:a16="http://schemas.microsoft.com/office/drawing/2014/main" id="{9EB5A35F-6777-4F66-AFFC-0644586127A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78" name="Freeform 30">
                              <a:extLst>
                                <a:ext uri="{FF2B5EF4-FFF2-40B4-BE49-F238E27FC236}">
                                  <a16:creationId xmlns:a16="http://schemas.microsoft.com/office/drawing/2014/main" id="{CEDE073C-32DB-4C16-A8E1-A590E760ADB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79" name="Freeform 31">
                              <a:extLst>
                                <a:ext uri="{FF2B5EF4-FFF2-40B4-BE49-F238E27FC236}">
                                  <a16:creationId xmlns:a16="http://schemas.microsoft.com/office/drawing/2014/main" id="{C30CFD52-76E2-4E50-AF96-F8AF3FFB384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80" name="Freeform 32">
                              <a:extLst>
                                <a:ext uri="{FF2B5EF4-FFF2-40B4-BE49-F238E27FC236}">
                                  <a16:creationId xmlns:a16="http://schemas.microsoft.com/office/drawing/2014/main" id="{856993CA-84A9-4A9E-A4B1-A907AA6EA61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81" name="Freeform 33">
                              <a:extLst>
                                <a:ext uri="{FF2B5EF4-FFF2-40B4-BE49-F238E27FC236}">
                                  <a16:creationId xmlns:a16="http://schemas.microsoft.com/office/drawing/2014/main" id="{C645CABD-D2C0-4E5C-8AAF-69D261126E6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1169" name="Freeform 34">
                            <a:extLst>
                              <a:ext uri="{FF2B5EF4-FFF2-40B4-BE49-F238E27FC236}">
                                <a16:creationId xmlns:a16="http://schemas.microsoft.com/office/drawing/2014/main" id="{5DA41C57-CA08-4905-9581-F4C84E0E3553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1170" name="Freeform 35">
                            <a:extLst>
                              <a:ext uri="{FF2B5EF4-FFF2-40B4-BE49-F238E27FC236}">
                                <a16:creationId xmlns:a16="http://schemas.microsoft.com/office/drawing/2014/main" id="{2C2334FD-E444-45DA-B94F-63907CB96DA8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1171" name="Oval 36">
                            <a:extLst>
                              <a:ext uri="{FF2B5EF4-FFF2-40B4-BE49-F238E27FC236}">
                                <a16:creationId xmlns:a16="http://schemas.microsoft.com/office/drawing/2014/main" id="{99EEDB83-CB2D-4B09-A6C3-A3BE5C0232B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72" name="Oval 37">
                            <a:extLst>
                              <a:ext uri="{FF2B5EF4-FFF2-40B4-BE49-F238E27FC236}">
                                <a16:creationId xmlns:a16="http://schemas.microsoft.com/office/drawing/2014/main" id="{55DB073D-43AF-4C6C-8B70-F825290AF41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73" name="Oval 38">
                            <a:extLst>
                              <a:ext uri="{FF2B5EF4-FFF2-40B4-BE49-F238E27FC236}">
                                <a16:creationId xmlns:a16="http://schemas.microsoft.com/office/drawing/2014/main" id="{7B1E80BB-42AD-4AB0-8606-5A57D26AD02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74" name="Oval 39">
                            <a:extLst>
                              <a:ext uri="{FF2B5EF4-FFF2-40B4-BE49-F238E27FC236}">
                                <a16:creationId xmlns:a16="http://schemas.microsoft.com/office/drawing/2014/main" id="{5DC12C2C-A8C6-4B7D-96DD-671882DDA41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75" name="Oval 40">
                            <a:extLst>
                              <a:ext uri="{FF2B5EF4-FFF2-40B4-BE49-F238E27FC236}">
                                <a16:creationId xmlns:a16="http://schemas.microsoft.com/office/drawing/2014/main" id="{3F81452A-AD1B-4466-B8A6-533BD2636ADB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696" name="Straight Connector 695">
                        <a:extLst>
                          <a:ext uri="{FF2B5EF4-FFF2-40B4-BE49-F238E27FC236}">
                            <a16:creationId xmlns:a16="http://schemas.microsoft.com/office/drawing/2014/main" id="{1CC9B7F0-8D18-472A-9C9C-E610D24644D6}"/>
                          </a:ext>
                        </a:extLst>
                      </p:cNvPr>
                      <p:cNvCxnSpPr>
                        <a:stCxn id="1166" idx="4"/>
                        <a:endCxn id="1165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697" name="Group 696">
                        <a:extLst>
                          <a:ext uri="{FF2B5EF4-FFF2-40B4-BE49-F238E27FC236}">
                            <a16:creationId xmlns:a16="http://schemas.microsoft.com/office/drawing/2014/main" id="{E86CB371-6B6D-4DD8-A1F4-6245FEACCFA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742" name="Group 741">
                          <a:extLst>
                            <a:ext uri="{FF2B5EF4-FFF2-40B4-BE49-F238E27FC236}">
                              <a16:creationId xmlns:a16="http://schemas.microsoft.com/office/drawing/2014/main" id="{B113206B-1075-4B7F-8DEC-CEACD50E9D2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1154" name="Oval 1153">
                            <a:extLst>
                              <a:ext uri="{FF2B5EF4-FFF2-40B4-BE49-F238E27FC236}">
                                <a16:creationId xmlns:a16="http://schemas.microsoft.com/office/drawing/2014/main" id="{36D680D3-741F-46FF-B16A-686B0B526C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1155" name="Group 47">
                            <a:extLst>
                              <a:ext uri="{FF2B5EF4-FFF2-40B4-BE49-F238E27FC236}">
                                <a16:creationId xmlns:a16="http://schemas.microsoft.com/office/drawing/2014/main" id="{F5A1D8B2-A945-4598-81FF-C01B81C24585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1156" name="Freeform 48">
                              <a:extLst>
                                <a:ext uri="{FF2B5EF4-FFF2-40B4-BE49-F238E27FC236}">
                                  <a16:creationId xmlns:a16="http://schemas.microsoft.com/office/drawing/2014/main" id="{BA2A3E0E-8807-42CF-9530-D040FC65C17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57" name="Freeform 49">
                              <a:extLst>
                                <a:ext uri="{FF2B5EF4-FFF2-40B4-BE49-F238E27FC236}">
                                  <a16:creationId xmlns:a16="http://schemas.microsoft.com/office/drawing/2014/main" id="{C94ECEEE-85D2-4C26-94B8-A4F1A8AB175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58" name="Freeform 50">
                              <a:extLst>
                                <a:ext uri="{FF2B5EF4-FFF2-40B4-BE49-F238E27FC236}">
                                  <a16:creationId xmlns:a16="http://schemas.microsoft.com/office/drawing/2014/main" id="{27026FEE-15D9-4151-8B3E-E60536B4E1E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59" name="Freeform 51">
                              <a:extLst>
                                <a:ext uri="{FF2B5EF4-FFF2-40B4-BE49-F238E27FC236}">
                                  <a16:creationId xmlns:a16="http://schemas.microsoft.com/office/drawing/2014/main" id="{A5DE880D-FA8F-4C38-8230-D4D0CA36839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60" name="Freeform 52">
                              <a:extLst>
                                <a:ext uri="{FF2B5EF4-FFF2-40B4-BE49-F238E27FC236}">
                                  <a16:creationId xmlns:a16="http://schemas.microsoft.com/office/drawing/2014/main" id="{3FC1EABF-E8E0-426C-8064-8B9E1320944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61" name="Freeform 53">
                              <a:extLst>
                                <a:ext uri="{FF2B5EF4-FFF2-40B4-BE49-F238E27FC236}">
                                  <a16:creationId xmlns:a16="http://schemas.microsoft.com/office/drawing/2014/main" id="{0A0F2346-2C21-41F1-8821-E10C9E0C3A2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62" name="Freeform 54">
                              <a:extLst>
                                <a:ext uri="{FF2B5EF4-FFF2-40B4-BE49-F238E27FC236}">
                                  <a16:creationId xmlns:a16="http://schemas.microsoft.com/office/drawing/2014/main" id="{E01D4670-D9FA-4576-B6B7-E028BA560AF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1163" name="Group 55">
                              <a:extLst>
                                <a:ext uri="{FF2B5EF4-FFF2-40B4-BE49-F238E27FC236}">
                                  <a16:creationId xmlns:a16="http://schemas.microsoft.com/office/drawing/2014/main" id="{FD11897F-0A54-4479-AA30-784FEB2F6E9D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1164" name="Freeform 56">
                                <a:extLst>
                                  <a:ext uri="{FF2B5EF4-FFF2-40B4-BE49-F238E27FC236}">
                                    <a16:creationId xmlns:a16="http://schemas.microsoft.com/office/drawing/2014/main" id="{9C53DA49-DA0D-45B7-9DFF-E2B8183E7573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1165" name="Freeform 57">
                                <a:extLst>
                                  <a:ext uri="{FF2B5EF4-FFF2-40B4-BE49-F238E27FC236}">
                                    <a16:creationId xmlns:a16="http://schemas.microsoft.com/office/drawing/2014/main" id="{9E5469BC-FD10-4E9B-93E3-FC0A46F6954F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743" name="Straight Connector 742">
                          <a:extLst>
                            <a:ext uri="{FF2B5EF4-FFF2-40B4-BE49-F238E27FC236}">
                              <a16:creationId xmlns:a16="http://schemas.microsoft.com/office/drawing/2014/main" id="{58A9AD72-9D72-4C99-BF10-07969E92403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44" name="Straight Connector 743">
                          <a:extLst>
                            <a:ext uri="{FF2B5EF4-FFF2-40B4-BE49-F238E27FC236}">
                              <a16:creationId xmlns:a16="http://schemas.microsoft.com/office/drawing/2014/main" id="{EB2A5C00-29D1-4398-88A7-5AE6853F1B5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45" name="Straight Connector 744">
                          <a:extLst>
                            <a:ext uri="{FF2B5EF4-FFF2-40B4-BE49-F238E27FC236}">
                              <a16:creationId xmlns:a16="http://schemas.microsoft.com/office/drawing/2014/main" id="{303DB28E-1E08-4F7B-B664-F5F35F9FBB7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865" name="Arc 864">
                          <a:extLst>
                            <a:ext uri="{FF2B5EF4-FFF2-40B4-BE49-F238E27FC236}">
                              <a16:creationId xmlns:a16="http://schemas.microsoft.com/office/drawing/2014/main" id="{D53C7468-8E24-4909-9CC5-04F7F024F37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51" name="5-Point Star 1006">
                          <a:extLst>
                            <a:ext uri="{FF2B5EF4-FFF2-40B4-BE49-F238E27FC236}">
                              <a16:creationId xmlns:a16="http://schemas.microsoft.com/office/drawing/2014/main" id="{7FF77EF3-CF1E-47B7-B786-F0BA791811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52" name="5-Point Star 1007">
                          <a:extLst>
                            <a:ext uri="{FF2B5EF4-FFF2-40B4-BE49-F238E27FC236}">
                              <a16:creationId xmlns:a16="http://schemas.microsoft.com/office/drawing/2014/main" id="{0D9B4F08-85D0-4234-AA0D-2A804A745B9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53" name="5-Point Star 1008">
                          <a:extLst>
                            <a:ext uri="{FF2B5EF4-FFF2-40B4-BE49-F238E27FC236}">
                              <a16:creationId xmlns:a16="http://schemas.microsoft.com/office/drawing/2014/main" id="{2D574E06-7710-4ABE-ACDF-19781D6A2B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698" name="Straight Connector 697">
                        <a:extLst>
                          <a:ext uri="{FF2B5EF4-FFF2-40B4-BE49-F238E27FC236}">
                            <a16:creationId xmlns:a16="http://schemas.microsoft.com/office/drawing/2014/main" id="{88B41284-E3AE-429F-B063-6ECE191FC0F7}"/>
                          </a:ext>
                        </a:extLst>
                      </p:cNvPr>
                      <p:cNvCxnSpPr>
                        <a:stCxn id="1166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699" name="Straight Connector 698">
                        <a:extLst>
                          <a:ext uri="{FF2B5EF4-FFF2-40B4-BE49-F238E27FC236}">
                            <a16:creationId xmlns:a16="http://schemas.microsoft.com/office/drawing/2014/main" id="{E3CC0CEE-8785-4D18-B7FC-6D65D5FD151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700" name="Group 699">
                        <a:extLst>
                          <a:ext uri="{FF2B5EF4-FFF2-40B4-BE49-F238E27FC236}">
                            <a16:creationId xmlns:a16="http://schemas.microsoft.com/office/drawing/2014/main" id="{7A84195E-40C4-49ED-93A4-FE6E62BCFA2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722" name="Group 721">
                          <a:extLst>
                            <a:ext uri="{FF2B5EF4-FFF2-40B4-BE49-F238E27FC236}">
                              <a16:creationId xmlns:a16="http://schemas.microsoft.com/office/drawing/2014/main" id="{0DD8EA76-F056-4357-858B-C72476F9672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730" name="Oval 729">
                            <a:extLst>
                              <a:ext uri="{FF2B5EF4-FFF2-40B4-BE49-F238E27FC236}">
                                <a16:creationId xmlns:a16="http://schemas.microsoft.com/office/drawing/2014/main" id="{09D40712-4A51-4B56-A412-4BC6689CED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731" name="Group 47">
                            <a:extLst>
                              <a:ext uri="{FF2B5EF4-FFF2-40B4-BE49-F238E27FC236}">
                                <a16:creationId xmlns:a16="http://schemas.microsoft.com/office/drawing/2014/main" id="{381EBBF1-9E97-4254-82B4-DBCA83FC235E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732" name="Freeform 48">
                              <a:extLst>
                                <a:ext uri="{FF2B5EF4-FFF2-40B4-BE49-F238E27FC236}">
                                  <a16:creationId xmlns:a16="http://schemas.microsoft.com/office/drawing/2014/main" id="{7ADE91E8-2967-4570-B6C2-834D6DEEB01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3" name="Freeform 49">
                              <a:extLst>
                                <a:ext uri="{FF2B5EF4-FFF2-40B4-BE49-F238E27FC236}">
                                  <a16:creationId xmlns:a16="http://schemas.microsoft.com/office/drawing/2014/main" id="{3BBE599E-C32D-4138-B81C-A817D9B8081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4" name="Freeform 50">
                              <a:extLst>
                                <a:ext uri="{FF2B5EF4-FFF2-40B4-BE49-F238E27FC236}">
                                  <a16:creationId xmlns:a16="http://schemas.microsoft.com/office/drawing/2014/main" id="{7743F450-77E2-40E8-91E4-422931EE23E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5" name="Freeform 51">
                              <a:extLst>
                                <a:ext uri="{FF2B5EF4-FFF2-40B4-BE49-F238E27FC236}">
                                  <a16:creationId xmlns:a16="http://schemas.microsoft.com/office/drawing/2014/main" id="{339DB782-EBEF-43DA-AB6B-18694C4E579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6" name="Freeform 52">
                              <a:extLst>
                                <a:ext uri="{FF2B5EF4-FFF2-40B4-BE49-F238E27FC236}">
                                  <a16:creationId xmlns:a16="http://schemas.microsoft.com/office/drawing/2014/main" id="{F6CFD320-668A-4504-BC99-3AABE2ECCDB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7" name="Freeform 53">
                              <a:extLst>
                                <a:ext uri="{FF2B5EF4-FFF2-40B4-BE49-F238E27FC236}">
                                  <a16:creationId xmlns:a16="http://schemas.microsoft.com/office/drawing/2014/main" id="{DAE696A9-7753-49BF-BC97-6B870D2243A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8" name="Freeform 54">
                              <a:extLst>
                                <a:ext uri="{FF2B5EF4-FFF2-40B4-BE49-F238E27FC236}">
                                  <a16:creationId xmlns:a16="http://schemas.microsoft.com/office/drawing/2014/main" id="{60773865-2B7F-4CEF-AB8E-69C9D44B54F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739" name="Group 55">
                              <a:extLst>
                                <a:ext uri="{FF2B5EF4-FFF2-40B4-BE49-F238E27FC236}">
                                  <a16:creationId xmlns:a16="http://schemas.microsoft.com/office/drawing/2014/main" id="{8383F5BB-393E-48C0-A61C-E36DDC3D34AA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740" name="Freeform 56">
                                <a:extLst>
                                  <a:ext uri="{FF2B5EF4-FFF2-40B4-BE49-F238E27FC236}">
                                    <a16:creationId xmlns:a16="http://schemas.microsoft.com/office/drawing/2014/main" id="{617FC354-FD5F-4948-9CA8-A55BA5E36557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741" name="Freeform 57">
                                <a:extLst>
                                  <a:ext uri="{FF2B5EF4-FFF2-40B4-BE49-F238E27FC236}">
                                    <a16:creationId xmlns:a16="http://schemas.microsoft.com/office/drawing/2014/main" id="{E773B72F-3705-4BE7-8815-75079B9D1C51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723" name="Straight Connector 722">
                          <a:extLst>
                            <a:ext uri="{FF2B5EF4-FFF2-40B4-BE49-F238E27FC236}">
                              <a16:creationId xmlns:a16="http://schemas.microsoft.com/office/drawing/2014/main" id="{54AE893D-9096-4DF7-9BB4-90C42E87150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24" name="Straight Connector 723">
                          <a:extLst>
                            <a:ext uri="{FF2B5EF4-FFF2-40B4-BE49-F238E27FC236}">
                              <a16:creationId xmlns:a16="http://schemas.microsoft.com/office/drawing/2014/main" id="{D40C712B-A23B-4CAA-AA16-A4A0577790F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25" name="Straight Connector 724">
                          <a:extLst>
                            <a:ext uri="{FF2B5EF4-FFF2-40B4-BE49-F238E27FC236}">
                              <a16:creationId xmlns:a16="http://schemas.microsoft.com/office/drawing/2014/main" id="{58B84504-BCCF-451F-93A0-9FC633137D23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726" name="Arc 725">
                          <a:extLst>
                            <a:ext uri="{FF2B5EF4-FFF2-40B4-BE49-F238E27FC236}">
                              <a16:creationId xmlns:a16="http://schemas.microsoft.com/office/drawing/2014/main" id="{C3440B03-0714-4167-89BF-5EAA69B27C0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27" name="5-Point Star 986">
                          <a:extLst>
                            <a:ext uri="{FF2B5EF4-FFF2-40B4-BE49-F238E27FC236}">
                              <a16:creationId xmlns:a16="http://schemas.microsoft.com/office/drawing/2014/main" id="{DBE025B1-328E-405C-8A8C-B0B935F1F3B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28" name="5-Point Star 987">
                          <a:extLst>
                            <a:ext uri="{FF2B5EF4-FFF2-40B4-BE49-F238E27FC236}">
                              <a16:creationId xmlns:a16="http://schemas.microsoft.com/office/drawing/2014/main" id="{5BC19688-4690-42B0-9360-1DB8DA4E75B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29" name="5-Point Star 988">
                          <a:extLst>
                            <a:ext uri="{FF2B5EF4-FFF2-40B4-BE49-F238E27FC236}">
                              <a16:creationId xmlns:a16="http://schemas.microsoft.com/office/drawing/2014/main" id="{B1677D9D-D92E-4CB5-A951-10A1B4A0847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701" name="Group 700">
                        <a:extLst>
                          <a:ext uri="{FF2B5EF4-FFF2-40B4-BE49-F238E27FC236}">
                            <a16:creationId xmlns:a16="http://schemas.microsoft.com/office/drawing/2014/main" id="{F6737FE1-4DF1-410D-9829-C915D77E1EB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702" name="Group 701">
                          <a:extLst>
                            <a:ext uri="{FF2B5EF4-FFF2-40B4-BE49-F238E27FC236}">
                              <a16:creationId xmlns:a16="http://schemas.microsoft.com/office/drawing/2014/main" id="{D5EDB472-AD82-4C29-9FC7-B656B23D22C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710" name="Oval 709">
                            <a:extLst>
                              <a:ext uri="{FF2B5EF4-FFF2-40B4-BE49-F238E27FC236}">
                                <a16:creationId xmlns:a16="http://schemas.microsoft.com/office/drawing/2014/main" id="{2CC67CCD-5D8C-4F63-91E8-2347D311F4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711" name="Group 47">
                            <a:extLst>
                              <a:ext uri="{FF2B5EF4-FFF2-40B4-BE49-F238E27FC236}">
                                <a16:creationId xmlns:a16="http://schemas.microsoft.com/office/drawing/2014/main" id="{AFBDD584-55DA-4704-A13A-1167125464C4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712" name="Freeform 48">
                              <a:extLst>
                                <a:ext uri="{FF2B5EF4-FFF2-40B4-BE49-F238E27FC236}">
                                  <a16:creationId xmlns:a16="http://schemas.microsoft.com/office/drawing/2014/main" id="{84A07B47-22C1-4F11-A3AB-4137ACEFD74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3" name="Freeform 49">
                              <a:extLst>
                                <a:ext uri="{FF2B5EF4-FFF2-40B4-BE49-F238E27FC236}">
                                  <a16:creationId xmlns:a16="http://schemas.microsoft.com/office/drawing/2014/main" id="{84730999-68B8-4D55-BEB9-B7C432A5EE8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4" name="Freeform 50">
                              <a:extLst>
                                <a:ext uri="{FF2B5EF4-FFF2-40B4-BE49-F238E27FC236}">
                                  <a16:creationId xmlns:a16="http://schemas.microsoft.com/office/drawing/2014/main" id="{2FAD9725-55DE-40E0-B707-7EBA97BDEC8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5" name="Freeform 51">
                              <a:extLst>
                                <a:ext uri="{FF2B5EF4-FFF2-40B4-BE49-F238E27FC236}">
                                  <a16:creationId xmlns:a16="http://schemas.microsoft.com/office/drawing/2014/main" id="{5770F7CC-1C17-44F6-BDA0-E7DF10F072A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6" name="Freeform 52">
                              <a:extLst>
                                <a:ext uri="{FF2B5EF4-FFF2-40B4-BE49-F238E27FC236}">
                                  <a16:creationId xmlns:a16="http://schemas.microsoft.com/office/drawing/2014/main" id="{867EB48C-8746-45A0-BA1A-79AC004135B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7" name="Freeform 53">
                              <a:extLst>
                                <a:ext uri="{FF2B5EF4-FFF2-40B4-BE49-F238E27FC236}">
                                  <a16:creationId xmlns:a16="http://schemas.microsoft.com/office/drawing/2014/main" id="{4EE35EA3-D831-4A4E-9F85-E2E73DD3A57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8" name="Freeform 54">
                              <a:extLst>
                                <a:ext uri="{FF2B5EF4-FFF2-40B4-BE49-F238E27FC236}">
                                  <a16:creationId xmlns:a16="http://schemas.microsoft.com/office/drawing/2014/main" id="{1DEF3D2D-7B46-4AB8-82A6-05759F63535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719" name="Group 55">
                              <a:extLst>
                                <a:ext uri="{FF2B5EF4-FFF2-40B4-BE49-F238E27FC236}">
                                  <a16:creationId xmlns:a16="http://schemas.microsoft.com/office/drawing/2014/main" id="{91835808-6FF1-4803-B4FC-D566C4C876BE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720" name="Freeform 56">
                                <a:extLst>
                                  <a:ext uri="{FF2B5EF4-FFF2-40B4-BE49-F238E27FC236}">
                                    <a16:creationId xmlns:a16="http://schemas.microsoft.com/office/drawing/2014/main" id="{3766D5AC-721F-46DF-98A6-A5215AF66736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721" name="Freeform 57">
                                <a:extLst>
                                  <a:ext uri="{FF2B5EF4-FFF2-40B4-BE49-F238E27FC236}">
                                    <a16:creationId xmlns:a16="http://schemas.microsoft.com/office/drawing/2014/main" id="{8EA61965-B895-4B0A-BCA9-FB2738BE34CC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703" name="Straight Connector 702">
                          <a:extLst>
                            <a:ext uri="{FF2B5EF4-FFF2-40B4-BE49-F238E27FC236}">
                              <a16:creationId xmlns:a16="http://schemas.microsoft.com/office/drawing/2014/main" id="{1D76228B-EA2E-47BD-912E-EDE7B1C2827C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04" name="Straight Connector 703">
                          <a:extLst>
                            <a:ext uri="{FF2B5EF4-FFF2-40B4-BE49-F238E27FC236}">
                              <a16:creationId xmlns:a16="http://schemas.microsoft.com/office/drawing/2014/main" id="{022E5440-84D1-46B7-84FD-C519D420BD8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05" name="Straight Connector 704">
                          <a:extLst>
                            <a:ext uri="{FF2B5EF4-FFF2-40B4-BE49-F238E27FC236}">
                              <a16:creationId xmlns:a16="http://schemas.microsoft.com/office/drawing/2014/main" id="{7C494C66-9BAC-41F3-BE82-5494998D2344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706" name="Arc 705">
                          <a:extLst>
                            <a:ext uri="{FF2B5EF4-FFF2-40B4-BE49-F238E27FC236}">
                              <a16:creationId xmlns:a16="http://schemas.microsoft.com/office/drawing/2014/main" id="{3B35B60D-545B-4925-9C3C-1ED922590E7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07" name="5-Point Star 966">
                          <a:extLst>
                            <a:ext uri="{FF2B5EF4-FFF2-40B4-BE49-F238E27FC236}">
                              <a16:creationId xmlns:a16="http://schemas.microsoft.com/office/drawing/2014/main" id="{AB6AF436-A5AB-4732-ADA4-8E04D881516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08" name="5-Point Star 967">
                          <a:extLst>
                            <a:ext uri="{FF2B5EF4-FFF2-40B4-BE49-F238E27FC236}">
                              <a16:creationId xmlns:a16="http://schemas.microsoft.com/office/drawing/2014/main" id="{562CB3D0-3B6A-4D6B-8D56-8F06D6E1481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09" name="5-Point Star 968">
                          <a:extLst>
                            <a:ext uri="{FF2B5EF4-FFF2-40B4-BE49-F238E27FC236}">
                              <a16:creationId xmlns:a16="http://schemas.microsoft.com/office/drawing/2014/main" id="{7D9F3D3D-79B7-4913-BDD7-E64DC3B3514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694" name="Arc 693">
                      <a:extLst>
                        <a:ext uri="{FF2B5EF4-FFF2-40B4-BE49-F238E27FC236}">
                          <a16:creationId xmlns:a16="http://schemas.microsoft.com/office/drawing/2014/main" id="{E524994E-D486-41F5-8EB2-B62D3B7B3D86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493" name="Group 492">
                  <a:extLst>
                    <a:ext uri="{FF2B5EF4-FFF2-40B4-BE49-F238E27FC236}">
                      <a16:creationId xmlns:a16="http://schemas.microsoft.com/office/drawing/2014/main" id="{F2E1D511-0A84-4C17-A222-76A0550DE1EA}"/>
                    </a:ext>
                  </a:extLst>
                </p:cNvPr>
                <p:cNvGrpSpPr/>
                <p:nvPr/>
              </p:nvGrpSpPr>
              <p:grpSpPr>
                <a:xfrm>
                  <a:off x="1985450" y="1841930"/>
                  <a:ext cx="2965134" cy="1872420"/>
                  <a:chOff x="5645466" y="1398645"/>
                  <a:chExt cx="2965134" cy="1872420"/>
                </a:xfrm>
              </p:grpSpPr>
              <p:grpSp>
                <p:nvGrpSpPr>
                  <p:cNvPr id="501" name="Group 500">
                    <a:extLst>
                      <a:ext uri="{FF2B5EF4-FFF2-40B4-BE49-F238E27FC236}">
                        <a16:creationId xmlns:a16="http://schemas.microsoft.com/office/drawing/2014/main" id="{9B3783BB-312F-4040-9129-880D1D7B6775}"/>
                      </a:ext>
                    </a:extLst>
                  </p:cNvPr>
                  <p:cNvGrpSpPr/>
                  <p:nvPr/>
                </p:nvGrpSpPr>
                <p:grpSpPr>
                  <a:xfrm>
                    <a:off x="6986263" y="1398645"/>
                    <a:ext cx="293887" cy="366793"/>
                    <a:chOff x="5951870" y="2050581"/>
                    <a:chExt cx="472610" cy="602212"/>
                  </a:xfrm>
                </p:grpSpPr>
                <p:sp>
                  <p:nvSpPr>
                    <p:cNvPr id="676" name="Oval 675">
                      <a:extLst>
                        <a:ext uri="{FF2B5EF4-FFF2-40B4-BE49-F238E27FC236}">
                          <a16:creationId xmlns:a16="http://schemas.microsoft.com/office/drawing/2014/main" id="{458A9AF1-23A8-46D8-86B4-A3665005C7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951870" y="2050581"/>
                      <a:ext cx="472610" cy="60221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81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677" name="Group 47">
                      <a:extLst>
                        <a:ext uri="{FF2B5EF4-FFF2-40B4-BE49-F238E27FC236}">
                          <a16:creationId xmlns:a16="http://schemas.microsoft.com/office/drawing/2014/main" id="{EA561734-5AC4-44DE-A2D7-82D94BE1690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6019800" y="2086608"/>
                      <a:ext cx="391662" cy="504192"/>
                      <a:chOff x="2593" y="768"/>
                      <a:chExt cx="849" cy="1475"/>
                    </a:xfrm>
                  </p:grpSpPr>
                  <p:sp>
                    <p:nvSpPr>
                      <p:cNvPr id="678" name="Freeform 48">
                        <a:extLst>
                          <a:ext uri="{FF2B5EF4-FFF2-40B4-BE49-F238E27FC236}">
                            <a16:creationId xmlns:a16="http://schemas.microsoft.com/office/drawing/2014/main" id="{E53A5ED2-9D3C-4CE9-A0B4-DAC5D75013E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35" y="1179"/>
                        <a:ext cx="302" cy="308"/>
                      </a:xfrm>
                      <a:custGeom>
                        <a:avLst/>
                        <a:gdLst>
                          <a:gd name="T0" fmla="*/ 220 w 302"/>
                          <a:gd name="T1" fmla="*/ 225 h 308"/>
                          <a:gd name="T2" fmla="*/ 220 w 302"/>
                          <a:gd name="T3" fmla="*/ 197 h 308"/>
                          <a:gd name="T4" fmla="*/ 216 w 302"/>
                          <a:gd name="T5" fmla="*/ 159 h 308"/>
                          <a:gd name="T6" fmla="*/ 208 w 302"/>
                          <a:gd name="T7" fmla="*/ 135 h 308"/>
                          <a:gd name="T8" fmla="*/ 198 w 302"/>
                          <a:gd name="T9" fmla="*/ 116 h 308"/>
                          <a:gd name="T10" fmla="*/ 181 w 302"/>
                          <a:gd name="T11" fmla="*/ 93 h 308"/>
                          <a:gd name="T12" fmla="*/ 193 w 302"/>
                          <a:gd name="T13" fmla="*/ 80 h 308"/>
                          <a:gd name="T14" fmla="*/ 199 w 302"/>
                          <a:gd name="T15" fmla="*/ 60 h 308"/>
                          <a:gd name="T16" fmla="*/ 196 w 302"/>
                          <a:gd name="T17" fmla="*/ 38 h 308"/>
                          <a:gd name="T18" fmla="*/ 184 w 302"/>
                          <a:gd name="T19" fmla="*/ 18 h 308"/>
                          <a:gd name="T20" fmla="*/ 163 w 302"/>
                          <a:gd name="T21" fmla="*/ 5 h 308"/>
                          <a:gd name="T22" fmla="*/ 142 w 302"/>
                          <a:gd name="T23" fmla="*/ 0 h 308"/>
                          <a:gd name="T24" fmla="*/ 136 w 302"/>
                          <a:gd name="T25" fmla="*/ 9 h 308"/>
                          <a:gd name="T26" fmla="*/ 148 w 302"/>
                          <a:gd name="T27" fmla="*/ 15 h 308"/>
                          <a:gd name="T28" fmla="*/ 160 w 302"/>
                          <a:gd name="T29" fmla="*/ 23 h 308"/>
                          <a:gd name="T30" fmla="*/ 172 w 302"/>
                          <a:gd name="T31" fmla="*/ 39 h 308"/>
                          <a:gd name="T32" fmla="*/ 171 w 302"/>
                          <a:gd name="T33" fmla="*/ 57 h 308"/>
                          <a:gd name="T34" fmla="*/ 157 w 302"/>
                          <a:gd name="T35" fmla="*/ 71 h 308"/>
                          <a:gd name="T36" fmla="*/ 151 w 302"/>
                          <a:gd name="T37" fmla="*/ 74 h 308"/>
                          <a:gd name="T38" fmla="*/ 117 w 302"/>
                          <a:gd name="T39" fmla="*/ 71 h 308"/>
                          <a:gd name="T40" fmla="*/ 93 w 302"/>
                          <a:gd name="T41" fmla="*/ 74 h 308"/>
                          <a:gd name="T42" fmla="*/ 69 w 302"/>
                          <a:gd name="T43" fmla="*/ 84 h 308"/>
                          <a:gd name="T44" fmla="*/ 64 w 302"/>
                          <a:gd name="T45" fmla="*/ 87 h 308"/>
                          <a:gd name="T46" fmla="*/ 45 w 302"/>
                          <a:gd name="T47" fmla="*/ 75 h 308"/>
                          <a:gd name="T48" fmla="*/ 28 w 302"/>
                          <a:gd name="T49" fmla="*/ 59 h 308"/>
                          <a:gd name="T50" fmla="*/ 25 w 302"/>
                          <a:gd name="T51" fmla="*/ 48 h 308"/>
                          <a:gd name="T52" fmla="*/ 30 w 302"/>
                          <a:gd name="T53" fmla="*/ 36 h 308"/>
                          <a:gd name="T54" fmla="*/ 43 w 302"/>
                          <a:gd name="T55" fmla="*/ 29 h 308"/>
                          <a:gd name="T56" fmla="*/ 48 w 302"/>
                          <a:gd name="T57" fmla="*/ 20 h 308"/>
                          <a:gd name="T58" fmla="*/ 40 w 302"/>
                          <a:gd name="T59" fmla="*/ 15 h 308"/>
                          <a:gd name="T60" fmla="*/ 25 w 302"/>
                          <a:gd name="T61" fmla="*/ 18 h 308"/>
                          <a:gd name="T62" fmla="*/ 6 w 302"/>
                          <a:gd name="T63" fmla="*/ 36 h 308"/>
                          <a:gd name="T64" fmla="*/ 0 w 302"/>
                          <a:gd name="T65" fmla="*/ 56 h 308"/>
                          <a:gd name="T66" fmla="*/ 6 w 302"/>
                          <a:gd name="T67" fmla="*/ 74 h 308"/>
                          <a:gd name="T68" fmla="*/ 22 w 302"/>
                          <a:gd name="T69" fmla="*/ 93 h 308"/>
                          <a:gd name="T70" fmla="*/ 40 w 302"/>
                          <a:gd name="T71" fmla="*/ 107 h 308"/>
                          <a:gd name="T72" fmla="*/ 25 w 302"/>
                          <a:gd name="T73" fmla="*/ 140 h 308"/>
                          <a:gd name="T74" fmla="*/ 22 w 302"/>
                          <a:gd name="T75" fmla="*/ 171 h 308"/>
                          <a:gd name="T76" fmla="*/ 24 w 302"/>
                          <a:gd name="T77" fmla="*/ 204 h 308"/>
                          <a:gd name="T78" fmla="*/ 27 w 302"/>
                          <a:gd name="T79" fmla="*/ 233 h 308"/>
                          <a:gd name="T80" fmla="*/ 39 w 302"/>
                          <a:gd name="T81" fmla="*/ 258 h 308"/>
                          <a:gd name="T82" fmla="*/ 55 w 302"/>
                          <a:gd name="T83" fmla="*/ 278 h 308"/>
                          <a:gd name="T84" fmla="*/ 79 w 302"/>
                          <a:gd name="T85" fmla="*/ 293 h 308"/>
                          <a:gd name="T86" fmla="*/ 99 w 302"/>
                          <a:gd name="T87" fmla="*/ 303 h 308"/>
                          <a:gd name="T88" fmla="*/ 124 w 302"/>
                          <a:gd name="T89" fmla="*/ 308 h 308"/>
                          <a:gd name="T90" fmla="*/ 148 w 302"/>
                          <a:gd name="T91" fmla="*/ 308 h 308"/>
                          <a:gd name="T92" fmla="*/ 172 w 302"/>
                          <a:gd name="T93" fmla="*/ 305 h 308"/>
                          <a:gd name="T94" fmla="*/ 196 w 302"/>
                          <a:gd name="T95" fmla="*/ 297 h 308"/>
                          <a:gd name="T96" fmla="*/ 208 w 302"/>
                          <a:gd name="T97" fmla="*/ 284 h 308"/>
                          <a:gd name="T98" fmla="*/ 220 w 302"/>
                          <a:gd name="T99" fmla="*/ 266 h 308"/>
                          <a:gd name="T100" fmla="*/ 253 w 302"/>
                          <a:gd name="T101" fmla="*/ 278 h 308"/>
                          <a:gd name="T102" fmla="*/ 273 w 302"/>
                          <a:gd name="T103" fmla="*/ 288 h 308"/>
                          <a:gd name="T104" fmla="*/ 288 w 302"/>
                          <a:gd name="T105" fmla="*/ 290 h 308"/>
                          <a:gd name="T106" fmla="*/ 298 w 302"/>
                          <a:gd name="T107" fmla="*/ 281 h 308"/>
                          <a:gd name="T108" fmla="*/ 302 w 302"/>
                          <a:gd name="T109" fmla="*/ 269 h 308"/>
                          <a:gd name="T110" fmla="*/ 294 w 302"/>
                          <a:gd name="T111" fmla="*/ 254 h 308"/>
                          <a:gd name="T112" fmla="*/ 270 w 302"/>
                          <a:gd name="T113" fmla="*/ 243 h 308"/>
                          <a:gd name="T114" fmla="*/ 238 w 302"/>
                          <a:gd name="T115" fmla="*/ 236 h 308"/>
                          <a:gd name="T116" fmla="*/ 220 w 302"/>
                          <a:gd name="T117" fmla="*/ 225 h 308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60000 65536"/>
                          <a:gd name="T166" fmla="*/ 0 60000 65536"/>
                          <a:gd name="T167" fmla="*/ 0 60000 65536"/>
                          <a:gd name="T168" fmla="*/ 0 60000 65536"/>
                          <a:gd name="T169" fmla="*/ 0 60000 65536"/>
                          <a:gd name="T170" fmla="*/ 0 60000 65536"/>
                          <a:gd name="T171" fmla="*/ 0 60000 65536"/>
                          <a:gd name="T172" fmla="*/ 0 60000 65536"/>
                          <a:gd name="T173" fmla="*/ 0 60000 65536"/>
                          <a:gd name="T174" fmla="*/ 0 60000 65536"/>
                          <a:gd name="T175" fmla="*/ 0 60000 65536"/>
                          <a:gd name="T176" fmla="*/ 0 60000 65536"/>
                          <a:gd name="T177" fmla="*/ 0 w 302"/>
                          <a:gd name="T178" fmla="*/ 0 h 308"/>
                          <a:gd name="T179" fmla="*/ 302 w 302"/>
                          <a:gd name="T180" fmla="*/ 308 h 308"/>
                        </a:gdLst>
                        <a:ahLst/>
                        <a:cxnLst>
                          <a:cxn ang="T118">
                            <a:pos x="T0" y="T1"/>
                          </a:cxn>
                          <a:cxn ang="T119">
                            <a:pos x="T2" y="T3"/>
                          </a:cxn>
                          <a:cxn ang="T120">
                            <a:pos x="T4" y="T5"/>
                          </a:cxn>
                          <a:cxn ang="T121">
                            <a:pos x="T6" y="T7"/>
                          </a:cxn>
                          <a:cxn ang="T122">
                            <a:pos x="T8" y="T9"/>
                          </a:cxn>
                          <a:cxn ang="T123">
                            <a:pos x="T10" y="T11"/>
                          </a:cxn>
                          <a:cxn ang="T124">
                            <a:pos x="T12" y="T13"/>
                          </a:cxn>
                          <a:cxn ang="T125">
                            <a:pos x="T14" y="T15"/>
                          </a:cxn>
                          <a:cxn ang="T126">
                            <a:pos x="T16" y="T17"/>
                          </a:cxn>
                          <a:cxn ang="T127">
                            <a:pos x="T18" y="T19"/>
                          </a:cxn>
                          <a:cxn ang="T128">
                            <a:pos x="T20" y="T21"/>
                          </a:cxn>
                          <a:cxn ang="T129">
                            <a:pos x="T22" y="T23"/>
                          </a:cxn>
                          <a:cxn ang="T130">
                            <a:pos x="T24" y="T25"/>
                          </a:cxn>
                          <a:cxn ang="T131">
                            <a:pos x="T26" y="T27"/>
                          </a:cxn>
                          <a:cxn ang="T132">
                            <a:pos x="T28" y="T29"/>
                          </a:cxn>
                          <a:cxn ang="T133">
                            <a:pos x="T30" y="T31"/>
                          </a:cxn>
                          <a:cxn ang="T134">
                            <a:pos x="T32" y="T33"/>
                          </a:cxn>
                          <a:cxn ang="T135">
                            <a:pos x="T34" y="T35"/>
                          </a:cxn>
                          <a:cxn ang="T136">
                            <a:pos x="T36" y="T37"/>
                          </a:cxn>
                          <a:cxn ang="T137">
                            <a:pos x="T38" y="T39"/>
                          </a:cxn>
                          <a:cxn ang="T138">
                            <a:pos x="T40" y="T41"/>
                          </a:cxn>
                          <a:cxn ang="T139">
                            <a:pos x="T42" y="T43"/>
                          </a:cxn>
                          <a:cxn ang="T140">
                            <a:pos x="T44" y="T45"/>
                          </a:cxn>
                          <a:cxn ang="T141">
                            <a:pos x="T46" y="T47"/>
                          </a:cxn>
                          <a:cxn ang="T142">
                            <a:pos x="T48" y="T49"/>
                          </a:cxn>
                          <a:cxn ang="T143">
                            <a:pos x="T50" y="T51"/>
                          </a:cxn>
                          <a:cxn ang="T144">
                            <a:pos x="T52" y="T53"/>
                          </a:cxn>
                          <a:cxn ang="T145">
                            <a:pos x="T54" y="T55"/>
                          </a:cxn>
                          <a:cxn ang="T146">
                            <a:pos x="T56" y="T57"/>
                          </a:cxn>
                          <a:cxn ang="T147">
                            <a:pos x="T58" y="T59"/>
                          </a:cxn>
                          <a:cxn ang="T148">
                            <a:pos x="T60" y="T61"/>
                          </a:cxn>
                          <a:cxn ang="T149">
                            <a:pos x="T62" y="T63"/>
                          </a:cxn>
                          <a:cxn ang="T150">
                            <a:pos x="T64" y="T65"/>
                          </a:cxn>
                          <a:cxn ang="T151">
                            <a:pos x="T66" y="T67"/>
                          </a:cxn>
                          <a:cxn ang="T152">
                            <a:pos x="T68" y="T69"/>
                          </a:cxn>
                          <a:cxn ang="T153">
                            <a:pos x="T70" y="T71"/>
                          </a:cxn>
                          <a:cxn ang="T154">
                            <a:pos x="T72" y="T73"/>
                          </a:cxn>
                          <a:cxn ang="T155">
                            <a:pos x="T74" y="T75"/>
                          </a:cxn>
                          <a:cxn ang="T156">
                            <a:pos x="T76" y="T77"/>
                          </a:cxn>
                          <a:cxn ang="T157">
                            <a:pos x="T78" y="T79"/>
                          </a:cxn>
                          <a:cxn ang="T158">
                            <a:pos x="T80" y="T81"/>
                          </a:cxn>
                          <a:cxn ang="T159">
                            <a:pos x="T82" y="T83"/>
                          </a:cxn>
                          <a:cxn ang="T160">
                            <a:pos x="T84" y="T85"/>
                          </a:cxn>
                          <a:cxn ang="T161">
                            <a:pos x="T86" y="T87"/>
                          </a:cxn>
                          <a:cxn ang="T162">
                            <a:pos x="T88" y="T89"/>
                          </a:cxn>
                          <a:cxn ang="T163">
                            <a:pos x="T90" y="T91"/>
                          </a:cxn>
                          <a:cxn ang="T164">
                            <a:pos x="T92" y="T93"/>
                          </a:cxn>
                          <a:cxn ang="T165">
                            <a:pos x="T94" y="T95"/>
                          </a:cxn>
                          <a:cxn ang="T166">
                            <a:pos x="T96" y="T97"/>
                          </a:cxn>
                          <a:cxn ang="T167">
                            <a:pos x="T98" y="T99"/>
                          </a:cxn>
                          <a:cxn ang="T168">
                            <a:pos x="T100" y="T101"/>
                          </a:cxn>
                          <a:cxn ang="T169">
                            <a:pos x="T102" y="T103"/>
                          </a:cxn>
                          <a:cxn ang="T170">
                            <a:pos x="T104" y="T105"/>
                          </a:cxn>
                          <a:cxn ang="T171">
                            <a:pos x="T106" y="T107"/>
                          </a:cxn>
                          <a:cxn ang="T172">
                            <a:pos x="T108" y="T109"/>
                          </a:cxn>
                          <a:cxn ang="T173">
                            <a:pos x="T110" y="T111"/>
                          </a:cxn>
                          <a:cxn ang="T174">
                            <a:pos x="T112" y="T113"/>
                          </a:cxn>
                          <a:cxn ang="T175">
                            <a:pos x="T114" y="T115"/>
                          </a:cxn>
                          <a:cxn ang="T176">
                            <a:pos x="T116" y="T117"/>
                          </a:cxn>
                        </a:cxnLst>
                        <a:rect l="T177" t="T178" r="T179" b="T180"/>
                        <a:pathLst>
                          <a:path w="302" h="308">
                            <a:moveTo>
                              <a:pt x="220" y="225"/>
                            </a:moveTo>
                            <a:lnTo>
                              <a:pt x="220" y="197"/>
                            </a:lnTo>
                            <a:lnTo>
                              <a:pt x="216" y="159"/>
                            </a:lnTo>
                            <a:lnTo>
                              <a:pt x="208" y="135"/>
                            </a:lnTo>
                            <a:lnTo>
                              <a:pt x="198" y="116"/>
                            </a:lnTo>
                            <a:lnTo>
                              <a:pt x="181" y="93"/>
                            </a:lnTo>
                            <a:lnTo>
                              <a:pt x="193" y="80"/>
                            </a:lnTo>
                            <a:lnTo>
                              <a:pt x="199" y="60"/>
                            </a:lnTo>
                            <a:lnTo>
                              <a:pt x="196" y="38"/>
                            </a:lnTo>
                            <a:lnTo>
                              <a:pt x="184" y="18"/>
                            </a:lnTo>
                            <a:lnTo>
                              <a:pt x="163" y="5"/>
                            </a:lnTo>
                            <a:lnTo>
                              <a:pt x="142" y="0"/>
                            </a:lnTo>
                            <a:lnTo>
                              <a:pt x="136" y="9"/>
                            </a:lnTo>
                            <a:lnTo>
                              <a:pt x="148" y="15"/>
                            </a:lnTo>
                            <a:lnTo>
                              <a:pt x="160" y="23"/>
                            </a:lnTo>
                            <a:lnTo>
                              <a:pt x="172" y="39"/>
                            </a:lnTo>
                            <a:lnTo>
                              <a:pt x="171" y="57"/>
                            </a:lnTo>
                            <a:lnTo>
                              <a:pt x="157" y="71"/>
                            </a:lnTo>
                            <a:lnTo>
                              <a:pt x="151" y="74"/>
                            </a:lnTo>
                            <a:lnTo>
                              <a:pt x="117" y="71"/>
                            </a:lnTo>
                            <a:lnTo>
                              <a:pt x="93" y="74"/>
                            </a:lnTo>
                            <a:lnTo>
                              <a:pt x="69" y="84"/>
                            </a:lnTo>
                            <a:lnTo>
                              <a:pt x="64" y="87"/>
                            </a:lnTo>
                            <a:lnTo>
                              <a:pt x="45" y="75"/>
                            </a:lnTo>
                            <a:lnTo>
                              <a:pt x="28" y="59"/>
                            </a:lnTo>
                            <a:lnTo>
                              <a:pt x="25" y="48"/>
                            </a:lnTo>
                            <a:lnTo>
                              <a:pt x="30" y="36"/>
                            </a:lnTo>
                            <a:lnTo>
                              <a:pt x="43" y="29"/>
                            </a:lnTo>
                            <a:lnTo>
                              <a:pt x="48" y="20"/>
                            </a:lnTo>
                            <a:lnTo>
                              <a:pt x="40" y="15"/>
                            </a:lnTo>
                            <a:lnTo>
                              <a:pt x="25" y="18"/>
                            </a:lnTo>
                            <a:lnTo>
                              <a:pt x="6" y="36"/>
                            </a:lnTo>
                            <a:lnTo>
                              <a:pt x="0" y="56"/>
                            </a:lnTo>
                            <a:lnTo>
                              <a:pt x="6" y="74"/>
                            </a:lnTo>
                            <a:lnTo>
                              <a:pt x="22" y="93"/>
                            </a:lnTo>
                            <a:lnTo>
                              <a:pt x="40" y="107"/>
                            </a:lnTo>
                            <a:lnTo>
                              <a:pt x="25" y="140"/>
                            </a:lnTo>
                            <a:lnTo>
                              <a:pt x="22" y="171"/>
                            </a:lnTo>
                            <a:lnTo>
                              <a:pt x="24" y="204"/>
                            </a:lnTo>
                            <a:lnTo>
                              <a:pt x="27" y="233"/>
                            </a:lnTo>
                            <a:lnTo>
                              <a:pt x="39" y="258"/>
                            </a:lnTo>
                            <a:lnTo>
                              <a:pt x="55" y="278"/>
                            </a:lnTo>
                            <a:lnTo>
                              <a:pt x="79" y="293"/>
                            </a:lnTo>
                            <a:lnTo>
                              <a:pt x="99" y="303"/>
                            </a:lnTo>
                            <a:lnTo>
                              <a:pt x="124" y="308"/>
                            </a:lnTo>
                            <a:lnTo>
                              <a:pt x="148" y="308"/>
                            </a:lnTo>
                            <a:lnTo>
                              <a:pt x="172" y="305"/>
                            </a:lnTo>
                            <a:lnTo>
                              <a:pt x="196" y="297"/>
                            </a:lnTo>
                            <a:lnTo>
                              <a:pt x="208" y="284"/>
                            </a:lnTo>
                            <a:lnTo>
                              <a:pt x="220" y="266"/>
                            </a:lnTo>
                            <a:lnTo>
                              <a:pt x="253" y="278"/>
                            </a:lnTo>
                            <a:lnTo>
                              <a:pt x="273" y="288"/>
                            </a:lnTo>
                            <a:lnTo>
                              <a:pt x="288" y="290"/>
                            </a:lnTo>
                            <a:lnTo>
                              <a:pt x="298" y="281"/>
                            </a:lnTo>
                            <a:lnTo>
                              <a:pt x="302" y="269"/>
                            </a:lnTo>
                            <a:lnTo>
                              <a:pt x="294" y="254"/>
                            </a:lnTo>
                            <a:lnTo>
                              <a:pt x="270" y="243"/>
                            </a:lnTo>
                            <a:lnTo>
                              <a:pt x="238" y="236"/>
                            </a:lnTo>
                            <a:lnTo>
                              <a:pt x="220" y="225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79" name="Freeform 49">
                        <a:extLst>
                          <a:ext uri="{FF2B5EF4-FFF2-40B4-BE49-F238E27FC236}">
                            <a16:creationId xmlns:a16="http://schemas.microsoft.com/office/drawing/2014/main" id="{AA8C0EFD-AAF6-413B-B740-77D81BDE99D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65" y="1498"/>
                        <a:ext cx="216" cy="346"/>
                      </a:xfrm>
                      <a:custGeom>
                        <a:avLst/>
                        <a:gdLst>
                          <a:gd name="T0" fmla="*/ 45 w 216"/>
                          <a:gd name="T1" fmla="*/ 18 h 346"/>
                          <a:gd name="T2" fmla="*/ 57 w 216"/>
                          <a:gd name="T3" fmla="*/ 8 h 346"/>
                          <a:gd name="T4" fmla="*/ 78 w 216"/>
                          <a:gd name="T5" fmla="*/ 0 h 346"/>
                          <a:gd name="T6" fmla="*/ 99 w 216"/>
                          <a:gd name="T7" fmla="*/ 2 h 346"/>
                          <a:gd name="T8" fmla="*/ 117 w 216"/>
                          <a:gd name="T9" fmla="*/ 5 h 346"/>
                          <a:gd name="T10" fmla="*/ 140 w 216"/>
                          <a:gd name="T11" fmla="*/ 12 h 346"/>
                          <a:gd name="T12" fmla="*/ 158 w 216"/>
                          <a:gd name="T13" fmla="*/ 28 h 346"/>
                          <a:gd name="T14" fmla="*/ 174 w 216"/>
                          <a:gd name="T15" fmla="*/ 44 h 346"/>
                          <a:gd name="T16" fmla="*/ 191 w 216"/>
                          <a:gd name="T17" fmla="*/ 73 h 346"/>
                          <a:gd name="T18" fmla="*/ 203 w 216"/>
                          <a:gd name="T19" fmla="*/ 104 h 346"/>
                          <a:gd name="T20" fmla="*/ 210 w 216"/>
                          <a:gd name="T21" fmla="*/ 139 h 346"/>
                          <a:gd name="T22" fmla="*/ 215 w 216"/>
                          <a:gd name="T23" fmla="*/ 173 h 346"/>
                          <a:gd name="T24" fmla="*/ 216 w 216"/>
                          <a:gd name="T25" fmla="*/ 211 h 346"/>
                          <a:gd name="T26" fmla="*/ 210 w 216"/>
                          <a:gd name="T27" fmla="*/ 245 h 346"/>
                          <a:gd name="T28" fmla="*/ 206 w 216"/>
                          <a:gd name="T29" fmla="*/ 271 h 346"/>
                          <a:gd name="T30" fmla="*/ 195 w 216"/>
                          <a:gd name="T31" fmla="*/ 299 h 346"/>
                          <a:gd name="T32" fmla="*/ 176 w 216"/>
                          <a:gd name="T33" fmla="*/ 320 h 346"/>
                          <a:gd name="T34" fmla="*/ 150 w 216"/>
                          <a:gd name="T35" fmla="*/ 337 h 346"/>
                          <a:gd name="T36" fmla="*/ 114 w 216"/>
                          <a:gd name="T37" fmla="*/ 344 h 346"/>
                          <a:gd name="T38" fmla="*/ 78 w 216"/>
                          <a:gd name="T39" fmla="*/ 346 h 346"/>
                          <a:gd name="T40" fmla="*/ 50 w 216"/>
                          <a:gd name="T41" fmla="*/ 340 h 346"/>
                          <a:gd name="T42" fmla="*/ 24 w 216"/>
                          <a:gd name="T43" fmla="*/ 325 h 346"/>
                          <a:gd name="T44" fmla="*/ 9 w 216"/>
                          <a:gd name="T45" fmla="*/ 302 h 346"/>
                          <a:gd name="T46" fmla="*/ 0 w 216"/>
                          <a:gd name="T47" fmla="*/ 268 h 346"/>
                          <a:gd name="T48" fmla="*/ 3 w 216"/>
                          <a:gd name="T49" fmla="*/ 236 h 346"/>
                          <a:gd name="T50" fmla="*/ 17 w 216"/>
                          <a:gd name="T51" fmla="*/ 211 h 346"/>
                          <a:gd name="T52" fmla="*/ 30 w 216"/>
                          <a:gd name="T53" fmla="*/ 193 h 346"/>
                          <a:gd name="T54" fmla="*/ 42 w 216"/>
                          <a:gd name="T55" fmla="*/ 175 h 346"/>
                          <a:gd name="T56" fmla="*/ 47 w 216"/>
                          <a:gd name="T57" fmla="*/ 155 h 346"/>
                          <a:gd name="T58" fmla="*/ 45 w 216"/>
                          <a:gd name="T59" fmla="*/ 134 h 346"/>
                          <a:gd name="T60" fmla="*/ 38 w 216"/>
                          <a:gd name="T61" fmla="*/ 109 h 346"/>
                          <a:gd name="T62" fmla="*/ 32 w 216"/>
                          <a:gd name="T63" fmla="*/ 85 h 346"/>
                          <a:gd name="T64" fmla="*/ 30 w 216"/>
                          <a:gd name="T65" fmla="*/ 59 h 346"/>
                          <a:gd name="T66" fmla="*/ 35 w 216"/>
                          <a:gd name="T67" fmla="*/ 34 h 346"/>
                          <a:gd name="T68" fmla="*/ 45 w 216"/>
                          <a:gd name="T69" fmla="*/ 18 h 34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w 216"/>
                          <a:gd name="T106" fmla="*/ 0 h 346"/>
                          <a:gd name="T107" fmla="*/ 216 w 216"/>
                          <a:gd name="T108" fmla="*/ 346 h 346"/>
                        </a:gdLst>
                        <a:ahLst/>
                        <a:cxnLst>
                          <a:cxn ang="T70">
                            <a:pos x="T0" y="T1"/>
                          </a:cxn>
                          <a:cxn ang="T71">
                            <a:pos x="T2" y="T3"/>
                          </a:cxn>
                          <a:cxn ang="T72">
                            <a:pos x="T4" y="T5"/>
                          </a:cxn>
                          <a:cxn ang="T73">
                            <a:pos x="T6" y="T7"/>
                          </a:cxn>
                          <a:cxn ang="T74">
                            <a:pos x="T8" y="T9"/>
                          </a:cxn>
                          <a:cxn ang="T75">
                            <a:pos x="T10" y="T11"/>
                          </a:cxn>
                          <a:cxn ang="T76">
                            <a:pos x="T12" y="T13"/>
                          </a:cxn>
                          <a:cxn ang="T77">
                            <a:pos x="T14" y="T15"/>
                          </a:cxn>
                          <a:cxn ang="T78">
                            <a:pos x="T16" y="T17"/>
                          </a:cxn>
                          <a:cxn ang="T79">
                            <a:pos x="T18" y="T19"/>
                          </a:cxn>
                          <a:cxn ang="T80">
                            <a:pos x="T20" y="T21"/>
                          </a:cxn>
                          <a:cxn ang="T81">
                            <a:pos x="T22" y="T23"/>
                          </a:cxn>
                          <a:cxn ang="T82">
                            <a:pos x="T24" y="T25"/>
                          </a:cxn>
                          <a:cxn ang="T83">
                            <a:pos x="T26" y="T27"/>
                          </a:cxn>
                          <a:cxn ang="T84">
                            <a:pos x="T28" y="T29"/>
                          </a:cxn>
                          <a:cxn ang="T85">
                            <a:pos x="T30" y="T31"/>
                          </a:cxn>
                          <a:cxn ang="T86">
                            <a:pos x="T32" y="T33"/>
                          </a:cxn>
                          <a:cxn ang="T87">
                            <a:pos x="T34" y="T35"/>
                          </a:cxn>
                          <a:cxn ang="T88">
                            <a:pos x="T36" y="T37"/>
                          </a:cxn>
                          <a:cxn ang="T89">
                            <a:pos x="T38" y="T39"/>
                          </a:cxn>
                          <a:cxn ang="T90">
                            <a:pos x="T40" y="T41"/>
                          </a:cxn>
                          <a:cxn ang="T91">
                            <a:pos x="T42" y="T43"/>
                          </a:cxn>
                          <a:cxn ang="T92">
                            <a:pos x="T44" y="T45"/>
                          </a:cxn>
                          <a:cxn ang="T93">
                            <a:pos x="T46" y="T47"/>
                          </a:cxn>
                          <a:cxn ang="T94">
                            <a:pos x="T48" y="T49"/>
                          </a:cxn>
                          <a:cxn ang="T95">
                            <a:pos x="T50" y="T51"/>
                          </a:cxn>
                          <a:cxn ang="T96">
                            <a:pos x="T52" y="T53"/>
                          </a:cxn>
                          <a:cxn ang="T97">
                            <a:pos x="T54" y="T55"/>
                          </a:cxn>
                          <a:cxn ang="T98">
                            <a:pos x="T56" y="T57"/>
                          </a:cxn>
                          <a:cxn ang="T99">
                            <a:pos x="T58" y="T59"/>
                          </a:cxn>
                          <a:cxn ang="T100">
                            <a:pos x="T60" y="T61"/>
                          </a:cxn>
                          <a:cxn ang="T101">
                            <a:pos x="T62" y="T63"/>
                          </a:cxn>
                          <a:cxn ang="T102">
                            <a:pos x="T64" y="T65"/>
                          </a:cxn>
                          <a:cxn ang="T103">
                            <a:pos x="T66" y="T67"/>
                          </a:cxn>
                          <a:cxn ang="T104">
                            <a:pos x="T68" y="T69"/>
                          </a:cxn>
                        </a:cxnLst>
                        <a:rect l="T105" t="T106" r="T107" b="T108"/>
                        <a:pathLst>
                          <a:path w="216" h="346">
                            <a:moveTo>
                              <a:pt x="45" y="18"/>
                            </a:moveTo>
                            <a:lnTo>
                              <a:pt x="57" y="8"/>
                            </a:lnTo>
                            <a:lnTo>
                              <a:pt x="78" y="0"/>
                            </a:lnTo>
                            <a:lnTo>
                              <a:pt x="99" y="2"/>
                            </a:lnTo>
                            <a:lnTo>
                              <a:pt x="117" y="5"/>
                            </a:lnTo>
                            <a:lnTo>
                              <a:pt x="140" y="12"/>
                            </a:lnTo>
                            <a:lnTo>
                              <a:pt x="158" y="28"/>
                            </a:lnTo>
                            <a:lnTo>
                              <a:pt x="174" y="44"/>
                            </a:lnTo>
                            <a:lnTo>
                              <a:pt x="191" y="73"/>
                            </a:lnTo>
                            <a:lnTo>
                              <a:pt x="203" y="104"/>
                            </a:lnTo>
                            <a:lnTo>
                              <a:pt x="210" y="139"/>
                            </a:lnTo>
                            <a:lnTo>
                              <a:pt x="215" y="173"/>
                            </a:lnTo>
                            <a:lnTo>
                              <a:pt x="216" y="211"/>
                            </a:lnTo>
                            <a:lnTo>
                              <a:pt x="210" y="245"/>
                            </a:lnTo>
                            <a:lnTo>
                              <a:pt x="206" y="271"/>
                            </a:lnTo>
                            <a:lnTo>
                              <a:pt x="195" y="299"/>
                            </a:lnTo>
                            <a:lnTo>
                              <a:pt x="176" y="320"/>
                            </a:lnTo>
                            <a:lnTo>
                              <a:pt x="150" y="337"/>
                            </a:lnTo>
                            <a:lnTo>
                              <a:pt x="114" y="344"/>
                            </a:lnTo>
                            <a:lnTo>
                              <a:pt x="78" y="346"/>
                            </a:lnTo>
                            <a:lnTo>
                              <a:pt x="50" y="340"/>
                            </a:lnTo>
                            <a:lnTo>
                              <a:pt x="24" y="325"/>
                            </a:lnTo>
                            <a:lnTo>
                              <a:pt x="9" y="302"/>
                            </a:lnTo>
                            <a:lnTo>
                              <a:pt x="0" y="268"/>
                            </a:lnTo>
                            <a:lnTo>
                              <a:pt x="3" y="236"/>
                            </a:lnTo>
                            <a:lnTo>
                              <a:pt x="17" y="211"/>
                            </a:lnTo>
                            <a:lnTo>
                              <a:pt x="30" y="193"/>
                            </a:lnTo>
                            <a:lnTo>
                              <a:pt x="42" y="175"/>
                            </a:lnTo>
                            <a:lnTo>
                              <a:pt x="47" y="155"/>
                            </a:lnTo>
                            <a:lnTo>
                              <a:pt x="45" y="134"/>
                            </a:lnTo>
                            <a:lnTo>
                              <a:pt x="38" y="109"/>
                            </a:lnTo>
                            <a:lnTo>
                              <a:pt x="32" y="85"/>
                            </a:lnTo>
                            <a:lnTo>
                              <a:pt x="30" y="59"/>
                            </a:lnTo>
                            <a:lnTo>
                              <a:pt x="35" y="34"/>
                            </a:lnTo>
                            <a:lnTo>
                              <a:pt x="45" y="18"/>
                            </a:lnTo>
                            <a:close/>
                          </a:path>
                        </a:pathLst>
                      </a:cu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80" name="Freeform 50">
                        <a:extLst>
                          <a:ext uri="{FF2B5EF4-FFF2-40B4-BE49-F238E27FC236}">
                            <a16:creationId xmlns:a16="http://schemas.microsoft.com/office/drawing/2014/main" id="{2004B74E-EDE4-400C-AC0D-88CC69DC7EA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5" y="1515"/>
                        <a:ext cx="321" cy="165"/>
                      </a:xfrm>
                      <a:custGeom>
                        <a:avLst/>
                        <a:gdLst>
                          <a:gd name="T0" fmla="*/ 254 w 321"/>
                          <a:gd name="T1" fmla="*/ 36 h 165"/>
                          <a:gd name="T2" fmla="*/ 269 w 321"/>
                          <a:gd name="T3" fmla="*/ 15 h 165"/>
                          <a:gd name="T4" fmla="*/ 294 w 321"/>
                          <a:gd name="T5" fmla="*/ 0 h 165"/>
                          <a:gd name="T6" fmla="*/ 311 w 321"/>
                          <a:gd name="T7" fmla="*/ 3 h 165"/>
                          <a:gd name="T8" fmla="*/ 321 w 321"/>
                          <a:gd name="T9" fmla="*/ 18 h 165"/>
                          <a:gd name="T10" fmla="*/ 318 w 321"/>
                          <a:gd name="T11" fmla="*/ 50 h 165"/>
                          <a:gd name="T12" fmla="*/ 306 w 321"/>
                          <a:gd name="T13" fmla="*/ 80 h 165"/>
                          <a:gd name="T14" fmla="*/ 282 w 321"/>
                          <a:gd name="T15" fmla="*/ 98 h 165"/>
                          <a:gd name="T16" fmla="*/ 243 w 321"/>
                          <a:gd name="T17" fmla="*/ 119 h 165"/>
                          <a:gd name="T18" fmla="*/ 207 w 321"/>
                          <a:gd name="T19" fmla="*/ 147 h 165"/>
                          <a:gd name="T20" fmla="*/ 179 w 321"/>
                          <a:gd name="T21" fmla="*/ 165 h 165"/>
                          <a:gd name="T22" fmla="*/ 162 w 321"/>
                          <a:gd name="T23" fmla="*/ 164 h 165"/>
                          <a:gd name="T24" fmla="*/ 137 w 321"/>
                          <a:gd name="T25" fmla="*/ 149 h 165"/>
                          <a:gd name="T26" fmla="*/ 104 w 321"/>
                          <a:gd name="T27" fmla="*/ 116 h 165"/>
                          <a:gd name="T28" fmla="*/ 75 w 321"/>
                          <a:gd name="T29" fmla="*/ 93 h 165"/>
                          <a:gd name="T30" fmla="*/ 62 w 321"/>
                          <a:gd name="T31" fmla="*/ 98 h 165"/>
                          <a:gd name="T32" fmla="*/ 54 w 321"/>
                          <a:gd name="T33" fmla="*/ 116 h 165"/>
                          <a:gd name="T34" fmla="*/ 50 w 321"/>
                          <a:gd name="T35" fmla="*/ 117 h 165"/>
                          <a:gd name="T36" fmla="*/ 24 w 321"/>
                          <a:gd name="T37" fmla="*/ 120 h 165"/>
                          <a:gd name="T38" fmla="*/ 9 w 321"/>
                          <a:gd name="T39" fmla="*/ 107 h 165"/>
                          <a:gd name="T40" fmla="*/ 2 w 321"/>
                          <a:gd name="T41" fmla="*/ 75 h 165"/>
                          <a:gd name="T42" fmla="*/ 0 w 321"/>
                          <a:gd name="T43" fmla="*/ 30 h 165"/>
                          <a:gd name="T44" fmla="*/ 18 w 321"/>
                          <a:gd name="T45" fmla="*/ 9 h 165"/>
                          <a:gd name="T46" fmla="*/ 45 w 321"/>
                          <a:gd name="T47" fmla="*/ 9 h 165"/>
                          <a:gd name="T48" fmla="*/ 69 w 321"/>
                          <a:gd name="T49" fmla="*/ 20 h 165"/>
                          <a:gd name="T50" fmla="*/ 89 w 321"/>
                          <a:gd name="T51" fmla="*/ 51 h 165"/>
                          <a:gd name="T52" fmla="*/ 104 w 321"/>
                          <a:gd name="T53" fmla="*/ 77 h 165"/>
                          <a:gd name="T54" fmla="*/ 126 w 321"/>
                          <a:gd name="T55" fmla="*/ 101 h 165"/>
                          <a:gd name="T56" fmla="*/ 152 w 321"/>
                          <a:gd name="T57" fmla="*/ 120 h 165"/>
                          <a:gd name="T58" fmla="*/ 171 w 321"/>
                          <a:gd name="T59" fmla="*/ 123 h 165"/>
                          <a:gd name="T60" fmla="*/ 189 w 321"/>
                          <a:gd name="T61" fmla="*/ 116 h 165"/>
                          <a:gd name="T62" fmla="*/ 212 w 321"/>
                          <a:gd name="T63" fmla="*/ 96 h 165"/>
                          <a:gd name="T64" fmla="*/ 231 w 321"/>
                          <a:gd name="T65" fmla="*/ 72 h 165"/>
                          <a:gd name="T66" fmla="*/ 254 w 321"/>
                          <a:gd name="T67" fmla="*/ 36 h 165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21"/>
                          <a:gd name="T103" fmla="*/ 0 h 165"/>
                          <a:gd name="T104" fmla="*/ 321 w 321"/>
                          <a:gd name="T105" fmla="*/ 165 h 165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21" h="165">
                            <a:moveTo>
                              <a:pt x="254" y="36"/>
                            </a:moveTo>
                            <a:lnTo>
                              <a:pt x="269" y="15"/>
                            </a:lnTo>
                            <a:lnTo>
                              <a:pt x="294" y="0"/>
                            </a:lnTo>
                            <a:lnTo>
                              <a:pt x="311" y="3"/>
                            </a:lnTo>
                            <a:lnTo>
                              <a:pt x="321" y="18"/>
                            </a:lnTo>
                            <a:lnTo>
                              <a:pt x="318" y="50"/>
                            </a:lnTo>
                            <a:lnTo>
                              <a:pt x="306" y="80"/>
                            </a:lnTo>
                            <a:lnTo>
                              <a:pt x="282" y="98"/>
                            </a:lnTo>
                            <a:lnTo>
                              <a:pt x="243" y="119"/>
                            </a:lnTo>
                            <a:lnTo>
                              <a:pt x="207" y="147"/>
                            </a:lnTo>
                            <a:lnTo>
                              <a:pt x="179" y="165"/>
                            </a:lnTo>
                            <a:lnTo>
                              <a:pt x="162" y="164"/>
                            </a:lnTo>
                            <a:lnTo>
                              <a:pt x="137" y="149"/>
                            </a:lnTo>
                            <a:lnTo>
                              <a:pt x="104" y="116"/>
                            </a:lnTo>
                            <a:lnTo>
                              <a:pt x="75" y="93"/>
                            </a:lnTo>
                            <a:lnTo>
                              <a:pt x="62" y="98"/>
                            </a:lnTo>
                            <a:lnTo>
                              <a:pt x="54" y="116"/>
                            </a:lnTo>
                            <a:lnTo>
                              <a:pt x="50" y="117"/>
                            </a:lnTo>
                            <a:lnTo>
                              <a:pt x="24" y="120"/>
                            </a:lnTo>
                            <a:lnTo>
                              <a:pt x="9" y="107"/>
                            </a:lnTo>
                            <a:lnTo>
                              <a:pt x="2" y="75"/>
                            </a:lnTo>
                            <a:lnTo>
                              <a:pt x="0" y="30"/>
                            </a:lnTo>
                            <a:lnTo>
                              <a:pt x="18" y="9"/>
                            </a:lnTo>
                            <a:lnTo>
                              <a:pt x="45" y="9"/>
                            </a:lnTo>
                            <a:lnTo>
                              <a:pt x="69" y="20"/>
                            </a:lnTo>
                            <a:lnTo>
                              <a:pt x="89" y="51"/>
                            </a:lnTo>
                            <a:lnTo>
                              <a:pt x="104" y="77"/>
                            </a:lnTo>
                            <a:lnTo>
                              <a:pt x="126" y="101"/>
                            </a:lnTo>
                            <a:lnTo>
                              <a:pt x="152" y="120"/>
                            </a:lnTo>
                            <a:lnTo>
                              <a:pt x="171" y="123"/>
                            </a:lnTo>
                            <a:lnTo>
                              <a:pt x="189" y="116"/>
                            </a:lnTo>
                            <a:lnTo>
                              <a:pt x="212" y="96"/>
                            </a:lnTo>
                            <a:lnTo>
                              <a:pt x="231" y="72"/>
                            </a:lnTo>
                            <a:lnTo>
                              <a:pt x="254" y="36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81" name="Freeform 51">
                        <a:extLst>
                          <a:ext uri="{FF2B5EF4-FFF2-40B4-BE49-F238E27FC236}">
                            <a16:creationId xmlns:a16="http://schemas.microsoft.com/office/drawing/2014/main" id="{7F13BD00-3B6E-4165-AA3E-F547ECF2D8F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202" y="1530"/>
                        <a:ext cx="240" cy="348"/>
                      </a:xfrm>
                      <a:custGeom>
                        <a:avLst/>
                        <a:gdLst>
                          <a:gd name="T0" fmla="*/ 16 w 240"/>
                          <a:gd name="T1" fmla="*/ 2 h 348"/>
                          <a:gd name="T2" fmla="*/ 45 w 240"/>
                          <a:gd name="T3" fmla="*/ 6 h 348"/>
                          <a:gd name="T4" fmla="*/ 67 w 240"/>
                          <a:gd name="T5" fmla="*/ 32 h 348"/>
                          <a:gd name="T6" fmla="*/ 91 w 240"/>
                          <a:gd name="T7" fmla="*/ 57 h 348"/>
                          <a:gd name="T8" fmla="*/ 121 w 240"/>
                          <a:gd name="T9" fmla="*/ 81 h 348"/>
                          <a:gd name="T10" fmla="*/ 144 w 240"/>
                          <a:gd name="T11" fmla="*/ 99 h 348"/>
                          <a:gd name="T12" fmla="*/ 169 w 240"/>
                          <a:gd name="T13" fmla="*/ 113 h 348"/>
                          <a:gd name="T14" fmla="*/ 196 w 240"/>
                          <a:gd name="T15" fmla="*/ 126 h 348"/>
                          <a:gd name="T16" fmla="*/ 219 w 240"/>
                          <a:gd name="T17" fmla="*/ 135 h 348"/>
                          <a:gd name="T18" fmla="*/ 235 w 240"/>
                          <a:gd name="T19" fmla="*/ 147 h 348"/>
                          <a:gd name="T20" fmla="*/ 240 w 240"/>
                          <a:gd name="T21" fmla="*/ 159 h 348"/>
                          <a:gd name="T22" fmla="*/ 231 w 240"/>
                          <a:gd name="T23" fmla="*/ 176 h 348"/>
                          <a:gd name="T24" fmla="*/ 210 w 240"/>
                          <a:gd name="T25" fmla="*/ 191 h 348"/>
                          <a:gd name="T26" fmla="*/ 166 w 240"/>
                          <a:gd name="T27" fmla="*/ 203 h 348"/>
                          <a:gd name="T28" fmla="*/ 127 w 240"/>
                          <a:gd name="T29" fmla="*/ 215 h 348"/>
                          <a:gd name="T30" fmla="*/ 103 w 240"/>
                          <a:gd name="T31" fmla="*/ 230 h 348"/>
                          <a:gd name="T32" fmla="*/ 108 w 240"/>
                          <a:gd name="T33" fmla="*/ 245 h 348"/>
                          <a:gd name="T34" fmla="*/ 109 w 240"/>
                          <a:gd name="T35" fmla="*/ 249 h 348"/>
                          <a:gd name="T36" fmla="*/ 135 w 240"/>
                          <a:gd name="T37" fmla="*/ 273 h 348"/>
                          <a:gd name="T38" fmla="*/ 163 w 240"/>
                          <a:gd name="T39" fmla="*/ 293 h 348"/>
                          <a:gd name="T40" fmla="*/ 189 w 240"/>
                          <a:gd name="T41" fmla="*/ 309 h 348"/>
                          <a:gd name="T42" fmla="*/ 193 w 240"/>
                          <a:gd name="T43" fmla="*/ 317 h 348"/>
                          <a:gd name="T44" fmla="*/ 195 w 240"/>
                          <a:gd name="T45" fmla="*/ 321 h 348"/>
                          <a:gd name="T46" fmla="*/ 192 w 240"/>
                          <a:gd name="T47" fmla="*/ 330 h 348"/>
                          <a:gd name="T48" fmla="*/ 187 w 240"/>
                          <a:gd name="T49" fmla="*/ 333 h 348"/>
                          <a:gd name="T50" fmla="*/ 177 w 240"/>
                          <a:gd name="T51" fmla="*/ 341 h 348"/>
                          <a:gd name="T52" fmla="*/ 172 w 240"/>
                          <a:gd name="T53" fmla="*/ 344 h 348"/>
                          <a:gd name="T54" fmla="*/ 153 w 240"/>
                          <a:gd name="T55" fmla="*/ 348 h 348"/>
                          <a:gd name="T56" fmla="*/ 130 w 240"/>
                          <a:gd name="T57" fmla="*/ 330 h 348"/>
                          <a:gd name="T58" fmla="*/ 112 w 240"/>
                          <a:gd name="T59" fmla="*/ 305 h 348"/>
                          <a:gd name="T60" fmla="*/ 87 w 240"/>
                          <a:gd name="T61" fmla="*/ 270 h 348"/>
                          <a:gd name="T62" fmla="*/ 70 w 240"/>
                          <a:gd name="T63" fmla="*/ 237 h 348"/>
                          <a:gd name="T64" fmla="*/ 69 w 240"/>
                          <a:gd name="T65" fmla="*/ 219 h 348"/>
                          <a:gd name="T66" fmla="*/ 81 w 240"/>
                          <a:gd name="T67" fmla="*/ 203 h 348"/>
                          <a:gd name="T68" fmla="*/ 112 w 240"/>
                          <a:gd name="T69" fmla="*/ 194 h 348"/>
                          <a:gd name="T70" fmla="*/ 148 w 240"/>
                          <a:gd name="T71" fmla="*/ 180 h 348"/>
                          <a:gd name="T72" fmla="*/ 172 w 240"/>
                          <a:gd name="T73" fmla="*/ 173 h 348"/>
                          <a:gd name="T74" fmla="*/ 180 w 240"/>
                          <a:gd name="T75" fmla="*/ 164 h 348"/>
                          <a:gd name="T76" fmla="*/ 175 w 240"/>
                          <a:gd name="T77" fmla="*/ 155 h 348"/>
                          <a:gd name="T78" fmla="*/ 154 w 240"/>
                          <a:gd name="T79" fmla="*/ 141 h 348"/>
                          <a:gd name="T80" fmla="*/ 121 w 240"/>
                          <a:gd name="T81" fmla="*/ 125 h 348"/>
                          <a:gd name="T82" fmla="*/ 85 w 240"/>
                          <a:gd name="T83" fmla="*/ 113 h 348"/>
                          <a:gd name="T84" fmla="*/ 57 w 240"/>
                          <a:gd name="T85" fmla="*/ 101 h 348"/>
                          <a:gd name="T86" fmla="*/ 24 w 240"/>
                          <a:gd name="T87" fmla="*/ 75 h 348"/>
                          <a:gd name="T88" fmla="*/ 9 w 240"/>
                          <a:gd name="T89" fmla="*/ 53 h 348"/>
                          <a:gd name="T90" fmla="*/ 0 w 240"/>
                          <a:gd name="T91" fmla="*/ 24 h 348"/>
                          <a:gd name="T92" fmla="*/ 9 w 240"/>
                          <a:gd name="T93" fmla="*/ 8 h 348"/>
                          <a:gd name="T94" fmla="*/ 22 w 240"/>
                          <a:gd name="T95" fmla="*/ 0 h 348"/>
                          <a:gd name="T96" fmla="*/ 16 w 240"/>
                          <a:gd name="T97" fmla="*/ 2 h 348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w 240"/>
                          <a:gd name="T148" fmla="*/ 0 h 348"/>
                          <a:gd name="T149" fmla="*/ 240 w 240"/>
                          <a:gd name="T150" fmla="*/ 348 h 348"/>
                        </a:gdLst>
                        <a:ahLst/>
                        <a:cxnLst>
                          <a:cxn ang="T98">
                            <a:pos x="T0" y="T1"/>
                          </a:cxn>
                          <a:cxn ang="T99">
                            <a:pos x="T2" y="T3"/>
                          </a:cxn>
                          <a:cxn ang="T100">
                            <a:pos x="T4" y="T5"/>
                          </a:cxn>
                          <a:cxn ang="T101">
                            <a:pos x="T6" y="T7"/>
                          </a:cxn>
                          <a:cxn ang="T102">
                            <a:pos x="T8" y="T9"/>
                          </a:cxn>
                          <a:cxn ang="T103">
                            <a:pos x="T10" y="T11"/>
                          </a:cxn>
                          <a:cxn ang="T104">
                            <a:pos x="T12" y="T13"/>
                          </a:cxn>
                          <a:cxn ang="T105">
                            <a:pos x="T14" y="T15"/>
                          </a:cxn>
                          <a:cxn ang="T106">
                            <a:pos x="T16" y="T17"/>
                          </a:cxn>
                          <a:cxn ang="T107">
                            <a:pos x="T18" y="T19"/>
                          </a:cxn>
                          <a:cxn ang="T108">
                            <a:pos x="T20" y="T21"/>
                          </a:cxn>
                          <a:cxn ang="T109">
                            <a:pos x="T22" y="T23"/>
                          </a:cxn>
                          <a:cxn ang="T110">
                            <a:pos x="T24" y="T25"/>
                          </a:cxn>
                          <a:cxn ang="T111">
                            <a:pos x="T26" y="T27"/>
                          </a:cxn>
                          <a:cxn ang="T112">
                            <a:pos x="T28" y="T29"/>
                          </a:cxn>
                          <a:cxn ang="T113">
                            <a:pos x="T30" y="T31"/>
                          </a:cxn>
                          <a:cxn ang="T114">
                            <a:pos x="T32" y="T33"/>
                          </a:cxn>
                          <a:cxn ang="T115">
                            <a:pos x="T34" y="T35"/>
                          </a:cxn>
                          <a:cxn ang="T116">
                            <a:pos x="T36" y="T37"/>
                          </a:cxn>
                          <a:cxn ang="T117">
                            <a:pos x="T38" y="T39"/>
                          </a:cxn>
                          <a:cxn ang="T118">
                            <a:pos x="T40" y="T41"/>
                          </a:cxn>
                          <a:cxn ang="T119">
                            <a:pos x="T42" y="T43"/>
                          </a:cxn>
                          <a:cxn ang="T120">
                            <a:pos x="T44" y="T45"/>
                          </a:cxn>
                          <a:cxn ang="T121">
                            <a:pos x="T46" y="T47"/>
                          </a:cxn>
                          <a:cxn ang="T122">
                            <a:pos x="T48" y="T49"/>
                          </a:cxn>
                          <a:cxn ang="T123">
                            <a:pos x="T50" y="T51"/>
                          </a:cxn>
                          <a:cxn ang="T124">
                            <a:pos x="T52" y="T53"/>
                          </a:cxn>
                          <a:cxn ang="T125">
                            <a:pos x="T54" y="T55"/>
                          </a:cxn>
                          <a:cxn ang="T126">
                            <a:pos x="T56" y="T57"/>
                          </a:cxn>
                          <a:cxn ang="T127">
                            <a:pos x="T58" y="T59"/>
                          </a:cxn>
                          <a:cxn ang="T128">
                            <a:pos x="T60" y="T61"/>
                          </a:cxn>
                          <a:cxn ang="T129">
                            <a:pos x="T62" y="T63"/>
                          </a:cxn>
                          <a:cxn ang="T130">
                            <a:pos x="T64" y="T65"/>
                          </a:cxn>
                          <a:cxn ang="T131">
                            <a:pos x="T66" y="T67"/>
                          </a:cxn>
                          <a:cxn ang="T132">
                            <a:pos x="T68" y="T69"/>
                          </a:cxn>
                          <a:cxn ang="T133">
                            <a:pos x="T70" y="T71"/>
                          </a:cxn>
                          <a:cxn ang="T134">
                            <a:pos x="T72" y="T73"/>
                          </a:cxn>
                          <a:cxn ang="T135">
                            <a:pos x="T74" y="T75"/>
                          </a:cxn>
                          <a:cxn ang="T136">
                            <a:pos x="T76" y="T77"/>
                          </a:cxn>
                          <a:cxn ang="T137">
                            <a:pos x="T78" y="T79"/>
                          </a:cxn>
                          <a:cxn ang="T138">
                            <a:pos x="T80" y="T81"/>
                          </a:cxn>
                          <a:cxn ang="T139">
                            <a:pos x="T82" y="T83"/>
                          </a:cxn>
                          <a:cxn ang="T140">
                            <a:pos x="T84" y="T85"/>
                          </a:cxn>
                          <a:cxn ang="T141">
                            <a:pos x="T86" y="T87"/>
                          </a:cxn>
                          <a:cxn ang="T142">
                            <a:pos x="T88" y="T89"/>
                          </a:cxn>
                          <a:cxn ang="T143">
                            <a:pos x="T90" y="T91"/>
                          </a:cxn>
                          <a:cxn ang="T144">
                            <a:pos x="T92" y="T93"/>
                          </a:cxn>
                          <a:cxn ang="T145">
                            <a:pos x="T94" y="T95"/>
                          </a:cxn>
                          <a:cxn ang="T146">
                            <a:pos x="T96" y="T97"/>
                          </a:cxn>
                        </a:cxnLst>
                        <a:rect l="T147" t="T148" r="T149" b="T150"/>
                        <a:pathLst>
                          <a:path w="240" h="348">
                            <a:moveTo>
                              <a:pt x="16" y="2"/>
                            </a:moveTo>
                            <a:lnTo>
                              <a:pt x="45" y="6"/>
                            </a:lnTo>
                            <a:lnTo>
                              <a:pt x="67" y="32"/>
                            </a:lnTo>
                            <a:lnTo>
                              <a:pt x="91" y="57"/>
                            </a:lnTo>
                            <a:lnTo>
                              <a:pt x="121" y="81"/>
                            </a:lnTo>
                            <a:lnTo>
                              <a:pt x="144" y="99"/>
                            </a:lnTo>
                            <a:lnTo>
                              <a:pt x="169" y="113"/>
                            </a:lnTo>
                            <a:lnTo>
                              <a:pt x="196" y="126"/>
                            </a:lnTo>
                            <a:lnTo>
                              <a:pt x="219" y="135"/>
                            </a:lnTo>
                            <a:lnTo>
                              <a:pt x="235" y="147"/>
                            </a:lnTo>
                            <a:lnTo>
                              <a:pt x="240" y="159"/>
                            </a:lnTo>
                            <a:lnTo>
                              <a:pt x="231" y="176"/>
                            </a:lnTo>
                            <a:lnTo>
                              <a:pt x="210" y="191"/>
                            </a:lnTo>
                            <a:lnTo>
                              <a:pt x="166" y="203"/>
                            </a:lnTo>
                            <a:lnTo>
                              <a:pt x="127" y="215"/>
                            </a:lnTo>
                            <a:lnTo>
                              <a:pt x="103" y="230"/>
                            </a:lnTo>
                            <a:lnTo>
                              <a:pt x="108" y="245"/>
                            </a:lnTo>
                            <a:lnTo>
                              <a:pt x="109" y="249"/>
                            </a:lnTo>
                            <a:lnTo>
                              <a:pt x="135" y="273"/>
                            </a:lnTo>
                            <a:lnTo>
                              <a:pt x="163" y="293"/>
                            </a:lnTo>
                            <a:lnTo>
                              <a:pt x="189" y="309"/>
                            </a:lnTo>
                            <a:lnTo>
                              <a:pt x="193" y="317"/>
                            </a:lnTo>
                            <a:lnTo>
                              <a:pt x="195" y="321"/>
                            </a:lnTo>
                            <a:lnTo>
                              <a:pt x="192" y="330"/>
                            </a:lnTo>
                            <a:lnTo>
                              <a:pt x="187" y="333"/>
                            </a:lnTo>
                            <a:lnTo>
                              <a:pt x="177" y="341"/>
                            </a:lnTo>
                            <a:lnTo>
                              <a:pt x="172" y="344"/>
                            </a:lnTo>
                            <a:lnTo>
                              <a:pt x="153" y="348"/>
                            </a:lnTo>
                            <a:lnTo>
                              <a:pt x="130" y="330"/>
                            </a:lnTo>
                            <a:lnTo>
                              <a:pt x="112" y="305"/>
                            </a:lnTo>
                            <a:lnTo>
                              <a:pt x="87" y="270"/>
                            </a:lnTo>
                            <a:lnTo>
                              <a:pt x="70" y="237"/>
                            </a:lnTo>
                            <a:lnTo>
                              <a:pt x="69" y="219"/>
                            </a:lnTo>
                            <a:lnTo>
                              <a:pt x="81" y="203"/>
                            </a:lnTo>
                            <a:lnTo>
                              <a:pt x="112" y="194"/>
                            </a:lnTo>
                            <a:lnTo>
                              <a:pt x="148" y="180"/>
                            </a:lnTo>
                            <a:lnTo>
                              <a:pt x="172" y="173"/>
                            </a:lnTo>
                            <a:lnTo>
                              <a:pt x="180" y="164"/>
                            </a:lnTo>
                            <a:lnTo>
                              <a:pt x="175" y="155"/>
                            </a:lnTo>
                            <a:lnTo>
                              <a:pt x="154" y="141"/>
                            </a:lnTo>
                            <a:lnTo>
                              <a:pt x="121" y="125"/>
                            </a:lnTo>
                            <a:lnTo>
                              <a:pt x="85" y="113"/>
                            </a:lnTo>
                            <a:lnTo>
                              <a:pt x="57" y="101"/>
                            </a:lnTo>
                            <a:lnTo>
                              <a:pt x="24" y="75"/>
                            </a:lnTo>
                            <a:lnTo>
                              <a:pt x="9" y="53"/>
                            </a:lnTo>
                            <a:lnTo>
                              <a:pt x="0" y="24"/>
                            </a:lnTo>
                            <a:lnTo>
                              <a:pt x="9" y="8"/>
                            </a:lnTo>
                            <a:lnTo>
                              <a:pt x="22" y="0"/>
                            </a:lnTo>
                            <a:lnTo>
                              <a:pt x="16" y="2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82" name="Freeform 52">
                        <a:extLst>
                          <a:ext uri="{FF2B5EF4-FFF2-40B4-BE49-F238E27FC236}">
                            <a16:creationId xmlns:a16="http://schemas.microsoft.com/office/drawing/2014/main" id="{D84DF9F8-1392-4C0C-84F9-EA77D5B091E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8" y="1775"/>
                        <a:ext cx="187" cy="420"/>
                      </a:xfrm>
                      <a:custGeom>
                        <a:avLst/>
                        <a:gdLst>
                          <a:gd name="T0" fmla="*/ 52 w 187"/>
                          <a:gd name="T1" fmla="*/ 0 h 420"/>
                          <a:gd name="T2" fmla="*/ 67 w 187"/>
                          <a:gd name="T3" fmla="*/ 7 h 420"/>
                          <a:gd name="T4" fmla="*/ 84 w 187"/>
                          <a:gd name="T5" fmla="*/ 21 h 420"/>
                          <a:gd name="T6" fmla="*/ 91 w 187"/>
                          <a:gd name="T7" fmla="*/ 39 h 420"/>
                          <a:gd name="T8" fmla="*/ 103 w 187"/>
                          <a:gd name="T9" fmla="*/ 69 h 420"/>
                          <a:gd name="T10" fmla="*/ 111 w 187"/>
                          <a:gd name="T11" fmla="*/ 102 h 420"/>
                          <a:gd name="T12" fmla="*/ 117 w 187"/>
                          <a:gd name="T13" fmla="*/ 133 h 420"/>
                          <a:gd name="T14" fmla="*/ 114 w 187"/>
                          <a:gd name="T15" fmla="*/ 160 h 420"/>
                          <a:gd name="T16" fmla="*/ 108 w 187"/>
                          <a:gd name="T17" fmla="*/ 181 h 420"/>
                          <a:gd name="T18" fmla="*/ 99 w 187"/>
                          <a:gd name="T19" fmla="*/ 205 h 420"/>
                          <a:gd name="T20" fmla="*/ 82 w 187"/>
                          <a:gd name="T21" fmla="*/ 235 h 420"/>
                          <a:gd name="T22" fmla="*/ 64 w 187"/>
                          <a:gd name="T23" fmla="*/ 265 h 420"/>
                          <a:gd name="T24" fmla="*/ 51 w 187"/>
                          <a:gd name="T25" fmla="*/ 286 h 420"/>
                          <a:gd name="T26" fmla="*/ 43 w 187"/>
                          <a:gd name="T27" fmla="*/ 303 h 420"/>
                          <a:gd name="T28" fmla="*/ 43 w 187"/>
                          <a:gd name="T29" fmla="*/ 319 h 420"/>
                          <a:gd name="T30" fmla="*/ 48 w 187"/>
                          <a:gd name="T31" fmla="*/ 333 h 420"/>
                          <a:gd name="T32" fmla="*/ 72 w 187"/>
                          <a:gd name="T33" fmla="*/ 340 h 420"/>
                          <a:gd name="T34" fmla="*/ 106 w 187"/>
                          <a:gd name="T35" fmla="*/ 349 h 420"/>
                          <a:gd name="T36" fmla="*/ 157 w 187"/>
                          <a:gd name="T37" fmla="*/ 366 h 420"/>
                          <a:gd name="T38" fmla="*/ 181 w 187"/>
                          <a:gd name="T39" fmla="*/ 378 h 420"/>
                          <a:gd name="T40" fmla="*/ 187 w 187"/>
                          <a:gd name="T41" fmla="*/ 391 h 420"/>
                          <a:gd name="T42" fmla="*/ 181 w 187"/>
                          <a:gd name="T43" fmla="*/ 402 h 420"/>
                          <a:gd name="T44" fmla="*/ 163 w 187"/>
                          <a:gd name="T45" fmla="*/ 414 h 420"/>
                          <a:gd name="T46" fmla="*/ 157 w 187"/>
                          <a:gd name="T47" fmla="*/ 415 h 420"/>
                          <a:gd name="T48" fmla="*/ 133 w 187"/>
                          <a:gd name="T49" fmla="*/ 420 h 420"/>
                          <a:gd name="T50" fmla="*/ 121 w 187"/>
                          <a:gd name="T51" fmla="*/ 415 h 420"/>
                          <a:gd name="T52" fmla="*/ 112 w 187"/>
                          <a:gd name="T53" fmla="*/ 405 h 420"/>
                          <a:gd name="T54" fmla="*/ 97 w 187"/>
                          <a:gd name="T55" fmla="*/ 387 h 420"/>
                          <a:gd name="T56" fmla="*/ 73 w 187"/>
                          <a:gd name="T57" fmla="*/ 370 h 420"/>
                          <a:gd name="T58" fmla="*/ 54 w 187"/>
                          <a:gd name="T59" fmla="*/ 367 h 420"/>
                          <a:gd name="T60" fmla="*/ 36 w 187"/>
                          <a:gd name="T61" fmla="*/ 367 h 420"/>
                          <a:gd name="T62" fmla="*/ 22 w 187"/>
                          <a:gd name="T63" fmla="*/ 367 h 420"/>
                          <a:gd name="T64" fmla="*/ 10 w 187"/>
                          <a:gd name="T65" fmla="*/ 360 h 420"/>
                          <a:gd name="T66" fmla="*/ 4 w 187"/>
                          <a:gd name="T67" fmla="*/ 352 h 420"/>
                          <a:gd name="T68" fmla="*/ 0 w 187"/>
                          <a:gd name="T69" fmla="*/ 339 h 420"/>
                          <a:gd name="T70" fmla="*/ 3 w 187"/>
                          <a:gd name="T71" fmla="*/ 327 h 420"/>
                          <a:gd name="T72" fmla="*/ 7 w 187"/>
                          <a:gd name="T73" fmla="*/ 307 h 420"/>
                          <a:gd name="T74" fmla="*/ 15 w 187"/>
                          <a:gd name="T75" fmla="*/ 291 h 420"/>
                          <a:gd name="T76" fmla="*/ 27 w 187"/>
                          <a:gd name="T77" fmla="*/ 264 h 420"/>
                          <a:gd name="T78" fmla="*/ 49 w 187"/>
                          <a:gd name="T79" fmla="*/ 229 h 420"/>
                          <a:gd name="T80" fmla="*/ 64 w 187"/>
                          <a:gd name="T81" fmla="*/ 201 h 420"/>
                          <a:gd name="T82" fmla="*/ 70 w 187"/>
                          <a:gd name="T83" fmla="*/ 175 h 420"/>
                          <a:gd name="T84" fmla="*/ 73 w 187"/>
                          <a:gd name="T85" fmla="*/ 150 h 420"/>
                          <a:gd name="T86" fmla="*/ 64 w 187"/>
                          <a:gd name="T87" fmla="*/ 121 h 420"/>
                          <a:gd name="T88" fmla="*/ 52 w 187"/>
                          <a:gd name="T89" fmla="*/ 97 h 420"/>
                          <a:gd name="T90" fmla="*/ 37 w 187"/>
                          <a:gd name="T91" fmla="*/ 72 h 420"/>
                          <a:gd name="T92" fmla="*/ 25 w 187"/>
                          <a:gd name="T93" fmla="*/ 51 h 420"/>
                          <a:gd name="T94" fmla="*/ 21 w 187"/>
                          <a:gd name="T95" fmla="*/ 30 h 420"/>
                          <a:gd name="T96" fmla="*/ 25 w 187"/>
                          <a:gd name="T97" fmla="*/ 16 h 420"/>
                          <a:gd name="T98" fmla="*/ 33 w 187"/>
                          <a:gd name="T99" fmla="*/ 7 h 420"/>
                          <a:gd name="T100" fmla="*/ 46 w 187"/>
                          <a:gd name="T101" fmla="*/ 3 h 420"/>
                          <a:gd name="T102" fmla="*/ 52 w 187"/>
                          <a:gd name="T103" fmla="*/ 0 h 420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w 187"/>
                          <a:gd name="T157" fmla="*/ 0 h 420"/>
                          <a:gd name="T158" fmla="*/ 187 w 187"/>
                          <a:gd name="T159" fmla="*/ 420 h 420"/>
                        </a:gdLst>
                        <a:ahLst/>
                        <a:cxnLst>
                          <a:cxn ang="T104">
                            <a:pos x="T0" y="T1"/>
                          </a:cxn>
                          <a:cxn ang="T105">
                            <a:pos x="T2" y="T3"/>
                          </a:cxn>
                          <a:cxn ang="T106">
                            <a:pos x="T4" y="T5"/>
                          </a:cxn>
                          <a:cxn ang="T107">
                            <a:pos x="T6" y="T7"/>
                          </a:cxn>
                          <a:cxn ang="T108">
                            <a:pos x="T8" y="T9"/>
                          </a:cxn>
                          <a:cxn ang="T109">
                            <a:pos x="T10" y="T11"/>
                          </a:cxn>
                          <a:cxn ang="T110">
                            <a:pos x="T12" y="T13"/>
                          </a:cxn>
                          <a:cxn ang="T111">
                            <a:pos x="T14" y="T15"/>
                          </a:cxn>
                          <a:cxn ang="T112">
                            <a:pos x="T16" y="T17"/>
                          </a:cxn>
                          <a:cxn ang="T113">
                            <a:pos x="T18" y="T19"/>
                          </a:cxn>
                          <a:cxn ang="T114">
                            <a:pos x="T20" y="T21"/>
                          </a:cxn>
                          <a:cxn ang="T115">
                            <a:pos x="T22" y="T23"/>
                          </a:cxn>
                          <a:cxn ang="T116">
                            <a:pos x="T24" y="T25"/>
                          </a:cxn>
                          <a:cxn ang="T117">
                            <a:pos x="T26" y="T27"/>
                          </a:cxn>
                          <a:cxn ang="T118">
                            <a:pos x="T28" y="T29"/>
                          </a:cxn>
                          <a:cxn ang="T119">
                            <a:pos x="T30" y="T31"/>
                          </a:cxn>
                          <a:cxn ang="T120">
                            <a:pos x="T32" y="T33"/>
                          </a:cxn>
                          <a:cxn ang="T121">
                            <a:pos x="T34" y="T35"/>
                          </a:cxn>
                          <a:cxn ang="T122">
                            <a:pos x="T36" y="T37"/>
                          </a:cxn>
                          <a:cxn ang="T123">
                            <a:pos x="T38" y="T39"/>
                          </a:cxn>
                          <a:cxn ang="T124">
                            <a:pos x="T40" y="T41"/>
                          </a:cxn>
                          <a:cxn ang="T125">
                            <a:pos x="T42" y="T43"/>
                          </a:cxn>
                          <a:cxn ang="T126">
                            <a:pos x="T44" y="T45"/>
                          </a:cxn>
                          <a:cxn ang="T127">
                            <a:pos x="T46" y="T47"/>
                          </a:cxn>
                          <a:cxn ang="T128">
                            <a:pos x="T48" y="T49"/>
                          </a:cxn>
                          <a:cxn ang="T129">
                            <a:pos x="T50" y="T51"/>
                          </a:cxn>
                          <a:cxn ang="T130">
                            <a:pos x="T52" y="T53"/>
                          </a:cxn>
                          <a:cxn ang="T131">
                            <a:pos x="T54" y="T55"/>
                          </a:cxn>
                          <a:cxn ang="T132">
                            <a:pos x="T56" y="T57"/>
                          </a:cxn>
                          <a:cxn ang="T133">
                            <a:pos x="T58" y="T59"/>
                          </a:cxn>
                          <a:cxn ang="T134">
                            <a:pos x="T60" y="T61"/>
                          </a:cxn>
                          <a:cxn ang="T135">
                            <a:pos x="T62" y="T63"/>
                          </a:cxn>
                          <a:cxn ang="T136">
                            <a:pos x="T64" y="T65"/>
                          </a:cxn>
                          <a:cxn ang="T137">
                            <a:pos x="T66" y="T67"/>
                          </a:cxn>
                          <a:cxn ang="T138">
                            <a:pos x="T68" y="T69"/>
                          </a:cxn>
                          <a:cxn ang="T139">
                            <a:pos x="T70" y="T71"/>
                          </a:cxn>
                          <a:cxn ang="T140">
                            <a:pos x="T72" y="T73"/>
                          </a:cxn>
                          <a:cxn ang="T141">
                            <a:pos x="T74" y="T75"/>
                          </a:cxn>
                          <a:cxn ang="T142">
                            <a:pos x="T76" y="T77"/>
                          </a:cxn>
                          <a:cxn ang="T143">
                            <a:pos x="T78" y="T79"/>
                          </a:cxn>
                          <a:cxn ang="T144">
                            <a:pos x="T80" y="T81"/>
                          </a:cxn>
                          <a:cxn ang="T145">
                            <a:pos x="T82" y="T83"/>
                          </a:cxn>
                          <a:cxn ang="T146">
                            <a:pos x="T84" y="T85"/>
                          </a:cxn>
                          <a:cxn ang="T147">
                            <a:pos x="T86" y="T87"/>
                          </a:cxn>
                          <a:cxn ang="T148">
                            <a:pos x="T88" y="T89"/>
                          </a:cxn>
                          <a:cxn ang="T149">
                            <a:pos x="T90" y="T91"/>
                          </a:cxn>
                          <a:cxn ang="T150">
                            <a:pos x="T92" y="T93"/>
                          </a:cxn>
                          <a:cxn ang="T151">
                            <a:pos x="T94" y="T95"/>
                          </a:cxn>
                          <a:cxn ang="T152">
                            <a:pos x="T96" y="T97"/>
                          </a:cxn>
                          <a:cxn ang="T153">
                            <a:pos x="T98" y="T99"/>
                          </a:cxn>
                          <a:cxn ang="T154">
                            <a:pos x="T100" y="T101"/>
                          </a:cxn>
                          <a:cxn ang="T155">
                            <a:pos x="T102" y="T103"/>
                          </a:cxn>
                        </a:cxnLst>
                        <a:rect l="T156" t="T157" r="T158" b="T159"/>
                        <a:pathLst>
                          <a:path w="187" h="420">
                            <a:moveTo>
                              <a:pt x="52" y="0"/>
                            </a:moveTo>
                            <a:lnTo>
                              <a:pt x="67" y="7"/>
                            </a:lnTo>
                            <a:lnTo>
                              <a:pt x="84" y="21"/>
                            </a:lnTo>
                            <a:lnTo>
                              <a:pt x="91" y="39"/>
                            </a:lnTo>
                            <a:lnTo>
                              <a:pt x="103" y="69"/>
                            </a:lnTo>
                            <a:lnTo>
                              <a:pt x="111" y="102"/>
                            </a:lnTo>
                            <a:lnTo>
                              <a:pt x="117" y="133"/>
                            </a:lnTo>
                            <a:lnTo>
                              <a:pt x="114" y="160"/>
                            </a:lnTo>
                            <a:lnTo>
                              <a:pt x="108" y="181"/>
                            </a:lnTo>
                            <a:lnTo>
                              <a:pt x="99" y="205"/>
                            </a:lnTo>
                            <a:lnTo>
                              <a:pt x="82" y="235"/>
                            </a:lnTo>
                            <a:lnTo>
                              <a:pt x="64" y="265"/>
                            </a:lnTo>
                            <a:lnTo>
                              <a:pt x="51" y="286"/>
                            </a:lnTo>
                            <a:lnTo>
                              <a:pt x="43" y="303"/>
                            </a:lnTo>
                            <a:lnTo>
                              <a:pt x="43" y="319"/>
                            </a:lnTo>
                            <a:lnTo>
                              <a:pt x="48" y="333"/>
                            </a:lnTo>
                            <a:lnTo>
                              <a:pt x="72" y="340"/>
                            </a:lnTo>
                            <a:lnTo>
                              <a:pt x="106" y="349"/>
                            </a:lnTo>
                            <a:lnTo>
                              <a:pt x="157" y="366"/>
                            </a:lnTo>
                            <a:lnTo>
                              <a:pt x="181" y="378"/>
                            </a:lnTo>
                            <a:lnTo>
                              <a:pt x="187" y="391"/>
                            </a:lnTo>
                            <a:lnTo>
                              <a:pt x="181" y="402"/>
                            </a:lnTo>
                            <a:lnTo>
                              <a:pt x="163" y="414"/>
                            </a:lnTo>
                            <a:lnTo>
                              <a:pt x="157" y="415"/>
                            </a:lnTo>
                            <a:lnTo>
                              <a:pt x="133" y="420"/>
                            </a:lnTo>
                            <a:lnTo>
                              <a:pt x="121" y="415"/>
                            </a:lnTo>
                            <a:lnTo>
                              <a:pt x="112" y="405"/>
                            </a:lnTo>
                            <a:lnTo>
                              <a:pt x="97" y="387"/>
                            </a:lnTo>
                            <a:lnTo>
                              <a:pt x="73" y="370"/>
                            </a:lnTo>
                            <a:lnTo>
                              <a:pt x="54" y="367"/>
                            </a:lnTo>
                            <a:lnTo>
                              <a:pt x="36" y="367"/>
                            </a:lnTo>
                            <a:lnTo>
                              <a:pt x="22" y="367"/>
                            </a:lnTo>
                            <a:lnTo>
                              <a:pt x="10" y="360"/>
                            </a:lnTo>
                            <a:lnTo>
                              <a:pt x="4" y="352"/>
                            </a:lnTo>
                            <a:lnTo>
                              <a:pt x="0" y="339"/>
                            </a:lnTo>
                            <a:lnTo>
                              <a:pt x="3" y="327"/>
                            </a:lnTo>
                            <a:lnTo>
                              <a:pt x="7" y="307"/>
                            </a:lnTo>
                            <a:lnTo>
                              <a:pt x="15" y="291"/>
                            </a:lnTo>
                            <a:lnTo>
                              <a:pt x="27" y="264"/>
                            </a:lnTo>
                            <a:lnTo>
                              <a:pt x="49" y="229"/>
                            </a:lnTo>
                            <a:lnTo>
                              <a:pt x="64" y="201"/>
                            </a:lnTo>
                            <a:lnTo>
                              <a:pt x="70" y="175"/>
                            </a:lnTo>
                            <a:lnTo>
                              <a:pt x="73" y="150"/>
                            </a:lnTo>
                            <a:lnTo>
                              <a:pt x="64" y="121"/>
                            </a:lnTo>
                            <a:lnTo>
                              <a:pt x="52" y="97"/>
                            </a:lnTo>
                            <a:lnTo>
                              <a:pt x="37" y="72"/>
                            </a:lnTo>
                            <a:lnTo>
                              <a:pt x="25" y="51"/>
                            </a:lnTo>
                            <a:lnTo>
                              <a:pt x="21" y="30"/>
                            </a:lnTo>
                            <a:lnTo>
                              <a:pt x="25" y="16"/>
                            </a:lnTo>
                            <a:lnTo>
                              <a:pt x="33" y="7"/>
                            </a:lnTo>
                            <a:lnTo>
                              <a:pt x="46" y="3"/>
                            </a:lnTo>
                            <a:lnTo>
                              <a:pt x="52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83" name="Freeform 53">
                        <a:extLst>
                          <a:ext uri="{FF2B5EF4-FFF2-40B4-BE49-F238E27FC236}">
                            <a16:creationId xmlns:a16="http://schemas.microsoft.com/office/drawing/2014/main" id="{37F8B749-49DD-4D4A-80D1-F607663C4F1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89" y="1773"/>
                        <a:ext cx="165" cy="450"/>
                      </a:xfrm>
                      <a:custGeom>
                        <a:avLst/>
                        <a:gdLst>
                          <a:gd name="T0" fmla="*/ 81 w 165"/>
                          <a:gd name="T1" fmla="*/ 49 h 450"/>
                          <a:gd name="T2" fmla="*/ 97 w 165"/>
                          <a:gd name="T3" fmla="*/ 25 h 450"/>
                          <a:gd name="T4" fmla="*/ 123 w 165"/>
                          <a:gd name="T5" fmla="*/ 3 h 450"/>
                          <a:gd name="T6" fmla="*/ 147 w 165"/>
                          <a:gd name="T7" fmla="*/ 0 h 450"/>
                          <a:gd name="T8" fmla="*/ 160 w 165"/>
                          <a:gd name="T9" fmla="*/ 15 h 450"/>
                          <a:gd name="T10" fmla="*/ 165 w 165"/>
                          <a:gd name="T11" fmla="*/ 37 h 450"/>
                          <a:gd name="T12" fmla="*/ 157 w 165"/>
                          <a:gd name="T13" fmla="*/ 60 h 450"/>
                          <a:gd name="T14" fmla="*/ 141 w 165"/>
                          <a:gd name="T15" fmla="*/ 75 h 450"/>
                          <a:gd name="T16" fmla="*/ 112 w 165"/>
                          <a:gd name="T17" fmla="*/ 97 h 450"/>
                          <a:gd name="T18" fmla="*/ 93 w 165"/>
                          <a:gd name="T19" fmla="*/ 120 h 450"/>
                          <a:gd name="T20" fmla="*/ 82 w 165"/>
                          <a:gd name="T21" fmla="*/ 144 h 450"/>
                          <a:gd name="T22" fmla="*/ 78 w 165"/>
                          <a:gd name="T23" fmla="*/ 168 h 450"/>
                          <a:gd name="T24" fmla="*/ 76 w 165"/>
                          <a:gd name="T25" fmla="*/ 195 h 450"/>
                          <a:gd name="T26" fmla="*/ 82 w 165"/>
                          <a:gd name="T27" fmla="*/ 223 h 450"/>
                          <a:gd name="T28" fmla="*/ 82 w 165"/>
                          <a:gd name="T29" fmla="*/ 228 h 450"/>
                          <a:gd name="T30" fmla="*/ 90 w 165"/>
                          <a:gd name="T31" fmla="*/ 261 h 450"/>
                          <a:gd name="T32" fmla="*/ 97 w 165"/>
                          <a:gd name="T33" fmla="*/ 294 h 450"/>
                          <a:gd name="T34" fmla="*/ 108 w 165"/>
                          <a:gd name="T35" fmla="*/ 327 h 450"/>
                          <a:gd name="T36" fmla="*/ 118 w 165"/>
                          <a:gd name="T37" fmla="*/ 351 h 450"/>
                          <a:gd name="T38" fmla="*/ 121 w 165"/>
                          <a:gd name="T39" fmla="*/ 369 h 450"/>
                          <a:gd name="T40" fmla="*/ 114 w 165"/>
                          <a:gd name="T41" fmla="*/ 376 h 450"/>
                          <a:gd name="T42" fmla="*/ 96 w 165"/>
                          <a:gd name="T43" fmla="*/ 385 h 450"/>
                          <a:gd name="T44" fmla="*/ 78 w 165"/>
                          <a:gd name="T45" fmla="*/ 405 h 450"/>
                          <a:gd name="T46" fmla="*/ 67 w 165"/>
                          <a:gd name="T47" fmla="*/ 433 h 450"/>
                          <a:gd name="T48" fmla="*/ 63 w 165"/>
                          <a:gd name="T49" fmla="*/ 447 h 450"/>
                          <a:gd name="T50" fmla="*/ 58 w 165"/>
                          <a:gd name="T51" fmla="*/ 450 h 450"/>
                          <a:gd name="T52" fmla="*/ 48 w 165"/>
                          <a:gd name="T53" fmla="*/ 450 h 450"/>
                          <a:gd name="T54" fmla="*/ 13 w 165"/>
                          <a:gd name="T55" fmla="*/ 438 h 450"/>
                          <a:gd name="T56" fmla="*/ 0 w 165"/>
                          <a:gd name="T57" fmla="*/ 424 h 450"/>
                          <a:gd name="T58" fmla="*/ 3 w 165"/>
                          <a:gd name="T59" fmla="*/ 411 h 450"/>
                          <a:gd name="T60" fmla="*/ 13 w 165"/>
                          <a:gd name="T61" fmla="*/ 396 h 450"/>
                          <a:gd name="T62" fmla="*/ 31 w 165"/>
                          <a:gd name="T63" fmla="*/ 381 h 450"/>
                          <a:gd name="T64" fmla="*/ 61 w 165"/>
                          <a:gd name="T65" fmla="*/ 364 h 450"/>
                          <a:gd name="T66" fmla="*/ 72 w 165"/>
                          <a:gd name="T67" fmla="*/ 349 h 450"/>
                          <a:gd name="T68" fmla="*/ 73 w 165"/>
                          <a:gd name="T69" fmla="*/ 325 h 450"/>
                          <a:gd name="T70" fmla="*/ 69 w 165"/>
                          <a:gd name="T71" fmla="*/ 286 h 450"/>
                          <a:gd name="T72" fmla="*/ 55 w 165"/>
                          <a:gd name="T73" fmla="*/ 241 h 450"/>
                          <a:gd name="T74" fmla="*/ 48 w 165"/>
                          <a:gd name="T75" fmla="*/ 195 h 450"/>
                          <a:gd name="T76" fmla="*/ 42 w 165"/>
                          <a:gd name="T77" fmla="*/ 154 h 450"/>
                          <a:gd name="T78" fmla="*/ 43 w 165"/>
                          <a:gd name="T79" fmla="*/ 127 h 450"/>
                          <a:gd name="T80" fmla="*/ 49 w 165"/>
                          <a:gd name="T81" fmla="*/ 100 h 450"/>
                          <a:gd name="T82" fmla="*/ 58 w 165"/>
                          <a:gd name="T83" fmla="*/ 78 h 450"/>
                          <a:gd name="T84" fmla="*/ 72 w 165"/>
                          <a:gd name="T85" fmla="*/ 57 h 450"/>
                          <a:gd name="T86" fmla="*/ 81 w 165"/>
                          <a:gd name="T87" fmla="*/ 49 h 450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w 165"/>
                          <a:gd name="T133" fmla="*/ 0 h 450"/>
                          <a:gd name="T134" fmla="*/ 165 w 165"/>
                          <a:gd name="T135" fmla="*/ 450 h 450"/>
                        </a:gdLst>
                        <a:ahLst/>
                        <a:cxnLst>
                          <a:cxn ang="T88">
                            <a:pos x="T0" y="T1"/>
                          </a:cxn>
                          <a:cxn ang="T89">
                            <a:pos x="T2" y="T3"/>
                          </a:cxn>
                          <a:cxn ang="T90">
                            <a:pos x="T4" y="T5"/>
                          </a:cxn>
                          <a:cxn ang="T91">
                            <a:pos x="T6" y="T7"/>
                          </a:cxn>
                          <a:cxn ang="T92">
                            <a:pos x="T8" y="T9"/>
                          </a:cxn>
                          <a:cxn ang="T93">
                            <a:pos x="T10" y="T11"/>
                          </a:cxn>
                          <a:cxn ang="T94">
                            <a:pos x="T12" y="T13"/>
                          </a:cxn>
                          <a:cxn ang="T95">
                            <a:pos x="T14" y="T15"/>
                          </a:cxn>
                          <a:cxn ang="T96">
                            <a:pos x="T16" y="T17"/>
                          </a:cxn>
                          <a:cxn ang="T97">
                            <a:pos x="T18" y="T19"/>
                          </a:cxn>
                          <a:cxn ang="T98">
                            <a:pos x="T20" y="T21"/>
                          </a:cxn>
                          <a:cxn ang="T99">
                            <a:pos x="T22" y="T23"/>
                          </a:cxn>
                          <a:cxn ang="T100">
                            <a:pos x="T24" y="T25"/>
                          </a:cxn>
                          <a:cxn ang="T101">
                            <a:pos x="T26" y="T27"/>
                          </a:cxn>
                          <a:cxn ang="T102">
                            <a:pos x="T28" y="T29"/>
                          </a:cxn>
                          <a:cxn ang="T103">
                            <a:pos x="T30" y="T31"/>
                          </a:cxn>
                          <a:cxn ang="T104">
                            <a:pos x="T32" y="T33"/>
                          </a:cxn>
                          <a:cxn ang="T105">
                            <a:pos x="T34" y="T35"/>
                          </a:cxn>
                          <a:cxn ang="T106">
                            <a:pos x="T36" y="T37"/>
                          </a:cxn>
                          <a:cxn ang="T107">
                            <a:pos x="T38" y="T39"/>
                          </a:cxn>
                          <a:cxn ang="T108">
                            <a:pos x="T40" y="T41"/>
                          </a:cxn>
                          <a:cxn ang="T109">
                            <a:pos x="T42" y="T43"/>
                          </a:cxn>
                          <a:cxn ang="T110">
                            <a:pos x="T44" y="T45"/>
                          </a:cxn>
                          <a:cxn ang="T111">
                            <a:pos x="T46" y="T47"/>
                          </a:cxn>
                          <a:cxn ang="T112">
                            <a:pos x="T48" y="T49"/>
                          </a:cxn>
                          <a:cxn ang="T113">
                            <a:pos x="T50" y="T51"/>
                          </a:cxn>
                          <a:cxn ang="T114">
                            <a:pos x="T52" y="T53"/>
                          </a:cxn>
                          <a:cxn ang="T115">
                            <a:pos x="T54" y="T55"/>
                          </a:cxn>
                          <a:cxn ang="T116">
                            <a:pos x="T56" y="T57"/>
                          </a:cxn>
                          <a:cxn ang="T117">
                            <a:pos x="T58" y="T59"/>
                          </a:cxn>
                          <a:cxn ang="T118">
                            <a:pos x="T60" y="T61"/>
                          </a:cxn>
                          <a:cxn ang="T119">
                            <a:pos x="T62" y="T63"/>
                          </a:cxn>
                          <a:cxn ang="T120">
                            <a:pos x="T64" y="T65"/>
                          </a:cxn>
                          <a:cxn ang="T121">
                            <a:pos x="T66" y="T67"/>
                          </a:cxn>
                          <a:cxn ang="T122">
                            <a:pos x="T68" y="T69"/>
                          </a:cxn>
                          <a:cxn ang="T123">
                            <a:pos x="T70" y="T71"/>
                          </a:cxn>
                          <a:cxn ang="T124">
                            <a:pos x="T72" y="T73"/>
                          </a:cxn>
                          <a:cxn ang="T125">
                            <a:pos x="T74" y="T75"/>
                          </a:cxn>
                          <a:cxn ang="T126">
                            <a:pos x="T76" y="T77"/>
                          </a:cxn>
                          <a:cxn ang="T127">
                            <a:pos x="T78" y="T79"/>
                          </a:cxn>
                          <a:cxn ang="T128">
                            <a:pos x="T80" y="T81"/>
                          </a:cxn>
                          <a:cxn ang="T129">
                            <a:pos x="T82" y="T83"/>
                          </a:cxn>
                          <a:cxn ang="T130">
                            <a:pos x="T84" y="T85"/>
                          </a:cxn>
                          <a:cxn ang="T131">
                            <a:pos x="T86" y="T87"/>
                          </a:cxn>
                        </a:cxnLst>
                        <a:rect l="T132" t="T133" r="T134" b="T135"/>
                        <a:pathLst>
                          <a:path w="165" h="450">
                            <a:moveTo>
                              <a:pt x="81" y="49"/>
                            </a:moveTo>
                            <a:lnTo>
                              <a:pt x="97" y="25"/>
                            </a:lnTo>
                            <a:lnTo>
                              <a:pt x="123" y="3"/>
                            </a:lnTo>
                            <a:lnTo>
                              <a:pt x="147" y="0"/>
                            </a:lnTo>
                            <a:lnTo>
                              <a:pt x="160" y="15"/>
                            </a:lnTo>
                            <a:lnTo>
                              <a:pt x="165" y="37"/>
                            </a:lnTo>
                            <a:lnTo>
                              <a:pt x="157" y="60"/>
                            </a:lnTo>
                            <a:lnTo>
                              <a:pt x="141" y="75"/>
                            </a:lnTo>
                            <a:lnTo>
                              <a:pt x="112" y="97"/>
                            </a:lnTo>
                            <a:lnTo>
                              <a:pt x="93" y="120"/>
                            </a:lnTo>
                            <a:lnTo>
                              <a:pt x="82" y="144"/>
                            </a:lnTo>
                            <a:lnTo>
                              <a:pt x="78" y="168"/>
                            </a:lnTo>
                            <a:lnTo>
                              <a:pt x="76" y="195"/>
                            </a:lnTo>
                            <a:lnTo>
                              <a:pt x="82" y="223"/>
                            </a:lnTo>
                            <a:lnTo>
                              <a:pt x="82" y="228"/>
                            </a:lnTo>
                            <a:lnTo>
                              <a:pt x="90" y="261"/>
                            </a:lnTo>
                            <a:lnTo>
                              <a:pt x="97" y="294"/>
                            </a:lnTo>
                            <a:lnTo>
                              <a:pt x="108" y="327"/>
                            </a:lnTo>
                            <a:lnTo>
                              <a:pt x="118" y="351"/>
                            </a:lnTo>
                            <a:lnTo>
                              <a:pt x="121" y="369"/>
                            </a:lnTo>
                            <a:lnTo>
                              <a:pt x="114" y="376"/>
                            </a:lnTo>
                            <a:lnTo>
                              <a:pt x="96" y="385"/>
                            </a:lnTo>
                            <a:lnTo>
                              <a:pt x="78" y="405"/>
                            </a:lnTo>
                            <a:lnTo>
                              <a:pt x="67" y="433"/>
                            </a:lnTo>
                            <a:lnTo>
                              <a:pt x="63" y="447"/>
                            </a:lnTo>
                            <a:lnTo>
                              <a:pt x="58" y="450"/>
                            </a:lnTo>
                            <a:lnTo>
                              <a:pt x="48" y="450"/>
                            </a:lnTo>
                            <a:lnTo>
                              <a:pt x="13" y="438"/>
                            </a:lnTo>
                            <a:lnTo>
                              <a:pt x="0" y="424"/>
                            </a:lnTo>
                            <a:lnTo>
                              <a:pt x="3" y="411"/>
                            </a:lnTo>
                            <a:lnTo>
                              <a:pt x="13" y="396"/>
                            </a:lnTo>
                            <a:lnTo>
                              <a:pt x="31" y="381"/>
                            </a:lnTo>
                            <a:lnTo>
                              <a:pt x="61" y="364"/>
                            </a:lnTo>
                            <a:lnTo>
                              <a:pt x="72" y="349"/>
                            </a:lnTo>
                            <a:lnTo>
                              <a:pt x="73" y="325"/>
                            </a:lnTo>
                            <a:lnTo>
                              <a:pt x="69" y="286"/>
                            </a:lnTo>
                            <a:lnTo>
                              <a:pt x="55" y="241"/>
                            </a:lnTo>
                            <a:lnTo>
                              <a:pt x="48" y="195"/>
                            </a:lnTo>
                            <a:lnTo>
                              <a:pt x="42" y="154"/>
                            </a:lnTo>
                            <a:lnTo>
                              <a:pt x="43" y="127"/>
                            </a:lnTo>
                            <a:lnTo>
                              <a:pt x="49" y="100"/>
                            </a:lnTo>
                            <a:lnTo>
                              <a:pt x="58" y="78"/>
                            </a:lnTo>
                            <a:lnTo>
                              <a:pt x="72" y="57"/>
                            </a:lnTo>
                            <a:lnTo>
                              <a:pt x="81" y="4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84" name="Freeform 54">
                        <a:extLst>
                          <a:ext uri="{FF2B5EF4-FFF2-40B4-BE49-F238E27FC236}">
                            <a16:creationId xmlns:a16="http://schemas.microsoft.com/office/drawing/2014/main" id="{E2BC76F9-5AF4-42B7-AD9C-8B135D6E879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93" y="1767"/>
                        <a:ext cx="488" cy="476"/>
                      </a:xfrm>
                      <a:custGeom>
                        <a:avLst/>
                        <a:gdLst>
                          <a:gd name="T0" fmla="*/ 480 w 488"/>
                          <a:gd name="T1" fmla="*/ 0 h 476"/>
                          <a:gd name="T2" fmla="*/ 432 w 488"/>
                          <a:gd name="T3" fmla="*/ 19 h 476"/>
                          <a:gd name="T4" fmla="*/ 402 w 488"/>
                          <a:gd name="T5" fmla="*/ 45 h 476"/>
                          <a:gd name="T6" fmla="*/ 381 w 488"/>
                          <a:gd name="T7" fmla="*/ 81 h 476"/>
                          <a:gd name="T8" fmla="*/ 363 w 488"/>
                          <a:gd name="T9" fmla="*/ 118 h 476"/>
                          <a:gd name="T10" fmla="*/ 352 w 488"/>
                          <a:gd name="T11" fmla="*/ 160 h 476"/>
                          <a:gd name="T12" fmla="*/ 346 w 488"/>
                          <a:gd name="T13" fmla="*/ 202 h 476"/>
                          <a:gd name="T14" fmla="*/ 337 w 488"/>
                          <a:gd name="T15" fmla="*/ 241 h 476"/>
                          <a:gd name="T16" fmla="*/ 327 w 488"/>
                          <a:gd name="T17" fmla="*/ 265 h 476"/>
                          <a:gd name="T18" fmla="*/ 313 w 488"/>
                          <a:gd name="T19" fmla="*/ 283 h 476"/>
                          <a:gd name="T20" fmla="*/ 294 w 488"/>
                          <a:gd name="T21" fmla="*/ 300 h 476"/>
                          <a:gd name="T22" fmla="*/ 289 w 488"/>
                          <a:gd name="T23" fmla="*/ 301 h 476"/>
                          <a:gd name="T24" fmla="*/ 264 w 488"/>
                          <a:gd name="T25" fmla="*/ 316 h 476"/>
                          <a:gd name="T26" fmla="*/ 223 w 488"/>
                          <a:gd name="T27" fmla="*/ 334 h 476"/>
                          <a:gd name="T28" fmla="*/ 184 w 488"/>
                          <a:gd name="T29" fmla="*/ 354 h 476"/>
                          <a:gd name="T30" fmla="*/ 148 w 488"/>
                          <a:gd name="T31" fmla="*/ 367 h 476"/>
                          <a:gd name="T32" fmla="*/ 127 w 488"/>
                          <a:gd name="T33" fmla="*/ 333 h 476"/>
                          <a:gd name="T34" fmla="*/ 127 w 488"/>
                          <a:gd name="T35" fmla="*/ 337 h 476"/>
                          <a:gd name="T36" fmla="*/ 111 w 488"/>
                          <a:gd name="T37" fmla="*/ 373 h 476"/>
                          <a:gd name="T38" fmla="*/ 88 w 488"/>
                          <a:gd name="T39" fmla="*/ 405 h 476"/>
                          <a:gd name="T40" fmla="*/ 51 w 488"/>
                          <a:gd name="T41" fmla="*/ 435 h 476"/>
                          <a:gd name="T42" fmla="*/ 12 w 488"/>
                          <a:gd name="T43" fmla="*/ 460 h 476"/>
                          <a:gd name="T44" fmla="*/ 0 w 488"/>
                          <a:gd name="T45" fmla="*/ 469 h 476"/>
                          <a:gd name="T46" fmla="*/ 10 w 488"/>
                          <a:gd name="T47" fmla="*/ 474 h 476"/>
                          <a:gd name="T48" fmla="*/ 6 w 488"/>
                          <a:gd name="T49" fmla="*/ 476 h 476"/>
                          <a:gd name="T50" fmla="*/ 64 w 488"/>
                          <a:gd name="T51" fmla="*/ 459 h 476"/>
                          <a:gd name="T52" fmla="*/ 118 w 488"/>
                          <a:gd name="T53" fmla="*/ 448 h 476"/>
                          <a:gd name="T54" fmla="*/ 175 w 488"/>
                          <a:gd name="T55" fmla="*/ 438 h 476"/>
                          <a:gd name="T56" fmla="*/ 204 w 488"/>
                          <a:gd name="T57" fmla="*/ 436 h 476"/>
                          <a:gd name="T58" fmla="*/ 168 w 488"/>
                          <a:gd name="T59" fmla="*/ 393 h 476"/>
                          <a:gd name="T60" fmla="*/ 163 w 488"/>
                          <a:gd name="T61" fmla="*/ 396 h 476"/>
                          <a:gd name="T62" fmla="*/ 217 w 488"/>
                          <a:gd name="T63" fmla="*/ 366 h 476"/>
                          <a:gd name="T64" fmla="*/ 262 w 488"/>
                          <a:gd name="T65" fmla="*/ 342 h 476"/>
                          <a:gd name="T66" fmla="*/ 298 w 488"/>
                          <a:gd name="T67" fmla="*/ 324 h 476"/>
                          <a:gd name="T68" fmla="*/ 328 w 488"/>
                          <a:gd name="T69" fmla="*/ 301 h 476"/>
                          <a:gd name="T70" fmla="*/ 346 w 488"/>
                          <a:gd name="T71" fmla="*/ 279 h 476"/>
                          <a:gd name="T72" fmla="*/ 358 w 488"/>
                          <a:gd name="T73" fmla="*/ 249 h 476"/>
                          <a:gd name="T74" fmla="*/ 367 w 488"/>
                          <a:gd name="T75" fmla="*/ 208 h 476"/>
                          <a:gd name="T76" fmla="*/ 375 w 488"/>
                          <a:gd name="T77" fmla="*/ 171 h 476"/>
                          <a:gd name="T78" fmla="*/ 384 w 488"/>
                          <a:gd name="T79" fmla="*/ 135 h 476"/>
                          <a:gd name="T80" fmla="*/ 394 w 488"/>
                          <a:gd name="T81" fmla="*/ 99 h 476"/>
                          <a:gd name="T82" fmla="*/ 412 w 488"/>
                          <a:gd name="T83" fmla="*/ 69 h 476"/>
                          <a:gd name="T84" fmla="*/ 433 w 488"/>
                          <a:gd name="T85" fmla="*/ 48 h 476"/>
                          <a:gd name="T86" fmla="*/ 465 w 488"/>
                          <a:gd name="T87" fmla="*/ 33 h 476"/>
                          <a:gd name="T88" fmla="*/ 488 w 488"/>
                          <a:gd name="T89" fmla="*/ 22 h 476"/>
                          <a:gd name="T90" fmla="*/ 480 w 488"/>
                          <a:gd name="T91" fmla="*/ 0 h 47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w 488"/>
                          <a:gd name="T139" fmla="*/ 0 h 476"/>
                          <a:gd name="T140" fmla="*/ 488 w 488"/>
                          <a:gd name="T141" fmla="*/ 476 h 476"/>
                        </a:gdLst>
                        <a:ahLst/>
                        <a:cxnLst>
                          <a:cxn ang="T92">
                            <a:pos x="T0" y="T1"/>
                          </a:cxn>
                          <a:cxn ang="T93">
                            <a:pos x="T2" y="T3"/>
                          </a:cxn>
                          <a:cxn ang="T94">
                            <a:pos x="T4" y="T5"/>
                          </a:cxn>
                          <a:cxn ang="T95">
                            <a:pos x="T6" y="T7"/>
                          </a:cxn>
                          <a:cxn ang="T96">
                            <a:pos x="T8" y="T9"/>
                          </a:cxn>
                          <a:cxn ang="T97">
                            <a:pos x="T10" y="T11"/>
                          </a:cxn>
                          <a:cxn ang="T98">
                            <a:pos x="T12" y="T13"/>
                          </a:cxn>
                          <a:cxn ang="T99">
                            <a:pos x="T14" y="T15"/>
                          </a:cxn>
                          <a:cxn ang="T100">
                            <a:pos x="T16" y="T17"/>
                          </a:cxn>
                          <a:cxn ang="T101">
                            <a:pos x="T18" y="T19"/>
                          </a:cxn>
                          <a:cxn ang="T102">
                            <a:pos x="T20" y="T21"/>
                          </a:cxn>
                          <a:cxn ang="T103">
                            <a:pos x="T22" y="T23"/>
                          </a:cxn>
                          <a:cxn ang="T104">
                            <a:pos x="T24" y="T25"/>
                          </a:cxn>
                          <a:cxn ang="T105">
                            <a:pos x="T26" y="T27"/>
                          </a:cxn>
                          <a:cxn ang="T106">
                            <a:pos x="T28" y="T29"/>
                          </a:cxn>
                          <a:cxn ang="T107">
                            <a:pos x="T30" y="T31"/>
                          </a:cxn>
                          <a:cxn ang="T108">
                            <a:pos x="T32" y="T33"/>
                          </a:cxn>
                          <a:cxn ang="T109">
                            <a:pos x="T34" y="T35"/>
                          </a:cxn>
                          <a:cxn ang="T110">
                            <a:pos x="T36" y="T37"/>
                          </a:cxn>
                          <a:cxn ang="T111">
                            <a:pos x="T38" y="T39"/>
                          </a:cxn>
                          <a:cxn ang="T112">
                            <a:pos x="T40" y="T41"/>
                          </a:cxn>
                          <a:cxn ang="T113">
                            <a:pos x="T42" y="T43"/>
                          </a:cxn>
                          <a:cxn ang="T114">
                            <a:pos x="T44" y="T45"/>
                          </a:cxn>
                          <a:cxn ang="T115">
                            <a:pos x="T46" y="T47"/>
                          </a:cxn>
                          <a:cxn ang="T116">
                            <a:pos x="T48" y="T49"/>
                          </a:cxn>
                          <a:cxn ang="T117">
                            <a:pos x="T50" y="T51"/>
                          </a:cxn>
                          <a:cxn ang="T118">
                            <a:pos x="T52" y="T53"/>
                          </a:cxn>
                          <a:cxn ang="T119">
                            <a:pos x="T54" y="T55"/>
                          </a:cxn>
                          <a:cxn ang="T120">
                            <a:pos x="T56" y="T57"/>
                          </a:cxn>
                          <a:cxn ang="T121">
                            <a:pos x="T58" y="T59"/>
                          </a:cxn>
                          <a:cxn ang="T122">
                            <a:pos x="T60" y="T61"/>
                          </a:cxn>
                          <a:cxn ang="T123">
                            <a:pos x="T62" y="T63"/>
                          </a:cxn>
                          <a:cxn ang="T124">
                            <a:pos x="T64" y="T65"/>
                          </a:cxn>
                          <a:cxn ang="T125">
                            <a:pos x="T66" y="T67"/>
                          </a:cxn>
                          <a:cxn ang="T126">
                            <a:pos x="T68" y="T69"/>
                          </a:cxn>
                          <a:cxn ang="T127">
                            <a:pos x="T70" y="T71"/>
                          </a:cxn>
                          <a:cxn ang="T128">
                            <a:pos x="T72" y="T73"/>
                          </a:cxn>
                          <a:cxn ang="T129">
                            <a:pos x="T74" y="T75"/>
                          </a:cxn>
                          <a:cxn ang="T130">
                            <a:pos x="T76" y="T77"/>
                          </a:cxn>
                          <a:cxn ang="T131">
                            <a:pos x="T78" y="T79"/>
                          </a:cxn>
                          <a:cxn ang="T132">
                            <a:pos x="T80" y="T81"/>
                          </a:cxn>
                          <a:cxn ang="T133">
                            <a:pos x="T82" y="T83"/>
                          </a:cxn>
                          <a:cxn ang="T134">
                            <a:pos x="T84" y="T85"/>
                          </a:cxn>
                          <a:cxn ang="T135">
                            <a:pos x="T86" y="T87"/>
                          </a:cxn>
                          <a:cxn ang="T136">
                            <a:pos x="T88" y="T89"/>
                          </a:cxn>
                          <a:cxn ang="T137">
                            <a:pos x="T90" y="T91"/>
                          </a:cxn>
                        </a:cxnLst>
                        <a:rect l="T138" t="T139" r="T140" b="T141"/>
                        <a:pathLst>
                          <a:path w="488" h="476">
                            <a:moveTo>
                              <a:pt x="480" y="0"/>
                            </a:moveTo>
                            <a:lnTo>
                              <a:pt x="432" y="19"/>
                            </a:lnTo>
                            <a:lnTo>
                              <a:pt x="402" y="45"/>
                            </a:lnTo>
                            <a:lnTo>
                              <a:pt x="381" y="81"/>
                            </a:lnTo>
                            <a:lnTo>
                              <a:pt x="363" y="118"/>
                            </a:lnTo>
                            <a:lnTo>
                              <a:pt x="352" y="160"/>
                            </a:lnTo>
                            <a:lnTo>
                              <a:pt x="346" y="202"/>
                            </a:lnTo>
                            <a:lnTo>
                              <a:pt x="337" y="241"/>
                            </a:lnTo>
                            <a:lnTo>
                              <a:pt x="327" y="265"/>
                            </a:lnTo>
                            <a:lnTo>
                              <a:pt x="313" y="283"/>
                            </a:lnTo>
                            <a:lnTo>
                              <a:pt x="294" y="300"/>
                            </a:lnTo>
                            <a:lnTo>
                              <a:pt x="289" y="301"/>
                            </a:lnTo>
                            <a:lnTo>
                              <a:pt x="264" y="316"/>
                            </a:lnTo>
                            <a:lnTo>
                              <a:pt x="223" y="334"/>
                            </a:lnTo>
                            <a:lnTo>
                              <a:pt x="184" y="354"/>
                            </a:lnTo>
                            <a:lnTo>
                              <a:pt x="148" y="367"/>
                            </a:lnTo>
                            <a:lnTo>
                              <a:pt x="127" y="333"/>
                            </a:lnTo>
                            <a:lnTo>
                              <a:pt x="127" y="337"/>
                            </a:lnTo>
                            <a:lnTo>
                              <a:pt x="111" y="373"/>
                            </a:lnTo>
                            <a:lnTo>
                              <a:pt x="88" y="405"/>
                            </a:lnTo>
                            <a:lnTo>
                              <a:pt x="51" y="435"/>
                            </a:lnTo>
                            <a:lnTo>
                              <a:pt x="12" y="460"/>
                            </a:lnTo>
                            <a:lnTo>
                              <a:pt x="0" y="469"/>
                            </a:lnTo>
                            <a:lnTo>
                              <a:pt x="10" y="474"/>
                            </a:lnTo>
                            <a:lnTo>
                              <a:pt x="6" y="476"/>
                            </a:lnTo>
                            <a:lnTo>
                              <a:pt x="64" y="459"/>
                            </a:lnTo>
                            <a:lnTo>
                              <a:pt x="118" y="448"/>
                            </a:lnTo>
                            <a:lnTo>
                              <a:pt x="175" y="438"/>
                            </a:lnTo>
                            <a:lnTo>
                              <a:pt x="204" y="436"/>
                            </a:lnTo>
                            <a:lnTo>
                              <a:pt x="168" y="393"/>
                            </a:lnTo>
                            <a:lnTo>
                              <a:pt x="163" y="396"/>
                            </a:lnTo>
                            <a:lnTo>
                              <a:pt x="217" y="366"/>
                            </a:lnTo>
                            <a:lnTo>
                              <a:pt x="262" y="342"/>
                            </a:lnTo>
                            <a:lnTo>
                              <a:pt x="298" y="324"/>
                            </a:lnTo>
                            <a:lnTo>
                              <a:pt x="328" y="301"/>
                            </a:lnTo>
                            <a:lnTo>
                              <a:pt x="346" y="279"/>
                            </a:lnTo>
                            <a:lnTo>
                              <a:pt x="358" y="249"/>
                            </a:lnTo>
                            <a:lnTo>
                              <a:pt x="367" y="208"/>
                            </a:lnTo>
                            <a:lnTo>
                              <a:pt x="375" y="171"/>
                            </a:lnTo>
                            <a:lnTo>
                              <a:pt x="384" y="135"/>
                            </a:lnTo>
                            <a:lnTo>
                              <a:pt x="394" y="99"/>
                            </a:lnTo>
                            <a:lnTo>
                              <a:pt x="412" y="69"/>
                            </a:lnTo>
                            <a:lnTo>
                              <a:pt x="433" y="48"/>
                            </a:lnTo>
                            <a:lnTo>
                              <a:pt x="465" y="33"/>
                            </a:lnTo>
                            <a:lnTo>
                              <a:pt x="488" y="22"/>
                            </a:lnTo>
                            <a:lnTo>
                              <a:pt x="480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grpSp>
                    <p:nvGrpSpPr>
                      <p:cNvPr id="685" name="Group 55">
                        <a:extLst>
                          <a:ext uri="{FF2B5EF4-FFF2-40B4-BE49-F238E27FC236}">
                            <a16:creationId xmlns:a16="http://schemas.microsoft.com/office/drawing/2014/main" id="{3D77312E-A6F2-4A0C-91B7-B9B0983021C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20" y="768"/>
                        <a:ext cx="230" cy="1456"/>
                        <a:chOff x="2720" y="768"/>
                        <a:chExt cx="230" cy="1456"/>
                      </a:xfrm>
                    </p:grpSpPr>
                    <p:sp>
                      <p:nvSpPr>
                        <p:cNvPr id="686" name="Freeform 56">
                          <a:extLst>
                            <a:ext uri="{FF2B5EF4-FFF2-40B4-BE49-F238E27FC236}">
                              <a16:creationId xmlns:a16="http://schemas.microsoft.com/office/drawing/2014/main" id="{4E68E9FE-4A7D-467E-AD81-C452DAA3C8F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20" y="795"/>
                          <a:ext cx="230" cy="293"/>
                        </a:xfrm>
                        <a:custGeom>
                          <a:avLst/>
                          <a:gdLst>
                            <a:gd name="T0" fmla="*/ 147 w 230"/>
                            <a:gd name="T1" fmla="*/ 264 h 293"/>
                            <a:gd name="T2" fmla="*/ 170 w 230"/>
                            <a:gd name="T3" fmla="*/ 252 h 293"/>
                            <a:gd name="T4" fmla="*/ 182 w 230"/>
                            <a:gd name="T5" fmla="*/ 234 h 293"/>
                            <a:gd name="T6" fmla="*/ 192 w 230"/>
                            <a:gd name="T7" fmla="*/ 204 h 293"/>
                            <a:gd name="T8" fmla="*/ 198 w 230"/>
                            <a:gd name="T9" fmla="*/ 165 h 293"/>
                            <a:gd name="T10" fmla="*/ 195 w 230"/>
                            <a:gd name="T11" fmla="*/ 111 h 293"/>
                            <a:gd name="T12" fmla="*/ 192 w 230"/>
                            <a:gd name="T13" fmla="*/ 81 h 293"/>
                            <a:gd name="T14" fmla="*/ 167 w 230"/>
                            <a:gd name="T15" fmla="*/ 84 h 293"/>
                            <a:gd name="T16" fmla="*/ 177 w 230"/>
                            <a:gd name="T17" fmla="*/ 2 h 293"/>
                            <a:gd name="T18" fmla="*/ 230 w 230"/>
                            <a:gd name="T19" fmla="*/ 69 h 293"/>
                            <a:gd name="T20" fmla="*/ 212 w 230"/>
                            <a:gd name="T21" fmla="*/ 77 h 293"/>
                            <a:gd name="T22" fmla="*/ 219 w 230"/>
                            <a:gd name="T23" fmla="*/ 125 h 293"/>
                            <a:gd name="T24" fmla="*/ 219 w 230"/>
                            <a:gd name="T25" fmla="*/ 129 h 293"/>
                            <a:gd name="T26" fmla="*/ 219 w 230"/>
                            <a:gd name="T27" fmla="*/ 179 h 293"/>
                            <a:gd name="T28" fmla="*/ 218 w 230"/>
                            <a:gd name="T29" fmla="*/ 183 h 293"/>
                            <a:gd name="T30" fmla="*/ 210 w 230"/>
                            <a:gd name="T31" fmla="*/ 222 h 293"/>
                            <a:gd name="T32" fmla="*/ 197 w 230"/>
                            <a:gd name="T33" fmla="*/ 258 h 293"/>
                            <a:gd name="T34" fmla="*/ 174 w 230"/>
                            <a:gd name="T35" fmla="*/ 279 h 293"/>
                            <a:gd name="T36" fmla="*/ 143 w 230"/>
                            <a:gd name="T37" fmla="*/ 288 h 293"/>
                            <a:gd name="T38" fmla="*/ 113 w 230"/>
                            <a:gd name="T39" fmla="*/ 293 h 293"/>
                            <a:gd name="T40" fmla="*/ 84 w 230"/>
                            <a:gd name="T41" fmla="*/ 290 h 293"/>
                            <a:gd name="T42" fmla="*/ 57 w 230"/>
                            <a:gd name="T43" fmla="*/ 279 h 293"/>
                            <a:gd name="T44" fmla="*/ 33 w 230"/>
                            <a:gd name="T45" fmla="*/ 257 h 293"/>
                            <a:gd name="T46" fmla="*/ 17 w 230"/>
                            <a:gd name="T47" fmla="*/ 227 h 293"/>
                            <a:gd name="T48" fmla="*/ 8 w 230"/>
                            <a:gd name="T49" fmla="*/ 192 h 293"/>
                            <a:gd name="T50" fmla="*/ 5 w 230"/>
                            <a:gd name="T51" fmla="*/ 153 h 293"/>
                            <a:gd name="T52" fmla="*/ 8 w 230"/>
                            <a:gd name="T53" fmla="*/ 116 h 293"/>
                            <a:gd name="T54" fmla="*/ 21 w 230"/>
                            <a:gd name="T55" fmla="*/ 89 h 293"/>
                            <a:gd name="T56" fmla="*/ 0 w 230"/>
                            <a:gd name="T57" fmla="*/ 72 h 293"/>
                            <a:gd name="T58" fmla="*/ 50 w 230"/>
                            <a:gd name="T59" fmla="*/ 0 h 293"/>
                            <a:gd name="T60" fmla="*/ 60 w 230"/>
                            <a:gd name="T61" fmla="*/ 92 h 293"/>
                            <a:gd name="T62" fmla="*/ 36 w 230"/>
                            <a:gd name="T63" fmla="*/ 90 h 293"/>
                            <a:gd name="T64" fmla="*/ 26 w 230"/>
                            <a:gd name="T65" fmla="*/ 128 h 293"/>
                            <a:gd name="T66" fmla="*/ 26 w 230"/>
                            <a:gd name="T67" fmla="*/ 162 h 293"/>
                            <a:gd name="T68" fmla="*/ 29 w 230"/>
                            <a:gd name="T69" fmla="*/ 192 h 293"/>
                            <a:gd name="T70" fmla="*/ 38 w 230"/>
                            <a:gd name="T71" fmla="*/ 221 h 293"/>
                            <a:gd name="T72" fmla="*/ 54 w 230"/>
                            <a:gd name="T73" fmla="*/ 242 h 293"/>
                            <a:gd name="T74" fmla="*/ 74 w 230"/>
                            <a:gd name="T75" fmla="*/ 258 h 293"/>
                            <a:gd name="T76" fmla="*/ 99 w 230"/>
                            <a:gd name="T77" fmla="*/ 267 h 293"/>
                            <a:gd name="T78" fmla="*/ 125 w 230"/>
                            <a:gd name="T79" fmla="*/ 267 h 293"/>
                            <a:gd name="T80" fmla="*/ 147 w 230"/>
                            <a:gd name="T81" fmla="*/ 264 h 293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w 230"/>
                            <a:gd name="T124" fmla="*/ 0 h 293"/>
                            <a:gd name="T125" fmla="*/ 230 w 230"/>
                            <a:gd name="T126" fmla="*/ 293 h 293"/>
                          </a:gdLst>
                          <a:ahLst/>
                          <a:cxnLst>
                            <a:cxn ang="T82">
                              <a:pos x="T0" y="T1"/>
                            </a:cxn>
                            <a:cxn ang="T83">
                              <a:pos x="T2" y="T3"/>
                            </a:cxn>
                            <a:cxn ang="T84">
                              <a:pos x="T4" y="T5"/>
                            </a:cxn>
                            <a:cxn ang="T85">
                              <a:pos x="T6" y="T7"/>
                            </a:cxn>
                            <a:cxn ang="T86">
                              <a:pos x="T8" y="T9"/>
                            </a:cxn>
                            <a:cxn ang="T87">
                              <a:pos x="T10" y="T11"/>
                            </a:cxn>
                            <a:cxn ang="T88">
                              <a:pos x="T12" y="T13"/>
                            </a:cxn>
                            <a:cxn ang="T89">
                              <a:pos x="T14" y="T15"/>
                            </a:cxn>
                            <a:cxn ang="T90">
                              <a:pos x="T16" y="T17"/>
                            </a:cxn>
                            <a:cxn ang="T91">
                              <a:pos x="T18" y="T19"/>
                            </a:cxn>
                            <a:cxn ang="T92">
                              <a:pos x="T20" y="T21"/>
                            </a:cxn>
                            <a:cxn ang="T93">
                              <a:pos x="T22" y="T23"/>
                            </a:cxn>
                            <a:cxn ang="T94">
                              <a:pos x="T24" y="T25"/>
                            </a:cxn>
                            <a:cxn ang="T95">
                              <a:pos x="T26" y="T27"/>
                            </a:cxn>
                            <a:cxn ang="T96">
                              <a:pos x="T28" y="T29"/>
                            </a:cxn>
                            <a:cxn ang="T97">
                              <a:pos x="T30" y="T31"/>
                            </a:cxn>
                            <a:cxn ang="T98">
                              <a:pos x="T32" y="T33"/>
                            </a:cxn>
                            <a:cxn ang="T99">
                              <a:pos x="T34" y="T35"/>
                            </a:cxn>
                            <a:cxn ang="T100">
                              <a:pos x="T36" y="T37"/>
                            </a:cxn>
                            <a:cxn ang="T101">
                              <a:pos x="T38" y="T39"/>
                            </a:cxn>
                            <a:cxn ang="T102">
                              <a:pos x="T40" y="T41"/>
                            </a:cxn>
                            <a:cxn ang="T103">
                              <a:pos x="T42" y="T43"/>
                            </a:cxn>
                            <a:cxn ang="T104">
                              <a:pos x="T44" y="T45"/>
                            </a:cxn>
                            <a:cxn ang="T105">
                              <a:pos x="T46" y="T47"/>
                            </a:cxn>
                            <a:cxn ang="T106">
                              <a:pos x="T48" y="T49"/>
                            </a:cxn>
                            <a:cxn ang="T107">
                              <a:pos x="T50" y="T51"/>
                            </a:cxn>
                            <a:cxn ang="T108">
                              <a:pos x="T52" y="T53"/>
                            </a:cxn>
                            <a:cxn ang="T109">
                              <a:pos x="T54" y="T55"/>
                            </a:cxn>
                            <a:cxn ang="T110">
                              <a:pos x="T56" y="T57"/>
                            </a:cxn>
                            <a:cxn ang="T111">
                              <a:pos x="T58" y="T59"/>
                            </a:cxn>
                            <a:cxn ang="T112">
                              <a:pos x="T60" y="T61"/>
                            </a:cxn>
                            <a:cxn ang="T113">
                              <a:pos x="T62" y="T63"/>
                            </a:cxn>
                            <a:cxn ang="T114">
                              <a:pos x="T64" y="T65"/>
                            </a:cxn>
                            <a:cxn ang="T115">
                              <a:pos x="T66" y="T67"/>
                            </a:cxn>
                            <a:cxn ang="T116">
                              <a:pos x="T68" y="T69"/>
                            </a:cxn>
                            <a:cxn ang="T117">
                              <a:pos x="T70" y="T71"/>
                            </a:cxn>
                            <a:cxn ang="T118">
                              <a:pos x="T72" y="T73"/>
                            </a:cxn>
                            <a:cxn ang="T119">
                              <a:pos x="T74" y="T75"/>
                            </a:cxn>
                            <a:cxn ang="T120">
                              <a:pos x="T76" y="T77"/>
                            </a:cxn>
                            <a:cxn ang="T121">
                              <a:pos x="T78" y="T79"/>
                            </a:cxn>
                            <a:cxn ang="T122">
                              <a:pos x="T80" y="T81"/>
                            </a:cxn>
                          </a:cxnLst>
                          <a:rect l="T123" t="T124" r="T125" b="T126"/>
                          <a:pathLst>
                            <a:path w="230" h="293">
                              <a:moveTo>
                                <a:pt x="147" y="264"/>
                              </a:moveTo>
                              <a:lnTo>
                                <a:pt x="170" y="252"/>
                              </a:lnTo>
                              <a:lnTo>
                                <a:pt x="182" y="234"/>
                              </a:lnTo>
                              <a:lnTo>
                                <a:pt x="192" y="204"/>
                              </a:lnTo>
                              <a:lnTo>
                                <a:pt x="198" y="165"/>
                              </a:lnTo>
                              <a:lnTo>
                                <a:pt x="195" y="111"/>
                              </a:lnTo>
                              <a:lnTo>
                                <a:pt x="192" y="81"/>
                              </a:lnTo>
                              <a:lnTo>
                                <a:pt x="167" y="84"/>
                              </a:lnTo>
                              <a:lnTo>
                                <a:pt x="177" y="2"/>
                              </a:lnTo>
                              <a:lnTo>
                                <a:pt x="230" y="69"/>
                              </a:lnTo>
                              <a:lnTo>
                                <a:pt x="212" y="77"/>
                              </a:lnTo>
                              <a:lnTo>
                                <a:pt x="219" y="125"/>
                              </a:lnTo>
                              <a:lnTo>
                                <a:pt x="219" y="129"/>
                              </a:lnTo>
                              <a:lnTo>
                                <a:pt x="219" y="179"/>
                              </a:lnTo>
                              <a:lnTo>
                                <a:pt x="218" y="183"/>
                              </a:lnTo>
                              <a:lnTo>
                                <a:pt x="210" y="222"/>
                              </a:lnTo>
                              <a:lnTo>
                                <a:pt x="197" y="258"/>
                              </a:lnTo>
                              <a:lnTo>
                                <a:pt x="174" y="279"/>
                              </a:lnTo>
                              <a:lnTo>
                                <a:pt x="143" y="288"/>
                              </a:lnTo>
                              <a:lnTo>
                                <a:pt x="113" y="293"/>
                              </a:lnTo>
                              <a:lnTo>
                                <a:pt x="84" y="290"/>
                              </a:lnTo>
                              <a:lnTo>
                                <a:pt x="57" y="279"/>
                              </a:lnTo>
                              <a:lnTo>
                                <a:pt x="33" y="257"/>
                              </a:lnTo>
                              <a:lnTo>
                                <a:pt x="17" y="227"/>
                              </a:lnTo>
                              <a:lnTo>
                                <a:pt x="8" y="192"/>
                              </a:lnTo>
                              <a:lnTo>
                                <a:pt x="5" y="153"/>
                              </a:lnTo>
                              <a:lnTo>
                                <a:pt x="8" y="116"/>
                              </a:lnTo>
                              <a:lnTo>
                                <a:pt x="21" y="89"/>
                              </a:lnTo>
                              <a:lnTo>
                                <a:pt x="0" y="72"/>
                              </a:lnTo>
                              <a:lnTo>
                                <a:pt x="50" y="0"/>
                              </a:lnTo>
                              <a:lnTo>
                                <a:pt x="60" y="92"/>
                              </a:lnTo>
                              <a:lnTo>
                                <a:pt x="36" y="90"/>
                              </a:lnTo>
                              <a:lnTo>
                                <a:pt x="26" y="128"/>
                              </a:lnTo>
                              <a:lnTo>
                                <a:pt x="26" y="162"/>
                              </a:lnTo>
                              <a:lnTo>
                                <a:pt x="29" y="192"/>
                              </a:lnTo>
                              <a:lnTo>
                                <a:pt x="38" y="221"/>
                              </a:lnTo>
                              <a:lnTo>
                                <a:pt x="54" y="242"/>
                              </a:lnTo>
                              <a:lnTo>
                                <a:pt x="74" y="258"/>
                              </a:lnTo>
                              <a:lnTo>
                                <a:pt x="99" y="267"/>
                              </a:lnTo>
                              <a:lnTo>
                                <a:pt x="125" y="267"/>
                              </a:lnTo>
                              <a:lnTo>
                                <a:pt x="147" y="26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  <p:sp>
                      <p:nvSpPr>
                        <p:cNvPr id="687" name="Freeform 57">
                          <a:extLst>
                            <a:ext uri="{FF2B5EF4-FFF2-40B4-BE49-F238E27FC236}">
                              <a16:creationId xmlns:a16="http://schemas.microsoft.com/office/drawing/2014/main" id="{058AF00B-8F43-493C-8C03-D0ECDC4AC40E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94" y="768"/>
                          <a:ext cx="96" cy="1456"/>
                        </a:xfrm>
                        <a:custGeom>
                          <a:avLst/>
                          <a:gdLst>
                            <a:gd name="T0" fmla="*/ 27 w 96"/>
                            <a:gd name="T1" fmla="*/ 306 h 1456"/>
                            <a:gd name="T2" fmla="*/ 28 w 96"/>
                            <a:gd name="T3" fmla="*/ 78 h 1456"/>
                            <a:gd name="T4" fmla="*/ 0 w 96"/>
                            <a:gd name="T5" fmla="*/ 80 h 1456"/>
                            <a:gd name="T6" fmla="*/ 40 w 96"/>
                            <a:gd name="T7" fmla="*/ 0 h 1456"/>
                            <a:gd name="T8" fmla="*/ 73 w 96"/>
                            <a:gd name="T9" fmla="*/ 80 h 1456"/>
                            <a:gd name="T10" fmla="*/ 45 w 96"/>
                            <a:gd name="T11" fmla="*/ 75 h 1456"/>
                            <a:gd name="T12" fmla="*/ 46 w 96"/>
                            <a:gd name="T13" fmla="*/ 306 h 1456"/>
                            <a:gd name="T14" fmla="*/ 55 w 96"/>
                            <a:gd name="T15" fmla="*/ 582 h 1456"/>
                            <a:gd name="T16" fmla="*/ 70 w 96"/>
                            <a:gd name="T17" fmla="*/ 815 h 1456"/>
                            <a:gd name="T18" fmla="*/ 81 w 96"/>
                            <a:gd name="T19" fmla="*/ 1129 h 1456"/>
                            <a:gd name="T20" fmla="*/ 79 w 96"/>
                            <a:gd name="T21" fmla="*/ 1134 h 1456"/>
                            <a:gd name="T22" fmla="*/ 94 w 96"/>
                            <a:gd name="T23" fmla="*/ 1398 h 1456"/>
                            <a:gd name="T24" fmla="*/ 96 w 96"/>
                            <a:gd name="T25" fmla="*/ 1446 h 1456"/>
                            <a:gd name="T26" fmla="*/ 88 w 96"/>
                            <a:gd name="T27" fmla="*/ 1455 h 1456"/>
                            <a:gd name="T28" fmla="*/ 76 w 96"/>
                            <a:gd name="T29" fmla="*/ 1456 h 1456"/>
                            <a:gd name="T30" fmla="*/ 67 w 96"/>
                            <a:gd name="T31" fmla="*/ 1447 h 1456"/>
                            <a:gd name="T32" fmla="*/ 64 w 96"/>
                            <a:gd name="T33" fmla="*/ 1438 h 1456"/>
                            <a:gd name="T34" fmla="*/ 51 w 96"/>
                            <a:gd name="T35" fmla="*/ 911 h 1456"/>
                            <a:gd name="T36" fmla="*/ 34 w 96"/>
                            <a:gd name="T37" fmla="*/ 540 h 1456"/>
                            <a:gd name="T38" fmla="*/ 27 w 96"/>
                            <a:gd name="T39" fmla="*/ 306 h 1456"/>
                            <a:gd name="T40" fmla="*/ 0 60000 65536"/>
                            <a:gd name="T41" fmla="*/ 0 60000 65536"/>
                            <a:gd name="T42" fmla="*/ 0 60000 65536"/>
                            <a:gd name="T43" fmla="*/ 0 60000 65536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w 96"/>
                            <a:gd name="T61" fmla="*/ 0 h 1456"/>
                            <a:gd name="T62" fmla="*/ 96 w 96"/>
                            <a:gd name="T63" fmla="*/ 1456 h 1456"/>
                          </a:gdLst>
                          <a:ahLst/>
                          <a:cxnLst>
                            <a:cxn ang="T40">
                              <a:pos x="T0" y="T1"/>
                            </a:cxn>
                            <a:cxn ang="T41">
                              <a:pos x="T2" y="T3"/>
                            </a:cxn>
                            <a:cxn ang="T42">
                              <a:pos x="T4" y="T5"/>
                            </a:cxn>
                            <a:cxn ang="T43">
                              <a:pos x="T6" y="T7"/>
                            </a:cxn>
                            <a:cxn ang="T44">
                              <a:pos x="T8" y="T9"/>
                            </a:cxn>
                            <a:cxn ang="T45">
                              <a:pos x="T10" y="T11"/>
                            </a:cxn>
                            <a:cxn ang="T46">
                              <a:pos x="T12" y="T13"/>
                            </a:cxn>
                            <a:cxn ang="T47">
                              <a:pos x="T14" y="T15"/>
                            </a:cxn>
                            <a:cxn ang="T48">
                              <a:pos x="T16" y="T17"/>
                            </a:cxn>
                            <a:cxn ang="T49">
                              <a:pos x="T18" y="T19"/>
                            </a:cxn>
                            <a:cxn ang="T50">
                              <a:pos x="T20" y="T21"/>
                            </a:cxn>
                            <a:cxn ang="T51">
                              <a:pos x="T22" y="T23"/>
                            </a:cxn>
                            <a:cxn ang="T52">
                              <a:pos x="T24" y="T25"/>
                            </a:cxn>
                            <a:cxn ang="T53">
                              <a:pos x="T26" y="T27"/>
                            </a:cxn>
                            <a:cxn ang="T54">
                              <a:pos x="T28" y="T29"/>
                            </a:cxn>
                            <a:cxn ang="T55">
                              <a:pos x="T30" y="T31"/>
                            </a:cxn>
                            <a:cxn ang="T56">
                              <a:pos x="T32" y="T33"/>
                            </a:cxn>
                            <a:cxn ang="T57">
                              <a:pos x="T34" y="T35"/>
                            </a:cxn>
                            <a:cxn ang="T58">
                              <a:pos x="T36" y="T37"/>
                            </a:cxn>
                            <a:cxn ang="T59">
                              <a:pos x="T38" y="T39"/>
                            </a:cxn>
                          </a:cxnLst>
                          <a:rect l="T60" t="T61" r="T62" b="T63"/>
                          <a:pathLst>
                            <a:path w="96" h="1456">
                              <a:moveTo>
                                <a:pt x="27" y="306"/>
                              </a:moveTo>
                              <a:lnTo>
                                <a:pt x="28" y="78"/>
                              </a:lnTo>
                              <a:lnTo>
                                <a:pt x="0" y="80"/>
                              </a:lnTo>
                              <a:lnTo>
                                <a:pt x="40" y="0"/>
                              </a:lnTo>
                              <a:lnTo>
                                <a:pt x="73" y="80"/>
                              </a:lnTo>
                              <a:lnTo>
                                <a:pt x="45" y="75"/>
                              </a:lnTo>
                              <a:lnTo>
                                <a:pt x="46" y="306"/>
                              </a:lnTo>
                              <a:lnTo>
                                <a:pt x="55" y="582"/>
                              </a:lnTo>
                              <a:lnTo>
                                <a:pt x="70" y="815"/>
                              </a:lnTo>
                              <a:lnTo>
                                <a:pt x="81" y="1129"/>
                              </a:lnTo>
                              <a:lnTo>
                                <a:pt x="79" y="1134"/>
                              </a:lnTo>
                              <a:lnTo>
                                <a:pt x="94" y="1398"/>
                              </a:lnTo>
                              <a:lnTo>
                                <a:pt x="96" y="1446"/>
                              </a:lnTo>
                              <a:lnTo>
                                <a:pt x="88" y="1455"/>
                              </a:lnTo>
                              <a:lnTo>
                                <a:pt x="76" y="1456"/>
                              </a:lnTo>
                              <a:lnTo>
                                <a:pt x="67" y="1447"/>
                              </a:lnTo>
                              <a:lnTo>
                                <a:pt x="64" y="1438"/>
                              </a:lnTo>
                              <a:lnTo>
                                <a:pt x="51" y="911"/>
                              </a:lnTo>
                              <a:lnTo>
                                <a:pt x="34" y="540"/>
                              </a:lnTo>
                              <a:lnTo>
                                <a:pt x="27" y="30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</p:grpSp>
              <p:grpSp>
                <p:nvGrpSpPr>
                  <p:cNvPr id="502" name="Group 501">
                    <a:extLst>
                      <a:ext uri="{FF2B5EF4-FFF2-40B4-BE49-F238E27FC236}">
                        <a16:creationId xmlns:a16="http://schemas.microsoft.com/office/drawing/2014/main" id="{886517A6-8BB1-4644-B2E3-6B56D3844F17}"/>
                      </a:ext>
                    </a:extLst>
                  </p:cNvPr>
                  <p:cNvGrpSpPr/>
                  <p:nvPr/>
                </p:nvGrpSpPr>
                <p:grpSpPr>
                  <a:xfrm>
                    <a:off x="5645466" y="1803063"/>
                    <a:ext cx="1429952" cy="1468002"/>
                    <a:chOff x="5645466" y="1803063"/>
                    <a:chExt cx="1429952" cy="1468002"/>
                  </a:xfrm>
                </p:grpSpPr>
                <p:grpSp>
                  <p:nvGrpSpPr>
                    <p:cNvPr id="591" name="Group 590">
                      <a:extLst>
                        <a:ext uri="{FF2B5EF4-FFF2-40B4-BE49-F238E27FC236}">
                          <a16:creationId xmlns:a16="http://schemas.microsoft.com/office/drawing/2014/main" id="{D3038BA8-88E9-4B0D-B20B-BDBD2A54BB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952" cy="1264056"/>
                      <a:chOff x="5645466" y="2007009"/>
                      <a:chExt cx="1429952" cy="1264056"/>
                    </a:xfrm>
                  </p:grpSpPr>
                  <p:grpSp>
                    <p:nvGrpSpPr>
                      <p:cNvPr id="593" name="Group 592">
                        <a:extLst>
                          <a:ext uri="{FF2B5EF4-FFF2-40B4-BE49-F238E27FC236}">
                            <a16:creationId xmlns:a16="http://schemas.microsoft.com/office/drawing/2014/main" id="{70E40758-666A-4CA0-8DEF-2A3E79FF54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660" name="Oval 659">
                          <a:extLst>
                            <a:ext uri="{FF2B5EF4-FFF2-40B4-BE49-F238E27FC236}">
                              <a16:creationId xmlns:a16="http://schemas.microsoft.com/office/drawing/2014/main" id="{CDA4B570-3894-4000-BA6C-6771F507B5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661" name="Group 26">
                          <a:extLst>
                            <a:ext uri="{FF2B5EF4-FFF2-40B4-BE49-F238E27FC236}">
                              <a16:creationId xmlns:a16="http://schemas.microsoft.com/office/drawing/2014/main" id="{3B9679E4-7A0B-4FB1-A89D-2414DA6B20C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662" name="Group 27">
                            <a:extLst>
                              <a:ext uri="{FF2B5EF4-FFF2-40B4-BE49-F238E27FC236}">
                                <a16:creationId xmlns:a16="http://schemas.microsoft.com/office/drawing/2014/main" id="{48DF00CB-0A1A-4A6A-979C-C49BA56B8CB8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670" name="Freeform 28">
                              <a:extLst>
                                <a:ext uri="{FF2B5EF4-FFF2-40B4-BE49-F238E27FC236}">
                                  <a16:creationId xmlns:a16="http://schemas.microsoft.com/office/drawing/2014/main" id="{DF6D55DC-3C01-41D6-8538-BDD45BDD484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71" name="Freeform 29">
                              <a:extLst>
                                <a:ext uri="{FF2B5EF4-FFF2-40B4-BE49-F238E27FC236}">
                                  <a16:creationId xmlns:a16="http://schemas.microsoft.com/office/drawing/2014/main" id="{7382218D-19BA-4FA6-82A0-CBF7E861EC5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72" name="Freeform 30">
                              <a:extLst>
                                <a:ext uri="{FF2B5EF4-FFF2-40B4-BE49-F238E27FC236}">
                                  <a16:creationId xmlns:a16="http://schemas.microsoft.com/office/drawing/2014/main" id="{1C898B69-843A-4254-973C-27D629E586A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73" name="Freeform 31">
                              <a:extLst>
                                <a:ext uri="{FF2B5EF4-FFF2-40B4-BE49-F238E27FC236}">
                                  <a16:creationId xmlns:a16="http://schemas.microsoft.com/office/drawing/2014/main" id="{DC87AADE-8B4F-44AF-A155-B1A6C031AEA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74" name="Freeform 32">
                              <a:extLst>
                                <a:ext uri="{FF2B5EF4-FFF2-40B4-BE49-F238E27FC236}">
                                  <a16:creationId xmlns:a16="http://schemas.microsoft.com/office/drawing/2014/main" id="{085388FA-9AD3-4334-922F-61F1ED013B1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75" name="Freeform 33">
                              <a:extLst>
                                <a:ext uri="{FF2B5EF4-FFF2-40B4-BE49-F238E27FC236}">
                                  <a16:creationId xmlns:a16="http://schemas.microsoft.com/office/drawing/2014/main" id="{23B1506F-AC65-436B-9B2E-A78770E56FD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663" name="Freeform 34">
                            <a:extLst>
                              <a:ext uri="{FF2B5EF4-FFF2-40B4-BE49-F238E27FC236}">
                                <a16:creationId xmlns:a16="http://schemas.microsoft.com/office/drawing/2014/main" id="{0211AA57-E235-4462-B8CA-C6168674496E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664" name="Freeform 35">
                            <a:extLst>
                              <a:ext uri="{FF2B5EF4-FFF2-40B4-BE49-F238E27FC236}">
                                <a16:creationId xmlns:a16="http://schemas.microsoft.com/office/drawing/2014/main" id="{ED065E01-AB9B-4AA6-AEEB-7BA0589D6E58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665" name="Oval 36">
                            <a:extLst>
                              <a:ext uri="{FF2B5EF4-FFF2-40B4-BE49-F238E27FC236}">
                                <a16:creationId xmlns:a16="http://schemas.microsoft.com/office/drawing/2014/main" id="{CAD9B801-7218-4F22-8197-26B69BE1D63B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666" name="Oval 37">
                            <a:extLst>
                              <a:ext uri="{FF2B5EF4-FFF2-40B4-BE49-F238E27FC236}">
                                <a16:creationId xmlns:a16="http://schemas.microsoft.com/office/drawing/2014/main" id="{F5452739-A5BA-4813-8815-19C27E27722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667" name="Oval 38">
                            <a:extLst>
                              <a:ext uri="{FF2B5EF4-FFF2-40B4-BE49-F238E27FC236}">
                                <a16:creationId xmlns:a16="http://schemas.microsoft.com/office/drawing/2014/main" id="{E45C05A6-566B-4EB2-9C16-6D39AAA1A3C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668" name="Oval 39">
                            <a:extLst>
                              <a:ext uri="{FF2B5EF4-FFF2-40B4-BE49-F238E27FC236}">
                                <a16:creationId xmlns:a16="http://schemas.microsoft.com/office/drawing/2014/main" id="{F312AF7A-3435-46EE-B6AA-CBF9D3DBB13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669" name="Oval 40">
                            <a:extLst>
                              <a:ext uri="{FF2B5EF4-FFF2-40B4-BE49-F238E27FC236}">
                                <a16:creationId xmlns:a16="http://schemas.microsoft.com/office/drawing/2014/main" id="{AFAF5C33-5574-438E-93E2-2706721D578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594" name="Straight Connector 593">
                        <a:extLst>
                          <a:ext uri="{FF2B5EF4-FFF2-40B4-BE49-F238E27FC236}">
                            <a16:creationId xmlns:a16="http://schemas.microsoft.com/office/drawing/2014/main" id="{667900D1-BC61-4F9D-9FEE-B2EF84A7DB39}"/>
                          </a:ext>
                        </a:extLst>
                      </p:cNvPr>
                      <p:cNvCxnSpPr>
                        <a:stCxn id="660" idx="4"/>
                        <a:endCxn id="659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823BAB03-FEF6-490F-8712-32A022E36E4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640" name="Group 639">
                          <a:extLst>
                            <a:ext uri="{FF2B5EF4-FFF2-40B4-BE49-F238E27FC236}">
                              <a16:creationId xmlns:a16="http://schemas.microsoft.com/office/drawing/2014/main" id="{CC270175-E9C2-424E-9549-36CEF71D55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648" name="Oval 647">
                            <a:extLst>
                              <a:ext uri="{FF2B5EF4-FFF2-40B4-BE49-F238E27FC236}">
                                <a16:creationId xmlns:a16="http://schemas.microsoft.com/office/drawing/2014/main" id="{784DFB26-0C67-47CA-9C6E-172147077C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649" name="Group 47">
                            <a:extLst>
                              <a:ext uri="{FF2B5EF4-FFF2-40B4-BE49-F238E27FC236}">
                                <a16:creationId xmlns:a16="http://schemas.microsoft.com/office/drawing/2014/main" id="{B44EEBC2-58D1-4F1C-ABD8-A41BA7405399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650" name="Freeform 48">
                              <a:extLst>
                                <a:ext uri="{FF2B5EF4-FFF2-40B4-BE49-F238E27FC236}">
                                  <a16:creationId xmlns:a16="http://schemas.microsoft.com/office/drawing/2014/main" id="{0FD67AE0-63FA-4606-AAE9-559B6041DEC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1" name="Freeform 49">
                              <a:extLst>
                                <a:ext uri="{FF2B5EF4-FFF2-40B4-BE49-F238E27FC236}">
                                  <a16:creationId xmlns:a16="http://schemas.microsoft.com/office/drawing/2014/main" id="{26C9CEFA-54AC-4141-B7AA-E2689DC75FA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2" name="Freeform 50">
                              <a:extLst>
                                <a:ext uri="{FF2B5EF4-FFF2-40B4-BE49-F238E27FC236}">
                                  <a16:creationId xmlns:a16="http://schemas.microsoft.com/office/drawing/2014/main" id="{67D05D3F-253D-48A0-94AB-5B0A510F69E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3" name="Freeform 51">
                              <a:extLst>
                                <a:ext uri="{FF2B5EF4-FFF2-40B4-BE49-F238E27FC236}">
                                  <a16:creationId xmlns:a16="http://schemas.microsoft.com/office/drawing/2014/main" id="{E9CF5627-19C5-40F4-8906-ECA3A89D482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4" name="Freeform 52">
                              <a:extLst>
                                <a:ext uri="{FF2B5EF4-FFF2-40B4-BE49-F238E27FC236}">
                                  <a16:creationId xmlns:a16="http://schemas.microsoft.com/office/drawing/2014/main" id="{E9E1726F-1964-4CA9-81CA-A579F20442F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5" name="Freeform 53">
                              <a:extLst>
                                <a:ext uri="{FF2B5EF4-FFF2-40B4-BE49-F238E27FC236}">
                                  <a16:creationId xmlns:a16="http://schemas.microsoft.com/office/drawing/2014/main" id="{5B12A052-0D4B-42B5-8485-394F41D507C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6" name="Freeform 54">
                              <a:extLst>
                                <a:ext uri="{FF2B5EF4-FFF2-40B4-BE49-F238E27FC236}">
                                  <a16:creationId xmlns:a16="http://schemas.microsoft.com/office/drawing/2014/main" id="{0F95D44E-2545-44AC-8774-D28101124E8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657" name="Group 55">
                              <a:extLst>
                                <a:ext uri="{FF2B5EF4-FFF2-40B4-BE49-F238E27FC236}">
                                  <a16:creationId xmlns:a16="http://schemas.microsoft.com/office/drawing/2014/main" id="{A02BE06F-EA39-43BF-A1E3-F17CA8827863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658" name="Freeform 56">
                                <a:extLst>
                                  <a:ext uri="{FF2B5EF4-FFF2-40B4-BE49-F238E27FC236}">
                                    <a16:creationId xmlns:a16="http://schemas.microsoft.com/office/drawing/2014/main" id="{3A810FCE-456F-4771-9C8D-B961CB649A19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659" name="Freeform 57">
                                <a:extLst>
                                  <a:ext uri="{FF2B5EF4-FFF2-40B4-BE49-F238E27FC236}">
                                    <a16:creationId xmlns:a16="http://schemas.microsoft.com/office/drawing/2014/main" id="{BE16E38E-2921-4412-8B1C-7ABE17DA0F23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641" name="Straight Connector 640">
                          <a:extLst>
                            <a:ext uri="{FF2B5EF4-FFF2-40B4-BE49-F238E27FC236}">
                              <a16:creationId xmlns:a16="http://schemas.microsoft.com/office/drawing/2014/main" id="{F4EE23DB-F979-49BA-A61F-83E6ACBA5F4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42" name="Straight Connector 641">
                          <a:extLst>
                            <a:ext uri="{FF2B5EF4-FFF2-40B4-BE49-F238E27FC236}">
                              <a16:creationId xmlns:a16="http://schemas.microsoft.com/office/drawing/2014/main" id="{094E1F90-AA88-40CD-842F-1FA7EEA5F01E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43" name="Straight Connector 642">
                          <a:extLst>
                            <a:ext uri="{FF2B5EF4-FFF2-40B4-BE49-F238E27FC236}">
                              <a16:creationId xmlns:a16="http://schemas.microsoft.com/office/drawing/2014/main" id="{A28F56B7-4060-4819-A0C8-20C336E4C15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644" name="Arc 643">
                          <a:extLst>
                            <a:ext uri="{FF2B5EF4-FFF2-40B4-BE49-F238E27FC236}">
                              <a16:creationId xmlns:a16="http://schemas.microsoft.com/office/drawing/2014/main" id="{623355B9-1F74-44F0-950F-C373539A780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45" name="5-Point Star 904">
                          <a:extLst>
                            <a:ext uri="{FF2B5EF4-FFF2-40B4-BE49-F238E27FC236}">
                              <a16:creationId xmlns:a16="http://schemas.microsoft.com/office/drawing/2014/main" id="{CA52DAAC-3D8F-41B4-AED4-90F414DB3CE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46" name="5-Point Star 905">
                          <a:extLst>
                            <a:ext uri="{FF2B5EF4-FFF2-40B4-BE49-F238E27FC236}">
                              <a16:creationId xmlns:a16="http://schemas.microsoft.com/office/drawing/2014/main" id="{13CEEDCD-365C-4693-BD33-1408055E322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47" name="5-Point Star 906">
                          <a:extLst>
                            <a:ext uri="{FF2B5EF4-FFF2-40B4-BE49-F238E27FC236}">
                              <a16:creationId xmlns:a16="http://schemas.microsoft.com/office/drawing/2014/main" id="{48810F00-35BC-4A4F-9FD9-E8B8D747055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596" name="Straight Connector 595">
                        <a:extLst>
                          <a:ext uri="{FF2B5EF4-FFF2-40B4-BE49-F238E27FC236}">
                            <a16:creationId xmlns:a16="http://schemas.microsoft.com/office/drawing/2014/main" id="{6DF5EB5F-BBFB-4546-85FD-8ED474FB34A6}"/>
                          </a:ext>
                        </a:extLst>
                      </p:cNvPr>
                      <p:cNvCxnSpPr>
                        <a:stCxn id="660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597" name="Straight Connector 596">
                        <a:extLst>
                          <a:ext uri="{FF2B5EF4-FFF2-40B4-BE49-F238E27FC236}">
                            <a16:creationId xmlns:a16="http://schemas.microsoft.com/office/drawing/2014/main" id="{2577188E-B24A-4B3B-B696-D0AAAEF9B68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98" name="Group 597">
                        <a:extLst>
                          <a:ext uri="{FF2B5EF4-FFF2-40B4-BE49-F238E27FC236}">
                            <a16:creationId xmlns:a16="http://schemas.microsoft.com/office/drawing/2014/main" id="{B7219794-1247-4E9E-B1DC-808B23C4849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620" name="Group 619">
                          <a:extLst>
                            <a:ext uri="{FF2B5EF4-FFF2-40B4-BE49-F238E27FC236}">
                              <a16:creationId xmlns:a16="http://schemas.microsoft.com/office/drawing/2014/main" id="{3E48ED68-693D-4B03-9952-F1DBAA6CEA8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628" name="Oval 627">
                            <a:extLst>
                              <a:ext uri="{FF2B5EF4-FFF2-40B4-BE49-F238E27FC236}">
                                <a16:creationId xmlns:a16="http://schemas.microsoft.com/office/drawing/2014/main" id="{81224DEA-B067-49F7-8340-13E25721F4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629" name="Group 47">
                            <a:extLst>
                              <a:ext uri="{FF2B5EF4-FFF2-40B4-BE49-F238E27FC236}">
                                <a16:creationId xmlns:a16="http://schemas.microsoft.com/office/drawing/2014/main" id="{85DA098A-A731-4FC1-BC96-018DE54D5514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630" name="Freeform 48">
                              <a:extLst>
                                <a:ext uri="{FF2B5EF4-FFF2-40B4-BE49-F238E27FC236}">
                                  <a16:creationId xmlns:a16="http://schemas.microsoft.com/office/drawing/2014/main" id="{0F3471D0-7B4A-465D-AE44-FC5D20771A5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1" name="Freeform 49">
                              <a:extLst>
                                <a:ext uri="{FF2B5EF4-FFF2-40B4-BE49-F238E27FC236}">
                                  <a16:creationId xmlns:a16="http://schemas.microsoft.com/office/drawing/2014/main" id="{01B49050-52EE-4222-B8E2-D8DEB865D5F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2" name="Freeform 50">
                              <a:extLst>
                                <a:ext uri="{FF2B5EF4-FFF2-40B4-BE49-F238E27FC236}">
                                  <a16:creationId xmlns:a16="http://schemas.microsoft.com/office/drawing/2014/main" id="{A3317494-61C1-4C5F-836A-1CD6C2B1EBD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3" name="Freeform 51">
                              <a:extLst>
                                <a:ext uri="{FF2B5EF4-FFF2-40B4-BE49-F238E27FC236}">
                                  <a16:creationId xmlns:a16="http://schemas.microsoft.com/office/drawing/2014/main" id="{66FE238E-93DF-4150-833B-1851E446DD8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4" name="Freeform 52">
                              <a:extLst>
                                <a:ext uri="{FF2B5EF4-FFF2-40B4-BE49-F238E27FC236}">
                                  <a16:creationId xmlns:a16="http://schemas.microsoft.com/office/drawing/2014/main" id="{11DF3D55-42EF-443F-9055-C7BC87D2625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5" name="Freeform 53">
                              <a:extLst>
                                <a:ext uri="{FF2B5EF4-FFF2-40B4-BE49-F238E27FC236}">
                                  <a16:creationId xmlns:a16="http://schemas.microsoft.com/office/drawing/2014/main" id="{024DCB80-27B5-4F97-9B74-310AB6E53DE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6" name="Freeform 54">
                              <a:extLst>
                                <a:ext uri="{FF2B5EF4-FFF2-40B4-BE49-F238E27FC236}">
                                  <a16:creationId xmlns:a16="http://schemas.microsoft.com/office/drawing/2014/main" id="{B55430A7-BE4F-4E8D-A5C9-F3E02EBD0A8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637" name="Group 55">
                              <a:extLst>
                                <a:ext uri="{FF2B5EF4-FFF2-40B4-BE49-F238E27FC236}">
                                  <a16:creationId xmlns:a16="http://schemas.microsoft.com/office/drawing/2014/main" id="{5CCC6317-CDFE-4D72-A687-CFFC85D92AF9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638" name="Freeform 56">
                                <a:extLst>
                                  <a:ext uri="{FF2B5EF4-FFF2-40B4-BE49-F238E27FC236}">
                                    <a16:creationId xmlns:a16="http://schemas.microsoft.com/office/drawing/2014/main" id="{4A8CC3AD-7775-4C92-98CB-7ED1867847EB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639" name="Freeform 57">
                                <a:extLst>
                                  <a:ext uri="{FF2B5EF4-FFF2-40B4-BE49-F238E27FC236}">
                                    <a16:creationId xmlns:a16="http://schemas.microsoft.com/office/drawing/2014/main" id="{CE1A6F78-3C8D-4999-97EC-23532AF36091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621" name="Straight Connector 620">
                          <a:extLst>
                            <a:ext uri="{FF2B5EF4-FFF2-40B4-BE49-F238E27FC236}">
                              <a16:creationId xmlns:a16="http://schemas.microsoft.com/office/drawing/2014/main" id="{C736371E-26A1-401F-94FB-90CAEC18715E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22" name="Straight Connector 621">
                          <a:extLst>
                            <a:ext uri="{FF2B5EF4-FFF2-40B4-BE49-F238E27FC236}">
                              <a16:creationId xmlns:a16="http://schemas.microsoft.com/office/drawing/2014/main" id="{3059C27A-79FB-4A37-A023-272F593AAFBE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23" name="Straight Connector 622">
                          <a:extLst>
                            <a:ext uri="{FF2B5EF4-FFF2-40B4-BE49-F238E27FC236}">
                              <a16:creationId xmlns:a16="http://schemas.microsoft.com/office/drawing/2014/main" id="{95247952-B681-49C8-97DA-B033420ACE6E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624" name="Arc 623">
                          <a:extLst>
                            <a:ext uri="{FF2B5EF4-FFF2-40B4-BE49-F238E27FC236}">
                              <a16:creationId xmlns:a16="http://schemas.microsoft.com/office/drawing/2014/main" id="{94B7E7EA-1361-4BCE-9917-CCBCE36E0D7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25" name="5-Point Star 884">
                          <a:extLst>
                            <a:ext uri="{FF2B5EF4-FFF2-40B4-BE49-F238E27FC236}">
                              <a16:creationId xmlns:a16="http://schemas.microsoft.com/office/drawing/2014/main" id="{FD2A2D4E-073D-4DCC-8FF8-097062E007D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26" name="5-Point Star 885">
                          <a:extLst>
                            <a:ext uri="{FF2B5EF4-FFF2-40B4-BE49-F238E27FC236}">
                              <a16:creationId xmlns:a16="http://schemas.microsoft.com/office/drawing/2014/main" id="{98A0643D-AB9B-460A-8B38-DCA0814DF9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27" name="5-Point Star 886">
                          <a:extLst>
                            <a:ext uri="{FF2B5EF4-FFF2-40B4-BE49-F238E27FC236}">
                              <a16:creationId xmlns:a16="http://schemas.microsoft.com/office/drawing/2014/main" id="{607E0C91-275B-4457-81D0-CACD53CC354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599" name="Group 598">
                        <a:extLst>
                          <a:ext uri="{FF2B5EF4-FFF2-40B4-BE49-F238E27FC236}">
                            <a16:creationId xmlns:a16="http://schemas.microsoft.com/office/drawing/2014/main" id="{4957E9B7-F4FF-4ABC-A929-79C8F1F834E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48335" y="2667000"/>
                        <a:ext cx="427083" cy="604064"/>
                        <a:chOff x="5754072" y="2285999"/>
                        <a:chExt cx="652170" cy="988061"/>
                      </a:xfrm>
                    </p:grpSpPr>
                    <p:grpSp>
                      <p:nvGrpSpPr>
                        <p:cNvPr id="600" name="Group 599">
                          <a:extLst>
                            <a:ext uri="{FF2B5EF4-FFF2-40B4-BE49-F238E27FC236}">
                              <a16:creationId xmlns:a16="http://schemas.microsoft.com/office/drawing/2014/main" id="{12BF9E0B-02D3-44DD-A4EC-626989F01BB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608" name="Oval 607">
                            <a:extLst>
                              <a:ext uri="{FF2B5EF4-FFF2-40B4-BE49-F238E27FC236}">
                                <a16:creationId xmlns:a16="http://schemas.microsoft.com/office/drawing/2014/main" id="{F0F617E0-8806-4C67-9EBE-61529D8984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609" name="Group 47">
                            <a:extLst>
                              <a:ext uri="{FF2B5EF4-FFF2-40B4-BE49-F238E27FC236}">
                                <a16:creationId xmlns:a16="http://schemas.microsoft.com/office/drawing/2014/main" id="{C700EB6C-963E-4440-89AA-D39605D9D090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610" name="Freeform 48">
                              <a:extLst>
                                <a:ext uri="{FF2B5EF4-FFF2-40B4-BE49-F238E27FC236}">
                                  <a16:creationId xmlns:a16="http://schemas.microsoft.com/office/drawing/2014/main" id="{436CE3A3-7F15-4E22-B01C-36CF6A6FDA9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1" name="Freeform 49">
                              <a:extLst>
                                <a:ext uri="{FF2B5EF4-FFF2-40B4-BE49-F238E27FC236}">
                                  <a16:creationId xmlns:a16="http://schemas.microsoft.com/office/drawing/2014/main" id="{A0E8B574-020C-44DB-9984-6AD4393FC41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2" name="Freeform 50">
                              <a:extLst>
                                <a:ext uri="{FF2B5EF4-FFF2-40B4-BE49-F238E27FC236}">
                                  <a16:creationId xmlns:a16="http://schemas.microsoft.com/office/drawing/2014/main" id="{1756BDB2-F422-4C3C-BAC3-87930754443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3" name="Freeform 51">
                              <a:extLst>
                                <a:ext uri="{FF2B5EF4-FFF2-40B4-BE49-F238E27FC236}">
                                  <a16:creationId xmlns:a16="http://schemas.microsoft.com/office/drawing/2014/main" id="{4A03FBD0-B764-40E9-9D65-09C3AA6CCFF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4" name="Freeform 52">
                              <a:extLst>
                                <a:ext uri="{FF2B5EF4-FFF2-40B4-BE49-F238E27FC236}">
                                  <a16:creationId xmlns:a16="http://schemas.microsoft.com/office/drawing/2014/main" id="{ABCCE541-BF49-4CC8-A7D7-C238675E3C9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5" name="Freeform 53">
                              <a:extLst>
                                <a:ext uri="{FF2B5EF4-FFF2-40B4-BE49-F238E27FC236}">
                                  <a16:creationId xmlns:a16="http://schemas.microsoft.com/office/drawing/2014/main" id="{B80AD6C5-8FFE-4126-A66C-78639237019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6" name="Freeform 54">
                              <a:extLst>
                                <a:ext uri="{FF2B5EF4-FFF2-40B4-BE49-F238E27FC236}">
                                  <a16:creationId xmlns:a16="http://schemas.microsoft.com/office/drawing/2014/main" id="{16836CE0-6AA4-43B2-A138-682F2E9AB11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617" name="Group 55">
                              <a:extLst>
                                <a:ext uri="{FF2B5EF4-FFF2-40B4-BE49-F238E27FC236}">
                                  <a16:creationId xmlns:a16="http://schemas.microsoft.com/office/drawing/2014/main" id="{5DB98835-1226-407C-9CAF-FBC7828366C8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618" name="Freeform 56">
                                <a:extLst>
                                  <a:ext uri="{FF2B5EF4-FFF2-40B4-BE49-F238E27FC236}">
                                    <a16:creationId xmlns:a16="http://schemas.microsoft.com/office/drawing/2014/main" id="{1A65BDAB-9A37-4055-A650-3DE2A2AED26B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619" name="Freeform 57">
                                <a:extLst>
                                  <a:ext uri="{FF2B5EF4-FFF2-40B4-BE49-F238E27FC236}">
                                    <a16:creationId xmlns:a16="http://schemas.microsoft.com/office/drawing/2014/main" id="{9182B49A-6F99-48CD-BE32-FB29660229B8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601" name="Straight Connector 600">
                          <a:extLst>
                            <a:ext uri="{FF2B5EF4-FFF2-40B4-BE49-F238E27FC236}">
                              <a16:creationId xmlns:a16="http://schemas.microsoft.com/office/drawing/2014/main" id="{7DC0AFDB-FF45-49F8-8397-5B311DDF543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02" name="Straight Connector 601">
                          <a:extLst>
                            <a:ext uri="{FF2B5EF4-FFF2-40B4-BE49-F238E27FC236}">
                              <a16:creationId xmlns:a16="http://schemas.microsoft.com/office/drawing/2014/main" id="{88D509FB-7FF7-456B-AB02-47D136683A5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03" name="Straight Connector 602">
                          <a:extLst>
                            <a:ext uri="{FF2B5EF4-FFF2-40B4-BE49-F238E27FC236}">
                              <a16:creationId xmlns:a16="http://schemas.microsoft.com/office/drawing/2014/main" id="{21370166-F3C3-4412-B57C-85E8B494E079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604" name="Arc 603">
                          <a:extLst>
                            <a:ext uri="{FF2B5EF4-FFF2-40B4-BE49-F238E27FC236}">
                              <a16:creationId xmlns:a16="http://schemas.microsoft.com/office/drawing/2014/main" id="{CA1CF7A3-E74B-44E5-A036-62ED677BF15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05" name="5-Point Star 865">
                          <a:extLst>
                            <a:ext uri="{FF2B5EF4-FFF2-40B4-BE49-F238E27FC236}">
                              <a16:creationId xmlns:a16="http://schemas.microsoft.com/office/drawing/2014/main" id="{4575836B-D3F0-4AE3-9E80-037FA5A776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06" name="5-Point Star 866">
                          <a:extLst>
                            <a:ext uri="{FF2B5EF4-FFF2-40B4-BE49-F238E27FC236}">
                              <a16:creationId xmlns:a16="http://schemas.microsoft.com/office/drawing/2014/main" id="{CFC6C088-7B7E-46D6-B4D3-597D9D0AF5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07" name="5-Point Star 414">
                          <a:extLst>
                            <a:ext uri="{FF2B5EF4-FFF2-40B4-BE49-F238E27FC236}">
                              <a16:creationId xmlns:a16="http://schemas.microsoft.com/office/drawing/2014/main" id="{EFFF9912-ED28-46B4-A524-1AFB0BC8E45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54072" y="3118910"/>
                          <a:ext cx="147679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592" name="Arc 591">
                      <a:extLst>
                        <a:ext uri="{FF2B5EF4-FFF2-40B4-BE49-F238E27FC236}">
                          <a16:creationId xmlns:a16="http://schemas.microsoft.com/office/drawing/2014/main" id="{1DDC5FD0-2F28-4B5A-8FC9-857E102C4460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  <p:cxnSp>
                <p:nvCxnSpPr>
                  <p:cNvPr id="503" name="Straight Connector 502">
                    <a:extLst>
                      <a:ext uri="{FF2B5EF4-FFF2-40B4-BE49-F238E27FC236}">
                        <a16:creationId xmlns:a16="http://schemas.microsoft.com/office/drawing/2014/main" id="{DF8DD5BE-F7C3-4632-9835-BAE9C23362B6}"/>
                      </a:ext>
                    </a:extLst>
                  </p:cNvPr>
                  <p:cNvCxnSpPr>
                    <a:stCxn id="676" idx="3"/>
                  </p:cNvCxnSpPr>
                  <p:nvPr/>
                </p:nvCxnSpPr>
                <p:spPr bwMode="auto">
                  <a:xfrm flipH="1">
                    <a:off x="6385120" y="1711722"/>
                    <a:ext cx="644182" cy="289722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04" name="Straight Connector 503">
                    <a:extLst>
                      <a:ext uri="{FF2B5EF4-FFF2-40B4-BE49-F238E27FC236}">
                        <a16:creationId xmlns:a16="http://schemas.microsoft.com/office/drawing/2014/main" id="{78332C34-3FBE-4024-AEC8-C13BC0466E7C}"/>
                      </a:ext>
                    </a:extLst>
                  </p:cNvPr>
                  <p:cNvCxnSpPr>
                    <a:stCxn id="575" idx="0"/>
                  </p:cNvCxnSpPr>
                  <p:nvPr/>
                </p:nvCxnSpPr>
                <p:spPr bwMode="auto">
                  <a:xfrm flipH="1" flipV="1">
                    <a:off x="7280618" y="1716888"/>
                    <a:ext cx="613963" cy="285534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grpSp>
                <p:nvGrpSpPr>
                  <p:cNvPr id="505" name="Group 504">
                    <a:extLst>
                      <a:ext uri="{FF2B5EF4-FFF2-40B4-BE49-F238E27FC236}">
                        <a16:creationId xmlns:a16="http://schemas.microsoft.com/office/drawing/2014/main" id="{E1A9165A-FD89-4BC0-A7EC-8959D0C21ECE}"/>
                      </a:ext>
                    </a:extLst>
                  </p:cNvPr>
                  <p:cNvGrpSpPr/>
                  <p:nvPr/>
                </p:nvGrpSpPr>
                <p:grpSpPr>
                  <a:xfrm>
                    <a:off x="7180719" y="1798476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506" name="Group 505">
                      <a:extLst>
                        <a:ext uri="{FF2B5EF4-FFF2-40B4-BE49-F238E27FC236}">
                          <a16:creationId xmlns:a16="http://schemas.microsoft.com/office/drawing/2014/main" id="{A7DB5837-1D40-48A2-8A4B-121F7FD5DE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508" name="Group 507">
                        <a:extLst>
                          <a:ext uri="{FF2B5EF4-FFF2-40B4-BE49-F238E27FC236}">
                            <a16:creationId xmlns:a16="http://schemas.microsoft.com/office/drawing/2014/main" id="{1D71E596-E507-4420-8A96-DDE1793782E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575" name="Oval 574">
                          <a:extLst>
                            <a:ext uri="{FF2B5EF4-FFF2-40B4-BE49-F238E27FC236}">
                              <a16:creationId xmlns:a16="http://schemas.microsoft.com/office/drawing/2014/main" id="{AFE1CE5A-AA7A-4166-B910-EC3B1B73A3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576" name="Group 26">
                          <a:extLst>
                            <a:ext uri="{FF2B5EF4-FFF2-40B4-BE49-F238E27FC236}">
                              <a16:creationId xmlns:a16="http://schemas.microsoft.com/office/drawing/2014/main" id="{98F2E6F1-09AA-40AA-85C0-053C9398E01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577" name="Group 27">
                            <a:extLst>
                              <a:ext uri="{FF2B5EF4-FFF2-40B4-BE49-F238E27FC236}">
                                <a16:creationId xmlns:a16="http://schemas.microsoft.com/office/drawing/2014/main" id="{2A7CAAAC-D5C2-4FFA-AC80-F7453B1EBDFB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585" name="Freeform 28">
                              <a:extLst>
                                <a:ext uri="{FF2B5EF4-FFF2-40B4-BE49-F238E27FC236}">
                                  <a16:creationId xmlns:a16="http://schemas.microsoft.com/office/drawing/2014/main" id="{9B23FE82-64F6-4E37-A096-B8257858682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6" name="Freeform 29">
                              <a:extLst>
                                <a:ext uri="{FF2B5EF4-FFF2-40B4-BE49-F238E27FC236}">
                                  <a16:creationId xmlns:a16="http://schemas.microsoft.com/office/drawing/2014/main" id="{C94889E4-554A-4DF4-82DB-4E7ED000D00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7" name="Freeform 30">
                              <a:extLst>
                                <a:ext uri="{FF2B5EF4-FFF2-40B4-BE49-F238E27FC236}">
                                  <a16:creationId xmlns:a16="http://schemas.microsoft.com/office/drawing/2014/main" id="{4FB7C293-D57C-43CB-A01A-C3279BD8B26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8" name="Freeform 31">
                              <a:extLst>
                                <a:ext uri="{FF2B5EF4-FFF2-40B4-BE49-F238E27FC236}">
                                  <a16:creationId xmlns:a16="http://schemas.microsoft.com/office/drawing/2014/main" id="{27A11EED-2332-4C54-B4B2-68E1DC4256D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9" name="Freeform 32">
                              <a:extLst>
                                <a:ext uri="{FF2B5EF4-FFF2-40B4-BE49-F238E27FC236}">
                                  <a16:creationId xmlns:a16="http://schemas.microsoft.com/office/drawing/2014/main" id="{5C22CD20-38EA-4F17-8578-1599DBC2B46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90" name="Freeform 33">
                              <a:extLst>
                                <a:ext uri="{FF2B5EF4-FFF2-40B4-BE49-F238E27FC236}">
                                  <a16:creationId xmlns:a16="http://schemas.microsoft.com/office/drawing/2014/main" id="{60157E96-B41A-4F7E-9C8D-BF2DED8AC29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578" name="Freeform 34">
                            <a:extLst>
                              <a:ext uri="{FF2B5EF4-FFF2-40B4-BE49-F238E27FC236}">
                                <a16:creationId xmlns:a16="http://schemas.microsoft.com/office/drawing/2014/main" id="{76D85B9F-8533-4880-AF28-32545EA15C85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79" name="Freeform 35">
                            <a:extLst>
                              <a:ext uri="{FF2B5EF4-FFF2-40B4-BE49-F238E27FC236}">
                                <a16:creationId xmlns:a16="http://schemas.microsoft.com/office/drawing/2014/main" id="{6F643497-7537-41AD-B114-52649CE84301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80" name="Oval 36">
                            <a:extLst>
                              <a:ext uri="{FF2B5EF4-FFF2-40B4-BE49-F238E27FC236}">
                                <a16:creationId xmlns:a16="http://schemas.microsoft.com/office/drawing/2014/main" id="{95FF8652-BF3D-4FB1-AFDD-DF290C98FC8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81" name="Oval 37">
                            <a:extLst>
                              <a:ext uri="{FF2B5EF4-FFF2-40B4-BE49-F238E27FC236}">
                                <a16:creationId xmlns:a16="http://schemas.microsoft.com/office/drawing/2014/main" id="{9ED9825C-D775-4EAA-9A1B-BD29212ACD4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82" name="Oval 38">
                            <a:extLst>
                              <a:ext uri="{FF2B5EF4-FFF2-40B4-BE49-F238E27FC236}">
                                <a16:creationId xmlns:a16="http://schemas.microsoft.com/office/drawing/2014/main" id="{CE2033ED-0185-42C7-B2F0-FF65637020F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83" name="Oval 39">
                            <a:extLst>
                              <a:ext uri="{FF2B5EF4-FFF2-40B4-BE49-F238E27FC236}">
                                <a16:creationId xmlns:a16="http://schemas.microsoft.com/office/drawing/2014/main" id="{B29E58EA-8BDF-4FA6-ABAD-F4241A3843C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84" name="Oval 40">
                            <a:extLst>
                              <a:ext uri="{FF2B5EF4-FFF2-40B4-BE49-F238E27FC236}">
                                <a16:creationId xmlns:a16="http://schemas.microsoft.com/office/drawing/2014/main" id="{1674E85F-20E5-40D6-AB39-D47EF8D790D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509" name="Straight Connector 508">
                        <a:extLst>
                          <a:ext uri="{FF2B5EF4-FFF2-40B4-BE49-F238E27FC236}">
                            <a16:creationId xmlns:a16="http://schemas.microsoft.com/office/drawing/2014/main" id="{C8C296D9-CB62-4DE4-85B6-7231E7C1D996}"/>
                          </a:ext>
                        </a:extLst>
                      </p:cNvPr>
                      <p:cNvCxnSpPr>
                        <a:stCxn id="575" idx="4"/>
                        <a:endCxn id="574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C477D83B-2D7D-473C-A936-3A418BF692E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555" name="Group 554">
                          <a:extLst>
                            <a:ext uri="{FF2B5EF4-FFF2-40B4-BE49-F238E27FC236}">
                              <a16:creationId xmlns:a16="http://schemas.microsoft.com/office/drawing/2014/main" id="{F20B7F92-20C4-49F6-801C-3C06F5B44F6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ED6B1E92-7A24-4570-8F8B-E28AEAD8E9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64" name="Group 47">
                            <a:extLst>
                              <a:ext uri="{FF2B5EF4-FFF2-40B4-BE49-F238E27FC236}">
                                <a16:creationId xmlns:a16="http://schemas.microsoft.com/office/drawing/2014/main" id="{CDB66BB1-A4E5-46F9-BFB7-B52CE5263092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65" name="Freeform 48">
                              <a:extLst>
                                <a:ext uri="{FF2B5EF4-FFF2-40B4-BE49-F238E27FC236}">
                                  <a16:creationId xmlns:a16="http://schemas.microsoft.com/office/drawing/2014/main" id="{EFF1098D-A424-4966-A8C4-1D0C121718B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6" name="Freeform 49">
                              <a:extLst>
                                <a:ext uri="{FF2B5EF4-FFF2-40B4-BE49-F238E27FC236}">
                                  <a16:creationId xmlns:a16="http://schemas.microsoft.com/office/drawing/2014/main" id="{3018F248-88F7-4653-9560-78594F6F77F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7" name="Freeform 50">
                              <a:extLst>
                                <a:ext uri="{FF2B5EF4-FFF2-40B4-BE49-F238E27FC236}">
                                  <a16:creationId xmlns:a16="http://schemas.microsoft.com/office/drawing/2014/main" id="{1B1246A9-FB28-44EE-876C-24C4BAA8403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8" name="Freeform 51">
                              <a:extLst>
                                <a:ext uri="{FF2B5EF4-FFF2-40B4-BE49-F238E27FC236}">
                                  <a16:creationId xmlns:a16="http://schemas.microsoft.com/office/drawing/2014/main" id="{56ED34F0-2B75-42C5-A771-933E8841CFB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9" name="Freeform 52">
                              <a:extLst>
                                <a:ext uri="{FF2B5EF4-FFF2-40B4-BE49-F238E27FC236}">
                                  <a16:creationId xmlns:a16="http://schemas.microsoft.com/office/drawing/2014/main" id="{06CF6BB6-ACAD-48A6-9FCE-D04981B7CC7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70" name="Freeform 53">
                              <a:extLst>
                                <a:ext uri="{FF2B5EF4-FFF2-40B4-BE49-F238E27FC236}">
                                  <a16:creationId xmlns:a16="http://schemas.microsoft.com/office/drawing/2014/main" id="{41F201FB-302B-4414-88C6-CCDD2B0961F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71" name="Freeform 54">
                              <a:extLst>
                                <a:ext uri="{FF2B5EF4-FFF2-40B4-BE49-F238E27FC236}">
                                  <a16:creationId xmlns:a16="http://schemas.microsoft.com/office/drawing/2014/main" id="{11149C2B-185D-4E7D-821D-A6EC388B1F3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72" name="Group 55">
                              <a:extLst>
                                <a:ext uri="{FF2B5EF4-FFF2-40B4-BE49-F238E27FC236}">
                                  <a16:creationId xmlns:a16="http://schemas.microsoft.com/office/drawing/2014/main" id="{3472F93F-7A85-4657-899E-CF15F2E41638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73" name="Freeform 56">
                                <a:extLst>
                                  <a:ext uri="{FF2B5EF4-FFF2-40B4-BE49-F238E27FC236}">
                                    <a16:creationId xmlns:a16="http://schemas.microsoft.com/office/drawing/2014/main" id="{0E075CFE-B006-4131-88C7-45E100637B51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74" name="Freeform 57">
                                <a:extLst>
                                  <a:ext uri="{FF2B5EF4-FFF2-40B4-BE49-F238E27FC236}">
                                    <a16:creationId xmlns:a16="http://schemas.microsoft.com/office/drawing/2014/main" id="{C772DD67-77F9-4AF7-A35B-FEE38B183732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6" name="Straight Connector 555">
                          <a:extLst>
                            <a:ext uri="{FF2B5EF4-FFF2-40B4-BE49-F238E27FC236}">
                              <a16:creationId xmlns:a16="http://schemas.microsoft.com/office/drawing/2014/main" id="{FCC33FB0-05D6-425F-97CB-6B4836D9EBB9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7" name="Straight Connector 556">
                          <a:extLst>
                            <a:ext uri="{FF2B5EF4-FFF2-40B4-BE49-F238E27FC236}">
                              <a16:creationId xmlns:a16="http://schemas.microsoft.com/office/drawing/2014/main" id="{97DC818E-49B6-46D0-8D0E-CC31818C1E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8" name="Straight Connector 557">
                          <a:extLst>
                            <a:ext uri="{FF2B5EF4-FFF2-40B4-BE49-F238E27FC236}">
                              <a16:creationId xmlns:a16="http://schemas.microsoft.com/office/drawing/2014/main" id="{04D9D1D0-5ADC-45DC-8034-75592393FDE4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9" name="Arc 558">
                          <a:extLst>
                            <a:ext uri="{FF2B5EF4-FFF2-40B4-BE49-F238E27FC236}">
                              <a16:creationId xmlns:a16="http://schemas.microsoft.com/office/drawing/2014/main" id="{2218E651-2DE5-4172-896D-8010919FEC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60" name="5-Point Star 819">
                          <a:extLst>
                            <a:ext uri="{FF2B5EF4-FFF2-40B4-BE49-F238E27FC236}">
                              <a16:creationId xmlns:a16="http://schemas.microsoft.com/office/drawing/2014/main" id="{63C6B97A-5C67-44BD-93C4-D983AD61FD6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61" name="5-Point Star 820">
                          <a:extLst>
                            <a:ext uri="{FF2B5EF4-FFF2-40B4-BE49-F238E27FC236}">
                              <a16:creationId xmlns:a16="http://schemas.microsoft.com/office/drawing/2014/main" id="{BE73A818-6561-488A-B158-AEC7C86DCC7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62" name="5-Point Star 821">
                          <a:extLst>
                            <a:ext uri="{FF2B5EF4-FFF2-40B4-BE49-F238E27FC236}">
                              <a16:creationId xmlns:a16="http://schemas.microsoft.com/office/drawing/2014/main" id="{0021B71C-33E1-4673-81A2-1A8C88D3981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511" name="Straight Connector 510">
                        <a:extLst>
                          <a:ext uri="{FF2B5EF4-FFF2-40B4-BE49-F238E27FC236}">
                            <a16:creationId xmlns:a16="http://schemas.microsoft.com/office/drawing/2014/main" id="{67C09089-5E9B-4BE6-9B70-D146E94069E3}"/>
                          </a:ext>
                        </a:extLst>
                      </p:cNvPr>
                      <p:cNvCxnSpPr>
                        <a:stCxn id="575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512" name="Straight Connector 511">
                        <a:extLst>
                          <a:ext uri="{FF2B5EF4-FFF2-40B4-BE49-F238E27FC236}">
                            <a16:creationId xmlns:a16="http://schemas.microsoft.com/office/drawing/2014/main" id="{1CBE115A-16EE-47AF-8046-63AF401D527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A6C108D3-F99B-4088-A62B-107EFD1A12C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535" name="Group 534">
                          <a:extLst>
                            <a:ext uri="{FF2B5EF4-FFF2-40B4-BE49-F238E27FC236}">
                              <a16:creationId xmlns:a16="http://schemas.microsoft.com/office/drawing/2014/main" id="{311AE679-8859-481E-9EB8-732759D55F5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43" name="Oval 542">
                            <a:extLst>
                              <a:ext uri="{FF2B5EF4-FFF2-40B4-BE49-F238E27FC236}">
                                <a16:creationId xmlns:a16="http://schemas.microsoft.com/office/drawing/2014/main" id="{60860933-B3ED-4F13-B19E-94112B4AC2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44" name="Group 47">
                            <a:extLst>
                              <a:ext uri="{FF2B5EF4-FFF2-40B4-BE49-F238E27FC236}">
                                <a16:creationId xmlns:a16="http://schemas.microsoft.com/office/drawing/2014/main" id="{4F784F58-54DB-4C1F-83C1-E51C61BC0309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45" name="Freeform 48">
                              <a:extLst>
                                <a:ext uri="{FF2B5EF4-FFF2-40B4-BE49-F238E27FC236}">
                                  <a16:creationId xmlns:a16="http://schemas.microsoft.com/office/drawing/2014/main" id="{95DC2C3C-613D-4A96-B736-F6BED16F0BB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6" name="Freeform 49">
                              <a:extLst>
                                <a:ext uri="{FF2B5EF4-FFF2-40B4-BE49-F238E27FC236}">
                                  <a16:creationId xmlns:a16="http://schemas.microsoft.com/office/drawing/2014/main" id="{687B3B3A-0021-479E-84B0-97ACB39C7FB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7" name="Freeform 50">
                              <a:extLst>
                                <a:ext uri="{FF2B5EF4-FFF2-40B4-BE49-F238E27FC236}">
                                  <a16:creationId xmlns:a16="http://schemas.microsoft.com/office/drawing/2014/main" id="{4001C50F-BFC0-4965-9A86-6576F15E946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8" name="Freeform 51">
                              <a:extLst>
                                <a:ext uri="{FF2B5EF4-FFF2-40B4-BE49-F238E27FC236}">
                                  <a16:creationId xmlns:a16="http://schemas.microsoft.com/office/drawing/2014/main" id="{9D6D0DBD-2241-4560-92BE-7062D2A0922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9" name="Freeform 52">
                              <a:extLst>
                                <a:ext uri="{FF2B5EF4-FFF2-40B4-BE49-F238E27FC236}">
                                  <a16:creationId xmlns:a16="http://schemas.microsoft.com/office/drawing/2014/main" id="{D07C1052-BDC5-47AB-9046-1343399CC01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0" name="Freeform 53">
                              <a:extLst>
                                <a:ext uri="{FF2B5EF4-FFF2-40B4-BE49-F238E27FC236}">
                                  <a16:creationId xmlns:a16="http://schemas.microsoft.com/office/drawing/2014/main" id="{C5099724-DC0E-40EA-ACAE-383EA1F3896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1" name="Freeform 54">
                              <a:extLst>
                                <a:ext uri="{FF2B5EF4-FFF2-40B4-BE49-F238E27FC236}">
                                  <a16:creationId xmlns:a16="http://schemas.microsoft.com/office/drawing/2014/main" id="{0B051EFC-EAC1-4BD8-AD1F-4C0B770D7FD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52" name="Group 55">
                              <a:extLst>
                                <a:ext uri="{FF2B5EF4-FFF2-40B4-BE49-F238E27FC236}">
                                  <a16:creationId xmlns:a16="http://schemas.microsoft.com/office/drawing/2014/main" id="{398F7E60-6CAB-4595-AC0F-520C9E0F50E2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53" name="Freeform 56">
                                <a:extLst>
                                  <a:ext uri="{FF2B5EF4-FFF2-40B4-BE49-F238E27FC236}">
                                    <a16:creationId xmlns:a16="http://schemas.microsoft.com/office/drawing/2014/main" id="{79050E9A-F235-4FBF-8833-49872D82CEED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54" name="Freeform 57">
                                <a:extLst>
                                  <a:ext uri="{FF2B5EF4-FFF2-40B4-BE49-F238E27FC236}">
                                    <a16:creationId xmlns:a16="http://schemas.microsoft.com/office/drawing/2014/main" id="{4DEDC94E-631B-45E6-8261-8D3F14DA3F11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36" name="Straight Connector 535">
                          <a:extLst>
                            <a:ext uri="{FF2B5EF4-FFF2-40B4-BE49-F238E27FC236}">
                              <a16:creationId xmlns:a16="http://schemas.microsoft.com/office/drawing/2014/main" id="{3C510EFA-17E7-4B16-85F7-9D5ABB3C42C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37" name="Straight Connector 536">
                          <a:extLst>
                            <a:ext uri="{FF2B5EF4-FFF2-40B4-BE49-F238E27FC236}">
                              <a16:creationId xmlns:a16="http://schemas.microsoft.com/office/drawing/2014/main" id="{0B11636D-7814-4E83-A55F-5656C30F6E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38" name="Straight Connector 537">
                          <a:extLst>
                            <a:ext uri="{FF2B5EF4-FFF2-40B4-BE49-F238E27FC236}">
                              <a16:creationId xmlns:a16="http://schemas.microsoft.com/office/drawing/2014/main" id="{14707D49-0AF4-45B1-B91A-411F2BEBDB2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39" name="Arc 538">
                          <a:extLst>
                            <a:ext uri="{FF2B5EF4-FFF2-40B4-BE49-F238E27FC236}">
                              <a16:creationId xmlns:a16="http://schemas.microsoft.com/office/drawing/2014/main" id="{587EAF68-7842-430D-B464-14EDD5C6248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40" name="5-Point Star 799">
                          <a:extLst>
                            <a:ext uri="{FF2B5EF4-FFF2-40B4-BE49-F238E27FC236}">
                              <a16:creationId xmlns:a16="http://schemas.microsoft.com/office/drawing/2014/main" id="{B757321B-955E-40E2-919C-85DE4AAB4B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41" name="5-Point Star 800">
                          <a:extLst>
                            <a:ext uri="{FF2B5EF4-FFF2-40B4-BE49-F238E27FC236}">
                              <a16:creationId xmlns:a16="http://schemas.microsoft.com/office/drawing/2014/main" id="{C8D51DC1-7127-44A2-A574-3499F55F34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42" name="5-Point Star 801">
                          <a:extLst>
                            <a:ext uri="{FF2B5EF4-FFF2-40B4-BE49-F238E27FC236}">
                              <a16:creationId xmlns:a16="http://schemas.microsoft.com/office/drawing/2014/main" id="{E765B079-F38F-4478-B315-85E381E76A8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3BAABBAA-B9D9-421B-86EA-C63D5335E8E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515" name="Group 514">
                          <a:extLst>
                            <a:ext uri="{FF2B5EF4-FFF2-40B4-BE49-F238E27FC236}">
                              <a16:creationId xmlns:a16="http://schemas.microsoft.com/office/drawing/2014/main" id="{FE9A6BAD-1986-489E-B365-4AD22DBC020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23" name="Oval 522">
                            <a:extLst>
                              <a:ext uri="{FF2B5EF4-FFF2-40B4-BE49-F238E27FC236}">
                                <a16:creationId xmlns:a16="http://schemas.microsoft.com/office/drawing/2014/main" id="{825946E1-E26C-4832-9C43-024840988C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24" name="Group 47">
                            <a:extLst>
                              <a:ext uri="{FF2B5EF4-FFF2-40B4-BE49-F238E27FC236}">
                                <a16:creationId xmlns:a16="http://schemas.microsoft.com/office/drawing/2014/main" id="{D2878E2B-A3D4-4ABE-AE30-7F422E16AD40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25" name="Freeform 48">
                              <a:extLst>
                                <a:ext uri="{FF2B5EF4-FFF2-40B4-BE49-F238E27FC236}">
                                  <a16:creationId xmlns:a16="http://schemas.microsoft.com/office/drawing/2014/main" id="{B8A04DE9-3CEF-41A4-B107-5D7651535D9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26" name="Freeform 49">
                              <a:extLst>
                                <a:ext uri="{FF2B5EF4-FFF2-40B4-BE49-F238E27FC236}">
                                  <a16:creationId xmlns:a16="http://schemas.microsoft.com/office/drawing/2014/main" id="{5CE7F7EB-81FF-4DB5-9DFB-CFFFC2534F1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27" name="Freeform 50">
                              <a:extLst>
                                <a:ext uri="{FF2B5EF4-FFF2-40B4-BE49-F238E27FC236}">
                                  <a16:creationId xmlns:a16="http://schemas.microsoft.com/office/drawing/2014/main" id="{ABC3466F-D80A-43A8-8A11-5EDC93D6932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28" name="Freeform 51">
                              <a:extLst>
                                <a:ext uri="{FF2B5EF4-FFF2-40B4-BE49-F238E27FC236}">
                                  <a16:creationId xmlns:a16="http://schemas.microsoft.com/office/drawing/2014/main" id="{D923B923-8926-4A00-8915-66383E929C3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29" name="Freeform 52">
                              <a:extLst>
                                <a:ext uri="{FF2B5EF4-FFF2-40B4-BE49-F238E27FC236}">
                                  <a16:creationId xmlns:a16="http://schemas.microsoft.com/office/drawing/2014/main" id="{6CEEB6D3-58E8-4F11-8153-9715CE7413E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30" name="Freeform 53">
                              <a:extLst>
                                <a:ext uri="{FF2B5EF4-FFF2-40B4-BE49-F238E27FC236}">
                                  <a16:creationId xmlns:a16="http://schemas.microsoft.com/office/drawing/2014/main" id="{2CF25B2A-EFD9-4870-BBF0-FDD1C9331C2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31" name="Freeform 54">
                              <a:extLst>
                                <a:ext uri="{FF2B5EF4-FFF2-40B4-BE49-F238E27FC236}">
                                  <a16:creationId xmlns:a16="http://schemas.microsoft.com/office/drawing/2014/main" id="{80CC89FF-EA83-412D-B80D-940A005B073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32" name="Group 55">
                              <a:extLst>
                                <a:ext uri="{FF2B5EF4-FFF2-40B4-BE49-F238E27FC236}">
                                  <a16:creationId xmlns:a16="http://schemas.microsoft.com/office/drawing/2014/main" id="{7D3393BC-FB14-4185-8B76-1DAAE47FA053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33" name="Freeform 56">
                                <a:extLst>
                                  <a:ext uri="{FF2B5EF4-FFF2-40B4-BE49-F238E27FC236}">
                                    <a16:creationId xmlns:a16="http://schemas.microsoft.com/office/drawing/2014/main" id="{92AF805C-EDC0-4B67-9B28-DA5D29790A34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34" name="Freeform 57">
                                <a:extLst>
                                  <a:ext uri="{FF2B5EF4-FFF2-40B4-BE49-F238E27FC236}">
                                    <a16:creationId xmlns:a16="http://schemas.microsoft.com/office/drawing/2014/main" id="{F2CA8EB4-CEF0-4958-8667-6AF67FC967B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16" name="Straight Connector 515">
                          <a:extLst>
                            <a:ext uri="{FF2B5EF4-FFF2-40B4-BE49-F238E27FC236}">
                              <a16:creationId xmlns:a16="http://schemas.microsoft.com/office/drawing/2014/main" id="{7ED074BF-9A3C-464A-A810-24455A4774F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17" name="Straight Connector 516">
                          <a:extLst>
                            <a:ext uri="{FF2B5EF4-FFF2-40B4-BE49-F238E27FC236}">
                              <a16:creationId xmlns:a16="http://schemas.microsoft.com/office/drawing/2014/main" id="{DB89AC6E-5325-4E4A-9D3D-54B4497EC95B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18" name="Straight Connector 517">
                          <a:extLst>
                            <a:ext uri="{FF2B5EF4-FFF2-40B4-BE49-F238E27FC236}">
                              <a16:creationId xmlns:a16="http://schemas.microsoft.com/office/drawing/2014/main" id="{0CF19890-1DAA-463D-A032-052ABDF8748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19" name="Arc 518">
                          <a:extLst>
                            <a:ext uri="{FF2B5EF4-FFF2-40B4-BE49-F238E27FC236}">
                              <a16:creationId xmlns:a16="http://schemas.microsoft.com/office/drawing/2014/main" id="{56828116-8546-4746-8B49-5D0DC20DD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20" name="5-Point Star 779">
                          <a:extLst>
                            <a:ext uri="{FF2B5EF4-FFF2-40B4-BE49-F238E27FC236}">
                              <a16:creationId xmlns:a16="http://schemas.microsoft.com/office/drawing/2014/main" id="{6A83EE5C-68D8-49E0-961D-D592D312EAE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21" name="5-Point Star 780">
                          <a:extLst>
                            <a:ext uri="{FF2B5EF4-FFF2-40B4-BE49-F238E27FC236}">
                              <a16:creationId xmlns:a16="http://schemas.microsoft.com/office/drawing/2014/main" id="{3D2FAB1F-8592-4C6E-BC92-6C8D18B244B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22" name="5-Point Star 781">
                          <a:extLst>
                            <a:ext uri="{FF2B5EF4-FFF2-40B4-BE49-F238E27FC236}">
                              <a16:creationId xmlns:a16="http://schemas.microsoft.com/office/drawing/2014/main" id="{DCB967FF-B103-4EB6-AA0F-DA062EF6AE8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507" name="Arc 506">
                      <a:extLst>
                        <a:ext uri="{FF2B5EF4-FFF2-40B4-BE49-F238E27FC236}">
                          <a16:creationId xmlns:a16="http://schemas.microsoft.com/office/drawing/2014/main" id="{6129A741-B575-45E3-BA87-A881881C873F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</p:grpSp>
            <p:cxnSp>
              <p:nvCxnSpPr>
                <p:cNvPr id="494" name="Straight Connector 493">
                  <a:extLst>
                    <a:ext uri="{FF2B5EF4-FFF2-40B4-BE49-F238E27FC236}">
                      <a16:creationId xmlns:a16="http://schemas.microsoft.com/office/drawing/2014/main" id="{A5EE8E6B-2940-40D6-9F8F-8FD2D9ACEFAE}"/>
                    </a:ext>
                  </a:extLst>
                </p:cNvPr>
                <p:cNvCxnSpPr>
                  <a:stCxn id="1279" idx="4"/>
                  <a:endCxn id="686" idx="28"/>
                </p:cNvCxnSpPr>
                <p:nvPr/>
              </p:nvCxnSpPr>
              <p:spPr bwMode="auto">
                <a:xfrm flipH="1">
                  <a:off x="3575606" y="1357001"/>
                  <a:ext cx="1539501" cy="52748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95" name="Arc 494">
                  <a:extLst>
                    <a:ext uri="{FF2B5EF4-FFF2-40B4-BE49-F238E27FC236}">
                      <a16:creationId xmlns:a16="http://schemas.microsoft.com/office/drawing/2014/main" id="{E7228799-0C96-48C2-939E-7BA8709BD711}"/>
                    </a:ext>
                  </a:extLst>
                </p:cNvPr>
                <p:cNvSpPr/>
                <p:nvPr/>
              </p:nvSpPr>
              <p:spPr bwMode="auto">
                <a:xfrm rot="8011086">
                  <a:off x="2819233" y="1071611"/>
                  <a:ext cx="1351543" cy="1268738"/>
                </a:xfrm>
                <a:prstGeom prst="arc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96" name="Arc 495">
                  <a:extLst>
                    <a:ext uri="{FF2B5EF4-FFF2-40B4-BE49-F238E27FC236}">
                      <a16:creationId xmlns:a16="http://schemas.microsoft.com/office/drawing/2014/main" id="{82FD3399-266F-4C9C-9E4B-178048112FC2}"/>
                    </a:ext>
                  </a:extLst>
                </p:cNvPr>
                <p:cNvSpPr/>
                <p:nvPr/>
              </p:nvSpPr>
              <p:spPr bwMode="auto">
                <a:xfrm rot="8011086">
                  <a:off x="6113357" y="1079824"/>
                  <a:ext cx="1351543" cy="1268738"/>
                </a:xfrm>
                <a:prstGeom prst="arc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cxnSp>
              <p:nvCxnSpPr>
                <p:cNvPr id="497" name="Straight Connector 496">
                  <a:extLst>
                    <a:ext uri="{FF2B5EF4-FFF2-40B4-BE49-F238E27FC236}">
                      <a16:creationId xmlns:a16="http://schemas.microsoft.com/office/drawing/2014/main" id="{9D56A87F-E532-47DA-A17A-9A564D4C88E9}"/>
                    </a:ext>
                  </a:extLst>
                </p:cNvPr>
                <p:cNvCxnSpPr>
                  <a:stCxn id="1279" idx="4"/>
                  <a:endCxn id="1267" idx="1"/>
                </p:cNvCxnSpPr>
                <p:nvPr/>
              </p:nvCxnSpPr>
              <p:spPr bwMode="auto">
                <a:xfrm>
                  <a:off x="5115107" y="1357001"/>
                  <a:ext cx="1537445" cy="53864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98" name="Text Box 77">
                  <a:extLst>
                    <a:ext uri="{FF2B5EF4-FFF2-40B4-BE49-F238E27FC236}">
                      <a16:creationId xmlns:a16="http://schemas.microsoft.com/office/drawing/2014/main" id="{772CD6E6-C7E2-4A7B-9072-DC22A1F10C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75111" y="2602076"/>
                  <a:ext cx="577402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/>
                    <a:t>M</a:t>
                  </a:r>
                  <a:r>
                    <a:rPr lang="en-US" altLang="en-US" sz="1800" baseline="-25000" dirty="0"/>
                    <a:t>2</a:t>
                  </a:r>
                  <a:r>
                    <a:rPr lang="en-US" altLang="en-US" sz="1800" baseline="30000" dirty="0"/>
                    <a:t>w</a:t>
                  </a:r>
                  <a:endParaRPr lang="en-CA" altLang="en-US" sz="1800" i="0" dirty="0"/>
                </a:p>
              </p:txBody>
            </p:sp>
            <p:sp>
              <p:nvSpPr>
                <p:cNvPr id="499" name="Text Box 77">
                  <a:extLst>
                    <a:ext uri="{FF2B5EF4-FFF2-40B4-BE49-F238E27FC236}">
                      <a16:creationId xmlns:a16="http://schemas.microsoft.com/office/drawing/2014/main" id="{35FA364C-D15B-410A-933E-2032F98292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84711" y="1828408"/>
                  <a:ext cx="54373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>
                      <a:solidFill>
                        <a:schemeClr val="bg2"/>
                      </a:solidFill>
                    </a:rPr>
                    <a:t>M</a:t>
                  </a:r>
                  <a:r>
                    <a:rPr lang="en-US" altLang="en-US" sz="1800" baseline="-25000" dirty="0">
                      <a:solidFill>
                        <a:schemeClr val="bg2"/>
                      </a:solidFill>
                    </a:rPr>
                    <a:t>1</a:t>
                  </a:r>
                  <a:r>
                    <a:rPr lang="en-US" altLang="en-US" sz="1800" baseline="30000" dirty="0">
                      <a:solidFill>
                        <a:schemeClr val="bg2"/>
                      </a:solidFill>
                    </a:rPr>
                    <a:t>b</a:t>
                  </a:r>
                  <a:endParaRPr lang="en-CA" altLang="en-US" sz="1800" i="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00" name="Text Box 77">
                  <a:extLst>
                    <a:ext uri="{FF2B5EF4-FFF2-40B4-BE49-F238E27FC236}">
                      <a16:creationId xmlns:a16="http://schemas.microsoft.com/office/drawing/2014/main" id="{490E279D-060C-46D4-96B3-92187EFB5F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02497" y="1066464"/>
                  <a:ext cx="577402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/>
                    <a:t>M</a:t>
                  </a:r>
                  <a:r>
                    <a:rPr lang="en-US" altLang="en-US" sz="1800" baseline="-25000" dirty="0"/>
                    <a:t>1</a:t>
                  </a:r>
                  <a:r>
                    <a:rPr lang="en-US" altLang="en-US" sz="1800" baseline="30000" dirty="0"/>
                    <a:t>w</a:t>
                  </a:r>
                  <a:endParaRPr lang="en-CA" altLang="en-US" sz="1800" i="0" dirty="0"/>
                </a:p>
              </p:txBody>
            </p:sp>
          </p:grpSp>
          <p:sp>
            <p:nvSpPr>
              <p:cNvPr id="488" name="Arc 487">
                <a:extLst>
                  <a:ext uri="{FF2B5EF4-FFF2-40B4-BE49-F238E27FC236}">
                    <a16:creationId xmlns:a16="http://schemas.microsoft.com/office/drawing/2014/main" id="{94D038AD-A0B7-48D6-A307-130DF0F95BF3}"/>
                  </a:ext>
                </a:extLst>
              </p:cNvPr>
              <p:cNvSpPr/>
              <p:nvPr/>
            </p:nvSpPr>
            <p:spPr bwMode="auto">
              <a:xfrm rot="8011086">
                <a:off x="4463364" y="286092"/>
                <a:ext cx="1312049" cy="1298474"/>
              </a:xfrm>
              <a:prstGeom prst="arc">
                <a:avLst>
                  <a:gd name="adj1" fmla="val 16108693"/>
                  <a:gd name="adj2" fmla="val 0"/>
                </a:avLst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485" name="Rectangle 2">
              <a:extLst>
                <a:ext uri="{FF2B5EF4-FFF2-40B4-BE49-F238E27FC236}">
                  <a16:creationId xmlns:a16="http://schemas.microsoft.com/office/drawing/2014/main" id="{A7C38016-FF4F-4B3B-B7B8-1080534B45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552744" y="-114300"/>
              <a:ext cx="4289362" cy="1143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5pPr>
              <a:lvl6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6pPr>
              <a:lvl7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7pPr>
              <a:lvl8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8pPr>
              <a:lvl9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9pPr>
            </a:lstStyle>
            <a:p>
              <a:pPr eaLnBrk="1" hangingPunct="1"/>
              <a:r>
                <a:rPr lang="en-US" altLang="en-US" kern="0"/>
                <a:t>A Game Tree</a:t>
              </a:r>
              <a:endParaRPr lang="en-CA" altLang="en-US" kern="0" dirty="0"/>
            </a:p>
          </p:txBody>
        </p:sp>
        <p:pic>
          <p:nvPicPr>
            <p:cNvPr id="486" name="Picture 6" descr="Related image">
              <a:extLst>
                <a:ext uri="{FF2B5EF4-FFF2-40B4-BE49-F238E27FC236}">
                  <a16:creationId xmlns:a16="http://schemas.microsoft.com/office/drawing/2014/main" id="{87637288-F9D2-475D-92ED-2FB4F9132F6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32" t="6824" b="12622"/>
            <a:stretch/>
          </p:blipFill>
          <p:spPr bwMode="auto">
            <a:xfrm>
              <a:off x="6219447" y="188349"/>
              <a:ext cx="2819400" cy="152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91E049B-541A-4F5E-AF37-AE610DE5F590}"/>
              </a:ext>
            </a:extLst>
          </p:cNvPr>
          <p:cNvGrpSpPr/>
          <p:nvPr/>
        </p:nvGrpSpPr>
        <p:grpSpPr>
          <a:xfrm>
            <a:off x="594842" y="3165144"/>
            <a:ext cx="6784804" cy="307777"/>
            <a:chOff x="1609726" y="3165144"/>
            <a:chExt cx="6784804" cy="307777"/>
          </a:xfrm>
        </p:grpSpPr>
        <p:sp>
          <p:nvSpPr>
            <p:cNvPr id="422" name="TextBox 421">
              <a:extLst>
                <a:ext uri="{FF2B5EF4-FFF2-40B4-BE49-F238E27FC236}">
                  <a16:creationId xmlns:a16="http://schemas.microsoft.com/office/drawing/2014/main" id="{490CCCC2-2E38-41FA-84E2-3E91B39AF7DA}"/>
                </a:ext>
              </a:extLst>
            </p:cNvPr>
            <p:cNvSpPr txBox="1"/>
            <p:nvPr/>
          </p:nvSpPr>
          <p:spPr bwMode="auto">
            <a:xfrm>
              <a:off x="1609726" y="3165144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5</a:t>
              </a:r>
            </a:p>
          </p:txBody>
        </p:sp>
        <p:sp>
          <p:nvSpPr>
            <p:cNvPr id="423" name="TextBox 422">
              <a:extLst>
                <a:ext uri="{FF2B5EF4-FFF2-40B4-BE49-F238E27FC236}">
                  <a16:creationId xmlns:a16="http://schemas.microsoft.com/office/drawing/2014/main" id="{409680D7-5693-4509-AD6D-44FBBA1768D5}"/>
                </a:ext>
              </a:extLst>
            </p:cNvPr>
            <p:cNvSpPr txBox="1"/>
            <p:nvPr/>
          </p:nvSpPr>
          <p:spPr bwMode="auto">
            <a:xfrm>
              <a:off x="1635456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-2</a:t>
              </a:r>
            </a:p>
          </p:txBody>
        </p:sp>
        <p:sp>
          <p:nvSpPr>
            <p:cNvPr id="425" name="TextBox 424">
              <a:extLst>
                <a:ext uri="{FF2B5EF4-FFF2-40B4-BE49-F238E27FC236}">
                  <a16:creationId xmlns:a16="http://schemas.microsoft.com/office/drawing/2014/main" id="{DC12FDDB-DE93-4F1E-9D86-2E8C1A2F3B49}"/>
                </a:ext>
              </a:extLst>
            </p:cNvPr>
            <p:cNvSpPr txBox="1"/>
            <p:nvPr/>
          </p:nvSpPr>
          <p:spPr bwMode="auto">
            <a:xfrm>
              <a:off x="1809750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26" name="TextBox 425">
              <a:extLst>
                <a:ext uri="{FF2B5EF4-FFF2-40B4-BE49-F238E27FC236}">
                  <a16:creationId xmlns:a16="http://schemas.microsoft.com/office/drawing/2014/main" id="{A6BAE9D2-374A-4800-9548-3BAE4554386E}"/>
                </a:ext>
              </a:extLst>
            </p:cNvPr>
            <p:cNvSpPr txBox="1"/>
            <p:nvPr/>
          </p:nvSpPr>
          <p:spPr bwMode="auto">
            <a:xfrm>
              <a:off x="200309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27" name="TextBox 426">
              <a:extLst>
                <a:ext uri="{FF2B5EF4-FFF2-40B4-BE49-F238E27FC236}">
                  <a16:creationId xmlns:a16="http://schemas.microsoft.com/office/drawing/2014/main" id="{8DB8EEDD-B772-414A-AF02-6BAAC6C5D6F8}"/>
                </a:ext>
              </a:extLst>
            </p:cNvPr>
            <p:cNvSpPr txBox="1"/>
            <p:nvPr/>
          </p:nvSpPr>
          <p:spPr bwMode="auto">
            <a:xfrm>
              <a:off x="216184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</a:p>
          </p:txBody>
        </p:sp>
        <p:sp>
          <p:nvSpPr>
            <p:cNvPr id="428" name="TextBox 427">
              <a:extLst>
                <a:ext uri="{FF2B5EF4-FFF2-40B4-BE49-F238E27FC236}">
                  <a16:creationId xmlns:a16="http://schemas.microsoft.com/office/drawing/2014/main" id="{08C0FF10-4F0B-4067-AAAC-7D5C504407A5}"/>
                </a:ext>
              </a:extLst>
            </p:cNvPr>
            <p:cNvSpPr txBox="1"/>
            <p:nvPr/>
          </p:nvSpPr>
          <p:spPr bwMode="auto">
            <a:xfrm>
              <a:off x="2316463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29" name="TextBox 428">
              <a:extLst>
                <a:ext uri="{FF2B5EF4-FFF2-40B4-BE49-F238E27FC236}">
                  <a16:creationId xmlns:a16="http://schemas.microsoft.com/office/drawing/2014/main" id="{556A91CF-5ACA-401F-BA8C-856045C52BE6}"/>
                </a:ext>
              </a:extLst>
            </p:cNvPr>
            <p:cNvSpPr txBox="1"/>
            <p:nvPr/>
          </p:nvSpPr>
          <p:spPr bwMode="auto">
            <a:xfrm>
              <a:off x="247044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-4</a:t>
              </a:r>
            </a:p>
          </p:txBody>
        </p:sp>
        <p:sp>
          <p:nvSpPr>
            <p:cNvPr id="430" name="TextBox 429">
              <a:extLst>
                <a:ext uri="{FF2B5EF4-FFF2-40B4-BE49-F238E27FC236}">
                  <a16:creationId xmlns:a16="http://schemas.microsoft.com/office/drawing/2014/main" id="{F0D8EB30-6217-481E-A9FC-0477241B6488}"/>
                </a:ext>
              </a:extLst>
            </p:cNvPr>
            <p:cNvSpPr txBox="1"/>
            <p:nvPr/>
          </p:nvSpPr>
          <p:spPr bwMode="auto">
            <a:xfrm>
              <a:off x="2645364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-5</a:t>
              </a:r>
            </a:p>
          </p:txBody>
        </p:sp>
        <p:sp>
          <p:nvSpPr>
            <p:cNvPr id="431" name="TextBox 430">
              <a:extLst>
                <a:ext uri="{FF2B5EF4-FFF2-40B4-BE49-F238E27FC236}">
                  <a16:creationId xmlns:a16="http://schemas.microsoft.com/office/drawing/2014/main" id="{43119646-C8EE-4839-A01A-367D21B493DE}"/>
                </a:ext>
              </a:extLst>
            </p:cNvPr>
            <p:cNvSpPr txBox="1"/>
            <p:nvPr/>
          </p:nvSpPr>
          <p:spPr bwMode="auto">
            <a:xfrm>
              <a:off x="2820283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-2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057BFDD-1EC3-4446-8849-27138FF82E25}"/>
                </a:ext>
              </a:extLst>
            </p:cNvPr>
            <p:cNvSpPr txBox="1"/>
            <p:nvPr/>
          </p:nvSpPr>
          <p:spPr bwMode="auto">
            <a:xfrm>
              <a:off x="300472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57385D10-A057-4F34-AB54-476A2E6E788B}"/>
                </a:ext>
              </a:extLst>
            </p:cNvPr>
            <p:cNvSpPr txBox="1"/>
            <p:nvPr/>
          </p:nvSpPr>
          <p:spPr bwMode="auto">
            <a:xfrm>
              <a:off x="3179646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086F4A97-F657-4915-BF81-3140F69A0AF5}"/>
                </a:ext>
              </a:extLst>
            </p:cNvPr>
            <p:cNvSpPr txBox="1"/>
            <p:nvPr/>
          </p:nvSpPr>
          <p:spPr bwMode="auto">
            <a:xfrm>
              <a:off x="332293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35" name="TextBox 434">
              <a:extLst>
                <a:ext uri="{FF2B5EF4-FFF2-40B4-BE49-F238E27FC236}">
                  <a16:creationId xmlns:a16="http://schemas.microsoft.com/office/drawing/2014/main" id="{DAFA163A-5675-445B-8488-49DDC4116C62}"/>
                </a:ext>
              </a:extLst>
            </p:cNvPr>
            <p:cNvSpPr txBox="1"/>
            <p:nvPr/>
          </p:nvSpPr>
          <p:spPr bwMode="auto">
            <a:xfrm>
              <a:off x="3524722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36" name="TextBox 435">
              <a:extLst>
                <a:ext uri="{FF2B5EF4-FFF2-40B4-BE49-F238E27FC236}">
                  <a16:creationId xmlns:a16="http://schemas.microsoft.com/office/drawing/2014/main" id="{EE5865FA-CF80-493D-9CE4-978EE9E5623A}"/>
                </a:ext>
              </a:extLst>
            </p:cNvPr>
            <p:cNvSpPr txBox="1"/>
            <p:nvPr/>
          </p:nvSpPr>
          <p:spPr bwMode="auto">
            <a:xfrm>
              <a:off x="3680589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-5</a:t>
              </a:r>
            </a:p>
          </p:txBody>
        </p:sp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DF2FFD99-E310-4486-AC4E-A95E636A2DF4}"/>
                </a:ext>
              </a:extLst>
            </p:cNvPr>
            <p:cNvSpPr txBox="1"/>
            <p:nvPr/>
          </p:nvSpPr>
          <p:spPr bwMode="auto">
            <a:xfrm>
              <a:off x="3831693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-6</a:t>
              </a:r>
            </a:p>
          </p:txBody>
        </p: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C9D6BAF6-B0C1-4E93-A711-FBBE4035D29F}"/>
                </a:ext>
              </a:extLst>
            </p:cNvPr>
            <p:cNvSpPr txBox="1"/>
            <p:nvPr/>
          </p:nvSpPr>
          <p:spPr bwMode="auto">
            <a:xfrm>
              <a:off x="405318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39" name="TextBox 438">
              <a:extLst>
                <a:ext uri="{FF2B5EF4-FFF2-40B4-BE49-F238E27FC236}">
                  <a16:creationId xmlns:a16="http://schemas.microsoft.com/office/drawing/2014/main" id="{E6C61DFF-F539-4357-A026-8A9F91518B85}"/>
                </a:ext>
              </a:extLst>
            </p:cNvPr>
            <p:cNvSpPr txBox="1"/>
            <p:nvPr/>
          </p:nvSpPr>
          <p:spPr bwMode="auto">
            <a:xfrm>
              <a:off x="4195820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-4</a:t>
              </a:r>
            </a:p>
          </p:txBody>
        </p:sp>
        <p:sp>
          <p:nvSpPr>
            <p:cNvPr id="440" name="TextBox 439">
              <a:extLst>
                <a:ext uri="{FF2B5EF4-FFF2-40B4-BE49-F238E27FC236}">
                  <a16:creationId xmlns:a16="http://schemas.microsoft.com/office/drawing/2014/main" id="{95713D16-8ABD-45C1-91DB-8C29E03865DC}"/>
                </a:ext>
              </a:extLst>
            </p:cNvPr>
            <p:cNvSpPr txBox="1"/>
            <p:nvPr/>
          </p:nvSpPr>
          <p:spPr bwMode="auto">
            <a:xfrm>
              <a:off x="4372324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41" name="TextBox 440">
              <a:extLst>
                <a:ext uri="{FF2B5EF4-FFF2-40B4-BE49-F238E27FC236}">
                  <a16:creationId xmlns:a16="http://schemas.microsoft.com/office/drawing/2014/main" id="{4CABDE38-1551-4FA1-8A3A-F4437BCB2494}"/>
                </a:ext>
              </a:extLst>
            </p:cNvPr>
            <p:cNvSpPr txBox="1"/>
            <p:nvPr/>
          </p:nvSpPr>
          <p:spPr bwMode="auto">
            <a:xfrm>
              <a:off x="477837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42" name="TextBox 441">
              <a:extLst>
                <a:ext uri="{FF2B5EF4-FFF2-40B4-BE49-F238E27FC236}">
                  <a16:creationId xmlns:a16="http://schemas.microsoft.com/office/drawing/2014/main" id="{075785A2-C589-4F05-853E-87E5DEB7C59F}"/>
                </a:ext>
              </a:extLst>
            </p:cNvPr>
            <p:cNvSpPr txBox="1"/>
            <p:nvPr/>
          </p:nvSpPr>
          <p:spPr bwMode="auto">
            <a:xfrm>
              <a:off x="4910140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-5</a:t>
              </a:r>
            </a:p>
          </p:txBody>
        </p:sp>
        <p:sp>
          <p:nvSpPr>
            <p:cNvPr id="443" name="TextBox 442">
              <a:extLst>
                <a:ext uri="{FF2B5EF4-FFF2-40B4-BE49-F238E27FC236}">
                  <a16:creationId xmlns:a16="http://schemas.microsoft.com/office/drawing/2014/main" id="{1EF90AC2-7243-48AA-8D1E-39A6553B0E60}"/>
                </a:ext>
              </a:extLst>
            </p:cNvPr>
            <p:cNvSpPr txBox="1"/>
            <p:nvPr/>
          </p:nvSpPr>
          <p:spPr bwMode="auto">
            <a:xfrm>
              <a:off x="5087650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44" name="TextBox 443">
              <a:extLst>
                <a:ext uri="{FF2B5EF4-FFF2-40B4-BE49-F238E27FC236}">
                  <a16:creationId xmlns:a16="http://schemas.microsoft.com/office/drawing/2014/main" id="{F6CC6344-4D93-4E44-9798-B7970413BC4C}"/>
                </a:ext>
              </a:extLst>
            </p:cNvPr>
            <p:cNvSpPr txBox="1"/>
            <p:nvPr/>
          </p:nvSpPr>
          <p:spPr bwMode="auto">
            <a:xfrm>
              <a:off x="5285801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45" name="TextBox 444">
              <a:extLst>
                <a:ext uri="{FF2B5EF4-FFF2-40B4-BE49-F238E27FC236}">
                  <a16:creationId xmlns:a16="http://schemas.microsoft.com/office/drawing/2014/main" id="{661058B2-6512-472A-8AB7-5176E85D4DAF}"/>
                </a:ext>
              </a:extLst>
            </p:cNvPr>
            <p:cNvSpPr txBox="1"/>
            <p:nvPr/>
          </p:nvSpPr>
          <p:spPr bwMode="auto">
            <a:xfrm>
              <a:off x="5437911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46" name="TextBox 445">
              <a:extLst>
                <a:ext uri="{FF2B5EF4-FFF2-40B4-BE49-F238E27FC236}">
                  <a16:creationId xmlns:a16="http://schemas.microsoft.com/office/drawing/2014/main" id="{3DCBFE0A-9030-4DFE-BAE4-5DB2638676BC}"/>
                </a:ext>
              </a:extLst>
            </p:cNvPr>
            <p:cNvSpPr txBox="1"/>
            <p:nvPr/>
          </p:nvSpPr>
          <p:spPr bwMode="auto">
            <a:xfrm>
              <a:off x="5586844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-6</a:t>
              </a:r>
            </a:p>
          </p:txBody>
        </p:sp>
        <p:sp>
          <p:nvSpPr>
            <p:cNvPr id="447" name="TextBox 446">
              <a:extLst>
                <a:ext uri="{FF2B5EF4-FFF2-40B4-BE49-F238E27FC236}">
                  <a16:creationId xmlns:a16="http://schemas.microsoft.com/office/drawing/2014/main" id="{20CE44FB-58EB-4433-912C-856DBC0BA56F}"/>
                </a:ext>
              </a:extLst>
            </p:cNvPr>
            <p:cNvSpPr txBox="1"/>
            <p:nvPr/>
          </p:nvSpPr>
          <p:spPr bwMode="auto">
            <a:xfrm>
              <a:off x="580578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48" name="TextBox 447">
              <a:extLst>
                <a:ext uri="{FF2B5EF4-FFF2-40B4-BE49-F238E27FC236}">
                  <a16:creationId xmlns:a16="http://schemas.microsoft.com/office/drawing/2014/main" id="{A1F9C934-6940-43B4-B48B-1CFB54E60273}"/>
                </a:ext>
              </a:extLst>
            </p:cNvPr>
            <p:cNvSpPr txBox="1"/>
            <p:nvPr/>
          </p:nvSpPr>
          <p:spPr bwMode="auto">
            <a:xfrm>
              <a:off x="595615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49" name="TextBox 448">
              <a:extLst>
                <a:ext uri="{FF2B5EF4-FFF2-40B4-BE49-F238E27FC236}">
                  <a16:creationId xmlns:a16="http://schemas.microsoft.com/office/drawing/2014/main" id="{9B29727A-4E20-4B5C-966B-2F2225FFF6DF}"/>
                </a:ext>
              </a:extLst>
            </p:cNvPr>
            <p:cNvSpPr txBox="1"/>
            <p:nvPr/>
          </p:nvSpPr>
          <p:spPr bwMode="auto">
            <a:xfrm>
              <a:off x="610667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50" name="TextBox 449">
              <a:extLst>
                <a:ext uri="{FF2B5EF4-FFF2-40B4-BE49-F238E27FC236}">
                  <a16:creationId xmlns:a16="http://schemas.microsoft.com/office/drawing/2014/main" id="{B344AF7E-E936-47D2-87F8-36D4A7C040BC}"/>
                </a:ext>
              </a:extLst>
            </p:cNvPr>
            <p:cNvSpPr txBox="1"/>
            <p:nvPr/>
          </p:nvSpPr>
          <p:spPr bwMode="auto">
            <a:xfrm>
              <a:off x="6287362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-5</a:t>
              </a:r>
            </a:p>
          </p:txBody>
        </p:sp>
        <p:sp>
          <p:nvSpPr>
            <p:cNvPr id="451" name="TextBox 450">
              <a:extLst>
                <a:ext uri="{FF2B5EF4-FFF2-40B4-BE49-F238E27FC236}">
                  <a16:creationId xmlns:a16="http://schemas.microsoft.com/office/drawing/2014/main" id="{72C32899-9AE8-44CE-A6FE-82C046F0B0F7}"/>
                </a:ext>
              </a:extLst>
            </p:cNvPr>
            <p:cNvSpPr txBox="1"/>
            <p:nvPr/>
          </p:nvSpPr>
          <p:spPr bwMode="auto">
            <a:xfrm>
              <a:off x="6445821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52" name="TextBox 451">
              <a:extLst>
                <a:ext uri="{FF2B5EF4-FFF2-40B4-BE49-F238E27FC236}">
                  <a16:creationId xmlns:a16="http://schemas.microsoft.com/office/drawing/2014/main" id="{06FD0568-B2A3-40A4-8F9F-4C3B0B9600D0}"/>
                </a:ext>
              </a:extLst>
            </p:cNvPr>
            <p:cNvSpPr txBox="1"/>
            <p:nvPr/>
          </p:nvSpPr>
          <p:spPr bwMode="auto">
            <a:xfrm>
              <a:off x="6609043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-4</a:t>
              </a:r>
            </a:p>
          </p:txBody>
        </p:sp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0767242C-991B-4397-BE63-9582C4B3F42E}"/>
                </a:ext>
              </a:extLst>
            </p:cNvPr>
            <p:cNvSpPr txBox="1"/>
            <p:nvPr/>
          </p:nvSpPr>
          <p:spPr bwMode="auto">
            <a:xfrm>
              <a:off x="682703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54" name="TextBox 453">
              <a:extLst>
                <a:ext uri="{FF2B5EF4-FFF2-40B4-BE49-F238E27FC236}">
                  <a16:creationId xmlns:a16="http://schemas.microsoft.com/office/drawing/2014/main" id="{AEB2861B-D9D3-420C-9CAD-D1F0CC460691}"/>
                </a:ext>
              </a:extLst>
            </p:cNvPr>
            <p:cNvSpPr txBox="1"/>
            <p:nvPr/>
          </p:nvSpPr>
          <p:spPr bwMode="auto">
            <a:xfrm>
              <a:off x="697517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</a:p>
          </p:txBody>
        </p:sp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C71A85DA-1600-453C-A5CB-0F3749A1999E}"/>
                </a:ext>
              </a:extLst>
            </p:cNvPr>
            <p:cNvSpPr txBox="1"/>
            <p:nvPr/>
          </p:nvSpPr>
          <p:spPr bwMode="auto">
            <a:xfrm>
              <a:off x="7136813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18B0F60F-A6D1-4F4C-B0C9-B6B64D621F9E}"/>
                </a:ext>
              </a:extLst>
            </p:cNvPr>
            <p:cNvSpPr txBox="1"/>
            <p:nvPr/>
          </p:nvSpPr>
          <p:spPr bwMode="auto">
            <a:xfrm>
              <a:off x="733972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57" name="TextBox 456">
              <a:extLst>
                <a:ext uri="{FF2B5EF4-FFF2-40B4-BE49-F238E27FC236}">
                  <a16:creationId xmlns:a16="http://schemas.microsoft.com/office/drawing/2014/main" id="{0196DDDC-90C1-4785-9995-61788CECDC6D}"/>
                </a:ext>
              </a:extLst>
            </p:cNvPr>
            <p:cNvSpPr txBox="1"/>
            <p:nvPr/>
          </p:nvSpPr>
          <p:spPr bwMode="auto">
            <a:xfrm>
              <a:off x="7482309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1329FC39-9BBD-4361-A4CB-545CF0D8B592}"/>
                </a:ext>
              </a:extLst>
            </p:cNvPr>
            <p:cNvSpPr txBox="1"/>
            <p:nvPr/>
          </p:nvSpPr>
          <p:spPr bwMode="auto">
            <a:xfrm>
              <a:off x="764076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DA2D4C30-66C9-4A21-8F2E-476536EB696E}"/>
              </a:ext>
            </a:extLst>
          </p:cNvPr>
          <p:cNvGrpSpPr/>
          <p:nvPr/>
        </p:nvGrpSpPr>
        <p:grpSpPr>
          <a:xfrm>
            <a:off x="763116" y="2356246"/>
            <a:ext cx="6375400" cy="307777"/>
            <a:chOff x="1778000" y="2356246"/>
            <a:chExt cx="6375400" cy="307777"/>
          </a:xfrm>
        </p:grpSpPr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AC9705C2-E783-43B6-9E49-36E2BBCCC78E}"/>
                </a:ext>
              </a:extLst>
            </p:cNvPr>
            <p:cNvSpPr txBox="1"/>
            <p:nvPr/>
          </p:nvSpPr>
          <p:spPr bwMode="auto">
            <a:xfrm>
              <a:off x="1778000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5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5279587A-8434-40A4-91B1-DD8D7B2558CC}"/>
                </a:ext>
              </a:extLst>
            </p:cNvPr>
            <p:cNvSpPr txBox="1"/>
            <p:nvPr/>
          </p:nvSpPr>
          <p:spPr bwMode="auto">
            <a:xfrm>
              <a:off x="2293139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  <a:endPara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61" name="TextBox 460">
              <a:extLst>
                <a:ext uri="{FF2B5EF4-FFF2-40B4-BE49-F238E27FC236}">
                  <a16:creationId xmlns:a16="http://schemas.microsoft.com/office/drawing/2014/main" id="{D76CF62E-0D71-4C33-9481-671DF29C47B4}"/>
                </a:ext>
              </a:extLst>
            </p:cNvPr>
            <p:cNvSpPr txBox="1"/>
            <p:nvPr/>
          </p:nvSpPr>
          <p:spPr bwMode="auto">
            <a:xfrm>
              <a:off x="2578100" y="2356246"/>
              <a:ext cx="9496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-2</a:t>
              </a:r>
              <a:endPara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D987AA35-F233-4E8A-B291-FD79853BADAD}"/>
                </a:ext>
              </a:extLst>
            </p:cNvPr>
            <p:cNvSpPr txBox="1"/>
            <p:nvPr/>
          </p:nvSpPr>
          <p:spPr bwMode="auto">
            <a:xfrm>
              <a:off x="3307561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  <a:endPara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C13C5CA0-FE75-4ED3-A578-4134A2784FCA}"/>
                </a:ext>
              </a:extLst>
            </p:cNvPr>
            <p:cNvSpPr txBox="1"/>
            <p:nvPr/>
          </p:nvSpPr>
          <p:spPr bwMode="auto">
            <a:xfrm>
              <a:off x="3670300" y="2356246"/>
              <a:ext cx="78644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  <a:endPara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F4D18C5C-6DD5-46CD-BD39-1E92AD85BD13}"/>
                </a:ext>
              </a:extLst>
            </p:cNvPr>
            <p:cNvSpPr txBox="1"/>
            <p:nvPr/>
          </p:nvSpPr>
          <p:spPr bwMode="auto">
            <a:xfrm>
              <a:off x="4350539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  <a:endPara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0ACE0367-F782-476F-AB4B-8A9A7643AFC8}"/>
                </a:ext>
              </a:extLst>
            </p:cNvPr>
            <p:cNvSpPr txBox="1"/>
            <p:nvPr/>
          </p:nvSpPr>
          <p:spPr bwMode="auto">
            <a:xfrm>
              <a:off x="5080000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67" name="TextBox 466">
              <a:extLst>
                <a:ext uri="{FF2B5EF4-FFF2-40B4-BE49-F238E27FC236}">
                  <a16:creationId xmlns:a16="http://schemas.microsoft.com/office/drawing/2014/main" id="{7EC85EC0-B737-49FE-A1CF-19D7B98DD483}"/>
                </a:ext>
              </a:extLst>
            </p:cNvPr>
            <p:cNvSpPr txBox="1"/>
            <p:nvPr/>
          </p:nvSpPr>
          <p:spPr bwMode="auto">
            <a:xfrm>
              <a:off x="5569739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CCD85382-CAF6-4ECB-8043-4D12B26C1321}"/>
                </a:ext>
              </a:extLst>
            </p:cNvPr>
            <p:cNvSpPr txBox="1"/>
            <p:nvPr/>
          </p:nvSpPr>
          <p:spPr bwMode="auto">
            <a:xfrm>
              <a:off x="6097578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69" name="TextBox 468">
              <a:extLst>
                <a:ext uri="{FF2B5EF4-FFF2-40B4-BE49-F238E27FC236}">
                  <a16:creationId xmlns:a16="http://schemas.microsoft.com/office/drawing/2014/main" id="{68B04FBF-3242-48CF-B540-87BBD1B08752}"/>
                </a:ext>
              </a:extLst>
            </p:cNvPr>
            <p:cNvSpPr txBox="1"/>
            <p:nvPr/>
          </p:nvSpPr>
          <p:spPr bwMode="auto">
            <a:xfrm>
              <a:off x="6489700" y="2356246"/>
              <a:ext cx="767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2EF6C6E8-E627-4F67-9ACA-88192EA0466E}"/>
                </a:ext>
              </a:extLst>
            </p:cNvPr>
            <p:cNvSpPr txBox="1"/>
            <p:nvPr/>
          </p:nvSpPr>
          <p:spPr bwMode="auto">
            <a:xfrm>
              <a:off x="7112000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6381B02D-69D0-463D-8614-874F6A011685}"/>
                </a:ext>
              </a:extLst>
            </p:cNvPr>
            <p:cNvSpPr txBox="1"/>
            <p:nvPr/>
          </p:nvSpPr>
          <p:spPr bwMode="auto">
            <a:xfrm>
              <a:off x="7639839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8AAFC65-EB5E-424B-BB5A-EFF1C5B61E30}"/>
              </a:ext>
            </a:extLst>
          </p:cNvPr>
          <p:cNvGrpSpPr/>
          <p:nvPr/>
        </p:nvGrpSpPr>
        <p:grpSpPr>
          <a:xfrm>
            <a:off x="1163955" y="1689100"/>
            <a:ext cx="5541182" cy="307777"/>
            <a:chOff x="2178839" y="1689100"/>
            <a:chExt cx="5541182" cy="307777"/>
          </a:xfrm>
        </p:grpSpPr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480CD9E4-F7FF-4C09-8530-72FA8B73790E}"/>
                </a:ext>
              </a:extLst>
            </p:cNvPr>
            <p:cNvSpPr txBox="1"/>
            <p:nvPr/>
          </p:nvSpPr>
          <p:spPr bwMode="auto">
            <a:xfrm>
              <a:off x="2178839" y="16891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-2</a:t>
              </a: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50336937-1F65-4DF3-8F27-29F839D43357}"/>
                </a:ext>
              </a:extLst>
            </p:cNvPr>
            <p:cNvSpPr txBox="1"/>
            <p:nvPr/>
          </p:nvSpPr>
          <p:spPr bwMode="auto">
            <a:xfrm>
              <a:off x="3733800" y="16891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4A2DC13B-BF85-4C6D-8AB4-993117ED1AF2}"/>
                </a:ext>
              </a:extLst>
            </p:cNvPr>
            <p:cNvSpPr txBox="1"/>
            <p:nvPr/>
          </p:nvSpPr>
          <p:spPr bwMode="auto">
            <a:xfrm>
              <a:off x="5486400" y="16891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75" name="TextBox 474">
              <a:extLst>
                <a:ext uri="{FF2B5EF4-FFF2-40B4-BE49-F238E27FC236}">
                  <a16:creationId xmlns:a16="http://schemas.microsoft.com/office/drawing/2014/main" id="{C7A28AF5-887D-4B66-8D76-48BD85BAD020}"/>
                </a:ext>
              </a:extLst>
            </p:cNvPr>
            <p:cNvSpPr txBox="1"/>
            <p:nvPr/>
          </p:nvSpPr>
          <p:spPr bwMode="auto">
            <a:xfrm>
              <a:off x="7003261" y="16891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1615F24-5C2A-4E17-9FC8-4A1FA52FF815}"/>
              </a:ext>
            </a:extLst>
          </p:cNvPr>
          <p:cNvGrpSpPr/>
          <p:nvPr/>
        </p:nvGrpSpPr>
        <p:grpSpPr>
          <a:xfrm>
            <a:off x="1938656" y="1079500"/>
            <a:ext cx="4018760" cy="307777"/>
            <a:chOff x="2953540" y="1079500"/>
            <a:chExt cx="4018760" cy="307777"/>
          </a:xfrm>
        </p:grpSpPr>
        <p:sp>
          <p:nvSpPr>
            <p:cNvPr id="476" name="TextBox 475">
              <a:extLst>
                <a:ext uri="{FF2B5EF4-FFF2-40B4-BE49-F238E27FC236}">
                  <a16:creationId xmlns:a16="http://schemas.microsoft.com/office/drawing/2014/main" id="{9390AD03-2758-4B2A-9085-B1C9A77FC1E0}"/>
                </a:ext>
              </a:extLst>
            </p:cNvPr>
            <p:cNvSpPr txBox="1"/>
            <p:nvPr/>
          </p:nvSpPr>
          <p:spPr bwMode="auto">
            <a:xfrm>
              <a:off x="2953540" y="10795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-2</a:t>
              </a:r>
            </a:p>
          </p:txBody>
        </p:sp>
        <p:sp>
          <p:nvSpPr>
            <p:cNvPr id="477" name="TextBox 476">
              <a:extLst>
                <a:ext uri="{FF2B5EF4-FFF2-40B4-BE49-F238E27FC236}">
                  <a16:creationId xmlns:a16="http://schemas.microsoft.com/office/drawing/2014/main" id="{A3C42187-A78D-4F3F-AC26-DC0B1513D48F}"/>
                </a:ext>
              </a:extLst>
            </p:cNvPr>
            <p:cNvSpPr txBox="1"/>
            <p:nvPr/>
          </p:nvSpPr>
          <p:spPr bwMode="auto">
            <a:xfrm>
              <a:off x="6255540" y="10795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</a:p>
          </p:txBody>
        </p:sp>
      </p:grpSp>
      <p:sp>
        <p:nvSpPr>
          <p:cNvPr id="478" name="TextBox 477">
            <a:extLst>
              <a:ext uri="{FF2B5EF4-FFF2-40B4-BE49-F238E27FC236}">
                <a16:creationId xmlns:a16="http://schemas.microsoft.com/office/drawing/2014/main" id="{BDE6E6C5-CA94-4B11-A1E8-D679CFA56B13}"/>
              </a:ext>
            </a:extLst>
          </p:cNvPr>
          <p:cNvSpPr txBox="1"/>
          <p:nvPr/>
        </p:nvSpPr>
        <p:spPr bwMode="auto">
          <a:xfrm>
            <a:off x="3576956" y="228600"/>
            <a:ext cx="7167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 rtlCol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-2</a:t>
            </a:r>
          </a:p>
        </p:txBody>
      </p:sp>
      <p:pic>
        <p:nvPicPr>
          <p:cNvPr id="479" name="Picture 5" descr="j0116172">
            <a:extLst>
              <a:ext uri="{FF2B5EF4-FFF2-40B4-BE49-F238E27FC236}">
                <a16:creationId xmlns:a16="http://schemas.microsoft.com/office/drawing/2014/main" id="{36FC961C-6169-452B-A602-F5B70BFFCB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0" name="AutoShape 8">
            <a:extLst>
              <a:ext uri="{FF2B5EF4-FFF2-40B4-BE49-F238E27FC236}">
                <a16:creationId xmlns:a16="http://schemas.microsoft.com/office/drawing/2014/main" id="{8B5EF80F-E25D-4A15-848C-3A17F1880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1711" y="3462961"/>
            <a:ext cx="7829525" cy="3395040"/>
          </a:xfrm>
          <a:prstGeom prst="wedgeRectCallout">
            <a:avLst>
              <a:gd name="adj1" fmla="val -54898"/>
              <a:gd name="adj2" fmla="val -6500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/>
              <a:t>For each final state, we have a</a:t>
            </a:r>
            <a:r>
              <a:rPr lang="en-CA" altLang="en-US" sz="2400" dirty="0">
                <a:solidFill>
                  <a:srgbClr val="FF00FF"/>
                </a:solidFill>
              </a:rPr>
              <a:t> reward </a:t>
            </a:r>
            <a:r>
              <a:rPr lang="en-CA" altLang="en-US" sz="2400" dirty="0"/>
              <a:t>value </a:t>
            </a:r>
            <a:br>
              <a:rPr lang="en-CA" altLang="en-US" sz="2400" dirty="0"/>
            </a:br>
            <a:r>
              <a:rPr lang="en-CA" altLang="en-US" sz="2400" dirty="0"/>
              <a:t>  saying </a:t>
            </a:r>
            <a:r>
              <a:rPr lang="en-CA" altLang="en-US" sz="2400" dirty="0">
                <a:solidFill>
                  <a:srgbClr val="FF00FF"/>
                </a:solidFill>
              </a:rPr>
              <a:t>“how much black wins”</a:t>
            </a:r>
            <a:r>
              <a:rPr lang="en-CA" altLang="en-US" sz="2400" dirty="0"/>
              <a:t>.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/>
              <a:t>For each state </a:t>
            </a:r>
            <a:r>
              <a:rPr lang="en-CA" altLang="en-US" sz="2400" dirty="0">
                <a:solidFill>
                  <a:srgbClr val="FFC000"/>
                </a:solidFill>
              </a:rPr>
              <a:t>s</a:t>
            </a:r>
            <a:r>
              <a:rPr lang="en-CA" altLang="en-US" sz="2400" dirty="0"/>
              <a:t>, define </a:t>
            </a:r>
            <a:r>
              <a:rPr lang="en-CA" altLang="en-US" sz="2400" dirty="0">
                <a:solidFill>
                  <a:srgbClr val="FF00FF"/>
                </a:solidFill>
              </a:rPr>
              <a:t>v(</a:t>
            </a:r>
            <a:r>
              <a:rPr lang="en-CA" altLang="en-US" sz="2400" dirty="0">
                <a:solidFill>
                  <a:srgbClr val="FFC000"/>
                </a:solidFill>
              </a:rPr>
              <a:t>s</a:t>
            </a:r>
            <a:r>
              <a:rPr lang="en-CA" altLang="en-US" sz="2400" dirty="0">
                <a:solidFill>
                  <a:srgbClr val="FF00FF"/>
                </a:solidFill>
              </a:rPr>
              <a:t>) </a:t>
            </a:r>
            <a:r>
              <a:rPr lang="en-CA" altLang="en-US" sz="2400" dirty="0"/>
              <a:t>to be the value/reward received</a:t>
            </a:r>
          </a:p>
          <a:p>
            <a:pPr marL="1085850" lvl="1" indent="-342900" eaLnBrk="1" hangingPunct="1">
              <a:spcBef>
                <a:spcPct val="0"/>
              </a:spcBef>
            </a:pPr>
            <a:r>
              <a:rPr lang="en-CA" altLang="en-US" sz="2400" dirty="0"/>
              <a:t>if both players play optimally</a:t>
            </a:r>
          </a:p>
          <a:p>
            <a:pPr marL="1085850" lvl="1" indent="-342900" eaLnBrk="1" hangingPunct="1">
              <a:spcBef>
                <a:spcPct val="0"/>
              </a:spcBef>
            </a:pPr>
            <a:r>
              <a:rPr lang="en-CA" altLang="en-US" sz="2400" dirty="0"/>
              <a:t>starting from state </a:t>
            </a:r>
            <a:r>
              <a:rPr lang="en-CA" altLang="en-US" sz="2400" dirty="0">
                <a:solidFill>
                  <a:srgbClr val="FFC000"/>
                </a:solidFill>
              </a:rPr>
              <a:t>s</a:t>
            </a:r>
            <a:r>
              <a:rPr lang="en-CA" altLang="en-US" sz="2400" dirty="0"/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/>
              <a:t>Let’s work backwards</a:t>
            </a:r>
          </a:p>
          <a:p>
            <a:pPr marL="1085850" lvl="1" indent="-342900" eaLnBrk="1" hangingPunct="1">
              <a:spcBef>
                <a:spcPct val="0"/>
              </a:spcBef>
            </a:pPr>
            <a:r>
              <a:rPr lang="en-CA" altLang="en-US" sz="2400" dirty="0"/>
              <a:t> </a:t>
            </a:r>
            <a:r>
              <a:rPr lang="en-CA" altLang="en-US" sz="2400" dirty="0">
                <a:solidFill>
                  <a:srgbClr val="FF00FF"/>
                </a:solidFill>
              </a:rPr>
              <a:t>v(</a:t>
            </a:r>
            <a:r>
              <a:rPr lang="en-CA" altLang="en-US" sz="2400" dirty="0">
                <a:solidFill>
                  <a:srgbClr val="FFC000"/>
                </a:solidFill>
              </a:rPr>
              <a:t>Terminating state s</a:t>
            </a:r>
            <a:r>
              <a:rPr lang="en-CA" altLang="en-US" sz="2400" dirty="0">
                <a:solidFill>
                  <a:srgbClr val="FF00FF"/>
                </a:solidFill>
              </a:rPr>
              <a:t>) = reward</a:t>
            </a:r>
            <a:endParaRPr lang="en-CA" altLang="en-US" sz="2400" dirty="0"/>
          </a:p>
          <a:p>
            <a:pPr marL="1085850" lvl="1" indent="-342900" eaLnBrk="1" hangingPunct="1">
              <a:spcBef>
                <a:spcPct val="0"/>
              </a:spcBef>
            </a:pPr>
            <a:r>
              <a:rPr lang="en-CA" altLang="en-US" sz="2400" dirty="0"/>
              <a:t>Black takes the move maximizing </a:t>
            </a:r>
            <a:r>
              <a:rPr lang="en-CA" altLang="en-US" sz="2400" dirty="0">
                <a:solidFill>
                  <a:srgbClr val="FF00FF"/>
                </a:solidFill>
              </a:rPr>
              <a:t>v(</a:t>
            </a:r>
            <a:r>
              <a:rPr lang="en-CA" altLang="en-US" sz="2400" dirty="0">
                <a:solidFill>
                  <a:srgbClr val="FFC000"/>
                </a:solidFill>
              </a:rPr>
              <a:t>s</a:t>
            </a:r>
            <a:r>
              <a:rPr lang="en-US" sz="2400" dirty="0">
                <a:solidFill>
                  <a:srgbClr val="FFC000"/>
                </a:solidFill>
              </a:rPr>
              <a:t>'</a:t>
            </a:r>
            <a:r>
              <a:rPr lang="en-CA" altLang="en-US" sz="2400" dirty="0">
                <a:solidFill>
                  <a:srgbClr val="FF00FF"/>
                </a:solidFill>
              </a:rPr>
              <a:t>)</a:t>
            </a:r>
            <a:r>
              <a:rPr lang="en-CA" altLang="en-US" sz="2400" dirty="0"/>
              <a:t>.</a:t>
            </a:r>
          </a:p>
          <a:p>
            <a:pPr marL="1085850" lvl="1" indent="-342900" eaLnBrk="1" hangingPunct="1">
              <a:spcBef>
                <a:spcPct val="0"/>
              </a:spcBef>
            </a:pPr>
            <a:r>
              <a:rPr lang="en-CA" altLang="en-US" sz="2400" dirty="0"/>
              <a:t>White takes the move minimizing </a:t>
            </a:r>
            <a:r>
              <a:rPr lang="en-CA" altLang="en-US" sz="2400" dirty="0">
                <a:solidFill>
                  <a:srgbClr val="FF00FF"/>
                </a:solidFill>
              </a:rPr>
              <a:t>v(</a:t>
            </a:r>
            <a:r>
              <a:rPr lang="en-CA" altLang="en-US" sz="2400" dirty="0">
                <a:solidFill>
                  <a:srgbClr val="FFC000"/>
                </a:solidFill>
              </a:rPr>
              <a:t>s</a:t>
            </a:r>
            <a:r>
              <a:rPr lang="en-US" sz="2400" dirty="0">
                <a:solidFill>
                  <a:srgbClr val="FFC000"/>
                </a:solidFill>
              </a:rPr>
              <a:t>'</a:t>
            </a:r>
            <a:r>
              <a:rPr lang="en-CA" altLang="en-US" sz="2400" dirty="0">
                <a:solidFill>
                  <a:srgbClr val="FF00FF"/>
                </a:solidFill>
              </a:rPr>
              <a:t>)</a:t>
            </a:r>
            <a:r>
              <a:rPr lang="en-CA" altLang="en-US" sz="2400" dirty="0"/>
              <a:t>.</a:t>
            </a:r>
          </a:p>
        </p:txBody>
      </p:sp>
      <p:sp>
        <p:nvSpPr>
          <p:cNvPr id="481" name="Rectangle 480">
            <a:extLst>
              <a:ext uri="{FF2B5EF4-FFF2-40B4-BE49-F238E27FC236}">
                <a16:creationId xmlns:a16="http://schemas.microsoft.com/office/drawing/2014/main" id="{C73AFD2C-6E74-4021-81DA-585771841F50}"/>
              </a:ext>
            </a:extLst>
          </p:cNvPr>
          <p:cNvSpPr/>
          <p:nvPr/>
        </p:nvSpPr>
        <p:spPr bwMode="auto">
          <a:xfrm>
            <a:off x="3613806" y="266756"/>
            <a:ext cx="657111" cy="639193"/>
          </a:xfrm>
          <a:prstGeom prst="rect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91" name="Rectangle 1290">
            <a:extLst>
              <a:ext uri="{FF2B5EF4-FFF2-40B4-BE49-F238E27FC236}">
                <a16:creationId xmlns:a16="http://schemas.microsoft.com/office/drawing/2014/main" id="{93F4CB4D-0353-46A5-8407-00A0AD6ED10A}"/>
              </a:ext>
            </a:extLst>
          </p:cNvPr>
          <p:cNvSpPr/>
          <p:nvPr/>
        </p:nvSpPr>
        <p:spPr bwMode="auto">
          <a:xfrm>
            <a:off x="2033116" y="1100438"/>
            <a:ext cx="584560" cy="628433"/>
          </a:xfrm>
          <a:prstGeom prst="rect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92" name="Rectangle 1291">
            <a:extLst>
              <a:ext uri="{FF2B5EF4-FFF2-40B4-BE49-F238E27FC236}">
                <a16:creationId xmlns:a16="http://schemas.microsoft.com/office/drawing/2014/main" id="{B0CDF0A6-233E-4848-9A83-F799A63E8BC7}"/>
              </a:ext>
            </a:extLst>
          </p:cNvPr>
          <p:cNvSpPr/>
          <p:nvPr/>
        </p:nvSpPr>
        <p:spPr bwMode="auto">
          <a:xfrm>
            <a:off x="2864817" y="1699443"/>
            <a:ext cx="413212" cy="575700"/>
          </a:xfrm>
          <a:prstGeom prst="rect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93" name="Rectangle 1292">
            <a:extLst>
              <a:ext uri="{FF2B5EF4-FFF2-40B4-BE49-F238E27FC236}">
                <a16:creationId xmlns:a16="http://schemas.microsoft.com/office/drawing/2014/main" id="{3023B76D-1B84-4129-AEAE-DD32FD8A7EE1}"/>
              </a:ext>
            </a:extLst>
          </p:cNvPr>
          <p:cNvSpPr/>
          <p:nvPr/>
        </p:nvSpPr>
        <p:spPr bwMode="auto">
          <a:xfrm>
            <a:off x="2376016" y="2342291"/>
            <a:ext cx="367590" cy="566009"/>
          </a:xfrm>
          <a:prstGeom prst="rect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2" name="Rectangle 481">
            <a:extLst>
              <a:ext uri="{FF2B5EF4-FFF2-40B4-BE49-F238E27FC236}">
                <a16:creationId xmlns:a16="http://schemas.microsoft.com/office/drawing/2014/main" id="{75B87498-8B69-4CEF-B4FB-37A38EE81FD5}"/>
              </a:ext>
            </a:extLst>
          </p:cNvPr>
          <p:cNvSpPr/>
          <p:nvPr/>
        </p:nvSpPr>
        <p:spPr bwMode="auto">
          <a:xfrm>
            <a:off x="2575859" y="3038851"/>
            <a:ext cx="267507" cy="390149"/>
          </a:xfrm>
          <a:prstGeom prst="rect">
            <a:avLst/>
          </a:prstGeom>
          <a:noFill/>
          <a:ln w="381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46" name="Straight Connector 745">
            <a:extLst>
              <a:ext uri="{FF2B5EF4-FFF2-40B4-BE49-F238E27FC236}">
                <a16:creationId xmlns:a16="http://schemas.microsoft.com/office/drawing/2014/main" id="{FF11B68C-9051-4E40-B3C0-ECF1CA2624A5}"/>
              </a:ext>
            </a:extLst>
          </p:cNvPr>
          <p:cNvCxnSpPr>
            <a:cxnSpLocks/>
          </p:cNvCxnSpPr>
          <p:nvPr/>
        </p:nvCxnSpPr>
        <p:spPr bwMode="auto">
          <a:xfrm>
            <a:off x="2558937" y="2844541"/>
            <a:ext cx="131371" cy="240418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47" name="Oval 746">
            <a:extLst>
              <a:ext uri="{FF2B5EF4-FFF2-40B4-BE49-F238E27FC236}">
                <a16:creationId xmlns:a16="http://schemas.microsoft.com/office/drawing/2014/main" id="{CEF9F9A6-B3E8-48A5-9FCB-697693E7D7FA}"/>
              </a:ext>
            </a:extLst>
          </p:cNvPr>
          <p:cNvSpPr/>
          <p:nvPr/>
        </p:nvSpPr>
        <p:spPr bwMode="auto">
          <a:xfrm>
            <a:off x="2580217" y="3170974"/>
            <a:ext cx="192934" cy="265152"/>
          </a:xfrm>
          <a:prstGeom prst="ellipse">
            <a:avLst/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48" name="Straight Connector 747">
            <a:extLst>
              <a:ext uri="{FF2B5EF4-FFF2-40B4-BE49-F238E27FC236}">
                <a16:creationId xmlns:a16="http://schemas.microsoft.com/office/drawing/2014/main" id="{7703CCFE-1D55-4A98-82FC-C698086C409F}"/>
              </a:ext>
            </a:extLst>
          </p:cNvPr>
          <p:cNvCxnSpPr/>
          <p:nvPr/>
        </p:nvCxnSpPr>
        <p:spPr bwMode="auto">
          <a:xfrm flipH="1">
            <a:off x="2459648" y="848984"/>
            <a:ext cx="1539501" cy="527483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9" name="Straight Connector 748">
            <a:extLst>
              <a:ext uri="{FF2B5EF4-FFF2-40B4-BE49-F238E27FC236}">
                <a16:creationId xmlns:a16="http://schemas.microsoft.com/office/drawing/2014/main" id="{103414C3-0C8F-4634-BAC8-B8E55F716B51}"/>
              </a:ext>
            </a:extLst>
          </p:cNvPr>
          <p:cNvCxnSpPr>
            <a:cxnSpLocks/>
          </p:cNvCxnSpPr>
          <p:nvPr/>
        </p:nvCxnSpPr>
        <p:spPr bwMode="auto">
          <a:xfrm flipV="1">
            <a:off x="3071415" y="2244553"/>
            <a:ext cx="0" cy="344644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0" name="Straight Connector 749">
            <a:extLst>
              <a:ext uri="{FF2B5EF4-FFF2-40B4-BE49-F238E27FC236}">
                <a16:creationId xmlns:a16="http://schemas.microsoft.com/office/drawing/2014/main" id="{E4985787-5EB9-4155-A7B0-C0E7AA7783A2}"/>
              </a:ext>
            </a:extLst>
          </p:cNvPr>
          <p:cNvCxnSpPr/>
          <p:nvPr/>
        </p:nvCxnSpPr>
        <p:spPr bwMode="auto">
          <a:xfrm flipH="1">
            <a:off x="1609146" y="1646990"/>
            <a:ext cx="644182" cy="289722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158612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4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7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7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" grpId="0"/>
      <p:bldP spid="480" grpId="0" animBg="1"/>
      <p:bldP spid="481" grpId="0" animBg="1"/>
      <p:bldP spid="481" grpId="1" animBg="1"/>
      <p:bldP spid="1291" grpId="0" animBg="1"/>
      <p:bldP spid="1291" grpId="1" animBg="1"/>
      <p:bldP spid="1292" grpId="0" animBg="1"/>
      <p:bldP spid="1292" grpId="1" animBg="1"/>
      <p:bldP spid="1293" grpId="0" animBg="1"/>
      <p:bldP spid="1293" grpId="1" animBg="1"/>
      <p:bldP spid="482" grpId="0" animBg="1"/>
      <p:bldP spid="482" grpId="1" animBg="1"/>
      <p:bldP spid="747" grpId="0" animBg="1"/>
      <p:bldP spid="747" grpId="1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" name="Group 482">
            <a:extLst>
              <a:ext uri="{FF2B5EF4-FFF2-40B4-BE49-F238E27FC236}">
                <a16:creationId xmlns:a16="http://schemas.microsoft.com/office/drawing/2014/main" id="{809B7241-5C4A-48CB-B2A6-044BB95186E7}"/>
              </a:ext>
            </a:extLst>
          </p:cNvPr>
          <p:cNvGrpSpPr/>
          <p:nvPr/>
        </p:nvGrpSpPr>
        <p:grpSpPr>
          <a:xfrm>
            <a:off x="-552744" y="-225726"/>
            <a:ext cx="9591591" cy="3654726"/>
            <a:chOff x="-552744" y="-225726"/>
            <a:chExt cx="9591591" cy="3654726"/>
          </a:xfrm>
        </p:grpSpPr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38925AD4-D7F9-4D55-BBAA-C84F11F93C4F}"/>
                </a:ext>
              </a:extLst>
            </p:cNvPr>
            <p:cNvGrpSpPr/>
            <p:nvPr/>
          </p:nvGrpSpPr>
          <p:grpSpPr>
            <a:xfrm>
              <a:off x="128806" y="-225726"/>
              <a:ext cx="7243250" cy="3654726"/>
              <a:chOff x="1295400" y="279304"/>
              <a:chExt cx="7243250" cy="3654726"/>
            </a:xfrm>
          </p:grpSpPr>
          <p:grpSp>
            <p:nvGrpSpPr>
              <p:cNvPr id="487" name="Group 486">
                <a:extLst>
                  <a:ext uri="{FF2B5EF4-FFF2-40B4-BE49-F238E27FC236}">
                    <a16:creationId xmlns:a16="http://schemas.microsoft.com/office/drawing/2014/main" id="{501DA7C0-506E-4A25-A17F-A2742A20FCBC}"/>
                  </a:ext>
                </a:extLst>
              </p:cNvPr>
              <p:cNvGrpSpPr/>
              <p:nvPr/>
            </p:nvGrpSpPr>
            <p:grpSpPr>
              <a:xfrm>
                <a:off x="1295400" y="762000"/>
                <a:ext cx="7243250" cy="3172030"/>
                <a:chOff x="1295400" y="762000"/>
                <a:chExt cx="7243250" cy="3172030"/>
              </a:xfrm>
            </p:grpSpPr>
            <p:sp>
              <p:nvSpPr>
                <p:cNvPr id="489" name="Rectangle 488">
                  <a:extLst>
                    <a:ext uri="{FF2B5EF4-FFF2-40B4-BE49-F238E27FC236}">
                      <a16:creationId xmlns:a16="http://schemas.microsoft.com/office/drawing/2014/main" id="{838205F6-08D7-4113-8E81-74AAB6E816A8}"/>
                    </a:ext>
                  </a:extLst>
                </p:cNvPr>
                <p:cNvSpPr/>
                <p:nvPr/>
              </p:nvSpPr>
              <p:spPr bwMode="auto">
                <a:xfrm>
                  <a:off x="1295400" y="762000"/>
                  <a:ext cx="7243250" cy="3172030"/>
                </a:xfrm>
                <a:prstGeom prst="rect">
                  <a:avLst/>
                </a:prstGeom>
                <a:solidFill>
                  <a:srgbClr val="00FFFF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90" name="Text Box 77">
                  <a:extLst>
                    <a:ext uri="{FF2B5EF4-FFF2-40B4-BE49-F238E27FC236}">
                      <a16:creationId xmlns:a16="http://schemas.microsoft.com/office/drawing/2014/main" id="{F5AE3E3F-11D0-4DD9-ACDD-6B3404733B2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452050" y="3199086"/>
                  <a:ext cx="54373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>
                      <a:solidFill>
                        <a:schemeClr val="bg2"/>
                      </a:solidFill>
                    </a:rPr>
                    <a:t>M</a:t>
                  </a:r>
                  <a:r>
                    <a:rPr lang="en-US" altLang="en-US" sz="1800" baseline="-25000" dirty="0">
                      <a:solidFill>
                        <a:schemeClr val="bg2"/>
                      </a:solidFill>
                    </a:rPr>
                    <a:t>2</a:t>
                  </a:r>
                  <a:r>
                    <a:rPr lang="en-US" altLang="en-US" sz="1800" baseline="30000" dirty="0">
                      <a:solidFill>
                        <a:schemeClr val="bg2"/>
                      </a:solidFill>
                    </a:rPr>
                    <a:t>b</a:t>
                  </a:r>
                  <a:endParaRPr lang="en-CA" altLang="en-US" sz="1800" i="0" dirty="0">
                    <a:solidFill>
                      <a:schemeClr val="bg2"/>
                    </a:solidFill>
                  </a:endParaRPr>
                </a:p>
              </p:txBody>
            </p:sp>
            <p:grpSp>
              <p:nvGrpSpPr>
                <p:cNvPr id="491" name="Group 490">
                  <a:extLst>
                    <a:ext uri="{FF2B5EF4-FFF2-40B4-BE49-F238E27FC236}">
                      <a16:creationId xmlns:a16="http://schemas.microsoft.com/office/drawing/2014/main" id="{E248B2C7-4544-450F-A5BC-C2064D05E986}"/>
                    </a:ext>
                  </a:extLst>
                </p:cNvPr>
                <p:cNvGrpSpPr/>
                <p:nvPr/>
              </p:nvGrpSpPr>
              <p:grpSpPr>
                <a:xfrm>
                  <a:off x="4968163" y="990208"/>
                  <a:ext cx="293887" cy="366793"/>
                  <a:chOff x="4861390" y="2202981"/>
                  <a:chExt cx="472610" cy="602212"/>
                </a:xfrm>
              </p:grpSpPr>
              <p:sp>
                <p:nvSpPr>
                  <p:cNvPr id="1279" name="Oval 1278">
                    <a:extLst>
                      <a:ext uri="{FF2B5EF4-FFF2-40B4-BE49-F238E27FC236}">
                        <a16:creationId xmlns:a16="http://schemas.microsoft.com/office/drawing/2014/main" id="{9442BE3D-F43C-436C-A60A-34C1862AA4D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861390" y="2202981"/>
                    <a:ext cx="472610" cy="602212"/>
                  </a:xfrm>
                  <a:prstGeom prst="ellipse">
                    <a:avLst/>
                  </a:prstGeom>
                  <a:solidFill>
                    <a:schemeClr val="bg2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18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grpSp>
                <p:nvGrpSpPr>
                  <p:cNvPr id="1280" name="Group 26">
                    <a:extLst>
                      <a:ext uri="{FF2B5EF4-FFF2-40B4-BE49-F238E27FC236}">
                        <a16:creationId xmlns:a16="http://schemas.microsoft.com/office/drawing/2014/main" id="{6E10CD3E-085C-44BE-B745-E6C68D181E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951250" y="2297324"/>
                    <a:ext cx="274777" cy="439717"/>
                    <a:chOff x="2308" y="1513"/>
                    <a:chExt cx="1162" cy="2570"/>
                  </a:xfrm>
                </p:grpSpPr>
                <p:grpSp>
                  <p:nvGrpSpPr>
                    <p:cNvPr id="1281" name="Group 27">
                      <a:extLst>
                        <a:ext uri="{FF2B5EF4-FFF2-40B4-BE49-F238E27FC236}">
                          <a16:creationId xmlns:a16="http://schemas.microsoft.com/office/drawing/2014/main" id="{D28D339E-80C6-4AFF-BAD8-B8E3DBAB1C5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08" y="1740"/>
                      <a:ext cx="957" cy="2343"/>
                      <a:chOff x="2308" y="1740"/>
                      <a:chExt cx="957" cy="2343"/>
                    </a:xfrm>
                  </p:grpSpPr>
                  <p:sp>
                    <p:nvSpPr>
                      <p:cNvPr id="1289" name="Freeform 28">
                        <a:extLst>
                          <a:ext uri="{FF2B5EF4-FFF2-40B4-BE49-F238E27FC236}">
                            <a16:creationId xmlns:a16="http://schemas.microsoft.com/office/drawing/2014/main" id="{222EA3B9-EB8E-4A73-B96E-F33B1C5EB3F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673" y="1740"/>
                        <a:ext cx="432" cy="485"/>
                      </a:xfrm>
                      <a:custGeom>
                        <a:avLst/>
                        <a:gdLst>
                          <a:gd name="T0" fmla="*/ 123 w 432"/>
                          <a:gd name="T1" fmla="*/ 206 h 485"/>
                          <a:gd name="T2" fmla="*/ 159 w 432"/>
                          <a:gd name="T3" fmla="*/ 53 h 485"/>
                          <a:gd name="T4" fmla="*/ 248 w 432"/>
                          <a:gd name="T5" fmla="*/ 0 h 485"/>
                          <a:gd name="T6" fmla="*/ 335 w 432"/>
                          <a:gd name="T7" fmla="*/ 0 h 485"/>
                          <a:gd name="T8" fmla="*/ 388 w 432"/>
                          <a:gd name="T9" fmla="*/ 53 h 485"/>
                          <a:gd name="T10" fmla="*/ 432 w 432"/>
                          <a:gd name="T11" fmla="*/ 215 h 485"/>
                          <a:gd name="T12" fmla="*/ 415 w 432"/>
                          <a:gd name="T13" fmla="*/ 349 h 485"/>
                          <a:gd name="T14" fmla="*/ 379 w 432"/>
                          <a:gd name="T15" fmla="*/ 458 h 485"/>
                          <a:gd name="T16" fmla="*/ 309 w 432"/>
                          <a:gd name="T17" fmla="*/ 485 h 485"/>
                          <a:gd name="T18" fmla="*/ 221 w 432"/>
                          <a:gd name="T19" fmla="*/ 475 h 485"/>
                          <a:gd name="T20" fmla="*/ 132 w 432"/>
                          <a:gd name="T21" fmla="*/ 368 h 485"/>
                          <a:gd name="T22" fmla="*/ 123 w 432"/>
                          <a:gd name="T23" fmla="*/ 288 h 485"/>
                          <a:gd name="T24" fmla="*/ 0 w 432"/>
                          <a:gd name="T25" fmla="*/ 242 h 485"/>
                          <a:gd name="T26" fmla="*/ 0 w 432"/>
                          <a:gd name="T27" fmla="*/ 189 h 485"/>
                          <a:gd name="T28" fmla="*/ 123 w 432"/>
                          <a:gd name="T29" fmla="*/ 206 h 485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w 432"/>
                          <a:gd name="T46" fmla="*/ 0 h 485"/>
                          <a:gd name="T47" fmla="*/ 432 w 432"/>
                          <a:gd name="T48" fmla="*/ 485 h 485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T45" t="T46" r="T47" b="T48"/>
                        <a:pathLst>
                          <a:path w="432" h="485">
                            <a:moveTo>
                              <a:pt x="123" y="206"/>
                            </a:moveTo>
                            <a:lnTo>
                              <a:pt x="159" y="53"/>
                            </a:lnTo>
                            <a:lnTo>
                              <a:pt x="248" y="0"/>
                            </a:lnTo>
                            <a:lnTo>
                              <a:pt x="335" y="0"/>
                            </a:lnTo>
                            <a:lnTo>
                              <a:pt x="388" y="53"/>
                            </a:lnTo>
                            <a:lnTo>
                              <a:pt x="432" y="215"/>
                            </a:lnTo>
                            <a:lnTo>
                              <a:pt x="415" y="349"/>
                            </a:lnTo>
                            <a:lnTo>
                              <a:pt x="379" y="458"/>
                            </a:lnTo>
                            <a:lnTo>
                              <a:pt x="309" y="485"/>
                            </a:lnTo>
                            <a:lnTo>
                              <a:pt x="221" y="475"/>
                            </a:lnTo>
                            <a:lnTo>
                              <a:pt x="132" y="368"/>
                            </a:lnTo>
                            <a:lnTo>
                              <a:pt x="123" y="288"/>
                            </a:lnTo>
                            <a:lnTo>
                              <a:pt x="0" y="242"/>
                            </a:lnTo>
                            <a:lnTo>
                              <a:pt x="0" y="189"/>
                            </a:lnTo>
                            <a:lnTo>
                              <a:pt x="123" y="206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90" name="Freeform 29">
                        <a:extLst>
                          <a:ext uri="{FF2B5EF4-FFF2-40B4-BE49-F238E27FC236}">
                            <a16:creationId xmlns:a16="http://schemas.microsoft.com/office/drawing/2014/main" id="{F9EB3BE5-12A6-4BDB-90F9-EDDE4072B93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73" y="2253"/>
                        <a:ext cx="500" cy="828"/>
                      </a:xfrm>
                      <a:custGeom>
                        <a:avLst/>
                        <a:gdLst>
                          <a:gd name="T0" fmla="*/ 41 w 500"/>
                          <a:gd name="T1" fmla="*/ 173 h 828"/>
                          <a:gd name="T2" fmla="*/ 163 w 500"/>
                          <a:gd name="T3" fmla="*/ 35 h 828"/>
                          <a:gd name="T4" fmla="*/ 232 w 500"/>
                          <a:gd name="T5" fmla="*/ 0 h 828"/>
                          <a:gd name="T6" fmla="*/ 366 w 500"/>
                          <a:gd name="T7" fmla="*/ 5 h 828"/>
                          <a:gd name="T8" fmla="*/ 488 w 500"/>
                          <a:gd name="T9" fmla="*/ 57 h 828"/>
                          <a:gd name="T10" fmla="*/ 500 w 500"/>
                          <a:gd name="T11" fmla="*/ 126 h 828"/>
                          <a:gd name="T12" fmla="*/ 483 w 500"/>
                          <a:gd name="T13" fmla="*/ 207 h 828"/>
                          <a:gd name="T14" fmla="*/ 396 w 500"/>
                          <a:gd name="T15" fmla="*/ 281 h 828"/>
                          <a:gd name="T16" fmla="*/ 349 w 500"/>
                          <a:gd name="T17" fmla="*/ 414 h 828"/>
                          <a:gd name="T18" fmla="*/ 349 w 500"/>
                          <a:gd name="T19" fmla="*/ 552 h 828"/>
                          <a:gd name="T20" fmla="*/ 384 w 500"/>
                          <a:gd name="T21" fmla="*/ 637 h 828"/>
                          <a:gd name="T22" fmla="*/ 448 w 500"/>
                          <a:gd name="T23" fmla="*/ 695 h 828"/>
                          <a:gd name="T24" fmla="*/ 448 w 500"/>
                          <a:gd name="T25" fmla="*/ 765 h 828"/>
                          <a:gd name="T26" fmla="*/ 419 w 500"/>
                          <a:gd name="T27" fmla="*/ 800 h 828"/>
                          <a:gd name="T28" fmla="*/ 384 w 500"/>
                          <a:gd name="T29" fmla="*/ 816 h 828"/>
                          <a:gd name="T30" fmla="*/ 268 w 500"/>
                          <a:gd name="T31" fmla="*/ 828 h 828"/>
                          <a:gd name="T32" fmla="*/ 163 w 500"/>
                          <a:gd name="T33" fmla="*/ 747 h 828"/>
                          <a:gd name="T34" fmla="*/ 53 w 500"/>
                          <a:gd name="T35" fmla="*/ 574 h 828"/>
                          <a:gd name="T36" fmla="*/ 0 w 500"/>
                          <a:gd name="T37" fmla="*/ 368 h 828"/>
                          <a:gd name="T38" fmla="*/ 140 w 500"/>
                          <a:gd name="T39" fmla="*/ 436 h 828"/>
                          <a:gd name="T40" fmla="*/ 192 w 500"/>
                          <a:gd name="T41" fmla="*/ 436 h 828"/>
                          <a:gd name="T42" fmla="*/ 227 w 500"/>
                          <a:gd name="T43" fmla="*/ 396 h 828"/>
                          <a:gd name="T44" fmla="*/ 251 w 500"/>
                          <a:gd name="T45" fmla="*/ 316 h 828"/>
                          <a:gd name="T46" fmla="*/ 209 w 500"/>
                          <a:gd name="T47" fmla="*/ 293 h 828"/>
                          <a:gd name="T48" fmla="*/ 53 w 500"/>
                          <a:gd name="T49" fmla="*/ 293 h 828"/>
                          <a:gd name="T50" fmla="*/ 18 w 500"/>
                          <a:gd name="T51" fmla="*/ 293 h 828"/>
                          <a:gd name="T52" fmla="*/ 41 w 500"/>
                          <a:gd name="T53" fmla="*/ 173 h 828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500"/>
                          <a:gd name="T82" fmla="*/ 0 h 828"/>
                          <a:gd name="T83" fmla="*/ 500 w 500"/>
                          <a:gd name="T84" fmla="*/ 828 h 828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500" h="828">
                            <a:moveTo>
                              <a:pt x="41" y="173"/>
                            </a:moveTo>
                            <a:lnTo>
                              <a:pt x="163" y="35"/>
                            </a:lnTo>
                            <a:lnTo>
                              <a:pt x="232" y="0"/>
                            </a:lnTo>
                            <a:lnTo>
                              <a:pt x="366" y="5"/>
                            </a:lnTo>
                            <a:lnTo>
                              <a:pt x="488" y="57"/>
                            </a:lnTo>
                            <a:lnTo>
                              <a:pt x="500" y="126"/>
                            </a:lnTo>
                            <a:lnTo>
                              <a:pt x="483" y="207"/>
                            </a:lnTo>
                            <a:lnTo>
                              <a:pt x="396" y="281"/>
                            </a:lnTo>
                            <a:lnTo>
                              <a:pt x="349" y="414"/>
                            </a:lnTo>
                            <a:lnTo>
                              <a:pt x="349" y="552"/>
                            </a:lnTo>
                            <a:lnTo>
                              <a:pt x="384" y="637"/>
                            </a:lnTo>
                            <a:lnTo>
                              <a:pt x="448" y="695"/>
                            </a:lnTo>
                            <a:lnTo>
                              <a:pt x="448" y="765"/>
                            </a:lnTo>
                            <a:lnTo>
                              <a:pt x="419" y="800"/>
                            </a:lnTo>
                            <a:lnTo>
                              <a:pt x="384" y="816"/>
                            </a:lnTo>
                            <a:lnTo>
                              <a:pt x="268" y="828"/>
                            </a:lnTo>
                            <a:lnTo>
                              <a:pt x="163" y="747"/>
                            </a:lnTo>
                            <a:lnTo>
                              <a:pt x="53" y="574"/>
                            </a:lnTo>
                            <a:lnTo>
                              <a:pt x="0" y="368"/>
                            </a:lnTo>
                            <a:lnTo>
                              <a:pt x="140" y="436"/>
                            </a:lnTo>
                            <a:lnTo>
                              <a:pt x="192" y="436"/>
                            </a:lnTo>
                            <a:lnTo>
                              <a:pt x="227" y="396"/>
                            </a:lnTo>
                            <a:lnTo>
                              <a:pt x="251" y="316"/>
                            </a:lnTo>
                            <a:lnTo>
                              <a:pt x="209" y="293"/>
                            </a:lnTo>
                            <a:lnTo>
                              <a:pt x="53" y="293"/>
                            </a:lnTo>
                            <a:lnTo>
                              <a:pt x="18" y="293"/>
                            </a:lnTo>
                            <a:lnTo>
                              <a:pt x="41" y="173"/>
                            </a:ln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94" name="Freeform 30">
                        <a:extLst>
                          <a:ext uri="{FF2B5EF4-FFF2-40B4-BE49-F238E27FC236}">
                            <a16:creationId xmlns:a16="http://schemas.microsoft.com/office/drawing/2014/main" id="{74A5634A-6F22-4E6B-A8FC-E6C8EC1A166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50" y="2289"/>
                        <a:ext cx="265" cy="895"/>
                      </a:xfrm>
                      <a:custGeom>
                        <a:avLst/>
                        <a:gdLst>
                          <a:gd name="T0" fmla="*/ 0 w 265"/>
                          <a:gd name="T1" fmla="*/ 75 h 895"/>
                          <a:gd name="T2" fmla="*/ 29 w 265"/>
                          <a:gd name="T3" fmla="*/ 23 h 895"/>
                          <a:gd name="T4" fmla="*/ 83 w 265"/>
                          <a:gd name="T5" fmla="*/ 0 h 895"/>
                          <a:gd name="T6" fmla="*/ 135 w 265"/>
                          <a:gd name="T7" fmla="*/ 5 h 895"/>
                          <a:gd name="T8" fmla="*/ 206 w 265"/>
                          <a:gd name="T9" fmla="*/ 108 h 895"/>
                          <a:gd name="T10" fmla="*/ 265 w 265"/>
                          <a:gd name="T11" fmla="*/ 264 h 895"/>
                          <a:gd name="T12" fmla="*/ 265 w 265"/>
                          <a:gd name="T13" fmla="*/ 384 h 895"/>
                          <a:gd name="T14" fmla="*/ 241 w 265"/>
                          <a:gd name="T15" fmla="*/ 447 h 895"/>
                          <a:gd name="T16" fmla="*/ 118 w 265"/>
                          <a:gd name="T17" fmla="*/ 522 h 895"/>
                          <a:gd name="T18" fmla="*/ 83 w 265"/>
                          <a:gd name="T19" fmla="*/ 573 h 895"/>
                          <a:gd name="T20" fmla="*/ 83 w 265"/>
                          <a:gd name="T21" fmla="*/ 608 h 895"/>
                          <a:gd name="T22" fmla="*/ 123 w 265"/>
                          <a:gd name="T23" fmla="*/ 654 h 895"/>
                          <a:gd name="T24" fmla="*/ 189 w 265"/>
                          <a:gd name="T25" fmla="*/ 723 h 895"/>
                          <a:gd name="T26" fmla="*/ 224 w 265"/>
                          <a:gd name="T27" fmla="*/ 814 h 895"/>
                          <a:gd name="T28" fmla="*/ 212 w 265"/>
                          <a:gd name="T29" fmla="*/ 895 h 895"/>
                          <a:gd name="T30" fmla="*/ 177 w 265"/>
                          <a:gd name="T31" fmla="*/ 877 h 895"/>
                          <a:gd name="T32" fmla="*/ 159 w 265"/>
                          <a:gd name="T33" fmla="*/ 764 h 895"/>
                          <a:gd name="T34" fmla="*/ 101 w 265"/>
                          <a:gd name="T35" fmla="*/ 694 h 895"/>
                          <a:gd name="T36" fmla="*/ 54 w 265"/>
                          <a:gd name="T37" fmla="*/ 676 h 895"/>
                          <a:gd name="T38" fmla="*/ 29 w 265"/>
                          <a:gd name="T39" fmla="*/ 643 h 895"/>
                          <a:gd name="T40" fmla="*/ 29 w 265"/>
                          <a:gd name="T41" fmla="*/ 568 h 895"/>
                          <a:gd name="T42" fmla="*/ 64 w 265"/>
                          <a:gd name="T43" fmla="*/ 505 h 895"/>
                          <a:gd name="T44" fmla="*/ 123 w 265"/>
                          <a:gd name="T45" fmla="*/ 465 h 895"/>
                          <a:gd name="T46" fmla="*/ 212 w 265"/>
                          <a:gd name="T47" fmla="*/ 402 h 895"/>
                          <a:gd name="T48" fmla="*/ 224 w 265"/>
                          <a:gd name="T49" fmla="*/ 327 h 895"/>
                          <a:gd name="T50" fmla="*/ 177 w 265"/>
                          <a:gd name="T51" fmla="*/ 224 h 895"/>
                          <a:gd name="T52" fmla="*/ 101 w 265"/>
                          <a:gd name="T53" fmla="*/ 143 h 895"/>
                          <a:gd name="T54" fmla="*/ 0 w 265"/>
                          <a:gd name="T55" fmla="*/ 75 h 895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65"/>
                          <a:gd name="T85" fmla="*/ 0 h 895"/>
                          <a:gd name="T86" fmla="*/ 265 w 265"/>
                          <a:gd name="T87" fmla="*/ 895 h 895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65" h="895">
                            <a:moveTo>
                              <a:pt x="0" y="75"/>
                            </a:moveTo>
                            <a:lnTo>
                              <a:pt x="29" y="23"/>
                            </a:lnTo>
                            <a:lnTo>
                              <a:pt x="83" y="0"/>
                            </a:lnTo>
                            <a:lnTo>
                              <a:pt x="135" y="5"/>
                            </a:lnTo>
                            <a:lnTo>
                              <a:pt x="206" y="108"/>
                            </a:lnTo>
                            <a:lnTo>
                              <a:pt x="265" y="264"/>
                            </a:lnTo>
                            <a:lnTo>
                              <a:pt x="265" y="384"/>
                            </a:lnTo>
                            <a:lnTo>
                              <a:pt x="241" y="447"/>
                            </a:lnTo>
                            <a:lnTo>
                              <a:pt x="118" y="522"/>
                            </a:lnTo>
                            <a:lnTo>
                              <a:pt x="83" y="573"/>
                            </a:lnTo>
                            <a:lnTo>
                              <a:pt x="83" y="608"/>
                            </a:lnTo>
                            <a:lnTo>
                              <a:pt x="123" y="654"/>
                            </a:lnTo>
                            <a:lnTo>
                              <a:pt x="189" y="723"/>
                            </a:lnTo>
                            <a:lnTo>
                              <a:pt x="224" y="814"/>
                            </a:lnTo>
                            <a:lnTo>
                              <a:pt x="212" y="895"/>
                            </a:lnTo>
                            <a:lnTo>
                              <a:pt x="177" y="877"/>
                            </a:lnTo>
                            <a:lnTo>
                              <a:pt x="159" y="764"/>
                            </a:lnTo>
                            <a:lnTo>
                              <a:pt x="101" y="694"/>
                            </a:lnTo>
                            <a:lnTo>
                              <a:pt x="54" y="676"/>
                            </a:lnTo>
                            <a:lnTo>
                              <a:pt x="29" y="643"/>
                            </a:lnTo>
                            <a:lnTo>
                              <a:pt x="29" y="568"/>
                            </a:lnTo>
                            <a:lnTo>
                              <a:pt x="64" y="505"/>
                            </a:lnTo>
                            <a:lnTo>
                              <a:pt x="123" y="465"/>
                            </a:lnTo>
                            <a:lnTo>
                              <a:pt x="212" y="402"/>
                            </a:lnTo>
                            <a:lnTo>
                              <a:pt x="224" y="327"/>
                            </a:lnTo>
                            <a:lnTo>
                              <a:pt x="177" y="224"/>
                            </a:lnTo>
                            <a:lnTo>
                              <a:pt x="101" y="143"/>
                            </a:lnTo>
                            <a:lnTo>
                              <a:pt x="0" y="7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95" name="Freeform 31">
                        <a:extLst>
                          <a:ext uri="{FF2B5EF4-FFF2-40B4-BE49-F238E27FC236}">
                            <a16:creationId xmlns:a16="http://schemas.microsoft.com/office/drawing/2014/main" id="{5745761A-7B06-4B9C-BBED-6E93D8C0F74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08" y="2238"/>
                        <a:ext cx="520" cy="435"/>
                      </a:xfrm>
                      <a:custGeom>
                        <a:avLst/>
                        <a:gdLst>
                          <a:gd name="T0" fmla="*/ 398 w 520"/>
                          <a:gd name="T1" fmla="*/ 5 h 435"/>
                          <a:gd name="T2" fmla="*/ 485 w 520"/>
                          <a:gd name="T3" fmla="*/ 0 h 435"/>
                          <a:gd name="T4" fmla="*/ 520 w 520"/>
                          <a:gd name="T5" fmla="*/ 35 h 435"/>
                          <a:gd name="T6" fmla="*/ 497 w 520"/>
                          <a:gd name="T7" fmla="*/ 87 h 435"/>
                          <a:gd name="T8" fmla="*/ 428 w 520"/>
                          <a:gd name="T9" fmla="*/ 110 h 435"/>
                          <a:gd name="T10" fmla="*/ 365 w 520"/>
                          <a:gd name="T11" fmla="*/ 110 h 435"/>
                          <a:gd name="T12" fmla="*/ 272 w 520"/>
                          <a:gd name="T13" fmla="*/ 127 h 435"/>
                          <a:gd name="T14" fmla="*/ 168 w 520"/>
                          <a:gd name="T15" fmla="*/ 145 h 435"/>
                          <a:gd name="T16" fmla="*/ 87 w 520"/>
                          <a:gd name="T17" fmla="*/ 180 h 435"/>
                          <a:gd name="T18" fmla="*/ 63 w 520"/>
                          <a:gd name="T19" fmla="*/ 214 h 435"/>
                          <a:gd name="T20" fmla="*/ 70 w 520"/>
                          <a:gd name="T21" fmla="*/ 249 h 435"/>
                          <a:gd name="T22" fmla="*/ 115 w 520"/>
                          <a:gd name="T23" fmla="*/ 296 h 435"/>
                          <a:gd name="T24" fmla="*/ 202 w 520"/>
                          <a:gd name="T25" fmla="*/ 331 h 435"/>
                          <a:gd name="T26" fmla="*/ 306 w 520"/>
                          <a:gd name="T27" fmla="*/ 331 h 435"/>
                          <a:gd name="T28" fmla="*/ 382 w 520"/>
                          <a:gd name="T29" fmla="*/ 331 h 435"/>
                          <a:gd name="T30" fmla="*/ 468 w 520"/>
                          <a:gd name="T31" fmla="*/ 348 h 435"/>
                          <a:gd name="T32" fmla="*/ 450 w 520"/>
                          <a:gd name="T33" fmla="*/ 435 h 435"/>
                          <a:gd name="T34" fmla="*/ 330 w 520"/>
                          <a:gd name="T35" fmla="*/ 401 h 435"/>
                          <a:gd name="T36" fmla="*/ 290 w 520"/>
                          <a:gd name="T37" fmla="*/ 371 h 435"/>
                          <a:gd name="T38" fmla="*/ 208 w 520"/>
                          <a:gd name="T39" fmla="*/ 371 h 435"/>
                          <a:gd name="T40" fmla="*/ 70 w 520"/>
                          <a:gd name="T41" fmla="*/ 336 h 435"/>
                          <a:gd name="T42" fmla="*/ 12 w 520"/>
                          <a:gd name="T43" fmla="*/ 284 h 435"/>
                          <a:gd name="T44" fmla="*/ 0 w 520"/>
                          <a:gd name="T45" fmla="*/ 214 h 435"/>
                          <a:gd name="T46" fmla="*/ 46 w 520"/>
                          <a:gd name="T47" fmla="*/ 145 h 435"/>
                          <a:gd name="T48" fmla="*/ 202 w 520"/>
                          <a:gd name="T49" fmla="*/ 75 h 435"/>
                          <a:gd name="T50" fmla="*/ 340 w 520"/>
                          <a:gd name="T51" fmla="*/ 40 h 435"/>
                          <a:gd name="T52" fmla="*/ 398 w 520"/>
                          <a:gd name="T53" fmla="*/ 5 h 435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520"/>
                          <a:gd name="T82" fmla="*/ 0 h 435"/>
                          <a:gd name="T83" fmla="*/ 520 w 520"/>
                          <a:gd name="T84" fmla="*/ 435 h 435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520" h="435">
                            <a:moveTo>
                              <a:pt x="398" y="5"/>
                            </a:moveTo>
                            <a:lnTo>
                              <a:pt x="485" y="0"/>
                            </a:lnTo>
                            <a:lnTo>
                              <a:pt x="520" y="35"/>
                            </a:lnTo>
                            <a:lnTo>
                              <a:pt x="497" y="87"/>
                            </a:lnTo>
                            <a:lnTo>
                              <a:pt x="428" y="110"/>
                            </a:lnTo>
                            <a:lnTo>
                              <a:pt x="365" y="110"/>
                            </a:lnTo>
                            <a:lnTo>
                              <a:pt x="272" y="127"/>
                            </a:lnTo>
                            <a:lnTo>
                              <a:pt x="168" y="145"/>
                            </a:lnTo>
                            <a:lnTo>
                              <a:pt x="87" y="180"/>
                            </a:lnTo>
                            <a:lnTo>
                              <a:pt x="63" y="214"/>
                            </a:lnTo>
                            <a:lnTo>
                              <a:pt x="70" y="249"/>
                            </a:lnTo>
                            <a:lnTo>
                              <a:pt x="115" y="296"/>
                            </a:lnTo>
                            <a:lnTo>
                              <a:pt x="202" y="331"/>
                            </a:lnTo>
                            <a:lnTo>
                              <a:pt x="306" y="331"/>
                            </a:lnTo>
                            <a:lnTo>
                              <a:pt x="382" y="331"/>
                            </a:lnTo>
                            <a:lnTo>
                              <a:pt x="468" y="348"/>
                            </a:lnTo>
                            <a:lnTo>
                              <a:pt x="450" y="435"/>
                            </a:lnTo>
                            <a:lnTo>
                              <a:pt x="330" y="401"/>
                            </a:lnTo>
                            <a:lnTo>
                              <a:pt x="290" y="371"/>
                            </a:lnTo>
                            <a:lnTo>
                              <a:pt x="208" y="371"/>
                            </a:lnTo>
                            <a:lnTo>
                              <a:pt x="70" y="336"/>
                            </a:lnTo>
                            <a:lnTo>
                              <a:pt x="12" y="284"/>
                            </a:lnTo>
                            <a:lnTo>
                              <a:pt x="0" y="214"/>
                            </a:lnTo>
                            <a:lnTo>
                              <a:pt x="46" y="145"/>
                            </a:lnTo>
                            <a:lnTo>
                              <a:pt x="202" y="75"/>
                            </a:lnTo>
                            <a:lnTo>
                              <a:pt x="340" y="40"/>
                            </a:lnTo>
                            <a:lnTo>
                              <a:pt x="398" y="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96" name="Freeform 32">
                        <a:extLst>
                          <a:ext uri="{FF2B5EF4-FFF2-40B4-BE49-F238E27FC236}">
                            <a16:creationId xmlns:a16="http://schemas.microsoft.com/office/drawing/2014/main" id="{6398083F-1538-47B8-AD00-F320D469D5E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82" y="2923"/>
                        <a:ext cx="383" cy="1160"/>
                      </a:xfrm>
                      <a:custGeom>
                        <a:avLst/>
                        <a:gdLst>
                          <a:gd name="T0" fmla="*/ 0 w 383"/>
                          <a:gd name="T1" fmla="*/ 0 h 1160"/>
                          <a:gd name="T2" fmla="*/ 99 w 383"/>
                          <a:gd name="T3" fmla="*/ 17 h 1160"/>
                          <a:gd name="T4" fmla="*/ 151 w 383"/>
                          <a:gd name="T5" fmla="*/ 103 h 1160"/>
                          <a:gd name="T6" fmla="*/ 203 w 383"/>
                          <a:gd name="T7" fmla="*/ 257 h 1160"/>
                          <a:gd name="T8" fmla="*/ 226 w 383"/>
                          <a:gd name="T9" fmla="*/ 451 h 1160"/>
                          <a:gd name="T10" fmla="*/ 226 w 383"/>
                          <a:gd name="T11" fmla="*/ 560 h 1160"/>
                          <a:gd name="T12" fmla="*/ 191 w 383"/>
                          <a:gd name="T13" fmla="*/ 696 h 1160"/>
                          <a:gd name="T14" fmla="*/ 134 w 383"/>
                          <a:gd name="T15" fmla="*/ 885 h 1160"/>
                          <a:gd name="T16" fmla="*/ 122 w 383"/>
                          <a:gd name="T17" fmla="*/ 937 h 1160"/>
                          <a:gd name="T18" fmla="*/ 139 w 383"/>
                          <a:gd name="T19" fmla="*/ 965 h 1160"/>
                          <a:gd name="T20" fmla="*/ 261 w 383"/>
                          <a:gd name="T21" fmla="*/ 1006 h 1160"/>
                          <a:gd name="T22" fmla="*/ 383 w 383"/>
                          <a:gd name="T23" fmla="*/ 1086 h 1160"/>
                          <a:gd name="T24" fmla="*/ 378 w 383"/>
                          <a:gd name="T25" fmla="*/ 1119 h 1160"/>
                          <a:gd name="T26" fmla="*/ 290 w 383"/>
                          <a:gd name="T27" fmla="*/ 1160 h 1160"/>
                          <a:gd name="T28" fmla="*/ 256 w 383"/>
                          <a:gd name="T29" fmla="*/ 1142 h 1160"/>
                          <a:gd name="T30" fmla="*/ 191 w 383"/>
                          <a:gd name="T31" fmla="*/ 1057 h 1160"/>
                          <a:gd name="T32" fmla="*/ 116 w 383"/>
                          <a:gd name="T33" fmla="*/ 1016 h 1160"/>
                          <a:gd name="T34" fmla="*/ 34 w 383"/>
                          <a:gd name="T35" fmla="*/ 988 h 1160"/>
                          <a:gd name="T36" fmla="*/ 29 w 383"/>
                          <a:gd name="T37" fmla="*/ 948 h 1160"/>
                          <a:gd name="T38" fmla="*/ 52 w 383"/>
                          <a:gd name="T39" fmla="*/ 868 h 1160"/>
                          <a:gd name="T40" fmla="*/ 116 w 383"/>
                          <a:gd name="T41" fmla="*/ 743 h 1160"/>
                          <a:gd name="T42" fmla="*/ 156 w 383"/>
                          <a:gd name="T43" fmla="*/ 594 h 1160"/>
                          <a:gd name="T44" fmla="*/ 156 w 383"/>
                          <a:gd name="T45" fmla="*/ 423 h 1160"/>
                          <a:gd name="T46" fmla="*/ 122 w 383"/>
                          <a:gd name="T47" fmla="*/ 274 h 1160"/>
                          <a:gd name="T48" fmla="*/ 47 w 383"/>
                          <a:gd name="T49" fmla="*/ 136 h 1160"/>
                          <a:gd name="T50" fmla="*/ 12 w 383"/>
                          <a:gd name="T51" fmla="*/ 63 h 1160"/>
                          <a:gd name="T52" fmla="*/ 0 w 383"/>
                          <a:gd name="T53" fmla="*/ 0 h 1160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383"/>
                          <a:gd name="T82" fmla="*/ 0 h 1160"/>
                          <a:gd name="T83" fmla="*/ 383 w 383"/>
                          <a:gd name="T84" fmla="*/ 1160 h 1160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383" h="1160">
                            <a:moveTo>
                              <a:pt x="0" y="0"/>
                            </a:moveTo>
                            <a:lnTo>
                              <a:pt x="99" y="17"/>
                            </a:lnTo>
                            <a:lnTo>
                              <a:pt x="151" y="103"/>
                            </a:lnTo>
                            <a:lnTo>
                              <a:pt x="203" y="257"/>
                            </a:lnTo>
                            <a:lnTo>
                              <a:pt x="226" y="451"/>
                            </a:lnTo>
                            <a:lnTo>
                              <a:pt x="226" y="560"/>
                            </a:lnTo>
                            <a:lnTo>
                              <a:pt x="191" y="696"/>
                            </a:lnTo>
                            <a:lnTo>
                              <a:pt x="134" y="885"/>
                            </a:lnTo>
                            <a:lnTo>
                              <a:pt x="122" y="937"/>
                            </a:lnTo>
                            <a:lnTo>
                              <a:pt x="139" y="965"/>
                            </a:lnTo>
                            <a:lnTo>
                              <a:pt x="261" y="1006"/>
                            </a:lnTo>
                            <a:lnTo>
                              <a:pt x="383" y="1086"/>
                            </a:lnTo>
                            <a:lnTo>
                              <a:pt x="378" y="1119"/>
                            </a:lnTo>
                            <a:lnTo>
                              <a:pt x="290" y="1160"/>
                            </a:lnTo>
                            <a:lnTo>
                              <a:pt x="256" y="1142"/>
                            </a:lnTo>
                            <a:lnTo>
                              <a:pt x="191" y="1057"/>
                            </a:lnTo>
                            <a:lnTo>
                              <a:pt x="116" y="1016"/>
                            </a:lnTo>
                            <a:lnTo>
                              <a:pt x="34" y="988"/>
                            </a:lnTo>
                            <a:lnTo>
                              <a:pt x="29" y="948"/>
                            </a:lnTo>
                            <a:lnTo>
                              <a:pt x="52" y="868"/>
                            </a:lnTo>
                            <a:lnTo>
                              <a:pt x="116" y="743"/>
                            </a:lnTo>
                            <a:lnTo>
                              <a:pt x="156" y="594"/>
                            </a:lnTo>
                            <a:lnTo>
                              <a:pt x="156" y="423"/>
                            </a:lnTo>
                            <a:lnTo>
                              <a:pt x="122" y="274"/>
                            </a:lnTo>
                            <a:lnTo>
                              <a:pt x="47" y="136"/>
                            </a:lnTo>
                            <a:lnTo>
                              <a:pt x="12" y="6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97" name="Freeform 33">
                        <a:extLst>
                          <a:ext uri="{FF2B5EF4-FFF2-40B4-BE49-F238E27FC236}">
                            <a16:creationId xmlns:a16="http://schemas.microsoft.com/office/drawing/2014/main" id="{DF5DA2C6-8437-46DB-B0B0-69E8870B1A1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43" y="2919"/>
                        <a:ext cx="461" cy="1027"/>
                      </a:xfrm>
                      <a:custGeom>
                        <a:avLst/>
                        <a:gdLst>
                          <a:gd name="T0" fmla="*/ 421 w 461"/>
                          <a:gd name="T1" fmla="*/ 0 h 1027"/>
                          <a:gd name="T2" fmla="*/ 449 w 461"/>
                          <a:gd name="T3" fmla="*/ 22 h 1027"/>
                          <a:gd name="T4" fmla="*/ 461 w 461"/>
                          <a:gd name="T5" fmla="*/ 91 h 1027"/>
                          <a:gd name="T6" fmla="*/ 439 w 461"/>
                          <a:gd name="T7" fmla="*/ 159 h 1027"/>
                          <a:gd name="T8" fmla="*/ 380 w 461"/>
                          <a:gd name="T9" fmla="*/ 245 h 1027"/>
                          <a:gd name="T10" fmla="*/ 315 w 461"/>
                          <a:gd name="T11" fmla="*/ 348 h 1027"/>
                          <a:gd name="T12" fmla="*/ 293 w 461"/>
                          <a:gd name="T13" fmla="*/ 462 h 1027"/>
                          <a:gd name="T14" fmla="*/ 310 w 461"/>
                          <a:gd name="T15" fmla="*/ 645 h 1027"/>
                          <a:gd name="T16" fmla="*/ 350 w 461"/>
                          <a:gd name="T17" fmla="*/ 868 h 1027"/>
                          <a:gd name="T18" fmla="*/ 380 w 461"/>
                          <a:gd name="T19" fmla="*/ 959 h 1027"/>
                          <a:gd name="T20" fmla="*/ 368 w 461"/>
                          <a:gd name="T21" fmla="*/ 987 h 1027"/>
                          <a:gd name="T22" fmla="*/ 298 w 461"/>
                          <a:gd name="T23" fmla="*/ 992 h 1027"/>
                          <a:gd name="T24" fmla="*/ 211 w 461"/>
                          <a:gd name="T25" fmla="*/ 969 h 1027"/>
                          <a:gd name="T26" fmla="*/ 134 w 461"/>
                          <a:gd name="T27" fmla="*/ 1004 h 1027"/>
                          <a:gd name="T28" fmla="*/ 87 w 461"/>
                          <a:gd name="T29" fmla="*/ 1027 h 1027"/>
                          <a:gd name="T30" fmla="*/ 53 w 461"/>
                          <a:gd name="T31" fmla="*/ 1022 h 1027"/>
                          <a:gd name="T32" fmla="*/ 0 w 461"/>
                          <a:gd name="T33" fmla="*/ 959 h 1027"/>
                          <a:gd name="T34" fmla="*/ 53 w 461"/>
                          <a:gd name="T35" fmla="*/ 936 h 1027"/>
                          <a:gd name="T36" fmla="*/ 187 w 461"/>
                          <a:gd name="T37" fmla="*/ 908 h 1027"/>
                          <a:gd name="T38" fmla="*/ 263 w 461"/>
                          <a:gd name="T39" fmla="*/ 936 h 1027"/>
                          <a:gd name="T40" fmla="*/ 315 w 461"/>
                          <a:gd name="T41" fmla="*/ 936 h 1027"/>
                          <a:gd name="T42" fmla="*/ 310 w 461"/>
                          <a:gd name="T43" fmla="*/ 890 h 1027"/>
                          <a:gd name="T44" fmla="*/ 258 w 461"/>
                          <a:gd name="T45" fmla="*/ 616 h 1027"/>
                          <a:gd name="T46" fmla="*/ 222 w 461"/>
                          <a:gd name="T47" fmla="*/ 456 h 1027"/>
                          <a:gd name="T48" fmla="*/ 228 w 461"/>
                          <a:gd name="T49" fmla="*/ 376 h 1027"/>
                          <a:gd name="T50" fmla="*/ 280 w 461"/>
                          <a:gd name="T51" fmla="*/ 227 h 1027"/>
                          <a:gd name="T52" fmla="*/ 333 w 461"/>
                          <a:gd name="T53" fmla="*/ 91 h 1027"/>
                          <a:gd name="T54" fmla="*/ 421 w 461"/>
                          <a:gd name="T55" fmla="*/ 0 h 1027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461"/>
                          <a:gd name="T85" fmla="*/ 0 h 1027"/>
                          <a:gd name="T86" fmla="*/ 461 w 461"/>
                          <a:gd name="T87" fmla="*/ 1027 h 1027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461" h="1027">
                            <a:moveTo>
                              <a:pt x="421" y="0"/>
                            </a:moveTo>
                            <a:lnTo>
                              <a:pt x="449" y="22"/>
                            </a:lnTo>
                            <a:lnTo>
                              <a:pt x="461" y="91"/>
                            </a:lnTo>
                            <a:lnTo>
                              <a:pt x="439" y="159"/>
                            </a:lnTo>
                            <a:lnTo>
                              <a:pt x="380" y="245"/>
                            </a:lnTo>
                            <a:lnTo>
                              <a:pt x="315" y="348"/>
                            </a:lnTo>
                            <a:lnTo>
                              <a:pt x="293" y="462"/>
                            </a:lnTo>
                            <a:lnTo>
                              <a:pt x="310" y="645"/>
                            </a:lnTo>
                            <a:lnTo>
                              <a:pt x="350" y="868"/>
                            </a:lnTo>
                            <a:lnTo>
                              <a:pt x="380" y="959"/>
                            </a:lnTo>
                            <a:lnTo>
                              <a:pt x="368" y="987"/>
                            </a:lnTo>
                            <a:lnTo>
                              <a:pt x="298" y="992"/>
                            </a:lnTo>
                            <a:lnTo>
                              <a:pt x="211" y="969"/>
                            </a:lnTo>
                            <a:lnTo>
                              <a:pt x="134" y="1004"/>
                            </a:lnTo>
                            <a:lnTo>
                              <a:pt x="87" y="1027"/>
                            </a:lnTo>
                            <a:lnTo>
                              <a:pt x="53" y="1022"/>
                            </a:lnTo>
                            <a:lnTo>
                              <a:pt x="0" y="959"/>
                            </a:lnTo>
                            <a:lnTo>
                              <a:pt x="53" y="936"/>
                            </a:lnTo>
                            <a:lnTo>
                              <a:pt x="187" y="908"/>
                            </a:lnTo>
                            <a:lnTo>
                              <a:pt x="263" y="936"/>
                            </a:lnTo>
                            <a:lnTo>
                              <a:pt x="315" y="936"/>
                            </a:lnTo>
                            <a:lnTo>
                              <a:pt x="310" y="890"/>
                            </a:lnTo>
                            <a:lnTo>
                              <a:pt x="258" y="616"/>
                            </a:lnTo>
                            <a:lnTo>
                              <a:pt x="222" y="456"/>
                            </a:lnTo>
                            <a:lnTo>
                              <a:pt x="228" y="376"/>
                            </a:lnTo>
                            <a:lnTo>
                              <a:pt x="280" y="227"/>
                            </a:lnTo>
                            <a:lnTo>
                              <a:pt x="333" y="91"/>
                            </a:lnTo>
                            <a:lnTo>
                              <a:pt x="421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</p:grpSp>
                <p:sp>
                  <p:nvSpPr>
                    <p:cNvPr id="1282" name="Freeform 34">
                      <a:extLst>
                        <a:ext uri="{FF2B5EF4-FFF2-40B4-BE49-F238E27FC236}">
                          <a16:creationId xmlns:a16="http://schemas.microsoft.com/office/drawing/2014/main" id="{18D926FA-D1D2-419F-A447-A853BBBCBA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26" y="1540"/>
                      <a:ext cx="827" cy="563"/>
                    </a:xfrm>
                    <a:custGeom>
                      <a:avLst/>
                      <a:gdLst>
                        <a:gd name="T0" fmla="*/ 0 w 827"/>
                        <a:gd name="T1" fmla="*/ 139 h 563"/>
                        <a:gd name="T2" fmla="*/ 108 w 827"/>
                        <a:gd name="T3" fmla="*/ 18 h 563"/>
                        <a:gd name="T4" fmla="*/ 160 w 827"/>
                        <a:gd name="T5" fmla="*/ 75 h 563"/>
                        <a:gd name="T6" fmla="*/ 213 w 827"/>
                        <a:gd name="T7" fmla="*/ 110 h 563"/>
                        <a:gd name="T8" fmla="*/ 269 w 827"/>
                        <a:gd name="T9" fmla="*/ 110 h 563"/>
                        <a:gd name="T10" fmla="*/ 327 w 827"/>
                        <a:gd name="T11" fmla="*/ 52 h 563"/>
                        <a:gd name="T12" fmla="*/ 396 w 827"/>
                        <a:gd name="T13" fmla="*/ 5 h 563"/>
                        <a:gd name="T14" fmla="*/ 477 w 827"/>
                        <a:gd name="T15" fmla="*/ 0 h 563"/>
                        <a:gd name="T16" fmla="*/ 563 w 827"/>
                        <a:gd name="T17" fmla="*/ 35 h 563"/>
                        <a:gd name="T18" fmla="*/ 620 w 827"/>
                        <a:gd name="T19" fmla="*/ 87 h 563"/>
                        <a:gd name="T20" fmla="*/ 648 w 827"/>
                        <a:gd name="T21" fmla="*/ 157 h 563"/>
                        <a:gd name="T22" fmla="*/ 654 w 827"/>
                        <a:gd name="T23" fmla="*/ 249 h 563"/>
                        <a:gd name="T24" fmla="*/ 671 w 827"/>
                        <a:gd name="T25" fmla="*/ 331 h 563"/>
                        <a:gd name="T26" fmla="*/ 718 w 827"/>
                        <a:gd name="T27" fmla="*/ 371 h 563"/>
                        <a:gd name="T28" fmla="*/ 774 w 827"/>
                        <a:gd name="T29" fmla="*/ 389 h 563"/>
                        <a:gd name="T30" fmla="*/ 827 w 827"/>
                        <a:gd name="T31" fmla="*/ 401 h 563"/>
                        <a:gd name="T32" fmla="*/ 786 w 827"/>
                        <a:gd name="T33" fmla="*/ 563 h 563"/>
                        <a:gd name="T34" fmla="*/ 654 w 827"/>
                        <a:gd name="T35" fmla="*/ 540 h 563"/>
                        <a:gd name="T36" fmla="*/ 517 w 827"/>
                        <a:gd name="T37" fmla="*/ 493 h 563"/>
                        <a:gd name="T38" fmla="*/ 407 w 827"/>
                        <a:gd name="T39" fmla="*/ 441 h 563"/>
                        <a:gd name="T40" fmla="*/ 286 w 827"/>
                        <a:gd name="T41" fmla="*/ 389 h 563"/>
                        <a:gd name="T42" fmla="*/ 160 w 827"/>
                        <a:gd name="T43" fmla="*/ 331 h 563"/>
                        <a:gd name="T44" fmla="*/ 57 w 827"/>
                        <a:gd name="T45" fmla="*/ 209 h 563"/>
                        <a:gd name="T46" fmla="*/ 0 w 827"/>
                        <a:gd name="T47" fmla="*/ 139 h 563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827"/>
                        <a:gd name="T73" fmla="*/ 0 h 563"/>
                        <a:gd name="T74" fmla="*/ 827 w 827"/>
                        <a:gd name="T75" fmla="*/ 563 h 563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827" h="563">
                          <a:moveTo>
                            <a:pt x="0" y="139"/>
                          </a:moveTo>
                          <a:lnTo>
                            <a:pt x="108" y="18"/>
                          </a:lnTo>
                          <a:lnTo>
                            <a:pt x="160" y="75"/>
                          </a:lnTo>
                          <a:lnTo>
                            <a:pt x="213" y="110"/>
                          </a:lnTo>
                          <a:lnTo>
                            <a:pt x="269" y="110"/>
                          </a:lnTo>
                          <a:lnTo>
                            <a:pt x="327" y="52"/>
                          </a:lnTo>
                          <a:lnTo>
                            <a:pt x="396" y="5"/>
                          </a:lnTo>
                          <a:lnTo>
                            <a:pt x="477" y="0"/>
                          </a:lnTo>
                          <a:lnTo>
                            <a:pt x="563" y="35"/>
                          </a:lnTo>
                          <a:lnTo>
                            <a:pt x="620" y="87"/>
                          </a:lnTo>
                          <a:lnTo>
                            <a:pt x="648" y="157"/>
                          </a:lnTo>
                          <a:lnTo>
                            <a:pt x="654" y="249"/>
                          </a:lnTo>
                          <a:lnTo>
                            <a:pt x="671" y="331"/>
                          </a:lnTo>
                          <a:lnTo>
                            <a:pt x="718" y="371"/>
                          </a:lnTo>
                          <a:lnTo>
                            <a:pt x="774" y="389"/>
                          </a:lnTo>
                          <a:lnTo>
                            <a:pt x="827" y="401"/>
                          </a:lnTo>
                          <a:lnTo>
                            <a:pt x="786" y="563"/>
                          </a:lnTo>
                          <a:lnTo>
                            <a:pt x="654" y="540"/>
                          </a:lnTo>
                          <a:lnTo>
                            <a:pt x="517" y="493"/>
                          </a:lnTo>
                          <a:lnTo>
                            <a:pt x="407" y="441"/>
                          </a:lnTo>
                          <a:lnTo>
                            <a:pt x="286" y="389"/>
                          </a:lnTo>
                          <a:lnTo>
                            <a:pt x="160" y="331"/>
                          </a:lnTo>
                          <a:lnTo>
                            <a:pt x="57" y="209"/>
                          </a:lnTo>
                          <a:lnTo>
                            <a:pt x="0" y="139"/>
                          </a:lnTo>
                          <a:close/>
                        </a:path>
                      </a:pathLst>
                    </a:custGeom>
                    <a:solidFill>
                      <a:srgbClr val="063DE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283" name="Freeform 35">
                      <a:extLst>
                        <a:ext uri="{FF2B5EF4-FFF2-40B4-BE49-F238E27FC236}">
                          <a16:creationId xmlns:a16="http://schemas.microsoft.com/office/drawing/2014/main" id="{0AE6FED1-3B3E-4517-8664-B89679EF08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4" y="1513"/>
                      <a:ext cx="856" cy="606"/>
                    </a:xfrm>
                    <a:custGeom>
                      <a:avLst/>
                      <a:gdLst>
                        <a:gd name="T0" fmla="*/ 75 w 856"/>
                        <a:gd name="T1" fmla="*/ 266 h 606"/>
                        <a:gd name="T2" fmla="*/ 172 w 856"/>
                        <a:gd name="T3" fmla="*/ 363 h 606"/>
                        <a:gd name="T4" fmla="*/ 304 w 856"/>
                        <a:gd name="T5" fmla="*/ 428 h 606"/>
                        <a:gd name="T6" fmla="*/ 489 w 856"/>
                        <a:gd name="T7" fmla="*/ 513 h 606"/>
                        <a:gd name="T8" fmla="*/ 615 w 856"/>
                        <a:gd name="T9" fmla="*/ 566 h 606"/>
                        <a:gd name="T10" fmla="*/ 816 w 856"/>
                        <a:gd name="T11" fmla="*/ 606 h 606"/>
                        <a:gd name="T12" fmla="*/ 856 w 856"/>
                        <a:gd name="T13" fmla="*/ 393 h 606"/>
                        <a:gd name="T14" fmla="*/ 804 w 856"/>
                        <a:gd name="T15" fmla="*/ 393 h 606"/>
                        <a:gd name="T16" fmla="*/ 753 w 856"/>
                        <a:gd name="T17" fmla="*/ 363 h 606"/>
                        <a:gd name="T18" fmla="*/ 695 w 856"/>
                        <a:gd name="T19" fmla="*/ 323 h 606"/>
                        <a:gd name="T20" fmla="*/ 695 w 856"/>
                        <a:gd name="T21" fmla="*/ 243 h 606"/>
                        <a:gd name="T22" fmla="*/ 660 w 856"/>
                        <a:gd name="T23" fmla="*/ 116 h 606"/>
                        <a:gd name="T24" fmla="*/ 597 w 856"/>
                        <a:gd name="T25" fmla="*/ 46 h 606"/>
                        <a:gd name="T26" fmla="*/ 505 w 856"/>
                        <a:gd name="T27" fmla="*/ 0 h 606"/>
                        <a:gd name="T28" fmla="*/ 391 w 856"/>
                        <a:gd name="T29" fmla="*/ 12 h 606"/>
                        <a:gd name="T30" fmla="*/ 321 w 856"/>
                        <a:gd name="T31" fmla="*/ 53 h 606"/>
                        <a:gd name="T32" fmla="*/ 286 w 856"/>
                        <a:gd name="T33" fmla="*/ 98 h 606"/>
                        <a:gd name="T34" fmla="*/ 253 w 856"/>
                        <a:gd name="T35" fmla="*/ 121 h 606"/>
                        <a:gd name="T36" fmla="*/ 218 w 856"/>
                        <a:gd name="T37" fmla="*/ 116 h 606"/>
                        <a:gd name="T38" fmla="*/ 166 w 856"/>
                        <a:gd name="T39" fmla="*/ 63 h 606"/>
                        <a:gd name="T40" fmla="*/ 132 w 856"/>
                        <a:gd name="T41" fmla="*/ 0 h 606"/>
                        <a:gd name="T42" fmla="*/ 103 w 856"/>
                        <a:gd name="T43" fmla="*/ 30 h 606"/>
                        <a:gd name="T44" fmla="*/ 0 w 856"/>
                        <a:gd name="T45" fmla="*/ 150 h 606"/>
                        <a:gd name="T46" fmla="*/ 5 w 856"/>
                        <a:gd name="T47" fmla="*/ 178 h 606"/>
                        <a:gd name="T48" fmla="*/ 17 w 856"/>
                        <a:gd name="T49" fmla="*/ 191 h 606"/>
                        <a:gd name="T50" fmla="*/ 120 w 856"/>
                        <a:gd name="T51" fmla="*/ 81 h 606"/>
                        <a:gd name="T52" fmla="*/ 172 w 856"/>
                        <a:gd name="T53" fmla="*/ 133 h 606"/>
                        <a:gd name="T54" fmla="*/ 206 w 856"/>
                        <a:gd name="T55" fmla="*/ 168 h 606"/>
                        <a:gd name="T56" fmla="*/ 253 w 856"/>
                        <a:gd name="T57" fmla="*/ 168 h 606"/>
                        <a:gd name="T58" fmla="*/ 286 w 856"/>
                        <a:gd name="T59" fmla="*/ 156 h 606"/>
                        <a:gd name="T60" fmla="*/ 339 w 856"/>
                        <a:gd name="T61" fmla="*/ 116 h 606"/>
                        <a:gd name="T62" fmla="*/ 367 w 856"/>
                        <a:gd name="T63" fmla="*/ 70 h 606"/>
                        <a:gd name="T64" fmla="*/ 442 w 856"/>
                        <a:gd name="T65" fmla="*/ 46 h 606"/>
                        <a:gd name="T66" fmla="*/ 505 w 856"/>
                        <a:gd name="T67" fmla="*/ 53 h 606"/>
                        <a:gd name="T68" fmla="*/ 562 w 856"/>
                        <a:gd name="T69" fmla="*/ 87 h 606"/>
                        <a:gd name="T70" fmla="*/ 615 w 856"/>
                        <a:gd name="T71" fmla="*/ 138 h 606"/>
                        <a:gd name="T72" fmla="*/ 643 w 856"/>
                        <a:gd name="T73" fmla="*/ 203 h 606"/>
                        <a:gd name="T74" fmla="*/ 643 w 856"/>
                        <a:gd name="T75" fmla="*/ 260 h 606"/>
                        <a:gd name="T76" fmla="*/ 643 w 856"/>
                        <a:gd name="T77" fmla="*/ 323 h 606"/>
                        <a:gd name="T78" fmla="*/ 666 w 856"/>
                        <a:gd name="T79" fmla="*/ 375 h 606"/>
                        <a:gd name="T80" fmla="*/ 730 w 856"/>
                        <a:gd name="T81" fmla="*/ 410 h 606"/>
                        <a:gd name="T82" fmla="*/ 804 w 856"/>
                        <a:gd name="T83" fmla="*/ 444 h 606"/>
                        <a:gd name="T84" fmla="*/ 770 w 856"/>
                        <a:gd name="T85" fmla="*/ 554 h 606"/>
                        <a:gd name="T86" fmla="*/ 580 w 856"/>
                        <a:gd name="T87" fmla="*/ 503 h 606"/>
                        <a:gd name="T88" fmla="*/ 454 w 856"/>
                        <a:gd name="T89" fmla="*/ 450 h 606"/>
                        <a:gd name="T90" fmla="*/ 339 w 856"/>
                        <a:gd name="T91" fmla="*/ 416 h 606"/>
                        <a:gd name="T92" fmla="*/ 241 w 856"/>
                        <a:gd name="T93" fmla="*/ 363 h 606"/>
                        <a:gd name="T94" fmla="*/ 120 w 856"/>
                        <a:gd name="T95" fmla="*/ 266 h 606"/>
                        <a:gd name="T96" fmla="*/ 34 w 856"/>
                        <a:gd name="T97" fmla="*/ 173 h 606"/>
                        <a:gd name="T98" fmla="*/ 22 w 856"/>
                        <a:gd name="T99" fmla="*/ 185 h 606"/>
                        <a:gd name="T100" fmla="*/ 75 w 856"/>
                        <a:gd name="T101" fmla="*/ 266 h 60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856"/>
                        <a:gd name="T154" fmla="*/ 0 h 606"/>
                        <a:gd name="T155" fmla="*/ 856 w 856"/>
                        <a:gd name="T156" fmla="*/ 606 h 606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856" h="606">
                          <a:moveTo>
                            <a:pt x="75" y="266"/>
                          </a:moveTo>
                          <a:lnTo>
                            <a:pt x="172" y="363"/>
                          </a:lnTo>
                          <a:lnTo>
                            <a:pt x="304" y="428"/>
                          </a:lnTo>
                          <a:lnTo>
                            <a:pt x="489" y="513"/>
                          </a:lnTo>
                          <a:lnTo>
                            <a:pt x="615" y="566"/>
                          </a:lnTo>
                          <a:lnTo>
                            <a:pt x="816" y="606"/>
                          </a:lnTo>
                          <a:lnTo>
                            <a:pt x="856" y="393"/>
                          </a:lnTo>
                          <a:lnTo>
                            <a:pt x="804" y="393"/>
                          </a:lnTo>
                          <a:lnTo>
                            <a:pt x="753" y="363"/>
                          </a:lnTo>
                          <a:lnTo>
                            <a:pt x="695" y="323"/>
                          </a:lnTo>
                          <a:lnTo>
                            <a:pt x="695" y="243"/>
                          </a:lnTo>
                          <a:lnTo>
                            <a:pt x="660" y="116"/>
                          </a:lnTo>
                          <a:lnTo>
                            <a:pt x="597" y="46"/>
                          </a:lnTo>
                          <a:lnTo>
                            <a:pt x="505" y="0"/>
                          </a:lnTo>
                          <a:lnTo>
                            <a:pt x="391" y="12"/>
                          </a:lnTo>
                          <a:lnTo>
                            <a:pt x="321" y="53"/>
                          </a:lnTo>
                          <a:lnTo>
                            <a:pt x="286" y="98"/>
                          </a:lnTo>
                          <a:lnTo>
                            <a:pt x="253" y="121"/>
                          </a:lnTo>
                          <a:lnTo>
                            <a:pt x="218" y="116"/>
                          </a:lnTo>
                          <a:lnTo>
                            <a:pt x="166" y="63"/>
                          </a:lnTo>
                          <a:lnTo>
                            <a:pt x="132" y="0"/>
                          </a:lnTo>
                          <a:lnTo>
                            <a:pt x="103" y="30"/>
                          </a:lnTo>
                          <a:lnTo>
                            <a:pt x="0" y="150"/>
                          </a:lnTo>
                          <a:lnTo>
                            <a:pt x="5" y="178"/>
                          </a:lnTo>
                          <a:lnTo>
                            <a:pt x="17" y="191"/>
                          </a:lnTo>
                          <a:lnTo>
                            <a:pt x="120" y="81"/>
                          </a:lnTo>
                          <a:lnTo>
                            <a:pt x="172" y="133"/>
                          </a:lnTo>
                          <a:lnTo>
                            <a:pt x="206" y="168"/>
                          </a:lnTo>
                          <a:lnTo>
                            <a:pt x="253" y="168"/>
                          </a:lnTo>
                          <a:lnTo>
                            <a:pt x="286" y="156"/>
                          </a:lnTo>
                          <a:lnTo>
                            <a:pt x="339" y="116"/>
                          </a:lnTo>
                          <a:lnTo>
                            <a:pt x="367" y="70"/>
                          </a:lnTo>
                          <a:lnTo>
                            <a:pt x="442" y="46"/>
                          </a:lnTo>
                          <a:lnTo>
                            <a:pt x="505" y="53"/>
                          </a:lnTo>
                          <a:lnTo>
                            <a:pt x="562" y="87"/>
                          </a:lnTo>
                          <a:lnTo>
                            <a:pt x="615" y="138"/>
                          </a:lnTo>
                          <a:lnTo>
                            <a:pt x="643" y="203"/>
                          </a:lnTo>
                          <a:lnTo>
                            <a:pt x="643" y="260"/>
                          </a:lnTo>
                          <a:lnTo>
                            <a:pt x="643" y="323"/>
                          </a:lnTo>
                          <a:lnTo>
                            <a:pt x="666" y="375"/>
                          </a:lnTo>
                          <a:lnTo>
                            <a:pt x="730" y="410"/>
                          </a:lnTo>
                          <a:lnTo>
                            <a:pt x="804" y="444"/>
                          </a:lnTo>
                          <a:lnTo>
                            <a:pt x="770" y="554"/>
                          </a:lnTo>
                          <a:lnTo>
                            <a:pt x="580" y="503"/>
                          </a:lnTo>
                          <a:lnTo>
                            <a:pt x="454" y="450"/>
                          </a:lnTo>
                          <a:lnTo>
                            <a:pt x="339" y="416"/>
                          </a:lnTo>
                          <a:lnTo>
                            <a:pt x="241" y="363"/>
                          </a:lnTo>
                          <a:lnTo>
                            <a:pt x="120" y="266"/>
                          </a:lnTo>
                          <a:lnTo>
                            <a:pt x="34" y="173"/>
                          </a:lnTo>
                          <a:lnTo>
                            <a:pt x="22" y="185"/>
                          </a:lnTo>
                          <a:lnTo>
                            <a:pt x="75" y="266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284" name="Oval 36">
                      <a:extLst>
                        <a:ext uri="{FF2B5EF4-FFF2-40B4-BE49-F238E27FC236}">
                          <a16:creationId xmlns:a16="http://schemas.microsoft.com/office/drawing/2014/main" id="{35E52B67-5152-4B87-99E8-D61B37E9F7A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91" y="1887"/>
                      <a:ext cx="141" cy="5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85" name="Oval 37">
                      <a:extLst>
                        <a:ext uri="{FF2B5EF4-FFF2-40B4-BE49-F238E27FC236}">
                          <a16:creationId xmlns:a16="http://schemas.microsoft.com/office/drawing/2014/main" id="{4BF013F3-D257-48FA-861C-6FE804A93B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810" y="1913"/>
                      <a:ext cx="81" cy="1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86" name="Oval 38">
                      <a:extLst>
                        <a:ext uri="{FF2B5EF4-FFF2-40B4-BE49-F238E27FC236}">
                          <a16:creationId xmlns:a16="http://schemas.microsoft.com/office/drawing/2014/main" id="{0BB16DE5-9B08-4877-B5F8-390A44BBAA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41" y="1887"/>
                      <a:ext cx="141" cy="5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87" name="Oval 39">
                      <a:extLst>
                        <a:ext uri="{FF2B5EF4-FFF2-40B4-BE49-F238E27FC236}">
                          <a16:creationId xmlns:a16="http://schemas.microsoft.com/office/drawing/2014/main" id="{C2128AD6-F3AE-4D70-ABE5-4FC44E1B27E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60" y="1913"/>
                      <a:ext cx="81" cy="1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1288" name="Oval 40">
                      <a:extLst>
                        <a:ext uri="{FF2B5EF4-FFF2-40B4-BE49-F238E27FC236}">
                          <a16:creationId xmlns:a16="http://schemas.microsoft.com/office/drawing/2014/main" id="{A20D84CE-5A00-4E36-9595-F90F37B2C4B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87" y="2089"/>
                      <a:ext cx="198" cy="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 dirty="0"/>
                    </a:p>
                  </p:txBody>
                </p:sp>
              </p:grpSp>
            </p:grpSp>
            <p:grpSp>
              <p:nvGrpSpPr>
                <p:cNvPr id="492" name="Group 491">
                  <a:extLst>
                    <a:ext uri="{FF2B5EF4-FFF2-40B4-BE49-F238E27FC236}">
                      <a16:creationId xmlns:a16="http://schemas.microsoft.com/office/drawing/2014/main" id="{184731F1-CA1B-4D7D-986B-BD3C897E4B06}"/>
                    </a:ext>
                  </a:extLst>
                </p:cNvPr>
                <p:cNvGrpSpPr/>
                <p:nvPr/>
              </p:nvGrpSpPr>
              <p:grpSpPr>
                <a:xfrm>
                  <a:off x="5268716" y="1841930"/>
                  <a:ext cx="2965134" cy="1872420"/>
                  <a:chOff x="5645466" y="1398645"/>
                  <a:chExt cx="2965134" cy="1872420"/>
                </a:xfrm>
              </p:grpSpPr>
              <p:grpSp>
                <p:nvGrpSpPr>
                  <p:cNvPr id="688" name="Group 687">
                    <a:extLst>
                      <a:ext uri="{FF2B5EF4-FFF2-40B4-BE49-F238E27FC236}">
                        <a16:creationId xmlns:a16="http://schemas.microsoft.com/office/drawing/2014/main" id="{87D89459-B2C3-45F4-A20F-18ED823AC823}"/>
                      </a:ext>
                    </a:extLst>
                  </p:cNvPr>
                  <p:cNvGrpSpPr/>
                  <p:nvPr/>
                </p:nvGrpSpPr>
                <p:grpSpPr>
                  <a:xfrm>
                    <a:off x="6986263" y="1398645"/>
                    <a:ext cx="293887" cy="366793"/>
                    <a:chOff x="5951870" y="2050581"/>
                    <a:chExt cx="472610" cy="602212"/>
                  </a:xfrm>
                </p:grpSpPr>
                <p:sp>
                  <p:nvSpPr>
                    <p:cNvPr id="1267" name="Oval 1266">
                      <a:extLst>
                        <a:ext uri="{FF2B5EF4-FFF2-40B4-BE49-F238E27FC236}">
                          <a16:creationId xmlns:a16="http://schemas.microsoft.com/office/drawing/2014/main" id="{1355D86B-94BD-4F81-B7B0-12EC8C1266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951870" y="2050581"/>
                      <a:ext cx="472610" cy="60221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81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1268" name="Group 47">
                      <a:extLst>
                        <a:ext uri="{FF2B5EF4-FFF2-40B4-BE49-F238E27FC236}">
                          <a16:creationId xmlns:a16="http://schemas.microsoft.com/office/drawing/2014/main" id="{C6046D1B-6D42-41A3-BBB6-BB20B6EC3BB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6019800" y="2086608"/>
                      <a:ext cx="391662" cy="504192"/>
                      <a:chOff x="2593" y="768"/>
                      <a:chExt cx="849" cy="1475"/>
                    </a:xfrm>
                  </p:grpSpPr>
                  <p:sp>
                    <p:nvSpPr>
                      <p:cNvPr id="1269" name="Freeform 48">
                        <a:extLst>
                          <a:ext uri="{FF2B5EF4-FFF2-40B4-BE49-F238E27FC236}">
                            <a16:creationId xmlns:a16="http://schemas.microsoft.com/office/drawing/2014/main" id="{8A833D07-5DAE-4004-8E1F-58DC51310E4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35" y="1179"/>
                        <a:ext cx="302" cy="308"/>
                      </a:xfrm>
                      <a:custGeom>
                        <a:avLst/>
                        <a:gdLst>
                          <a:gd name="T0" fmla="*/ 220 w 302"/>
                          <a:gd name="T1" fmla="*/ 225 h 308"/>
                          <a:gd name="T2" fmla="*/ 220 w 302"/>
                          <a:gd name="T3" fmla="*/ 197 h 308"/>
                          <a:gd name="T4" fmla="*/ 216 w 302"/>
                          <a:gd name="T5" fmla="*/ 159 h 308"/>
                          <a:gd name="T6" fmla="*/ 208 w 302"/>
                          <a:gd name="T7" fmla="*/ 135 h 308"/>
                          <a:gd name="T8" fmla="*/ 198 w 302"/>
                          <a:gd name="T9" fmla="*/ 116 h 308"/>
                          <a:gd name="T10" fmla="*/ 181 w 302"/>
                          <a:gd name="T11" fmla="*/ 93 h 308"/>
                          <a:gd name="T12" fmla="*/ 193 w 302"/>
                          <a:gd name="T13" fmla="*/ 80 h 308"/>
                          <a:gd name="T14" fmla="*/ 199 w 302"/>
                          <a:gd name="T15" fmla="*/ 60 h 308"/>
                          <a:gd name="T16" fmla="*/ 196 w 302"/>
                          <a:gd name="T17" fmla="*/ 38 h 308"/>
                          <a:gd name="T18" fmla="*/ 184 w 302"/>
                          <a:gd name="T19" fmla="*/ 18 h 308"/>
                          <a:gd name="T20" fmla="*/ 163 w 302"/>
                          <a:gd name="T21" fmla="*/ 5 h 308"/>
                          <a:gd name="T22" fmla="*/ 142 w 302"/>
                          <a:gd name="T23" fmla="*/ 0 h 308"/>
                          <a:gd name="T24" fmla="*/ 136 w 302"/>
                          <a:gd name="T25" fmla="*/ 9 h 308"/>
                          <a:gd name="T26" fmla="*/ 148 w 302"/>
                          <a:gd name="T27" fmla="*/ 15 h 308"/>
                          <a:gd name="T28" fmla="*/ 160 w 302"/>
                          <a:gd name="T29" fmla="*/ 23 h 308"/>
                          <a:gd name="T30" fmla="*/ 172 w 302"/>
                          <a:gd name="T31" fmla="*/ 39 h 308"/>
                          <a:gd name="T32" fmla="*/ 171 w 302"/>
                          <a:gd name="T33" fmla="*/ 57 h 308"/>
                          <a:gd name="T34" fmla="*/ 157 w 302"/>
                          <a:gd name="T35" fmla="*/ 71 h 308"/>
                          <a:gd name="T36" fmla="*/ 151 w 302"/>
                          <a:gd name="T37" fmla="*/ 74 h 308"/>
                          <a:gd name="T38" fmla="*/ 117 w 302"/>
                          <a:gd name="T39" fmla="*/ 71 h 308"/>
                          <a:gd name="T40" fmla="*/ 93 w 302"/>
                          <a:gd name="T41" fmla="*/ 74 h 308"/>
                          <a:gd name="T42" fmla="*/ 69 w 302"/>
                          <a:gd name="T43" fmla="*/ 84 h 308"/>
                          <a:gd name="T44" fmla="*/ 64 w 302"/>
                          <a:gd name="T45" fmla="*/ 87 h 308"/>
                          <a:gd name="T46" fmla="*/ 45 w 302"/>
                          <a:gd name="T47" fmla="*/ 75 h 308"/>
                          <a:gd name="T48" fmla="*/ 28 w 302"/>
                          <a:gd name="T49" fmla="*/ 59 h 308"/>
                          <a:gd name="T50" fmla="*/ 25 w 302"/>
                          <a:gd name="T51" fmla="*/ 48 h 308"/>
                          <a:gd name="T52" fmla="*/ 30 w 302"/>
                          <a:gd name="T53" fmla="*/ 36 h 308"/>
                          <a:gd name="T54" fmla="*/ 43 w 302"/>
                          <a:gd name="T55" fmla="*/ 29 h 308"/>
                          <a:gd name="T56" fmla="*/ 48 w 302"/>
                          <a:gd name="T57" fmla="*/ 20 h 308"/>
                          <a:gd name="T58" fmla="*/ 40 w 302"/>
                          <a:gd name="T59" fmla="*/ 15 h 308"/>
                          <a:gd name="T60" fmla="*/ 25 w 302"/>
                          <a:gd name="T61" fmla="*/ 18 h 308"/>
                          <a:gd name="T62" fmla="*/ 6 w 302"/>
                          <a:gd name="T63" fmla="*/ 36 h 308"/>
                          <a:gd name="T64" fmla="*/ 0 w 302"/>
                          <a:gd name="T65" fmla="*/ 56 h 308"/>
                          <a:gd name="T66" fmla="*/ 6 w 302"/>
                          <a:gd name="T67" fmla="*/ 74 h 308"/>
                          <a:gd name="T68" fmla="*/ 22 w 302"/>
                          <a:gd name="T69" fmla="*/ 93 h 308"/>
                          <a:gd name="T70" fmla="*/ 40 w 302"/>
                          <a:gd name="T71" fmla="*/ 107 h 308"/>
                          <a:gd name="T72" fmla="*/ 25 w 302"/>
                          <a:gd name="T73" fmla="*/ 140 h 308"/>
                          <a:gd name="T74" fmla="*/ 22 w 302"/>
                          <a:gd name="T75" fmla="*/ 171 h 308"/>
                          <a:gd name="T76" fmla="*/ 24 w 302"/>
                          <a:gd name="T77" fmla="*/ 204 h 308"/>
                          <a:gd name="T78" fmla="*/ 27 w 302"/>
                          <a:gd name="T79" fmla="*/ 233 h 308"/>
                          <a:gd name="T80" fmla="*/ 39 w 302"/>
                          <a:gd name="T81" fmla="*/ 258 h 308"/>
                          <a:gd name="T82" fmla="*/ 55 w 302"/>
                          <a:gd name="T83" fmla="*/ 278 h 308"/>
                          <a:gd name="T84" fmla="*/ 79 w 302"/>
                          <a:gd name="T85" fmla="*/ 293 h 308"/>
                          <a:gd name="T86" fmla="*/ 99 w 302"/>
                          <a:gd name="T87" fmla="*/ 303 h 308"/>
                          <a:gd name="T88" fmla="*/ 124 w 302"/>
                          <a:gd name="T89" fmla="*/ 308 h 308"/>
                          <a:gd name="T90" fmla="*/ 148 w 302"/>
                          <a:gd name="T91" fmla="*/ 308 h 308"/>
                          <a:gd name="T92" fmla="*/ 172 w 302"/>
                          <a:gd name="T93" fmla="*/ 305 h 308"/>
                          <a:gd name="T94" fmla="*/ 196 w 302"/>
                          <a:gd name="T95" fmla="*/ 297 h 308"/>
                          <a:gd name="T96" fmla="*/ 208 w 302"/>
                          <a:gd name="T97" fmla="*/ 284 h 308"/>
                          <a:gd name="T98" fmla="*/ 220 w 302"/>
                          <a:gd name="T99" fmla="*/ 266 h 308"/>
                          <a:gd name="T100" fmla="*/ 253 w 302"/>
                          <a:gd name="T101" fmla="*/ 278 h 308"/>
                          <a:gd name="T102" fmla="*/ 273 w 302"/>
                          <a:gd name="T103" fmla="*/ 288 h 308"/>
                          <a:gd name="T104" fmla="*/ 288 w 302"/>
                          <a:gd name="T105" fmla="*/ 290 h 308"/>
                          <a:gd name="T106" fmla="*/ 298 w 302"/>
                          <a:gd name="T107" fmla="*/ 281 h 308"/>
                          <a:gd name="T108" fmla="*/ 302 w 302"/>
                          <a:gd name="T109" fmla="*/ 269 h 308"/>
                          <a:gd name="T110" fmla="*/ 294 w 302"/>
                          <a:gd name="T111" fmla="*/ 254 h 308"/>
                          <a:gd name="T112" fmla="*/ 270 w 302"/>
                          <a:gd name="T113" fmla="*/ 243 h 308"/>
                          <a:gd name="T114" fmla="*/ 238 w 302"/>
                          <a:gd name="T115" fmla="*/ 236 h 308"/>
                          <a:gd name="T116" fmla="*/ 220 w 302"/>
                          <a:gd name="T117" fmla="*/ 225 h 308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60000 65536"/>
                          <a:gd name="T166" fmla="*/ 0 60000 65536"/>
                          <a:gd name="T167" fmla="*/ 0 60000 65536"/>
                          <a:gd name="T168" fmla="*/ 0 60000 65536"/>
                          <a:gd name="T169" fmla="*/ 0 60000 65536"/>
                          <a:gd name="T170" fmla="*/ 0 60000 65536"/>
                          <a:gd name="T171" fmla="*/ 0 60000 65536"/>
                          <a:gd name="T172" fmla="*/ 0 60000 65536"/>
                          <a:gd name="T173" fmla="*/ 0 60000 65536"/>
                          <a:gd name="T174" fmla="*/ 0 60000 65536"/>
                          <a:gd name="T175" fmla="*/ 0 60000 65536"/>
                          <a:gd name="T176" fmla="*/ 0 60000 65536"/>
                          <a:gd name="T177" fmla="*/ 0 w 302"/>
                          <a:gd name="T178" fmla="*/ 0 h 308"/>
                          <a:gd name="T179" fmla="*/ 302 w 302"/>
                          <a:gd name="T180" fmla="*/ 308 h 308"/>
                        </a:gdLst>
                        <a:ahLst/>
                        <a:cxnLst>
                          <a:cxn ang="T118">
                            <a:pos x="T0" y="T1"/>
                          </a:cxn>
                          <a:cxn ang="T119">
                            <a:pos x="T2" y="T3"/>
                          </a:cxn>
                          <a:cxn ang="T120">
                            <a:pos x="T4" y="T5"/>
                          </a:cxn>
                          <a:cxn ang="T121">
                            <a:pos x="T6" y="T7"/>
                          </a:cxn>
                          <a:cxn ang="T122">
                            <a:pos x="T8" y="T9"/>
                          </a:cxn>
                          <a:cxn ang="T123">
                            <a:pos x="T10" y="T11"/>
                          </a:cxn>
                          <a:cxn ang="T124">
                            <a:pos x="T12" y="T13"/>
                          </a:cxn>
                          <a:cxn ang="T125">
                            <a:pos x="T14" y="T15"/>
                          </a:cxn>
                          <a:cxn ang="T126">
                            <a:pos x="T16" y="T17"/>
                          </a:cxn>
                          <a:cxn ang="T127">
                            <a:pos x="T18" y="T19"/>
                          </a:cxn>
                          <a:cxn ang="T128">
                            <a:pos x="T20" y="T21"/>
                          </a:cxn>
                          <a:cxn ang="T129">
                            <a:pos x="T22" y="T23"/>
                          </a:cxn>
                          <a:cxn ang="T130">
                            <a:pos x="T24" y="T25"/>
                          </a:cxn>
                          <a:cxn ang="T131">
                            <a:pos x="T26" y="T27"/>
                          </a:cxn>
                          <a:cxn ang="T132">
                            <a:pos x="T28" y="T29"/>
                          </a:cxn>
                          <a:cxn ang="T133">
                            <a:pos x="T30" y="T31"/>
                          </a:cxn>
                          <a:cxn ang="T134">
                            <a:pos x="T32" y="T33"/>
                          </a:cxn>
                          <a:cxn ang="T135">
                            <a:pos x="T34" y="T35"/>
                          </a:cxn>
                          <a:cxn ang="T136">
                            <a:pos x="T36" y="T37"/>
                          </a:cxn>
                          <a:cxn ang="T137">
                            <a:pos x="T38" y="T39"/>
                          </a:cxn>
                          <a:cxn ang="T138">
                            <a:pos x="T40" y="T41"/>
                          </a:cxn>
                          <a:cxn ang="T139">
                            <a:pos x="T42" y="T43"/>
                          </a:cxn>
                          <a:cxn ang="T140">
                            <a:pos x="T44" y="T45"/>
                          </a:cxn>
                          <a:cxn ang="T141">
                            <a:pos x="T46" y="T47"/>
                          </a:cxn>
                          <a:cxn ang="T142">
                            <a:pos x="T48" y="T49"/>
                          </a:cxn>
                          <a:cxn ang="T143">
                            <a:pos x="T50" y="T51"/>
                          </a:cxn>
                          <a:cxn ang="T144">
                            <a:pos x="T52" y="T53"/>
                          </a:cxn>
                          <a:cxn ang="T145">
                            <a:pos x="T54" y="T55"/>
                          </a:cxn>
                          <a:cxn ang="T146">
                            <a:pos x="T56" y="T57"/>
                          </a:cxn>
                          <a:cxn ang="T147">
                            <a:pos x="T58" y="T59"/>
                          </a:cxn>
                          <a:cxn ang="T148">
                            <a:pos x="T60" y="T61"/>
                          </a:cxn>
                          <a:cxn ang="T149">
                            <a:pos x="T62" y="T63"/>
                          </a:cxn>
                          <a:cxn ang="T150">
                            <a:pos x="T64" y="T65"/>
                          </a:cxn>
                          <a:cxn ang="T151">
                            <a:pos x="T66" y="T67"/>
                          </a:cxn>
                          <a:cxn ang="T152">
                            <a:pos x="T68" y="T69"/>
                          </a:cxn>
                          <a:cxn ang="T153">
                            <a:pos x="T70" y="T71"/>
                          </a:cxn>
                          <a:cxn ang="T154">
                            <a:pos x="T72" y="T73"/>
                          </a:cxn>
                          <a:cxn ang="T155">
                            <a:pos x="T74" y="T75"/>
                          </a:cxn>
                          <a:cxn ang="T156">
                            <a:pos x="T76" y="T77"/>
                          </a:cxn>
                          <a:cxn ang="T157">
                            <a:pos x="T78" y="T79"/>
                          </a:cxn>
                          <a:cxn ang="T158">
                            <a:pos x="T80" y="T81"/>
                          </a:cxn>
                          <a:cxn ang="T159">
                            <a:pos x="T82" y="T83"/>
                          </a:cxn>
                          <a:cxn ang="T160">
                            <a:pos x="T84" y="T85"/>
                          </a:cxn>
                          <a:cxn ang="T161">
                            <a:pos x="T86" y="T87"/>
                          </a:cxn>
                          <a:cxn ang="T162">
                            <a:pos x="T88" y="T89"/>
                          </a:cxn>
                          <a:cxn ang="T163">
                            <a:pos x="T90" y="T91"/>
                          </a:cxn>
                          <a:cxn ang="T164">
                            <a:pos x="T92" y="T93"/>
                          </a:cxn>
                          <a:cxn ang="T165">
                            <a:pos x="T94" y="T95"/>
                          </a:cxn>
                          <a:cxn ang="T166">
                            <a:pos x="T96" y="T97"/>
                          </a:cxn>
                          <a:cxn ang="T167">
                            <a:pos x="T98" y="T99"/>
                          </a:cxn>
                          <a:cxn ang="T168">
                            <a:pos x="T100" y="T101"/>
                          </a:cxn>
                          <a:cxn ang="T169">
                            <a:pos x="T102" y="T103"/>
                          </a:cxn>
                          <a:cxn ang="T170">
                            <a:pos x="T104" y="T105"/>
                          </a:cxn>
                          <a:cxn ang="T171">
                            <a:pos x="T106" y="T107"/>
                          </a:cxn>
                          <a:cxn ang="T172">
                            <a:pos x="T108" y="T109"/>
                          </a:cxn>
                          <a:cxn ang="T173">
                            <a:pos x="T110" y="T111"/>
                          </a:cxn>
                          <a:cxn ang="T174">
                            <a:pos x="T112" y="T113"/>
                          </a:cxn>
                          <a:cxn ang="T175">
                            <a:pos x="T114" y="T115"/>
                          </a:cxn>
                          <a:cxn ang="T176">
                            <a:pos x="T116" y="T117"/>
                          </a:cxn>
                        </a:cxnLst>
                        <a:rect l="T177" t="T178" r="T179" b="T180"/>
                        <a:pathLst>
                          <a:path w="302" h="308">
                            <a:moveTo>
                              <a:pt x="220" y="225"/>
                            </a:moveTo>
                            <a:lnTo>
                              <a:pt x="220" y="197"/>
                            </a:lnTo>
                            <a:lnTo>
                              <a:pt x="216" y="159"/>
                            </a:lnTo>
                            <a:lnTo>
                              <a:pt x="208" y="135"/>
                            </a:lnTo>
                            <a:lnTo>
                              <a:pt x="198" y="116"/>
                            </a:lnTo>
                            <a:lnTo>
                              <a:pt x="181" y="93"/>
                            </a:lnTo>
                            <a:lnTo>
                              <a:pt x="193" y="80"/>
                            </a:lnTo>
                            <a:lnTo>
                              <a:pt x="199" y="60"/>
                            </a:lnTo>
                            <a:lnTo>
                              <a:pt x="196" y="38"/>
                            </a:lnTo>
                            <a:lnTo>
                              <a:pt x="184" y="18"/>
                            </a:lnTo>
                            <a:lnTo>
                              <a:pt x="163" y="5"/>
                            </a:lnTo>
                            <a:lnTo>
                              <a:pt x="142" y="0"/>
                            </a:lnTo>
                            <a:lnTo>
                              <a:pt x="136" y="9"/>
                            </a:lnTo>
                            <a:lnTo>
                              <a:pt x="148" y="15"/>
                            </a:lnTo>
                            <a:lnTo>
                              <a:pt x="160" y="23"/>
                            </a:lnTo>
                            <a:lnTo>
                              <a:pt x="172" y="39"/>
                            </a:lnTo>
                            <a:lnTo>
                              <a:pt x="171" y="57"/>
                            </a:lnTo>
                            <a:lnTo>
                              <a:pt x="157" y="71"/>
                            </a:lnTo>
                            <a:lnTo>
                              <a:pt x="151" y="74"/>
                            </a:lnTo>
                            <a:lnTo>
                              <a:pt x="117" y="71"/>
                            </a:lnTo>
                            <a:lnTo>
                              <a:pt x="93" y="74"/>
                            </a:lnTo>
                            <a:lnTo>
                              <a:pt x="69" y="84"/>
                            </a:lnTo>
                            <a:lnTo>
                              <a:pt x="64" y="87"/>
                            </a:lnTo>
                            <a:lnTo>
                              <a:pt x="45" y="75"/>
                            </a:lnTo>
                            <a:lnTo>
                              <a:pt x="28" y="59"/>
                            </a:lnTo>
                            <a:lnTo>
                              <a:pt x="25" y="48"/>
                            </a:lnTo>
                            <a:lnTo>
                              <a:pt x="30" y="36"/>
                            </a:lnTo>
                            <a:lnTo>
                              <a:pt x="43" y="29"/>
                            </a:lnTo>
                            <a:lnTo>
                              <a:pt x="48" y="20"/>
                            </a:lnTo>
                            <a:lnTo>
                              <a:pt x="40" y="15"/>
                            </a:lnTo>
                            <a:lnTo>
                              <a:pt x="25" y="18"/>
                            </a:lnTo>
                            <a:lnTo>
                              <a:pt x="6" y="36"/>
                            </a:lnTo>
                            <a:lnTo>
                              <a:pt x="0" y="56"/>
                            </a:lnTo>
                            <a:lnTo>
                              <a:pt x="6" y="74"/>
                            </a:lnTo>
                            <a:lnTo>
                              <a:pt x="22" y="93"/>
                            </a:lnTo>
                            <a:lnTo>
                              <a:pt x="40" y="107"/>
                            </a:lnTo>
                            <a:lnTo>
                              <a:pt x="25" y="140"/>
                            </a:lnTo>
                            <a:lnTo>
                              <a:pt x="22" y="171"/>
                            </a:lnTo>
                            <a:lnTo>
                              <a:pt x="24" y="204"/>
                            </a:lnTo>
                            <a:lnTo>
                              <a:pt x="27" y="233"/>
                            </a:lnTo>
                            <a:lnTo>
                              <a:pt x="39" y="258"/>
                            </a:lnTo>
                            <a:lnTo>
                              <a:pt x="55" y="278"/>
                            </a:lnTo>
                            <a:lnTo>
                              <a:pt x="79" y="293"/>
                            </a:lnTo>
                            <a:lnTo>
                              <a:pt x="99" y="303"/>
                            </a:lnTo>
                            <a:lnTo>
                              <a:pt x="124" y="308"/>
                            </a:lnTo>
                            <a:lnTo>
                              <a:pt x="148" y="308"/>
                            </a:lnTo>
                            <a:lnTo>
                              <a:pt x="172" y="305"/>
                            </a:lnTo>
                            <a:lnTo>
                              <a:pt x="196" y="297"/>
                            </a:lnTo>
                            <a:lnTo>
                              <a:pt x="208" y="284"/>
                            </a:lnTo>
                            <a:lnTo>
                              <a:pt x="220" y="266"/>
                            </a:lnTo>
                            <a:lnTo>
                              <a:pt x="253" y="278"/>
                            </a:lnTo>
                            <a:lnTo>
                              <a:pt x="273" y="288"/>
                            </a:lnTo>
                            <a:lnTo>
                              <a:pt x="288" y="290"/>
                            </a:lnTo>
                            <a:lnTo>
                              <a:pt x="298" y="281"/>
                            </a:lnTo>
                            <a:lnTo>
                              <a:pt x="302" y="269"/>
                            </a:lnTo>
                            <a:lnTo>
                              <a:pt x="294" y="254"/>
                            </a:lnTo>
                            <a:lnTo>
                              <a:pt x="270" y="243"/>
                            </a:lnTo>
                            <a:lnTo>
                              <a:pt x="238" y="236"/>
                            </a:lnTo>
                            <a:lnTo>
                              <a:pt x="220" y="225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0" name="Freeform 49">
                        <a:extLst>
                          <a:ext uri="{FF2B5EF4-FFF2-40B4-BE49-F238E27FC236}">
                            <a16:creationId xmlns:a16="http://schemas.microsoft.com/office/drawing/2014/main" id="{95874786-D1DB-4B17-BB16-2DFB2D6A7C8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65" y="1498"/>
                        <a:ext cx="216" cy="346"/>
                      </a:xfrm>
                      <a:custGeom>
                        <a:avLst/>
                        <a:gdLst>
                          <a:gd name="T0" fmla="*/ 45 w 216"/>
                          <a:gd name="T1" fmla="*/ 18 h 346"/>
                          <a:gd name="T2" fmla="*/ 57 w 216"/>
                          <a:gd name="T3" fmla="*/ 8 h 346"/>
                          <a:gd name="T4" fmla="*/ 78 w 216"/>
                          <a:gd name="T5" fmla="*/ 0 h 346"/>
                          <a:gd name="T6" fmla="*/ 99 w 216"/>
                          <a:gd name="T7" fmla="*/ 2 h 346"/>
                          <a:gd name="T8" fmla="*/ 117 w 216"/>
                          <a:gd name="T9" fmla="*/ 5 h 346"/>
                          <a:gd name="T10" fmla="*/ 140 w 216"/>
                          <a:gd name="T11" fmla="*/ 12 h 346"/>
                          <a:gd name="T12" fmla="*/ 158 w 216"/>
                          <a:gd name="T13" fmla="*/ 28 h 346"/>
                          <a:gd name="T14" fmla="*/ 174 w 216"/>
                          <a:gd name="T15" fmla="*/ 44 h 346"/>
                          <a:gd name="T16" fmla="*/ 191 w 216"/>
                          <a:gd name="T17" fmla="*/ 73 h 346"/>
                          <a:gd name="T18" fmla="*/ 203 w 216"/>
                          <a:gd name="T19" fmla="*/ 104 h 346"/>
                          <a:gd name="T20" fmla="*/ 210 w 216"/>
                          <a:gd name="T21" fmla="*/ 139 h 346"/>
                          <a:gd name="T22" fmla="*/ 215 w 216"/>
                          <a:gd name="T23" fmla="*/ 173 h 346"/>
                          <a:gd name="T24" fmla="*/ 216 w 216"/>
                          <a:gd name="T25" fmla="*/ 211 h 346"/>
                          <a:gd name="T26" fmla="*/ 210 w 216"/>
                          <a:gd name="T27" fmla="*/ 245 h 346"/>
                          <a:gd name="T28" fmla="*/ 206 w 216"/>
                          <a:gd name="T29" fmla="*/ 271 h 346"/>
                          <a:gd name="T30" fmla="*/ 195 w 216"/>
                          <a:gd name="T31" fmla="*/ 299 h 346"/>
                          <a:gd name="T32" fmla="*/ 176 w 216"/>
                          <a:gd name="T33" fmla="*/ 320 h 346"/>
                          <a:gd name="T34" fmla="*/ 150 w 216"/>
                          <a:gd name="T35" fmla="*/ 337 h 346"/>
                          <a:gd name="T36" fmla="*/ 114 w 216"/>
                          <a:gd name="T37" fmla="*/ 344 h 346"/>
                          <a:gd name="T38" fmla="*/ 78 w 216"/>
                          <a:gd name="T39" fmla="*/ 346 h 346"/>
                          <a:gd name="T40" fmla="*/ 50 w 216"/>
                          <a:gd name="T41" fmla="*/ 340 h 346"/>
                          <a:gd name="T42" fmla="*/ 24 w 216"/>
                          <a:gd name="T43" fmla="*/ 325 h 346"/>
                          <a:gd name="T44" fmla="*/ 9 w 216"/>
                          <a:gd name="T45" fmla="*/ 302 h 346"/>
                          <a:gd name="T46" fmla="*/ 0 w 216"/>
                          <a:gd name="T47" fmla="*/ 268 h 346"/>
                          <a:gd name="T48" fmla="*/ 3 w 216"/>
                          <a:gd name="T49" fmla="*/ 236 h 346"/>
                          <a:gd name="T50" fmla="*/ 17 w 216"/>
                          <a:gd name="T51" fmla="*/ 211 h 346"/>
                          <a:gd name="T52" fmla="*/ 30 w 216"/>
                          <a:gd name="T53" fmla="*/ 193 h 346"/>
                          <a:gd name="T54" fmla="*/ 42 w 216"/>
                          <a:gd name="T55" fmla="*/ 175 h 346"/>
                          <a:gd name="T56" fmla="*/ 47 w 216"/>
                          <a:gd name="T57" fmla="*/ 155 h 346"/>
                          <a:gd name="T58" fmla="*/ 45 w 216"/>
                          <a:gd name="T59" fmla="*/ 134 h 346"/>
                          <a:gd name="T60" fmla="*/ 38 w 216"/>
                          <a:gd name="T61" fmla="*/ 109 h 346"/>
                          <a:gd name="T62" fmla="*/ 32 w 216"/>
                          <a:gd name="T63" fmla="*/ 85 h 346"/>
                          <a:gd name="T64" fmla="*/ 30 w 216"/>
                          <a:gd name="T65" fmla="*/ 59 h 346"/>
                          <a:gd name="T66" fmla="*/ 35 w 216"/>
                          <a:gd name="T67" fmla="*/ 34 h 346"/>
                          <a:gd name="T68" fmla="*/ 45 w 216"/>
                          <a:gd name="T69" fmla="*/ 18 h 34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w 216"/>
                          <a:gd name="T106" fmla="*/ 0 h 346"/>
                          <a:gd name="T107" fmla="*/ 216 w 216"/>
                          <a:gd name="T108" fmla="*/ 346 h 346"/>
                        </a:gdLst>
                        <a:ahLst/>
                        <a:cxnLst>
                          <a:cxn ang="T70">
                            <a:pos x="T0" y="T1"/>
                          </a:cxn>
                          <a:cxn ang="T71">
                            <a:pos x="T2" y="T3"/>
                          </a:cxn>
                          <a:cxn ang="T72">
                            <a:pos x="T4" y="T5"/>
                          </a:cxn>
                          <a:cxn ang="T73">
                            <a:pos x="T6" y="T7"/>
                          </a:cxn>
                          <a:cxn ang="T74">
                            <a:pos x="T8" y="T9"/>
                          </a:cxn>
                          <a:cxn ang="T75">
                            <a:pos x="T10" y="T11"/>
                          </a:cxn>
                          <a:cxn ang="T76">
                            <a:pos x="T12" y="T13"/>
                          </a:cxn>
                          <a:cxn ang="T77">
                            <a:pos x="T14" y="T15"/>
                          </a:cxn>
                          <a:cxn ang="T78">
                            <a:pos x="T16" y="T17"/>
                          </a:cxn>
                          <a:cxn ang="T79">
                            <a:pos x="T18" y="T19"/>
                          </a:cxn>
                          <a:cxn ang="T80">
                            <a:pos x="T20" y="T21"/>
                          </a:cxn>
                          <a:cxn ang="T81">
                            <a:pos x="T22" y="T23"/>
                          </a:cxn>
                          <a:cxn ang="T82">
                            <a:pos x="T24" y="T25"/>
                          </a:cxn>
                          <a:cxn ang="T83">
                            <a:pos x="T26" y="T27"/>
                          </a:cxn>
                          <a:cxn ang="T84">
                            <a:pos x="T28" y="T29"/>
                          </a:cxn>
                          <a:cxn ang="T85">
                            <a:pos x="T30" y="T31"/>
                          </a:cxn>
                          <a:cxn ang="T86">
                            <a:pos x="T32" y="T33"/>
                          </a:cxn>
                          <a:cxn ang="T87">
                            <a:pos x="T34" y="T35"/>
                          </a:cxn>
                          <a:cxn ang="T88">
                            <a:pos x="T36" y="T37"/>
                          </a:cxn>
                          <a:cxn ang="T89">
                            <a:pos x="T38" y="T39"/>
                          </a:cxn>
                          <a:cxn ang="T90">
                            <a:pos x="T40" y="T41"/>
                          </a:cxn>
                          <a:cxn ang="T91">
                            <a:pos x="T42" y="T43"/>
                          </a:cxn>
                          <a:cxn ang="T92">
                            <a:pos x="T44" y="T45"/>
                          </a:cxn>
                          <a:cxn ang="T93">
                            <a:pos x="T46" y="T47"/>
                          </a:cxn>
                          <a:cxn ang="T94">
                            <a:pos x="T48" y="T49"/>
                          </a:cxn>
                          <a:cxn ang="T95">
                            <a:pos x="T50" y="T51"/>
                          </a:cxn>
                          <a:cxn ang="T96">
                            <a:pos x="T52" y="T53"/>
                          </a:cxn>
                          <a:cxn ang="T97">
                            <a:pos x="T54" y="T55"/>
                          </a:cxn>
                          <a:cxn ang="T98">
                            <a:pos x="T56" y="T57"/>
                          </a:cxn>
                          <a:cxn ang="T99">
                            <a:pos x="T58" y="T59"/>
                          </a:cxn>
                          <a:cxn ang="T100">
                            <a:pos x="T60" y="T61"/>
                          </a:cxn>
                          <a:cxn ang="T101">
                            <a:pos x="T62" y="T63"/>
                          </a:cxn>
                          <a:cxn ang="T102">
                            <a:pos x="T64" y="T65"/>
                          </a:cxn>
                          <a:cxn ang="T103">
                            <a:pos x="T66" y="T67"/>
                          </a:cxn>
                          <a:cxn ang="T104">
                            <a:pos x="T68" y="T69"/>
                          </a:cxn>
                        </a:cxnLst>
                        <a:rect l="T105" t="T106" r="T107" b="T108"/>
                        <a:pathLst>
                          <a:path w="216" h="346">
                            <a:moveTo>
                              <a:pt x="45" y="18"/>
                            </a:moveTo>
                            <a:lnTo>
                              <a:pt x="57" y="8"/>
                            </a:lnTo>
                            <a:lnTo>
                              <a:pt x="78" y="0"/>
                            </a:lnTo>
                            <a:lnTo>
                              <a:pt x="99" y="2"/>
                            </a:lnTo>
                            <a:lnTo>
                              <a:pt x="117" y="5"/>
                            </a:lnTo>
                            <a:lnTo>
                              <a:pt x="140" y="12"/>
                            </a:lnTo>
                            <a:lnTo>
                              <a:pt x="158" y="28"/>
                            </a:lnTo>
                            <a:lnTo>
                              <a:pt x="174" y="44"/>
                            </a:lnTo>
                            <a:lnTo>
                              <a:pt x="191" y="73"/>
                            </a:lnTo>
                            <a:lnTo>
                              <a:pt x="203" y="104"/>
                            </a:lnTo>
                            <a:lnTo>
                              <a:pt x="210" y="139"/>
                            </a:lnTo>
                            <a:lnTo>
                              <a:pt x="215" y="173"/>
                            </a:lnTo>
                            <a:lnTo>
                              <a:pt x="216" y="211"/>
                            </a:lnTo>
                            <a:lnTo>
                              <a:pt x="210" y="245"/>
                            </a:lnTo>
                            <a:lnTo>
                              <a:pt x="206" y="271"/>
                            </a:lnTo>
                            <a:lnTo>
                              <a:pt x="195" y="299"/>
                            </a:lnTo>
                            <a:lnTo>
                              <a:pt x="176" y="320"/>
                            </a:lnTo>
                            <a:lnTo>
                              <a:pt x="150" y="337"/>
                            </a:lnTo>
                            <a:lnTo>
                              <a:pt x="114" y="344"/>
                            </a:lnTo>
                            <a:lnTo>
                              <a:pt x="78" y="346"/>
                            </a:lnTo>
                            <a:lnTo>
                              <a:pt x="50" y="340"/>
                            </a:lnTo>
                            <a:lnTo>
                              <a:pt x="24" y="325"/>
                            </a:lnTo>
                            <a:lnTo>
                              <a:pt x="9" y="302"/>
                            </a:lnTo>
                            <a:lnTo>
                              <a:pt x="0" y="268"/>
                            </a:lnTo>
                            <a:lnTo>
                              <a:pt x="3" y="236"/>
                            </a:lnTo>
                            <a:lnTo>
                              <a:pt x="17" y="211"/>
                            </a:lnTo>
                            <a:lnTo>
                              <a:pt x="30" y="193"/>
                            </a:lnTo>
                            <a:lnTo>
                              <a:pt x="42" y="175"/>
                            </a:lnTo>
                            <a:lnTo>
                              <a:pt x="47" y="155"/>
                            </a:lnTo>
                            <a:lnTo>
                              <a:pt x="45" y="134"/>
                            </a:lnTo>
                            <a:lnTo>
                              <a:pt x="38" y="109"/>
                            </a:lnTo>
                            <a:lnTo>
                              <a:pt x="32" y="85"/>
                            </a:lnTo>
                            <a:lnTo>
                              <a:pt x="30" y="59"/>
                            </a:lnTo>
                            <a:lnTo>
                              <a:pt x="35" y="34"/>
                            </a:lnTo>
                            <a:lnTo>
                              <a:pt x="45" y="18"/>
                            </a:lnTo>
                            <a:close/>
                          </a:path>
                        </a:pathLst>
                      </a:cu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1" name="Freeform 50">
                        <a:extLst>
                          <a:ext uri="{FF2B5EF4-FFF2-40B4-BE49-F238E27FC236}">
                            <a16:creationId xmlns:a16="http://schemas.microsoft.com/office/drawing/2014/main" id="{3682B085-4ECC-4C56-9AE0-2A43FB13209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5" y="1515"/>
                        <a:ext cx="321" cy="165"/>
                      </a:xfrm>
                      <a:custGeom>
                        <a:avLst/>
                        <a:gdLst>
                          <a:gd name="T0" fmla="*/ 254 w 321"/>
                          <a:gd name="T1" fmla="*/ 36 h 165"/>
                          <a:gd name="T2" fmla="*/ 269 w 321"/>
                          <a:gd name="T3" fmla="*/ 15 h 165"/>
                          <a:gd name="T4" fmla="*/ 294 w 321"/>
                          <a:gd name="T5" fmla="*/ 0 h 165"/>
                          <a:gd name="T6" fmla="*/ 311 w 321"/>
                          <a:gd name="T7" fmla="*/ 3 h 165"/>
                          <a:gd name="T8" fmla="*/ 321 w 321"/>
                          <a:gd name="T9" fmla="*/ 18 h 165"/>
                          <a:gd name="T10" fmla="*/ 318 w 321"/>
                          <a:gd name="T11" fmla="*/ 50 h 165"/>
                          <a:gd name="T12" fmla="*/ 306 w 321"/>
                          <a:gd name="T13" fmla="*/ 80 h 165"/>
                          <a:gd name="T14" fmla="*/ 282 w 321"/>
                          <a:gd name="T15" fmla="*/ 98 h 165"/>
                          <a:gd name="T16" fmla="*/ 243 w 321"/>
                          <a:gd name="T17" fmla="*/ 119 h 165"/>
                          <a:gd name="T18" fmla="*/ 207 w 321"/>
                          <a:gd name="T19" fmla="*/ 147 h 165"/>
                          <a:gd name="T20" fmla="*/ 179 w 321"/>
                          <a:gd name="T21" fmla="*/ 165 h 165"/>
                          <a:gd name="T22" fmla="*/ 162 w 321"/>
                          <a:gd name="T23" fmla="*/ 164 h 165"/>
                          <a:gd name="T24" fmla="*/ 137 w 321"/>
                          <a:gd name="T25" fmla="*/ 149 h 165"/>
                          <a:gd name="T26" fmla="*/ 104 w 321"/>
                          <a:gd name="T27" fmla="*/ 116 h 165"/>
                          <a:gd name="T28" fmla="*/ 75 w 321"/>
                          <a:gd name="T29" fmla="*/ 93 h 165"/>
                          <a:gd name="T30" fmla="*/ 62 w 321"/>
                          <a:gd name="T31" fmla="*/ 98 h 165"/>
                          <a:gd name="T32" fmla="*/ 54 w 321"/>
                          <a:gd name="T33" fmla="*/ 116 h 165"/>
                          <a:gd name="T34" fmla="*/ 50 w 321"/>
                          <a:gd name="T35" fmla="*/ 117 h 165"/>
                          <a:gd name="T36" fmla="*/ 24 w 321"/>
                          <a:gd name="T37" fmla="*/ 120 h 165"/>
                          <a:gd name="T38" fmla="*/ 9 w 321"/>
                          <a:gd name="T39" fmla="*/ 107 h 165"/>
                          <a:gd name="T40" fmla="*/ 2 w 321"/>
                          <a:gd name="T41" fmla="*/ 75 h 165"/>
                          <a:gd name="T42" fmla="*/ 0 w 321"/>
                          <a:gd name="T43" fmla="*/ 30 h 165"/>
                          <a:gd name="T44" fmla="*/ 18 w 321"/>
                          <a:gd name="T45" fmla="*/ 9 h 165"/>
                          <a:gd name="T46" fmla="*/ 45 w 321"/>
                          <a:gd name="T47" fmla="*/ 9 h 165"/>
                          <a:gd name="T48" fmla="*/ 69 w 321"/>
                          <a:gd name="T49" fmla="*/ 20 h 165"/>
                          <a:gd name="T50" fmla="*/ 89 w 321"/>
                          <a:gd name="T51" fmla="*/ 51 h 165"/>
                          <a:gd name="T52" fmla="*/ 104 w 321"/>
                          <a:gd name="T53" fmla="*/ 77 h 165"/>
                          <a:gd name="T54" fmla="*/ 126 w 321"/>
                          <a:gd name="T55" fmla="*/ 101 h 165"/>
                          <a:gd name="T56" fmla="*/ 152 w 321"/>
                          <a:gd name="T57" fmla="*/ 120 h 165"/>
                          <a:gd name="T58" fmla="*/ 171 w 321"/>
                          <a:gd name="T59" fmla="*/ 123 h 165"/>
                          <a:gd name="T60" fmla="*/ 189 w 321"/>
                          <a:gd name="T61" fmla="*/ 116 h 165"/>
                          <a:gd name="T62" fmla="*/ 212 w 321"/>
                          <a:gd name="T63" fmla="*/ 96 h 165"/>
                          <a:gd name="T64" fmla="*/ 231 w 321"/>
                          <a:gd name="T65" fmla="*/ 72 h 165"/>
                          <a:gd name="T66" fmla="*/ 254 w 321"/>
                          <a:gd name="T67" fmla="*/ 36 h 165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21"/>
                          <a:gd name="T103" fmla="*/ 0 h 165"/>
                          <a:gd name="T104" fmla="*/ 321 w 321"/>
                          <a:gd name="T105" fmla="*/ 165 h 165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21" h="165">
                            <a:moveTo>
                              <a:pt x="254" y="36"/>
                            </a:moveTo>
                            <a:lnTo>
                              <a:pt x="269" y="15"/>
                            </a:lnTo>
                            <a:lnTo>
                              <a:pt x="294" y="0"/>
                            </a:lnTo>
                            <a:lnTo>
                              <a:pt x="311" y="3"/>
                            </a:lnTo>
                            <a:lnTo>
                              <a:pt x="321" y="18"/>
                            </a:lnTo>
                            <a:lnTo>
                              <a:pt x="318" y="50"/>
                            </a:lnTo>
                            <a:lnTo>
                              <a:pt x="306" y="80"/>
                            </a:lnTo>
                            <a:lnTo>
                              <a:pt x="282" y="98"/>
                            </a:lnTo>
                            <a:lnTo>
                              <a:pt x="243" y="119"/>
                            </a:lnTo>
                            <a:lnTo>
                              <a:pt x="207" y="147"/>
                            </a:lnTo>
                            <a:lnTo>
                              <a:pt x="179" y="165"/>
                            </a:lnTo>
                            <a:lnTo>
                              <a:pt x="162" y="164"/>
                            </a:lnTo>
                            <a:lnTo>
                              <a:pt x="137" y="149"/>
                            </a:lnTo>
                            <a:lnTo>
                              <a:pt x="104" y="116"/>
                            </a:lnTo>
                            <a:lnTo>
                              <a:pt x="75" y="93"/>
                            </a:lnTo>
                            <a:lnTo>
                              <a:pt x="62" y="98"/>
                            </a:lnTo>
                            <a:lnTo>
                              <a:pt x="54" y="116"/>
                            </a:lnTo>
                            <a:lnTo>
                              <a:pt x="50" y="117"/>
                            </a:lnTo>
                            <a:lnTo>
                              <a:pt x="24" y="120"/>
                            </a:lnTo>
                            <a:lnTo>
                              <a:pt x="9" y="107"/>
                            </a:lnTo>
                            <a:lnTo>
                              <a:pt x="2" y="75"/>
                            </a:lnTo>
                            <a:lnTo>
                              <a:pt x="0" y="30"/>
                            </a:lnTo>
                            <a:lnTo>
                              <a:pt x="18" y="9"/>
                            </a:lnTo>
                            <a:lnTo>
                              <a:pt x="45" y="9"/>
                            </a:lnTo>
                            <a:lnTo>
                              <a:pt x="69" y="20"/>
                            </a:lnTo>
                            <a:lnTo>
                              <a:pt x="89" y="51"/>
                            </a:lnTo>
                            <a:lnTo>
                              <a:pt x="104" y="77"/>
                            </a:lnTo>
                            <a:lnTo>
                              <a:pt x="126" y="101"/>
                            </a:lnTo>
                            <a:lnTo>
                              <a:pt x="152" y="120"/>
                            </a:lnTo>
                            <a:lnTo>
                              <a:pt x="171" y="123"/>
                            </a:lnTo>
                            <a:lnTo>
                              <a:pt x="189" y="116"/>
                            </a:lnTo>
                            <a:lnTo>
                              <a:pt x="212" y="96"/>
                            </a:lnTo>
                            <a:lnTo>
                              <a:pt x="231" y="72"/>
                            </a:lnTo>
                            <a:lnTo>
                              <a:pt x="254" y="36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2" name="Freeform 51">
                        <a:extLst>
                          <a:ext uri="{FF2B5EF4-FFF2-40B4-BE49-F238E27FC236}">
                            <a16:creationId xmlns:a16="http://schemas.microsoft.com/office/drawing/2014/main" id="{37566912-905E-49C4-8F6C-0D461082E10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202" y="1530"/>
                        <a:ext cx="240" cy="348"/>
                      </a:xfrm>
                      <a:custGeom>
                        <a:avLst/>
                        <a:gdLst>
                          <a:gd name="T0" fmla="*/ 16 w 240"/>
                          <a:gd name="T1" fmla="*/ 2 h 348"/>
                          <a:gd name="T2" fmla="*/ 45 w 240"/>
                          <a:gd name="T3" fmla="*/ 6 h 348"/>
                          <a:gd name="T4" fmla="*/ 67 w 240"/>
                          <a:gd name="T5" fmla="*/ 32 h 348"/>
                          <a:gd name="T6" fmla="*/ 91 w 240"/>
                          <a:gd name="T7" fmla="*/ 57 h 348"/>
                          <a:gd name="T8" fmla="*/ 121 w 240"/>
                          <a:gd name="T9" fmla="*/ 81 h 348"/>
                          <a:gd name="T10" fmla="*/ 144 w 240"/>
                          <a:gd name="T11" fmla="*/ 99 h 348"/>
                          <a:gd name="T12" fmla="*/ 169 w 240"/>
                          <a:gd name="T13" fmla="*/ 113 h 348"/>
                          <a:gd name="T14" fmla="*/ 196 w 240"/>
                          <a:gd name="T15" fmla="*/ 126 h 348"/>
                          <a:gd name="T16" fmla="*/ 219 w 240"/>
                          <a:gd name="T17" fmla="*/ 135 h 348"/>
                          <a:gd name="T18" fmla="*/ 235 w 240"/>
                          <a:gd name="T19" fmla="*/ 147 h 348"/>
                          <a:gd name="T20" fmla="*/ 240 w 240"/>
                          <a:gd name="T21" fmla="*/ 159 h 348"/>
                          <a:gd name="T22" fmla="*/ 231 w 240"/>
                          <a:gd name="T23" fmla="*/ 176 h 348"/>
                          <a:gd name="T24" fmla="*/ 210 w 240"/>
                          <a:gd name="T25" fmla="*/ 191 h 348"/>
                          <a:gd name="T26" fmla="*/ 166 w 240"/>
                          <a:gd name="T27" fmla="*/ 203 h 348"/>
                          <a:gd name="T28" fmla="*/ 127 w 240"/>
                          <a:gd name="T29" fmla="*/ 215 h 348"/>
                          <a:gd name="T30" fmla="*/ 103 w 240"/>
                          <a:gd name="T31" fmla="*/ 230 h 348"/>
                          <a:gd name="T32" fmla="*/ 108 w 240"/>
                          <a:gd name="T33" fmla="*/ 245 h 348"/>
                          <a:gd name="T34" fmla="*/ 109 w 240"/>
                          <a:gd name="T35" fmla="*/ 249 h 348"/>
                          <a:gd name="T36" fmla="*/ 135 w 240"/>
                          <a:gd name="T37" fmla="*/ 273 h 348"/>
                          <a:gd name="T38" fmla="*/ 163 w 240"/>
                          <a:gd name="T39" fmla="*/ 293 h 348"/>
                          <a:gd name="T40" fmla="*/ 189 w 240"/>
                          <a:gd name="T41" fmla="*/ 309 h 348"/>
                          <a:gd name="T42" fmla="*/ 193 w 240"/>
                          <a:gd name="T43" fmla="*/ 317 h 348"/>
                          <a:gd name="T44" fmla="*/ 195 w 240"/>
                          <a:gd name="T45" fmla="*/ 321 h 348"/>
                          <a:gd name="T46" fmla="*/ 192 w 240"/>
                          <a:gd name="T47" fmla="*/ 330 h 348"/>
                          <a:gd name="T48" fmla="*/ 187 w 240"/>
                          <a:gd name="T49" fmla="*/ 333 h 348"/>
                          <a:gd name="T50" fmla="*/ 177 w 240"/>
                          <a:gd name="T51" fmla="*/ 341 h 348"/>
                          <a:gd name="T52" fmla="*/ 172 w 240"/>
                          <a:gd name="T53" fmla="*/ 344 h 348"/>
                          <a:gd name="T54" fmla="*/ 153 w 240"/>
                          <a:gd name="T55" fmla="*/ 348 h 348"/>
                          <a:gd name="T56" fmla="*/ 130 w 240"/>
                          <a:gd name="T57" fmla="*/ 330 h 348"/>
                          <a:gd name="T58" fmla="*/ 112 w 240"/>
                          <a:gd name="T59" fmla="*/ 305 h 348"/>
                          <a:gd name="T60" fmla="*/ 87 w 240"/>
                          <a:gd name="T61" fmla="*/ 270 h 348"/>
                          <a:gd name="T62" fmla="*/ 70 w 240"/>
                          <a:gd name="T63" fmla="*/ 237 h 348"/>
                          <a:gd name="T64" fmla="*/ 69 w 240"/>
                          <a:gd name="T65" fmla="*/ 219 h 348"/>
                          <a:gd name="T66" fmla="*/ 81 w 240"/>
                          <a:gd name="T67" fmla="*/ 203 h 348"/>
                          <a:gd name="T68" fmla="*/ 112 w 240"/>
                          <a:gd name="T69" fmla="*/ 194 h 348"/>
                          <a:gd name="T70" fmla="*/ 148 w 240"/>
                          <a:gd name="T71" fmla="*/ 180 h 348"/>
                          <a:gd name="T72" fmla="*/ 172 w 240"/>
                          <a:gd name="T73" fmla="*/ 173 h 348"/>
                          <a:gd name="T74" fmla="*/ 180 w 240"/>
                          <a:gd name="T75" fmla="*/ 164 h 348"/>
                          <a:gd name="T76" fmla="*/ 175 w 240"/>
                          <a:gd name="T77" fmla="*/ 155 h 348"/>
                          <a:gd name="T78" fmla="*/ 154 w 240"/>
                          <a:gd name="T79" fmla="*/ 141 h 348"/>
                          <a:gd name="T80" fmla="*/ 121 w 240"/>
                          <a:gd name="T81" fmla="*/ 125 h 348"/>
                          <a:gd name="T82" fmla="*/ 85 w 240"/>
                          <a:gd name="T83" fmla="*/ 113 h 348"/>
                          <a:gd name="T84" fmla="*/ 57 w 240"/>
                          <a:gd name="T85" fmla="*/ 101 h 348"/>
                          <a:gd name="T86" fmla="*/ 24 w 240"/>
                          <a:gd name="T87" fmla="*/ 75 h 348"/>
                          <a:gd name="T88" fmla="*/ 9 w 240"/>
                          <a:gd name="T89" fmla="*/ 53 h 348"/>
                          <a:gd name="T90" fmla="*/ 0 w 240"/>
                          <a:gd name="T91" fmla="*/ 24 h 348"/>
                          <a:gd name="T92" fmla="*/ 9 w 240"/>
                          <a:gd name="T93" fmla="*/ 8 h 348"/>
                          <a:gd name="T94" fmla="*/ 22 w 240"/>
                          <a:gd name="T95" fmla="*/ 0 h 348"/>
                          <a:gd name="T96" fmla="*/ 16 w 240"/>
                          <a:gd name="T97" fmla="*/ 2 h 348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w 240"/>
                          <a:gd name="T148" fmla="*/ 0 h 348"/>
                          <a:gd name="T149" fmla="*/ 240 w 240"/>
                          <a:gd name="T150" fmla="*/ 348 h 348"/>
                        </a:gdLst>
                        <a:ahLst/>
                        <a:cxnLst>
                          <a:cxn ang="T98">
                            <a:pos x="T0" y="T1"/>
                          </a:cxn>
                          <a:cxn ang="T99">
                            <a:pos x="T2" y="T3"/>
                          </a:cxn>
                          <a:cxn ang="T100">
                            <a:pos x="T4" y="T5"/>
                          </a:cxn>
                          <a:cxn ang="T101">
                            <a:pos x="T6" y="T7"/>
                          </a:cxn>
                          <a:cxn ang="T102">
                            <a:pos x="T8" y="T9"/>
                          </a:cxn>
                          <a:cxn ang="T103">
                            <a:pos x="T10" y="T11"/>
                          </a:cxn>
                          <a:cxn ang="T104">
                            <a:pos x="T12" y="T13"/>
                          </a:cxn>
                          <a:cxn ang="T105">
                            <a:pos x="T14" y="T15"/>
                          </a:cxn>
                          <a:cxn ang="T106">
                            <a:pos x="T16" y="T17"/>
                          </a:cxn>
                          <a:cxn ang="T107">
                            <a:pos x="T18" y="T19"/>
                          </a:cxn>
                          <a:cxn ang="T108">
                            <a:pos x="T20" y="T21"/>
                          </a:cxn>
                          <a:cxn ang="T109">
                            <a:pos x="T22" y="T23"/>
                          </a:cxn>
                          <a:cxn ang="T110">
                            <a:pos x="T24" y="T25"/>
                          </a:cxn>
                          <a:cxn ang="T111">
                            <a:pos x="T26" y="T27"/>
                          </a:cxn>
                          <a:cxn ang="T112">
                            <a:pos x="T28" y="T29"/>
                          </a:cxn>
                          <a:cxn ang="T113">
                            <a:pos x="T30" y="T31"/>
                          </a:cxn>
                          <a:cxn ang="T114">
                            <a:pos x="T32" y="T33"/>
                          </a:cxn>
                          <a:cxn ang="T115">
                            <a:pos x="T34" y="T35"/>
                          </a:cxn>
                          <a:cxn ang="T116">
                            <a:pos x="T36" y="T37"/>
                          </a:cxn>
                          <a:cxn ang="T117">
                            <a:pos x="T38" y="T39"/>
                          </a:cxn>
                          <a:cxn ang="T118">
                            <a:pos x="T40" y="T41"/>
                          </a:cxn>
                          <a:cxn ang="T119">
                            <a:pos x="T42" y="T43"/>
                          </a:cxn>
                          <a:cxn ang="T120">
                            <a:pos x="T44" y="T45"/>
                          </a:cxn>
                          <a:cxn ang="T121">
                            <a:pos x="T46" y="T47"/>
                          </a:cxn>
                          <a:cxn ang="T122">
                            <a:pos x="T48" y="T49"/>
                          </a:cxn>
                          <a:cxn ang="T123">
                            <a:pos x="T50" y="T51"/>
                          </a:cxn>
                          <a:cxn ang="T124">
                            <a:pos x="T52" y="T53"/>
                          </a:cxn>
                          <a:cxn ang="T125">
                            <a:pos x="T54" y="T55"/>
                          </a:cxn>
                          <a:cxn ang="T126">
                            <a:pos x="T56" y="T57"/>
                          </a:cxn>
                          <a:cxn ang="T127">
                            <a:pos x="T58" y="T59"/>
                          </a:cxn>
                          <a:cxn ang="T128">
                            <a:pos x="T60" y="T61"/>
                          </a:cxn>
                          <a:cxn ang="T129">
                            <a:pos x="T62" y="T63"/>
                          </a:cxn>
                          <a:cxn ang="T130">
                            <a:pos x="T64" y="T65"/>
                          </a:cxn>
                          <a:cxn ang="T131">
                            <a:pos x="T66" y="T67"/>
                          </a:cxn>
                          <a:cxn ang="T132">
                            <a:pos x="T68" y="T69"/>
                          </a:cxn>
                          <a:cxn ang="T133">
                            <a:pos x="T70" y="T71"/>
                          </a:cxn>
                          <a:cxn ang="T134">
                            <a:pos x="T72" y="T73"/>
                          </a:cxn>
                          <a:cxn ang="T135">
                            <a:pos x="T74" y="T75"/>
                          </a:cxn>
                          <a:cxn ang="T136">
                            <a:pos x="T76" y="T77"/>
                          </a:cxn>
                          <a:cxn ang="T137">
                            <a:pos x="T78" y="T79"/>
                          </a:cxn>
                          <a:cxn ang="T138">
                            <a:pos x="T80" y="T81"/>
                          </a:cxn>
                          <a:cxn ang="T139">
                            <a:pos x="T82" y="T83"/>
                          </a:cxn>
                          <a:cxn ang="T140">
                            <a:pos x="T84" y="T85"/>
                          </a:cxn>
                          <a:cxn ang="T141">
                            <a:pos x="T86" y="T87"/>
                          </a:cxn>
                          <a:cxn ang="T142">
                            <a:pos x="T88" y="T89"/>
                          </a:cxn>
                          <a:cxn ang="T143">
                            <a:pos x="T90" y="T91"/>
                          </a:cxn>
                          <a:cxn ang="T144">
                            <a:pos x="T92" y="T93"/>
                          </a:cxn>
                          <a:cxn ang="T145">
                            <a:pos x="T94" y="T95"/>
                          </a:cxn>
                          <a:cxn ang="T146">
                            <a:pos x="T96" y="T97"/>
                          </a:cxn>
                        </a:cxnLst>
                        <a:rect l="T147" t="T148" r="T149" b="T150"/>
                        <a:pathLst>
                          <a:path w="240" h="348">
                            <a:moveTo>
                              <a:pt x="16" y="2"/>
                            </a:moveTo>
                            <a:lnTo>
                              <a:pt x="45" y="6"/>
                            </a:lnTo>
                            <a:lnTo>
                              <a:pt x="67" y="32"/>
                            </a:lnTo>
                            <a:lnTo>
                              <a:pt x="91" y="57"/>
                            </a:lnTo>
                            <a:lnTo>
                              <a:pt x="121" y="81"/>
                            </a:lnTo>
                            <a:lnTo>
                              <a:pt x="144" y="99"/>
                            </a:lnTo>
                            <a:lnTo>
                              <a:pt x="169" y="113"/>
                            </a:lnTo>
                            <a:lnTo>
                              <a:pt x="196" y="126"/>
                            </a:lnTo>
                            <a:lnTo>
                              <a:pt x="219" y="135"/>
                            </a:lnTo>
                            <a:lnTo>
                              <a:pt x="235" y="147"/>
                            </a:lnTo>
                            <a:lnTo>
                              <a:pt x="240" y="159"/>
                            </a:lnTo>
                            <a:lnTo>
                              <a:pt x="231" y="176"/>
                            </a:lnTo>
                            <a:lnTo>
                              <a:pt x="210" y="191"/>
                            </a:lnTo>
                            <a:lnTo>
                              <a:pt x="166" y="203"/>
                            </a:lnTo>
                            <a:lnTo>
                              <a:pt x="127" y="215"/>
                            </a:lnTo>
                            <a:lnTo>
                              <a:pt x="103" y="230"/>
                            </a:lnTo>
                            <a:lnTo>
                              <a:pt x="108" y="245"/>
                            </a:lnTo>
                            <a:lnTo>
                              <a:pt x="109" y="249"/>
                            </a:lnTo>
                            <a:lnTo>
                              <a:pt x="135" y="273"/>
                            </a:lnTo>
                            <a:lnTo>
                              <a:pt x="163" y="293"/>
                            </a:lnTo>
                            <a:lnTo>
                              <a:pt x="189" y="309"/>
                            </a:lnTo>
                            <a:lnTo>
                              <a:pt x="193" y="317"/>
                            </a:lnTo>
                            <a:lnTo>
                              <a:pt x="195" y="321"/>
                            </a:lnTo>
                            <a:lnTo>
                              <a:pt x="192" y="330"/>
                            </a:lnTo>
                            <a:lnTo>
                              <a:pt x="187" y="333"/>
                            </a:lnTo>
                            <a:lnTo>
                              <a:pt x="177" y="341"/>
                            </a:lnTo>
                            <a:lnTo>
                              <a:pt x="172" y="344"/>
                            </a:lnTo>
                            <a:lnTo>
                              <a:pt x="153" y="348"/>
                            </a:lnTo>
                            <a:lnTo>
                              <a:pt x="130" y="330"/>
                            </a:lnTo>
                            <a:lnTo>
                              <a:pt x="112" y="305"/>
                            </a:lnTo>
                            <a:lnTo>
                              <a:pt x="87" y="270"/>
                            </a:lnTo>
                            <a:lnTo>
                              <a:pt x="70" y="237"/>
                            </a:lnTo>
                            <a:lnTo>
                              <a:pt x="69" y="219"/>
                            </a:lnTo>
                            <a:lnTo>
                              <a:pt x="81" y="203"/>
                            </a:lnTo>
                            <a:lnTo>
                              <a:pt x="112" y="194"/>
                            </a:lnTo>
                            <a:lnTo>
                              <a:pt x="148" y="180"/>
                            </a:lnTo>
                            <a:lnTo>
                              <a:pt x="172" y="173"/>
                            </a:lnTo>
                            <a:lnTo>
                              <a:pt x="180" y="164"/>
                            </a:lnTo>
                            <a:lnTo>
                              <a:pt x="175" y="155"/>
                            </a:lnTo>
                            <a:lnTo>
                              <a:pt x="154" y="141"/>
                            </a:lnTo>
                            <a:lnTo>
                              <a:pt x="121" y="125"/>
                            </a:lnTo>
                            <a:lnTo>
                              <a:pt x="85" y="113"/>
                            </a:lnTo>
                            <a:lnTo>
                              <a:pt x="57" y="101"/>
                            </a:lnTo>
                            <a:lnTo>
                              <a:pt x="24" y="75"/>
                            </a:lnTo>
                            <a:lnTo>
                              <a:pt x="9" y="53"/>
                            </a:lnTo>
                            <a:lnTo>
                              <a:pt x="0" y="24"/>
                            </a:lnTo>
                            <a:lnTo>
                              <a:pt x="9" y="8"/>
                            </a:lnTo>
                            <a:lnTo>
                              <a:pt x="22" y="0"/>
                            </a:lnTo>
                            <a:lnTo>
                              <a:pt x="16" y="2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3" name="Freeform 52">
                        <a:extLst>
                          <a:ext uri="{FF2B5EF4-FFF2-40B4-BE49-F238E27FC236}">
                            <a16:creationId xmlns:a16="http://schemas.microsoft.com/office/drawing/2014/main" id="{DF7CB369-5D85-474F-B8E2-E0501551695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8" y="1775"/>
                        <a:ext cx="187" cy="420"/>
                      </a:xfrm>
                      <a:custGeom>
                        <a:avLst/>
                        <a:gdLst>
                          <a:gd name="T0" fmla="*/ 52 w 187"/>
                          <a:gd name="T1" fmla="*/ 0 h 420"/>
                          <a:gd name="T2" fmla="*/ 67 w 187"/>
                          <a:gd name="T3" fmla="*/ 7 h 420"/>
                          <a:gd name="T4" fmla="*/ 84 w 187"/>
                          <a:gd name="T5" fmla="*/ 21 h 420"/>
                          <a:gd name="T6" fmla="*/ 91 w 187"/>
                          <a:gd name="T7" fmla="*/ 39 h 420"/>
                          <a:gd name="T8" fmla="*/ 103 w 187"/>
                          <a:gd name="T9" fmla="*/ 69 h 420"/>
                          <a:gd name="T10" fmla="*/ 111 w 187"/>
                          <a:gd name="T11" fmla="*/ 102 h 420"/>
                          <a:gd name="T12" fmla="*/ 117 w 187"/>
                          <a:gd name="T13" fmla="*/ 133 h 420"/>
                          <a:gd name="T14" fmla="*/ 114 w 187"/>
                          <a:gd name="T15" fmla="*/ 160 h 420"/>
                          <a:gd name="T16" fmla="*/ 108 w 187"/>
                          <a:gd name="T17" fmla="*/ 181 h 420"/>
                          <a:gd name="T18" fmla="*/ 99 w 187"/>
                          <a:gd name="T19" fmla="*/ 205 h 420"/>
                          <a:gd name="T20" fmla="*/ 82 w 187"/>
                          <a:gd name="T21" fmla="*/ 235 h 420"/>
                          <a:gd name="T22" fmla="*/ 64 w 187"/>
                          <a:gd name="T23" fmla="*/ 265 h 420"/>
                          <a:gd name="T24" fmla="*/ 51 w 187"/>
                          <a:gd name="T25" fmla="*/ 286 h 420"/>
                          <a:gd name="T26" fmla="*/ 43 w 187"/>
                          <a:gd name="T27" fmla="*/ 303 h 420"/>
                          <a:gd name="T28" fmla="*/ 43 w 187"/>
                          <a:gd name="T29" fmla="*/ 319 h 420"/>
                          <a:gd name="T30" fmla="*/ 48 w 187"/>
                          <a:gd name="T31" fmla="*/ 333 h 420"/>
                          <a:gd name="T32" fmla="*/ 72 w 187"/>
                          <a:gd name="T33" fmla="*/ 340 h 420"/>
                          <a:gd name="T34" fmla="*/ 106 w 187"/>
                          <a:gd name="T35" fmla="*/ 349 h 420"/>
                          <a:gd name="T36" fmla="*/ 157 w 187"/>
                          <a:gd name="T37" fmla="*/ 366 h 420"/>
                          <a:gd name="T38" fmla="*/ 181 w 187"/>
                          <a:gd name="T39" fmla="*/ 378 h 420"/>
                          <a:gd name="T40" fmla="*/ 187 w 187"/>
                          <a:gd name="T41" fmla="*/ 391 h 420"/>
                          <a:gd name="T42" fmla="*/ 181 w 187"/>
                          <a:gd name="T43" fmla="*/ 402 h 420"/>
                          <a:gd name="T44" fmla="*/ 163 w 187"/>
                          <a:gd name="T45" fmla="*/ 414 h 420"/>
                          <a:gd name="T46" fmla="*/ 157 w 187"/>
                          <a:gd name="T47" fmla="*/ 415 h 420"/>
                          <a:gd name="T48" fmla="*/ 133 w 187"/>
                          <a:gd name="T49" fmla="*/ 420 h 420"/>
                          <a:gd name="T50" fmla="*/ 121 w 187"/>
                          <a:gd name="T51" fmla="*/ 415 h 420"/>
                          <a:gd name="T52" fmla="*/ 112 w 187"/>
                          <a:gd name="T53" fmla="*/ 405 h 420"/>
                          <a:gd name="T54" fmla="*/ 97 w 187"/>
                          <a:gd name="T55" fmla="*/ 387 h 420"/>
                          <a:gd name="T56" fmla="*/ 73 w 187"/>
                          <a:gd name="T57" fmla="*/ 370 h 420"/>
                          <a:gd name="T58" fmla="*/ 54 w 187"/>
                          <a:gd name="T59" fmla="*/ 367 h 420"/>
                          <a:gd name="T60" fmla="*/ 36 w 187"/>
                          <a:gd name="T61" fmla="*/ 367 h 420"/>
                          <a:gd name="T62" fmla="*/ 22 w 187"/>
                          <a:gd name="T63" fmla="*/ 367 h 420"/>
                          <a:gd name="T64" fmla="*/ 10 w 187"/>
                          <a:gd name="T65" fmla="*/ 360 h 420"/>
                          <a:gd name="T66" fmla="*/ 4 w 187"/>
                          <a:gd name="T67" fmla="*/ 352 h 420"/>
                          <a:gd name="T68" fmla="*/ 0 w 187"/>
                          <a:gd name="T69" fmla="*/ 339 h 420"/>
                          <a:gd name="T70" fmla="*/ 3 w 187"/>
                          <a:gd name="T71" fmla="*/ 327 h 420"/>
                          <a:gd name="T72" fmla="*/ 7 w 187"/>
                          <a:gd name="T73" fmla="*/ 307 h 420"/>
                          <a:gd name="T74" fmla="*/ 15 w 187"/>
                          <a:gd name="T75" fmla="*/ 291 h 420"/>
                          <a:gd name="T76" fmla="*/ 27 w 187"/>
                          <a:gd name="T77" fmla="*/ 264 h 420"/>
                          <a:gd name="T78" fmla="*/ 49 w 187"/>
                          <a:gd name="T79" fmla="*/ 229 h 420"/>
                          <a:gd name="T80" fmla="*/ 64 w 187"/>
                          <a:gd name="T81" fmla="*/ 201 h 420"/>
                          <a:gd name="T82" fmla="*/ 70 w 187"/>
                          <a:gd name="T83" fmla="*/ 175 h 420"/>
                          <a:gd name="T84" fmla="*/ 73 w 187"/>
                          <a:gd name="T85" fmla="*/ 150 h 420"/>
                          <a:gd name="T86" fmla="*/ 64 w 187"/>
                          <a:gd name="T87" fmla="*/ 121 h 420"/>
                          <a:gd name="T88" fmla="*/ 52 w 187"/>
                          <a:gd name="T89" fmla="*/ 97 h 420"/>
                          <a:gd name="T90" fmla="*/ 37 w 187"/>
                          <a:gd name="T91" fmla="*/ 72 h 420"/>
                          <a:gd name="T92" fmla="*/ 25 w 187"/>
                          <a:gd name="T93" fmla="*/ 51 h 420"/>
                          <a:gd name="T94" fmla="*/ 21 w 187"/>
                          <a:gd name="T95" fmla="*/ 30 h 420"/>
                          <a:gd name="T96" fmla="*/ 25 w 187"/>
                          <a:gd name="T97" fmla="*/ 16 h 420"/>
                          <a:gd name="T98" fmla="*/ 33 w 187"/>
                          <a:gd name="T99" fmla="*/ 7 h 420"/>
                          <a:gd name="T100" fmla="*/ 46 w 187"/>
                          <a:gd name="T101" fmla="*/ 3 h 420"/>
                          <a:gd name="T102" fmla="*/ 52 w 187"/>
                          <a:gd name="T103" fmla="*/ 0 h 420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w 187"/>
                          <a:gd name="T157" fmla="*/ 0 h 420"/>
                          <a:gd name="T158" fmla="*/ 187 w 187"/>
                          <a:gd name="T159" fmla="*/ 420 h 420"/>
                        </a:gdLst>
                        <a:ahLst/>
                        <a:cxnLst>
                          <a:cxn ang="T104">
                            <a:pos x="T0" y="T1"/>
                          </a:cxn>
                          <a:cxn ang="T105">
                            <a:pos x="T2" y="T3"/>
                          </a:cxn>
                          <a:cxn ang="T106">
                            <a:pos x="T4" y="T5"/>
                          </a:cxn>
                          <a:cxn ang="T107">
                            <a:pos x="T6" y="T7"/>
                          </a:cxn>
                          <a:cxn ang="T108">
                            <a:pos x="T8" y="T9"/>
                          </a:cxn>
                          <a:cxn ang="T109">
                            <a:pos x="T10" y="T11"/>
                          </a:cxn>
                          <a:cxn ang="T110">
                            <a:pos x="T12" y="T13"/>
                          </a:cxn>
                          <a:cxn ang="T111">
                            <a:pos x="T14" y="T15"/>
                          </a:cxn>
                          <a:cxn ang="T112">
                            <a:pos x="T16" y="T17"/>
                          </a:cxn>
                          <a:cxn ang="T113">
                            <a:pos x="T18" y="T19"/>
                          </a:cxn>
                          <a:cxn ang="T114">
                            <a:pos x="T20" y="T21"/>
                          </a:cxn>
                          <a:cxn ang="T115">
                            <a:pos x="T22" y="T23"/>
                          </a:cxn>
                          <a:cxn ang="T116">
                            <a:pos x="T24" y="T25"/>
                          </a:cxn>
                          <a:cxn ang="T117">
                            <a:pos x="T26" y="T27"/>
                          </a:cxn>
                          <a:cxn ang="T118">
                            <a:pos x="T28" y="T29"/>
                          </a:cxn>
                          <a:cxn ang="T119">
                            <a:pos x="T30" y="T31"/>
                          </a:cxn>
                          <a:cxn ang="T120">
                            <a:pos x="T32" y="T33"/>
                          </a:cxn>
                          <a:cxn ang="T121">
                            <a:pos x="T34" y="T35"/>
                          </a:cxn>
                          <a:cxn ang="T122">
                            <a:pos x="T36" y="T37"/>
                          </a:cxn>
                          <a:cxn ang="T123">
                            <a:pos x="T38" y="T39"/>
                          </a:cxn>
                          <a:cxn ang="T124">
                            <a:pos x="T40" y="T41"/>
                          </a:cxn>
                          <a:cxn ang="T125">
                            <a:pos x="T42" y="T43"/>
                          </a:cxn>
                          <a:cxn ang="T126">
                            <a:pos x="T44" y="T45"/>
                          </a:cxn>
                          <a:cxn ang="T127">
                            <a:pos x="T46" y="T47"/>
                          </a:cxn>
                          <a:cxn ang="T128">
                            <a:pos x="T48" y="T49"/>
                          </a:cxn>
                          <a:cxn ang="T129">
                            <a:pos x="T50" y="T51"/>
                          </a:cxn>
                          <a:cxn ang="T130">
                            <a:pos x="T52" y="T53"/>
                          </a:cxn>
                          <a:cxn ang="T131">
                            <a:pos x="T54" y="T55"/>
                          </a:cxn>
                          <a:cxn ang="T132">
                            <a:pos x="T56" y="T57"/>
                          </a:cxn>
                          <a:cxn ang="T133">
                            <a:pos x="T58" y="T59"/>
                          </a:cxn>
                          <a:cxn ang="T134">
                            <a:pos x="T60" y="T61"/>
                          </a:cxn>
                          <a:cxn ang="T135">
                            <a:pos x="T62" y="T63"/>
                          </a:cxn>
                          <a:cxn ang="T136">
                            <a:pos x="T64" y="T65"/>
                          </a:cxn>
                          <a:cxn ang="T137">
                            <a:pos x="T66" y="T67"/>
                          </a:cxn>
                          <a:cxn ang="T138">
                            <a:pos x="T68" y="T69"/>
                          </a:cxn>
                          <a:cxn ang="T139">
                            <a:pos x="T70" y="T71"/>
                          </a:cxn>
                          <a:cxn ang="T140">
                            <a:pos x="T72" y="T73"/>
                          </a:cxn>
                          <a:cxn ang="T141">
                            <a:pos x="T74" y="T75"/>
                          </a:cxn>
                          <a:cxn ang="T142">
                            <a:pos x="T76" y="T77"/>
                          </a:cxn>
                          <a:cxn ang="T143">
                            <a:pos x="T78" y="T79"/>
                          </a:cxn>
                          <a:cxn ang="T144">
                            <a:pos x="T80" y="T81"/>
                          </a:cxn>
                          <a:cxn ang="T145">
                            <a:pos x="T82" y="T83"/>
                          </a:cxn>
                          <a:cxn ang="T146">
                            <a:pos x="T84" y="T85"/>
                          </a:cxn>
                          <a:cxn ang="T147">
                            <a:pos x="T86" y="T87"/>
                          </a:cxn>
                          <a:cxn ang="T148">
                            <a:pos x="T88" y="T89"/>
                          </a:cxn>
                          <a:cxn ang="T149">
                            <a:pos x="T90" y="T91"/>
                          </a:cxn>
                          <a:cxn ang="T150">
                            <a:pos x="T92" y="T93"/>
                          </a:cxn>
                          <a:cxn ang="T151">
                            <a:pos x="T94" y="T95"/>
                          </a:cxn>
                          <a:cxn ang="T152">
                            <a:pos x="T96" y="T97"/>
                          </a:cxn>
                          <a:cxn ang="T153">
                            <a:pos x="T98" y="T99"/>
                          </a:cxn>
                          <a:cxn ang="T154">
                            <a:pos x="T100" y="T101"/>
                          </a:cxn>
                          <a:cxn ang="T155">
                            <a:pos x="T102" y="T103"/>
                          </a:cxn>
                        </a:cxnLst>
                        <a:rect l="T156" t="T157" r="T158" b="T159"/>
                        <a:pathLst>
                          <a:path w="187" h="420">
                            <a:moveTo>
                              <a:pt x="52" y="0"/>
                            </a:moveTo>
                            <a:lnTo>
                              <a:pt x="67" y="7"/>
                            </a:lnTo>
                            <a:lnTo>
                              <a:pt x="84" y="21"/>
                            </a:lnTo>
                            <a:lnTo>
                              <a:pt x="91" y="39"/>
                            </a:lnTo>
                            <a:lnTo>
                              <a:pt x="103" y="69"/>
                            </a:lnTo>
                            <a:lnTo>
                              <a:pt x="111" y="102"/>
                            </a:lnTo>
                            <a:lnTo>
                              <a:pt x="117" y="133"/>
                            </a:lnTo>
                            <a:lnTo>
                              <a:pt x="114" y="160"/>
                            </a:lnTo>
                            <a:lnTo>
                              <a:pt x="108" y="181"/>
                            </a:lnTo>
                            <a:lnTo>
                              <a:pt x="99" y="205"/>
                            </a:lnTo>
                            <a:lnTo>
                              <a:pt x="82" y="235"/>
                            </a:lnTo>
                            <a:lnTo>
                              <a:pt x="64" y="265"/>
                            </a:lnTo>
                            <a:lnTo>
                              <a:pt x="51" y="286"/>
                            </a:lnTo>
                            <a:lnTo>
                              <a:pt x="43" y="303"/>
                            </a:lnTo>
                            <a:lnTo>
                              <a:pt x="43" y="319"/>
                            </a:lnTo>
                            <a:lnTo>
                              <a:pt x="48" y="333"/>
                            </a:lnTo>
                            <a:lnTo>
                              <a:pt x="72" y="340"/>
                            </a:lnTo>
                            <a:lnTo>
                              <a:pt x="106" y="349"/>
                            </a:lnTo>
                            <a:lnTo>
                              <a:pt x="157" y="366"/>
                            </a:lnTo>
                            <a:lnTo>
                              <a:pt x="181" y="378"/>
                            </a:lnTo>
                            <a:lnTo>
                              <a:pt x="187" y="391"/>
                            </a:lnTo>
                            <a:lnTo>
                              <a:pt x="181" y="402"/>
                            </a:lnTo>
                            <a:lnTo>
                              <a:pt x="163" y="414"/>
                            </a:lnTo>
                            <a:lnTo>
                              <a:pt x="157" y="415"/>
                            </a:lnTo>
                            <a:lnTo>
                              <a:pt x="133" y="420"/>
                            </a:lnTo>
                            <a:lnTo>
                              <a:pt x="121" y="415"/>
                            </a:lnTo>
                            <a:lnTo>
                              <a:pt x="112" y="405"/>
                            </a:lnTo>
                            <a:lnTo>
                              <a:pt x="97" y="387"/>
                            </a:lnTo>
                            <a:lnTo>
                              <a:pt x="73" y="370"/>
                            </a:lnTo>
                            <a:lnTo>
                              <a:pt x="54" y="367"/>
                            </a:lnTo>
                            <a:lnTo>
                              <a:pt x="36" y="367"/>
                            </a:lnTo>
                            <a:lnTo>
                              <a:pt x="22" y="367"/>
                            </a:lnTo>
                            <a:lnTo>
                              <a:pt x="10" y="360"/>
                            </a:lnTo>
                            <a:lnTo>
                              <a:pt x="4" y="352"/>
                            </a:lnTo>
                            <a:lnTo>
                              <a:pt x="0" y="339"/>
                            </a:lnTo>
                            <a:lnTo>
                              <a:pt x="3" y="327"/>
                            </a:lnTo>
                            <a:lnTo>
                              <a:pt x="7" y="307"/>
                            </a:lnTo>
                            <a:lnTo>
                              <a:pt x="15" y="291"/>
                            </a:lnTo>
                            <a:lnTo>
                              <a:pt x="27" y="264"/>
                            </a:lnTo>
                            <a:lnTo>
                              <a:pt x="49" y="229"/>
                            </a:lnTo>
                            <a:lnTo>
                              <a:pt x="64" y="201"/>
                            </a:lnTo>
                            <a:lnTo>
                              <a:pt x="70" y="175"/>
                            </a:lnTo>
                            <a:lnTo>
                              <a:pt x="73" y="150"/>
                            </a:lnTo>
                            <a:lnTo>
                              <a:pt x="64" y="121"/>
                            </a:lnTo>
                            <a:lnTo>
                              <a:pt x="52" y="97"/>
                            </a:lnTo>
                            <a:lnTo>
                              <a:pt x="37" y="72"/>
                            </a:lnTo>
                            <a:lnTo>
                              <a:pt x="25" y="51"/>
                            </a:lnTo>
                            <a:lnTo>
                              <a:pt x="21" y="30"/>
                            </a:lnTo>
                            <a:lnTo>
                              <a:pt x="25" y="16"/>
                            </a:lnTo>
                            <a:lnTo>
                              <a:pt x="33" y="7"/>
                            </a:lnTo>
                            <a:lnTo>
                              <a:pt x="46" y="3"/>
                            </a:lnTo>
                            <a:lnTo>
                              <a:pt x="52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4" name="Freeform 53">
                        <a:extLst>
                          <a:ext uri="{FF2B5EF4-FFF2-40B4-BE49-F238E27FC236}">
                            <a16:creationId xmlns:a16="http://schemas.microsoft.com/office/drawing/2014/main" id="{854746E0-CE9C-4214-99C5-F1CF5C6BA34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89" y="1773"/>
                        <a:ext cx="165" cy="450"/>
                      </a:xfrm>
                      <a:custGeom>
                        <a:avLst/>
                        <a:gdLst>
                          <a:gd name="T0" fmla="*/ 81 w 165"/>
                          <a:gd name="T1" fmla="*/ 49 h 450"/>
                          <a:gd name="T2" fmla="*/ 97 w 165"/>
                          <a:gd name="T3" fmla="*/ 25 h 450"/>
                          <a:gd name="T4" fmla="*/ 123 w 165"/>
                          <a:gd name="T5" fmla="*/ 3 h 450"/>
                          <a:gd name="T6" fmla="*/ 147 w 165"/>
                          <a:gd name="T7" fmla="*/ 0 h 450"/>
                          <a:gd name="T8" fmla="*/ 160 w 165"/>
                          <a:gd name="T9" fmla="*/ 15 h 450"/>
                          <a:gd name="T10" fmla="*/ 165 w 165"/>
                          <a:gd name="T11" fmla="*/ 37 h 450"/>
                          <a:gd name="T12" fmla="*/ 157 w 165"/>
                          <a:gd name="T13" fmla="*/ 60 h 450"/>
                          <a:gd name="T14" fmla="*/ 141 w 165"/>
                          <a:gd name="T15" fmla="*/ 75 h 450"/>
                          <a:gd name="T16" fmla="*/ 112 w 165"/>
                          <a:gd name="T17" fmla="*/ 97 h 450"/>
                          <a:gd name="T18" fmla="*/ 93 w 165"/>
                          <a:gd name="T19" fmla="*/ 120 h 450"/>
                          <a:gd name="T20" fmla="*/ 82 w 165"/>
                          <a:gd name="T21" fmla="*/ 144 h 450"/>
                          <a:gd name="T22" fmla="*/ 78 w 165"/>
                          <a:gd name="T23" fmla="*/ 168 h 450"/>
                          <a:gd name="T24" fmla="*/ 76 w 165"/>
                          <a:gd name="T25" fmla="*/ 195 h 450"/>
                          <a:gd name="T26" fmla="*/ 82 w 165"/>
                          <a:gd name="T27" fmla="*/ 223 h 450"/>
                          <a:gd name="T28" fmla="*/ 82 w 165"/>
                          <a:gd name="T29" fmla="*/ 228 h 450"/>
                          <a:gd name="T30" fmla="*/ 90 w 165"/>
                          <a:gd name="T31" fmla="*/ 261 h 450"/>
                          <a:gd name="T32" fmla="*/ 97 w 165"/>
                          <a:gd name="T33" fmla="*/ 294 h 450"/>
                          <a:gd name="T34" fmla="*/ 108 w 165"/>
                          <a:gd name="T35" fmla="*/ 327 h 450"/>
                          <a:gd name="T36" fmla="*/ 118 w 165"/>
                          <a:gd name="T37" fmla="*/ 351 h 450"/>
                          <a:gd name="T38" fmla="*/ 121 w 165"/>
                          <a:gd name="T39" fmla="*/ 369 h 450"/>
                          <a:gd name="T40" fmla="*/ 114 w 165"/>
                          <a:gd name="T41" fmla="*/ 376 h 450"/>
                          <a:gd name="T42" fmla="*/ 96 w 165"/>
                          <a:gd name="T43" fmla="*/ 385 h 450"/>
                          <a:gd name="T44" fmla="*/ 78 w 165"/>
                          <a:gd name="T45" fmla="*/ 405 h 450"/>
                          <a:gd name="T46" fmla="*/ 67 w 165"/>
                          <a:gd name="T47" fmla="*/ 433 h 450"/>
                          <a:gd name="T48" fmla="*/ 63 w 165"/>
                          <a:gd name="T49" fmla="*/ 447 h 450"/>
                          <a:gd name="T50" fmla="*/ 58 w 165"/>
                          <a:gd name="T51" fmla="*/ 450 h 450"/>
                          <a:gd name="T52" fmla="*/ 48 w 165"/>
                          <a:gd name="T53" fmla="*/ 450 h 450"/>
                          <a:gd name="T54" fmla="*/ 13 w 165"/>
                          <a:gd name="T55" fmla="*/ 438 h 450"/>
                          <a:gd name="T56" fmla="*/ 0 w 165"/>
                          <a:gd name="T57" fmla="*/ 424 h 450"/>
                          <a:gd name="T58" fmla="*/ 3 w 165"/>
                          <a:gd name="T59" fmla="*/ 411 h 450"/>
                          <a:gd name="T60" fmla="*/ 13 w 165"/>
                          <a:gd name="T61" fmla="*/ 396 h 450"/>
                          <a:gd name="T62" fmla="*/ 31 w 165"/>
                          <a:gd name="T63" fmla="*/ 381 h 450"/>
                          <a:gd name="T64" fmla="*/ 61 w 165"/>
                          <a:gd name="T65" fmla="*/ 364 h 450"/>
                          <a:gd name="T66" fmla="*/ 72 w 165"/>
                          <a:gd name="T67" fmla="*/ 349 h 450"/>
                          <a:gd name="T68" fmla="*/ 73 w 165"/>
                          <a:gd name="T69" fmla="*/ 325 h 450"/>
                          <a:gd name="T70" fmla="*/ 69 w 165"/>
                          <a:gd name="T71" fmla="*/ 286 h 450"/>
                          <a:gd name="T72" fmla="*/ 55 w 165"/>
                          <a:gd name="T73" fmla="*/ 241 h 450"/>
                          <a:gd name="T74" fmla="*/ 48 w 165"/>
                          <a:gd name="T75" fmla="*/ 195 h 450"/>
                          <a:gd name="T76" fmla="*/ 42 w 165"/>
                          <a:gd name="T77" fmla="*/ 154 h 450"/>
                          <a:gd name="T78" fmla="*/ 43 w 165"/>
                          <a:gd name="T79" fmla="*/ 127 h 450"/>
                          <a:gd name="T80" fmla="*/ 49 w 165"/>
                          <a:gd name="T81" fmla="*/ 100 h 450"/>
                          <a:gd name="T82" fmla="*/ 58 w 165"/>
                          <a:gd name="T83" fmla="*/ 78 h 450"/>
                          <a:gd name="T84" fmla="*/ 72 w 165"/>
                          <a:gd name="T85" fmla="*/ 57 h 450"/>
                          <a:gd name="T86" fmla="*/ 81 w 165"/>
                          <a:gd name="T87" fmla="*/ 49 h 450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w 165"/>
                          <a:gd name="T133" fmla="*/ 0 h 450"/>
                          <a:gd name="T134" fmla="*/ 165 w 165"/>
                          <a:gd name="T135" fmla="*/ 450 h 450"/>
                        </a:gdLst>
                        <a:ahLst/>
                        <a:cxnLst>
                          <a:cxn ang="T88">
                            <a:pos x="T0" y="T1"/>
                          </a:cxn>
                          <a:cxn ang="T89">
                            <a:pos x="T2" y="T3"/>
                          </a:cxn>
                          <a:cxn ang="T90">
                            <a:pos x="T4" y="T5"/>
                          </a:cxn>
                          <a:cxn ang="T91">
                            <a:pos x="T6" y="T7"/>
                          </a:cxn>
                          <a:cxn ang="T92">
                            <a:pos x="T8" y="T9"/>
                          </a:cxn>
                          <a:cxn ang="T93">
                            <a:pos x="T10" y="T11"/>
                          </a:cxn>
                          <a:cxn ang="T94">
                            <a:pos x="T12" y="T13"/>
                          </a:cxn>
                          <a:cxn ang="T95">
                            <a:pos x="T14" y="T15"/>
                          </a:cxn>
                          <a:cxn ang="T96">
                            <a:pos x="T16" y="T17"/>
                          </a:cxn>
                          <a:cxn ang="T97">
                            <a:pos x="T18" y="T19"/>
                          </a:cxn>
                          <a:cxn ang="T98">
                            <a:pos x="T20" y="T21"/>
                          </a:cxn>
                          <a:cxn ang="T99">
                            <a:pos x="T22" y="T23"/>
                          </a:cxn>
                          <a:cxn ang="T100">
                            <a:pos x="T24" y="T25"/>
                          </a:cxn>
                          <a:cxn ang="T101">
                            <a:pos x="T26" y="T27"/>
                          </a:cxn>
                          <a:cxn ang="T102">
                            <a:pos x="T28" y="T29"/>
                          </a:cxn>
                          <a:cxn ang="T103">
                            <a:pos x="T30" y="T31"/>
                          </a:cxn>
                          <a:cxn ang="T104">
                            <a:pos x="T32" y="T33"/>
                          </a:cxn>
                          <a:cxn ang="T105">
                            <a:pos x="T34" y="T35"/>
                          </a:cxn>
                          <a:cxn ang="T106">
                            <a:pos x="T36" y="T37"/>
                          </a:cxn>
                          <a:cxn ang="T107">
                            <a:pos x="T38" y="T39"/>
                          </a:cxn>
                          <a:cxn ang="T108">
                            <a:pos x="T40" y="T41"/>
                          </a:cxn>
                          <a:cxn ang="T109">
                            <a:pos x="T42" y="T43"/>
                          </a:cxn>
                          <a:cxn ang="T110">
                            <a:pos x="T44" y="T45"/>
                          </a:cxn>
                          <a:cxn ang="T111">
                            <a:pos x="T46" y="T47"/>
                          </a:cxn>
                          <a:cxn ang="T112">
                            <a:pos x="T48" y="T49"/>
                          </a:cxn>
                          <a:cxn ang="T113">
                            <a:pos x="T50" y="T51"/>
                          </a:cxn>
                          <a:cxn ang="T114">
                            <a:pos x="T52" y="T53"/>
                          </a:cxn>
                          <a:cxn ang="T115">
                            <a:pos x="T54" y="T55"/>
                          </a:cxn>
                          <a:cxn ang="T116">
                            <a:pos x="T56" y="T57"/>
                          </a:cxn>
                          <a:cxn ang="T117">
                            <a:pos x="T58" y="T59"/>
                          </a:cxn>
                          <a:cxn ang="T118">
                            <a:pos x="T60" y="T61"/>
                          </a:cxn>
                          <a:cxn ang="T119">
                            <a:pos x="T62" y="T63"/>
                          </a:cxn>
                          <a:cxn ang="T120">
                            <a:pos x="T64" y="T65"/>
                          </a:cxn>
                          <a:cxn ang="T121">
                            <a:pos x="T66" y="T67"/>
                          </a:cxn>
                          <a:cxn ang="T122">
                            <a:pos x="T68" y="T69"/>
                          </a:cxn>
                          <a:cxn ang="T123">
                            <a:pos x="T70" y="T71"/>
                          </a:cxn>
                          <a:cxn ang="T124">
                            <a:pos x="T72" y="T73"/>
                          </a:cxn>
                          <a:cxn ang="T125">
                            <a:pos x="T74" y="T75"/>
                          </a:cxn>
                          <a:cxn ang="T126">
                            <a:pos x="T76" y="T77"/>
                          </a:cxn>
                          <a:cxn ang="T127">
                            <a:pos x="T78" y="T79"/>
                          </a:cxn>
                          <a:cxn ang="T128">
                            <a:pos x="T80" y="T81"/>
                          </a:cxn>
                          <a:cxn ang="T129">
                            <a:pos x="T82" y="T83"/>
                          </a:cxn>
                          <a:cxn ang="T130">
                            <a:pos x="T84" y="T85"/>
                          </a:cxn>
                          <a:cxn ang="T131">
                            <a:pos x="T86" y="T87"/>
                          </a:cxn>
                        </a:cxnLst>
                        <a:rect l="T132" t="T133" r="T134" b="T135"/>
                        <a:pathLst>
                          <a:path w="165" h="450">
                            <a:moveTo>
                              <a:pt x="81" y="49"/>
                            </a:moveTo>
                            <a:lnTo>
                              <a:pt x="97" y="25"/>
                            </a:lnTo>
                            <a:lnTo>
                              <a:pt x="123" y="3"/>
                            </a:lnTo>
                            <a:lnTo>
                              <a:pt x="147" y="0"/>
                            </a:lnTo>
                            <a:lnTo>
                              <a:pt x="160" y="15"/>
                            </a:lnTo>
                            <a:lnTo>
                              <a:pt x="165" y="37"/>
                            </a:lnTo>
                            <a:lnTo>
                              <a:pt x="157" y="60"/>
                            </a:lnTo>
                            <a:lnTo>
                              <a:pt x="141" y="75"/>
                            </a:lnTo>
                            <a:lnTo>
                              <a:pt x="112" y="97"/>
                            </a:lnTo>
                            <a:lnTo>
                              <a:pt x="93" y="120"/>
                            </a:lnTo>
                            <a:lnTo>
                              <a:pt x="82" y="144"/>
                            </a:lnTo>
                            <a:lnTo>
                              <a:pt x="78" y="168"/>
                            </a:lnTo>
                            <a:lnTo>
                              <a:pt x="76" y="195"/>
                            </a:lnTo>
                            <a:lnTo>
                              <a:pt x="82" y="223"/>
                            </a:lnTo>
                            <a:lnTo>
                              <a:pt x="82" y="228"/>
                            </a:lnTo>
                            <a:lnTo>
                              <a:pt x="90" y="261"/>
                            </a:lnTo>
                            <a:lnTo>
                              <a:pt x="97" y="294"/>
                            </a:lnTo>
                            <a:lnTo>
                              <a:pt x="108" y="327"/>
                            </a:lnTo>
                            <a:lnTo>
                              <a:pt x="118" y="351"/>
                            </a:lnTo>
                            <a:lnTo>
                              <a:pt x="121" y="369"/>
                            </a:lnTo>
                            <a:lnTo>
                              <a:pt x="114" y="376"/>
                            </a:lnTo>
                            <a:lnTo>
                              <a:pt x="96" y="385"/>
                            </a:lnTo>
                            <a:lnTo>
                              <a:pt x="78" y="405"/>
                            </a:lnTo>
                            <a:lnTo>
                              <a:pt x="67" y="433"/>
                            </a:lnTo>
                            <a:lnTo>
                              <a:pt x="63" y="447"/>
                            </a:lnTo>
                            <a:lnTo>
                              <a:pt x="58" y="450"/>
                            </a:lnTo>
                            <a:lnTo>
                              <a:pt x="48" y="450"/>
                            </a:lnTo>
                            <a:lnTo>
                              <a:pt x="13" y="438"/>
                            </a:lnTo>
                            <a:lnTo>
                              <a:pt x="0" y="424"/>
                            </a:lnTo>
                            <a:lnTo>
                              <a:pt x="3" y="411"/>
                            </a:lnTo>
                            <a:lnTo>
                              <a:pt x="13" y="396"/>
                            </a:lnTo>
                            <a:lnTo>
                              <a:pt x="31" y="381"/>
                            </a:lnTo>
                            <a:lnTo>
                              <a:pt x="61" y="364"/>
                            </a:lnTo>
                            <a:lnTo>
                              <a:pt x="72" y="349"/>
                            </a:lnTo>
                            <a:lnTo>
                              <a:pt x="73" y="325"/>
                            </a:lnTo>
                            <a:lnTo>
                              <a:pt x="69" y="286"/>
                            </a:lnTo>
                            <a:lnTo>
                              <a:pt x="55" y="241"/>
                            </a:lnTo>
                            <a:lnTo>
                              <a:pt x="48" y="195"/>
                            </a:lnTo>
                            <a:lnTo>
                              <a:pt x="42" y="154"/>
                            </a:lnTo>
                            <a:lnTo>
                              <a:pt x="43" y="127"/>
                            </a:lnTo>
                            <a:lnTo>
                              <a:pt x="49" y="100"/>
                            </a:lnTo>
                            <a:lnTo>
                              <a:pt x="58" y="78"/>
                            </a:lnTo>
                            <a:lnTo>
                              <a:pt x="72" y="57"/>
                            </a:lnTo>
                            <a:lnTo>
                              <a:pt x="81" y="4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275" name="Freeform 54">
                        <a:extLst>
                          <a:ext uri="{FF2B5EF4-FFF2-40B4-BE49-F238E27FC236}">
                            <a16:creationId xmlns:a16="http://schemas.microsoft.com/office/drawing/2014/main" id="{A7246D33-752D-4C7E-9593-0141ABE0CF7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93" y="1767"/>
                        <a:ext cx="488" cy="476"/>
                      </a:xfrm>
                      <a:custGeom>
                        <a:avLst/>
                        <a:gdLst>
                          <a:gd name="T0" fmla="*/ 480 w 488"/>
                          <a:gd name="T1" fmla="*/ 0 h 476"/>
                          <a:gd name="T2" fmla="*/ 432 w 488"/>
                          <a:gd name="T3" fmla="*/ 19 h 476"/>
                          <a:gd name="T4" fmla="*/ 402 w 488"/>
                          <a:gd name="T5" fmla="*/ 45 h 476"/>
                          <a:gd name="T6" fmla="*/ 381 w 488"/>
                          <a:gd name="T7" fmla="*/ 81 h 476"/>
                          <a:gd name="T8" fmla="*/ 363 w 488"/>
                          <a:gd name="T9" fmla="*/ 118 h 476"/>
                          <a:gd name="T10" fmla="*/ 352 w 488"/>
                          <a:gd name="T11" fmla="*/ 160 h 476"/>
                          <a:gd name="T12" fmla="*/ 346 w 488"/>
                          <a:gd name="T13" fmla="*/ 202 h 476"/>
                          <a:gd name="T14" fmla="*/ 337 w 488"/>
                          <a:gd name="T15" fmla="*/ 241 h 476"/>
                          <a:gd name="T16" fmla="*/ 327 w 488"/>
                          <a:gd name="T17" fmla="*/ 265 h 476"/>
                          <a:gd name="T18" fmla="*/ 313 w 488"/>
                          <a:gd name="T19" fmla="*/ 283 h 476"/>
                          <a:gd name="T20" fmla="*/ 294 w 488"/>
                          <a:gd name="T21" fmla="*/ 300 h 476"/>
                          <a:gd name="T22" fmla="*/ 289 w 488"/>
                          <a:gd name="T23" fmla="*/ 301 h 476"/>
                          <a:gd name="T24" fmla="*/ 264 w 488"/>
                          <a:gd name="T25" fmla="*/ 316 h 476"/>
                          <a:gd name="T26" fmla="*/ 223 w 488"/>
                          <a:gd name="T27" fmla="*/ 334 h 476"/>
                          <a:gd name="T28" fmla="*/ 184 w 488"/>
                          <a:gd name="T29" fmla="*/ 354 h 476"/>
                          <a:gd name="T30" fmla="*/ 148 w 488"/>
                          <a:gd name="T31" fmla="*/ 367 h 476"/>
                          <a:gd name="T32" fmla="*/ 127 w 488"/>
                          <a:gd name="T33" fmla="*/ 333 h 476"/>
                          <a:gd name="T34" fmla="*/ 127 w 488"/>
                          <a:gd name="T35" fmla="*/ 337 h 476"/>
                          <a:gd name="T36" fmla="*/ 111 w 488"/>
                          <a:gd name="T37" fmla="*/ 373 h 476"/>
                          <a:gd name="T38" fmla="*/ 88 w 488"/>
                          <a:gd name="T39" fmla="*/ 405 h 476"/>
                          <a:gd name="T40" fmla="*/ 51 w 488"/>
                          <a:gd name="T41" fmla="*/ 435 h 476"/>
                          <a:gd name="T42" fmla="*/ 12 w 488"/>
                          <a:gd name="T43" fmla="*/ 460 h 476"/>
                          <a:gd name="T44" fmla="*/ 0 w 488"/>
                          <a:gd name="T45" fmla="*/ 469 h 476"/>
                          <a:gd name="T46" fmla="*/ 10 w 488"/>
                          <a:gd name="T47" fmla="*/ 474 h 476"/>
                          <a:gd name="T48" fmla="*/ 6 w 488"/>
                          <a:gd name="T49" fmla="*/ 476 h 476"/>
                          <a:gd name="T50" fmla="*/ 64 w 488"/>
                          <a:gd name="T51" fmla="*/ 459 h 476"/>
                          <a:gd name="T52" fmla="*/ 118 w 488"/>
                          <a:gd name="T53" fmla="*/ 448 h 476"/>
                          <a:gd name="T54" fmla="*/ 175 w 488"/>
                          <a:gd name="T55" fmla="*/ 438 h 476"/>
                          <a:gd name="T56" fmla="*/ 204 w 488"/>
                          <a:gd name="T57" fmla="*/ 436 h 476"/>
                          <a:gd name="T58" fmla="*/ 168 w 488"/>
                          <a:gd name="T59" fmla="*/ 393 h 476"/>
                          <a:gd name="T60" fmla="*/ 163 w 488"/>
                          <a:gd name="T61" fmla="*/ 396 h 476"/>
                          <a:gd name="T62" fmla="*/ 217 w 488"/>
                          <a:gd name="T63" fmla="*/ 366 h 476"/>
                          <a:gd name="T64" fmla="*/ 262 w 488"/>
                          <a:gd name="T65" fmla="*/ 342 h 476"/>
                          <a:gd name="T66" fmla="*/ 298 w 488"/>
                          <a:gd name="T67" fmla="*/ 324 h 476"/>
                          <a:gd name="T68" fmla="*/ 328 w 488"/>
                          <a:gd name="T69" fmla="*/ 301 h 476"/>
                          <a:gd name="T70" fmla="*/ 346 w 488"/>
                          <a:gd name="T71" fmla="*/ 279 h 476"/>
                          <a:gd name="T72" fmla="*/ 358 w 488"/>
                          <a:gd name="T73" fmla="*/ 249 h 476"/>
                          <a:gd name="T74" fmla="*/ 367 w 488"/>
                          <a:gd name="T75" fmla="*/ 208 h 476"/>
                          <a:gd name="T76" fmla="*/ 375 w 488"/>
                          <a:gd name="T77" fmla="*/ 171 h 476"/>
                          <a:gd name="T78" fmla="*/ 384 w 488"/>
                          <a:gd name="T79" fmla="*/ 135 h 476"/>
                          <a:gd name="T80" fmla="*/ 394 w 488"/>
                          <a:gd name="T81" fmla="*/ 99 h 476"/>
                          <a:gd name="T82" fmla="*/ 412 w 488"/>
                          <a:gd name="T83" fmla="*/ 69 h 476"/>
                          <a:gd name="T84" fmla="*/ 433 w 488"/>
                          <a:gd name="T85" fmla="*/ 48 h 476"/>
                          <a:gd name="T86" fmla="*/ 465 w 488"/>
                          <a:gd name="T87" fmla="*/ 33 h 476"/>
                          <a:gd name="T88" fmla="*/ 488 w 488"/>
                          <a:gd name="T89" fmla="*/ 22 h 476"/>
                          <a:gd name="T90" fmla="*/ 480 w 488"/>
                          <a:gd name="T91" fmla="*/ 0 h 47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w 488"/>
                          <a:gd name="T139" fmla="*/ 0 h 476"/>
                          <a:gd name="T140" fmla="*/ 488 w 488"/>
                          <a:gd name="T141" fmla="*/ 476 h 476"/>
                        </a:gdLst>
                        <a:ahLst/>
                        <a:cxnLst>
                          <a:cxn ang="T92">
                            <a:pos x="T0" y="T1"/>
                          </a:cxn>
                          <a:cxn ang="T93">
                            <a:pos x="T2" y="T3"/>
                          </a:cxn>
                          <a:cxn ang="T94">
                            <a:pos x="T4" y="T5"/>
                          </a:cxn>
                          <a:cxn ang="T95">
                            <a:pos x="T6" y="T7"/>
                          </a:cxn>
                          <a:cxn ang="T96">
                            <a:pos x="T8" y="T9"/>
                          </a:cxn>
                          <a:cxn ang="T97">
                            <a:pos x="T10" y="T11"/>
                          </a:cxn>
                          <a:cxn ang="T98">
                            <a:pos x="T12" y="T13"/>
                          </a:cxn>
                          <a:cxn ang="T99">
                            <a:pos x="T14" y="T15"/>
                          </a:cxn>
                          <a:cxn ang="T100">
                            <a:pos x="T16" y="T17"/>
                          </a:cxn>
                          <a:cxn ang="T101">
                            <a:pos x="T18" y="T19"/>
                          </a:cxn>
                          <a:cxn ang="T102">
                            <a:pos x="T20" y="T21"/>
                          </a:cxn>
                          <a:cxn ang="T103">
                            <a:pos x="T22" y="T23"/>
                          </a:cxn>
                          <a:cxn ang="T104">
                            <a:pos x="T24" y="T25"/>
                          </a:cxn>
                          <a:cxn ang="T105">
                            <a:pos x="T26" y="T27"/>
                          </a:cxn>
                          <a:cxn ang="T106">
                            <a:pos x="T28" y="T29"/>
                          </a:cxn>
                          <a:cxn ang="T107">
                            <a:pos x="T30" y="T31"/>
                          </a:cxn>
                          <a:cxn ang="T108">
                            <a:pos x="T32" y="T33"/>
                          </a:cxn>
                          <a:cxn ang="T109">
                            <a:pos x="T34" y="T35"/>
                          </a:cxn>
                          <a:cxn ang="T110">
                            <a:pos x="T36" y="T37"/>
                          </a:cxn>
                          <a:cxn ang="T111">
                            <a:pos x="T38" y="T39"/>
                          </a:cxn>
                          <a:cxn ang="T112">
                            <a:pos x="T40" y="T41"/>
                          </a:cxn>
                          <a:cxn ang="T113">
                            <a:pos x="T42" y="T43"/>
                          </a:cxn>
                          <a:cxn ang="T114">
                            <a:pos x="T44" y="T45"/>
                          </a:cxn>
                          <a:cxn ang="T115">
                            <a:pos x="T46" y="T47"/>
                          </a:cxn>
                          <a:cxn ang="T116">
                            <a:pos x="T48" y="T49"/>
                          </a:cxn>
                          <a:cxn ang="T117">
                            <a:pos x="T50" y="T51"/>
                          </a:cxn>
                          <a:cxn ang="T118">
                            <a:pos x="T52" y="T53"/>
                          </a:cxn>
                          <a:cxn ang="T119">
                            <a:pos x="T54" y="T55"/>
                          </a:cxn>
                          <a:cxn ang="T120">
                            <a:pos x="T56" y="T57"/>
                          </a:cxn>
                          <a:cxn ang="T121">
                            <a:pos x="T58" y="T59"/>
                          </a:cxn>
                          <a:cxn ang="T122">
                            <a:pos x="T60" y="T61"/>
                          </a:cxn>
                          <a:cxn ang="T123">
                            <a:pos x="T62" y="T63"/>
                          </a:cxn>
                          <a:cxn ang="T124">
                            <a:pos x="T64" y="T65"/>
                          </a:cxn>
                          <a:cxn ang="T125">
                            <a:pos x="T66" y="T67"/>
                          </a:cxn>
                          <a:cxn ang="T126">
                            <a:pos x="T68" y="T69"/>
                          </a:cxn>
                          <a:cxn ang="T127">
                            <a:pos x="T70" y="T71"/>
                          </a:cxn>
                          <a:cxn ang="T128">
                            <a:pos x="T72" y="T73"/>
                          </a:cxn>
                          <a:cxn ang="T129">
                            <a:pos x="T74" y="T75"/>
                          </a:cxn>
                          <a:cxn ang="T130">
                            <a:pos x="T76" y="T77"/>
                          </a:cxn>
                          <a:cxn ang="T131">
                            <a:pos x="T78" y="T79"/>
                          </a:cxn>
                          <a:cxn ang="T132">
                            <a:pos x="T80" y="T81"/>
                          </a:cxn>
                          <a:cxn ang="T133">
                            <a:pos x="T82" y="T83"/>
                          </a:cxn>
                          <a:cxn ang="T134">
                            <a:pos x="T84" y="T85"/>
                          </a:cxn>
                          <a:cxn ang="T135">
                            <a:pos x="T86" y="T87"/>
                          </a:cxn>
                          <a:cxn ang="T136">
                            <a:pos x="T88" y="T89"/>
                          </a:cxn>
                          <a:cxn ang="T137">
                            <a:pos x="T90" y="T91"/>
                          </a:cxn>
                        </a:cxnLst>
                        <a:rect l="T138" t="T139" r="T140" b="T141"/>
                        <a:pathLst>
                          <a:path w="488" h="476">
                            <a:moveTo>
                              <a:pt x="480" y="0"/>
                            </a:moveTo>
                            <a:lnTo>
                              <a:pt x="432" y="19"/>
                            </a:lnTo>
                            <a:lnTo>
                              <a:pt x="402" y="45"/>
                            </a:lnTo>
                            <a:lnTo>
                              <a:pt x="381" y="81"/>
                            </a:lnTo>
                            <a:lnTo>
                              <a:pt x="363" y="118"/>
                            </a:lnTo>
                            <a:lnTo>
                              <a:pt x="352" y="160"/>
                            </a:lnTo>
                            <a:lnTo>
                              <a:pt x="346" y="202"/>
                            </a:lnTo>
                            <a:lnTo>
                              <a:pt x="337" y="241"/>
                            </a:lnTo>
                            <a:lnTo>
                              <a:pt x="327" y="265"/>
                            </a:lnTo>
                            <a:lnTo>
                              <a:pt x="313" y="283"/>
                            </a:lnTo>
                            <a:lnTo>
                              <a:pt x="294" y="300"/>
                            </a:lnTo>
                            <a:lnTo>
                              <a:pt x="289" y="301"/>
                            </a:lnTo>
                            <a:lnTo>
                              <a:pt x="264" y="316"/>
                            </a:lnTo>
                            <a:lnTo>
                              <a:pt x="223" y="334"/>
                            </a:lnTo>
                            <a:lnTo>
                              <a:pt x="184" y="354"/>
                            </a:lnTo>
                            <a:lnTo>
                              <a:pt x="148" y="367"/>
                            </a:lnTo>
                            <a:lnTo>
                              <a:pt x="127" y="333"/>
                            </a:lnTo>
                            <a:lnTo>
                              <a:pt x="127" y="337"/>
                            </a:lnTo>
                            <a:lnTo>
                              <a:pt x="111" y="373"/>
                            </a:lnTo>
                            <a:lnTo>
                              <a:pt x="88" y="405"/>
                            </a:lnTo>
                            <a:lnTo>
                              <a:pt x="51" y="435"/>
                            </a:lnTo>
                            <a:lnTo>
                              <a:pt x="12" y="460"/>
                            </a:lnTo>
                            <a:lnTo>
                              <a:pt x="0" y="469"/>
                            </a:lnTo>
                            <a:lnTo>
                              <a:pt x="10" y="474"/>
                            </a:lnTo>
                            <a:lnTo>
                              <a:pt x="6" y="476"/>
                            </a:lnTo>
                            <a:lnTo>
                              <a:pt x="64" y="459"/>
                            </a:lnTo>
                            <a:lnTo>
                              <a:pt x="118" y="448"/>
                            </a:lnTo>
                            <a:lnTo>
                              <a:pt x="175" y="438"/>
                            </a:lnTo>
                            <a:lnTo>
                              <a:pt x="204" y="436"/>
                            </a:lnTo>
                            <a:lnTo>
                              <a:pt x="168" y="393"/>
                            </a:lnTo>
                            <a:lnTo>
                              <a:pt x="163" y="396"/>
                            </a:lnTo>
                            <a:lnTo>
                              <a:pt x="217" y="366"/>
                            </a:lnTo>
                            <a:lnTo>
                              <a:pt x="262" y="342"/>
                            </a:lnTo>
                            <a:lnTo>
                              <a:pt x="298" y="324"/>
                            </a:lnTo>
                            <a:lnTo>
                              <a:pt x="328" y="301"/>
                            </a:lnTo>
                            <a:lnTo>
                              <a:pt x="346" y="279"/>
                            </a:lnTo>
                            <a:lnTo>
                              <a:pt x="358" y="249"/>
                            </a:lnTo>
                            <a:lnTo>
                              <a:pt x="367" y="208"/>
                            </a:lnTo>
                            <a:lnTo>
                              <a:pt x="375" y="171"/>
                            </a:lnTo>
                            <a:lnTo>
                              <a:pt x="384" y="135"/>
                            </a:lnTo>
                            <a:lnTo>
                              <a:pt x="394" y="99"/>
                            </a:lnTo>
                            <a:lnTo>
                              <a:pt x="412" y="69"/>
                            </a:lnTo>
                            <a:lnTo>
                              <a:pt x="433" y="48"/>
                            </a:lnTo>
                            <a:lnTo>
                              <a:pt x="465" y="33"/>
                            </a:lnTo>
                            <a:lnTo>
                              <a:pt x="488" y="22"/>
                            </a:lnTo>
                            <a:lnTo>
                              <a:pt x="480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grpSp>
                    <p:nvGrpSpPr>
                      <p:cNvPr id="1276" name="Group 55">
                        <a:extLst>
                          <a:ext uri="{FF2B5EF4-FFF2-40B4-BE49-F238E27FC236}">
                            <a16:creationId xmlns:a16="http://schemas.microsoft.com/office/drawing/2014/main" id="{B3A85103-20DB-45A4-ADEB-AFA39041EAC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20" y="768"/>
                        <a:ext cx="230" cy="1456"/>
                        <a:chOff x="2720" y="768"/>
                        <a:chExt cx="230" cy="1456"/>
                      </a:xfrm>
                    </p:grpSpPr>
                    <p:sp>
                      <p:nvSpPr>
                        <p:cNvPr id="1277" name="Freeform 56">
                          <a:extLst>
                            <a:ext uri="{FF2B5EF4-FFF2-40B4-BE49-F238E27FC236}">
                              <a16:creationId xmlns:a16="http://schemas.microsoft.com/office/drawing/2014/main" id="{EDA352AD-7ED8-49F3-B42E-91FCE8D03DE8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20" y="795"/>
                          <a:ext cx="230" cy="293"/>
                        </a:xfrm>
                        <a:custGeom>
                          <a:avLst/>
                          <a:gdLst>
                            <a:gd name="T0" fmla="*/ 147 w 230"/>
                            <a:gd name="T1" fmla="*/ 264 h 293"/>
                            <a:gd name="T2" fmla="*/ 170 w 230"/>
                            <a:gd name="T3" fmla="*/ 252 h 293"/>
                            <a:gd name="T4" fmla="*/ 182 w 230"/>
                            <a:gd name="T5" fmla="*/ 234 h 293"/>
                            <a:gd name="T6" fmla="*/ 192 w 230"/>
                            <a:gd name="T7" fmla="*/ 204 h 293"/>
                            <a:gd name="T8" fmla="*/ 198 w 230"/>
                            <a:gd name="T9" fmla="*/ 165 h 293"/>
                            <a:gd name="T10" fmla="*/ 195 w 230"/>
                            <a:gd name="T11" fmla="*/ 111 h 293"/>
                            <a:gd name="T12" fmla="*/ 192 w 230"/>
                            <a:gd name="T13" fmla="*/ 81 h 293"/>
                            <a:gd name="T14" fmla="*/ 167 w 230"/>
                            <a:gd name="T15" fmla="*/ 84 h 293"/>
                            <a:gd name="T16" fmla="*/ 177 w 230"/>
                            <a:gd name="T17" fmla="*/ 2 h 293"/>
                            <a:gd name="T18" fmla="*/ 230 w 230"/>
                            <a:gd name="T19" fmla="*/ 69 h 293"/>
                            <a:gd name="T20" fmla="*/ 212 w 230"/>
                            <a:gd name="T21" fmla="*/ 77 h 293"/>
                            <a:gd name="T22" fmla="*/ 219 w 230"/>
                            <a:gd name="T23" fmla="*/ 125 h 293"/>
                            <a:gd name="T24" fmla="*/ 219 w 230"/>
                            <a:gd name="T25" fmla="*/ 129 h 293"/>
                            <a:gd name="T26" fmla="*/ 219 w 230"/>
                            <a:gd name="T27" fmla="*/ 179 h 293"/>
                            <a:gd name="T28" fmla="*/ 218 w 230"/>
                            <a:gd name="T29" fmla="*/ 183 h 293"/>
                            <a:gd name="T30" fmla="*/ 210 w 230"/>
                            <a:gd name="T31" fmla="*/ 222 h 293"/>
                            <a:gd name="T32" fmla="*/ 197 w 230"/>
                            <a:gd name="T33" fmla="*/ 258 h 293"/>
                            <a:gd name="T34" fmla="*/ 174 w 230"/>
                            <a:gd name="T35" fmla="*/ 279 h 293"/>
                            <a:gd name="T36" fmla="*/ 143 w 230"/>
                            <a:gd name="T37" fmla="*/ 288 h 293"/>
                            <a:gd name="T38" fmla="*/ 113 w 230"/>
                            <a:gd name="T39" fmla="*/ 293 h 293"/>
                            <a:gd name="T40" fmla="*/ 84 w 230"/>
                            <a:gd name="T41" fmla="*/ 290 h 293"/>
                            <a:gd name="T42" fmla="*/ 57 w 230"/>
                            <a:gd name="T43" fmla="*/ 279 h 293"/>
                            <a:gd name="T44" fmla="*/ 33 w 230"/>
                            <a:gd name="T45" fmla="*/ 257 h 293"/>
                            <a:gd name="T46" fmla="*/ 17 w 230"/>
                            <a:gd name="T47" fmla="*/ 227 h 293"/>
                            <a:gd name="T48" fmla="*/ 8 w 230"/>
                            <a:gd name="T49" fmla="*/ 192 h 293"/>
                            <a:gd name="T50" fmla="*/ 5 w 230"/>
                            <a:gd name="T51" fmla="*/ 153 h 293"/>
                            <a:gd name="T52" fmla="*/ 8 w 230"/>
                            <a:gd name="T53" fmla="*/ 116 h 293"/>
                            <a:gd name="T54" fmla="*/ 21 w 230"/>
                            <a:gd name="T55" fmla="*/ 89 h 293"/>
                            <a:gd name="T56" fmla="*/ 0 w 230"/>
                            <a:gd name="T57" fmla="*/ 72 h 293"/>
                            <a:gd name="T58" fmla="*/ 50 w 230"/>
                            <a:gd name="T59" fmla="*/ 0 h 293"/>
                            <a:gd name="T60" fmla="*/ 60 w 230"/>
                            <a:gd name="T61" fmla="*/ 92 h 293"/>
                            <a:gd name="T62" fmla="*/ 36 w 230"/>
                            <a:gd name="T63" fmla="*/ 90 h 293"/>
                            <a:gd name="T64" fmla="*/ 26 w 230"/>
                            <a:gd name="T65" fmla="*/ 128 h 293"/>
                            <a:gd name="T66" fmla="*/ 26 w 230"/>
                            <a:gd name="T67" fmla="*/ 162 h 293"/>
                            <a:gd name="T68" fmla="*/ 29 w 230"/>
                            <a:gd name="T69" fmla="*/ 192 h 293"/>
                            <a:gd name="T70" fmla="*/ 38 w 230"/>
                            <a:gd name="T71" fmla="*/ 221 h 293"/>
                            <a:gd name="T72" fmla="*/ 54 w 230"/>
                            <a:gd name="T73" fmla="*/ 242 h 293"/>
                            <a:gd name="T74" fmla="*/ 74 w 230"/>
                            <a:gd name="T75" fmla="*/ 258 h 293"/>
                            <a:gd name="T76" fmla="*/ 99 w 230"/>
                            <a:gd name="T77" fmla="*/ 267 h 293"/>
                            <a:gd name="T78" fmla="*/ 125 w 230"/>
                            <a:gd name="T79" fmla="*/ 267 h 293"/>
                            <a:gd name="T80" fmla="*/ 147 w 230"/>
                            <a:gd name="T81" fmla="*/ 264 h 293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w 230"/>
                            <a:gd name="T124" fmla="*/ 0 h 293"/>
                            <a:gd name="T125" fmla="*/ 230 w 230"/>
                            <a:gd name="T126" fmla="*/ 293 h 293"/>
                          </a:gdLst>
                          <a:ahLst/>
                          <a:cxnLst>
                            <a:cxn ang="T82">
                              <a:pos x="T0" y="T1"/>
                            </a:cxn>
                            <a:cxn ang="T83">
                              <a:pos x="T2" y="T3"/>
                            </a:cxn>
                            <a:cxn ang="T84">
                              <a:pos x="T4" y="T5"/>
                            </a:cxn>
                            <a:cxn ang="T85">
                              <a:pos x="T6" y="T7"/>
                            </a:cxn>
                            <a:cxn ang="T86">
                              <a:pos x="T8" y="T9"/>
                            </a:cxn>
                            <a:cxn ang="T87">
                              <a:pos x="T10" y="T11"/>
                            </a:cxn>
                            <a:cxn ang="T88">
                              <a:pos x="T12" y="T13"/>
                            </a:cxn>
                            <a:cxn ang="T89">
                              <a:pos x="T14" y="T15"/>
                            </a:cxn>
                            <a:cxn ang="T90">
                              <a:pos x="T16" y="T17"/>
                            </a:cxn>
                            <a:cxn ang="T91">
                              <a:pos x="T18" y="T19"/>
                            </a:cxn>
                            <a:cxn ang="T92">
                              <a:pos x="T20" y="T21"/>
                            </a:cxn>
                            <a:cxn ang="T93">
                              <a:pos x="T22" y="T23"/>
                            </a:cxn>
                            <a:cxn ang="T94">
                              <a:pos x="T24" y="T25"/>
                            </a:cxn>
                            <a:cxn ang="T95">
                              <a:pos x="T26" y="T27"/>
                            </a:cxn>
                            <a:cxn ang="T96">
                              <a:pos x="T28" y="T29"/>
                            </a:cxn>
                            <a:cxn ang="T97">
                              <a:pos x="T30" y="T31"/>
                            </a:cxn>
                            <a:cxn ang="T98">
                              <a:pos x="T32" y="T33"/>
                            </a:cxn>
                            <a:cxn ang="T99">
                              <a:pos x="T34" y="T35"/>
                            </a:cxn>
                            <a:cxn ang="T100">
                              <a:pos x="T36" y="T37"/>
                            </a:cxn>
                            <a:cxn ang="T101">
                              <a:pos x="T38" y="T39"/>
                            </a:cxn>
                            <a:cxn ang="T102">
                              <a:pos x="T40" y="T41"/>
                            </a:cxn>
                            <a:cxn ang="T103">
                              <a:pos x="T42" y="T43"/>
                            </a:cxn>
                            <a:cxn ang="T104">
                              <a:pos x="T44" y="T45"/>
                            </a:cxn>
                            <a:cxn ang="T105">
                              <a:pos x="T46" y="T47"/>
                            </a:cxn>
                            <a:cxn ang="T106">
                              <a:pos x="T48" y="T49"/>
                            </a:cxn>
                            <a:cxn ang="T107">
                              <a:pos x="T50" y="T51"/>
                            </a:cxn>
                            <a:cxn ang="T108">
                              <a:pos x="T52" y="T53"/>
                            </a:cxn>
                            <a:cxn ang="T109">
                              <a:pos x="T54" y="T55"/>
                            </a:cxn>
                            <a:cxn ang="T110">
                              <a:pos x="T56" y="T57"/>
                            </a:cxn>
                            <a:cxn ang="T111">
                              <a:pos x="T58" y="T59"/>
                            </a:cxn>
                            <a:cxn ang="T112">
                              <a:pos x="T60" y="T61"/>
                            </a:cxn>
                            <a:cxn ang="T113">
                              <a:pos x="T62" y="T63"/>
                            </a:cxn>
                            <a:cxn ang="T114">
                              <a:pos x="T64" y="T65"/>
                            </a:cxn>
                            <a:cxn ang="T115">
                              <a:pos x="T66" y="T67"/>
                            </a:cxn>
                            <a:cxn ang="T116">
                              <a:pos x="T68" y="T69"/>
                            </a:cxn>
                            <a:cxn ang="T117">
                              <a:pos x="T70" y="T71"/>
                            </a:cxn>
                            <a:cxn ang="T118">
                              <a:pos x="T72" y="T73"/>
                            </a:cxn>
                            <a:cxn ang="T119">
                              <a:pos x="T74" y="T75"/>
                            </a:cxn>
                            <a:cxn ang="T120">
                              <a:pos x="T76" y="T77"/>
                            </a:cxn>
                            <a:cxn ang="T121">
                              <a:pos x="T78" y="T79"/>
                            </a:cxn>
                            <a:cxn ang="T122">
                              <a:pos x="T80" y="T81"/>
                            </a:cxn>
                          </a:cxnLst>
                          <a:rect l="T123" t="T124" r="T125" b="T126"/>
                          <a:pathLst>
                            <a:path w="230" h="293">
                              <a:moveTo>
                                <a:pt x="147" y="264"/>
                              </a:moveTo>
                              <a:lnTo>
                                <a:pt x="170" y="252"/>
                              </a:lnTo>
                              <a:lnTo>
                                <a:pt x="182" y="234"/>
                              </a:lnTo>
                              <a:lnTo>
                                <a:pt x="192" y="204"/>
                              </a:lnTo>
                              <a:lnTo>
                                <a:pt x="198" y="165"/>
                              </a:lnTo>
                              <a:lnTo>
                                <a:pt x="195" y="111"/>
                              </a:lnTo>
                              <a:lnTo>
                                <a:pt x="192" y="81"/>
                              </a:lnTo>
                              <a:lnTo>
                                <a:pt x="167" y="84"/>
                              </a:lnTo>
                              <a:lnTo>
                                <a:pt x="177" y="2"/>
                              </a:lnTo>
                              <a:lnTo>
                                <a:pt x="230" y="69"/>
                              </a:lnTo>
                              <a:lnTo>
                                <a:pt x="212" y="77"/>
                              </a:lnTo>
                              <a:lnTo>
                                <a:pt x="219" y="125"/>
                              </a:lnTo>
                              <a:lnTo>
                                <a:pt x="219" y="129"/>
                              </a:lnTo>
                              <a:lnTo>
                                <a:pt x="219" y="179"/>
                              </a:lnTo>
                              <a:lnTo>
                                <a:pt x="218" y="183"/>
                              </a:lnTo>
                              <a:lnTo>
                                <a:pt x="210" y="222"/>
                              </a:lnTo>
                              <a:lnTo>
                                <a:pt x="197" y="258"/>
                              </a:lnTo>
                              <a:lnTo>
                                <a:pt x="174" y="279"/>
                              </a:lnTo>
                              <a:lnTo>
                                <a:pt x="143" y="288"/>
                              </a:lnTo>
                              <a:lnTo>
                                <a:pt x="113" y="293"/>
                              </a:lnTo>
                              <a:lnTo>
                                <a:pt x="84" y="290"/>
                              </a:lnTo>
                              <a:lnTo>
                                <a:pt x="57" y="279"/>
                              </a:lnTo>
                              <a:lnTo>
                                <a:pt x="33" y="257"/>
                              </a:lnTo>
                              <a:lnTo>
                                <a:pt x="17" y="227"/>
                              </a:lnTo>
                              <a:lnTo>
                                <a:pt x="8" y="192"/>
                              </a:lnTo>
                              <a:lnTo>
                                <a:pt x="5" y="153"/>
                              </a:lnTo>
                              <a:lnTo>
                                <a:pt x="8" y="116"/>
                              </a:lnTo>
                              <a:lnTo>
                                <a:pt x="21" y="89"/>
                              </a:lnTo>
                              <a:lnTo>
                                <a:pt x="0" y="72"/>
                              </a:lnTo>
                              <a:lnTo>
                                <a:pt x="50" y="0"/>
                              </a:lnTo>
                              <a:lnTo>
                                <a:pt x="60" y="92"/>
                              </a:lnTo>
                              <a:lnTo>
                                <a:pt x="36" y="90"/>
                              </a:lnTo>
                              <a:lnTo>
                                <a:pt x="26" y="128"/>
                              </a:lnTo>
                              <a:lnTo>
                                <a:pt x="26" y="162"/>
                              </a:lnTo>
                              <a:lnTo>
                                <a:pt x="29" y="192"/>
                              </a:lnTo>
                              <a:lnTo>
                                <a:pt x="38" y="221"/>
                              </a:lnTo>
                              <a:lnTo>
                                <a:pt x="54" y="242"/>
                              </a:lnTo>
                              <a:lnTo>
                                <a:pt x="74" y="258"/>
                              </a:lnTo>
                              <a:lnTo>
                                <a:pt x="99" y="267"/>
                              </a:lnTo>
                              <a:lnTo>
                                <a:pt x="125" y="267"/>
                              </a:lnTo>
                              <a:lnTo>
                                <a:pt x="147" y="26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  <p:sp>
                      <p:nvSpPr>
                        <p:cNvPr id="1278" name="Freeform 57">
                          <a:extLst>
                            <a:ext uri="{FF2B5EF4-FFF2-40B4-BE49-F238E27FC236}">
                              <a16:creationId xmlns:a16="http://schemas.microsoft.com/office/drawing/2014/main" id="{3704284A-E10E-4551-9331-5786A87E5DF9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94" y="768"/>
                          <a:ext cx="96" cy="1456"/>
                        </a:xfrm>
                        <a:custGeom>
                          <a:avLst/>
                          <a:gdLst>
                            <a:gd name="T0" fmla="*/ 27 w 96"/>
                            <a:gd name="T1" fmla="*/ 306 h 1456"/>
                            <a:gd name="T2" fmla="*/ 28 w 96"/>
                            <a:gd name="T3" fmla="*/ 78 h 1456"/>
                            <a:gd name="T4" fmla="*/ 0 w 96"/>
                            <a:gd name="T5" fmla="*/ 80 h 1456"/>
                            <a:gd name="T6" fmla="*/ 40 w 96"/>
                            <a:gd name="T7" fmla="*/ 0 h 1456"/>
                            <a:gd name="T8" fmla="*/ 73 w 96"/>
                            <a:gd name="T9" fmla="*/ 80 h 1456"/>
                            <a:gd name="T10" fmla="*/ 45 w 96"/>
                            <a:gd name="T11" fmla="*/ 75 h 1456"/>
                            <a:gd name="T12" fmla="*/ 46 w 96"/>
                            <a:gd name="T13" fmla="*/ 306 h 1456"/>
                            <a:gd name="T14" fmla="*/ 55 w 96"/>
                            <a:gd name="T15" fmla="*/ 582 h 1456"/>
                            <a:gd name="T16" fmla="*/ 70 w 96"/>
                            <a:gd name="T17" fmla="*/ 815 h 1456"/>
                            <a:gd name="T18" fmla="*/ 81 w 96"/>
                            <a:gd name="T19" fmla="*/ 1129 h 1456"/>
                            <a:gd name="T20" fmla="*/ 79 w 96"/>
                            <a:gd name="T21" fmla="*/ 1134 h 1456"/>
                            <a:gd name="T22" fmla="*/ 94 w 96"/>
                            <a:gd name="T23" fmla="*/ 1398 h 1456"/>
                            <a:gd name="T24" fmla="*/ 96 w 96"/>
                            <a:gd name="T25" fmla="*/ 1446 h 1456"/>
                            <a:gd name="T26" fmla="*/ 88 w 96"/>
                            <a:gd name="T27" fmla="*/ 1455 h 1456"/>
                            <a:gd name="T28" fmla="*/ 76 w 96"/>
                            <a:gd name="T29" fmla="*/ 1456 h 1456"/>
                            <a:gd name="T30" fmla="*/ 67 w 96"/>
                            <a:gd name="T31" fmla="*/ 1447 h 1456"/>
                            <a:gd name="T32" fmla="*/ 64 w 96"/>
                            <a:gd name="T33" fmla="*/ 1438 h 1456"/>
                            <a:gd name="T34" fmla="*/ 51 w 96"/>
                            <a:gd name="T35" fmla="*/ 911 h 1456"/>
                            <a:gd name="T36" fmla="*/ 34 w 96"/>
                            <a:gd name="T37" fmla="*/ 540 h 1456"/>
                            <a:gd name="T38" fmla="*/ 27 w 96"/>
                            <a:gd name="T39" fmla="*/ 306 h 1456"/>
                            <a:gd name="T40" fmla="*/ 0 60000 65536"/>
                            <a:gd name="T41" fmla="*/ 0 60000 65536"/>
                            <a:gd name="T42" fmla="*/ 0 60000 65536"/>
                            <a:gd name="T43" fmla="*/ 0 60000 65536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w 96"/>
                            <a:gd name="T61" fmla="*/ 0 h 1456"/>
                            <a:gd name="T62" fmla="*/ 96 w 96"/>
                            <a:gd name="T63" fmla="*/ 1456 h 1456"/>
                          </a:gdLst>
                          <a:ahLst/>
                          <a:cxnLst>
                            <a:cxn ang="T40">
                              <a:pos x="T0" y="T1"/>
                            </a:cxn>
                            <a:cxn ang="T41">
                              <a:pos x="T2" y="T3"/>
                            </a:cxn>
                            <a:cxn ang="T42">
                              <a:pos x="T4" y="T5"/>
                            </a:cxn>
                            <a:cxn ang="T43">
                              <a:pos x="T6" y="T7"/>
                            </a:cxn>
                            <a:cxn ang="T44">
                              <a:pos x="T8" y="T9"/>
                            </a:cxn>
                            <a:cxn ang="T45">
                              <a:pos x="T10" y="T11"/>
                            </a:cxn>
                            <a:cxn ang="T46">
                              <a:pos x="T12" y="T13"/>
                            </a:cxn>
                            <a:cxn ang="T47">
                              <a:pos x="T14" y="T15"/>
                            </a:cxn>
                            <a:cxn ang="T48">
                              <a:pos x="T16" y="T17"/>
                            </a:cxn>
                            <a:cxn ang="T49">
                              <a:pos x="T18" y="T19"/>
                            </a:cxn>
                            <a:cxn ang="T50">
                              <a:pos x="T20" y="T21"/>
                            </a:cxn>
                            <a:cxn ang="T51">
                              <a:pos x="T22" y="T23"/>
                            </a:cxn>
                            <a:cxn ang="T52">
                              <a:pos x="T24" y="T25"/>
                            </a:cxn>
                            <a:cxn ang="T53">
                              <a:pos x="T26" y="T27"/>
                            </a:cxn>
                            <a:cxn ang="T54">
                              <a:pos x="T28" y="T29"/>
                            </a:cxn>
                            <a:cxn ang="T55">
                              <a:pos x="T30" y="T31"/>
                            </a:cxn>
                            <a:cxn ang="T56">
                              <a:pos x="T32" y="T33"/>
                            </a:cxn>
                            <a:cxn ang="T57">
                              <a:pos x="T34" y="T35"/>
                            </a:cxn>
                            <a:cxn ang="T58">
                              <a:pos x="T36" y="T37"/>
                            </a:cxn>
                            <a:cxn ang="T59">
                              <a:pos x="T38" y="T39"/>
                            </a:cxn>
                          </a:cxnLst>
                          <a:rect l="T60" t="T61" r="T62" b="T63"/>
                          <a:pathLst>
                            <a:path w="96" h="1456">
                              <a:moveTo>
                                <a:pt x="27" y="306"/>
                              </a:moveTo>
                              <a:lnTo>
                                <a:pt x="28" y="78"/>
                              </a:lnTo>
                              <a:lnTo>
                                <a:pt x="0" y="80"/>
                              </a:lnTo>
                              <a:lnTo>
                                <a:pt x="40" y="0"/>
                              </a:lnTo>
                              <a:lnTo>
                                <a:pt x="73" y="80"/>
                              </a:lnTo>
                              <a:lnTo>
                                <a:pt x="45" y="75"/>
                              </a:lnTo>
                              <a:lnTo>
                                <a:pt x="46" y="306"/>
                              </a:lnTo>
                              <a:lnTo>
                                <a:pt x="55" y="582"/>
                              </a:lnTo>
                              <a:lnTo>
                                <a:pt x="70" y="815"/>
                              </a:lnTo>
                              <a:lnTo>
                                <a:pt x="81" y="1129"/>
                              </a:lnTo>
                              <a:lnTo>
                                <a:pt x="79" y="1134"/>
                              </a:lnTo>
                              <a:lnTo>
                                <a:pt x="94" y="1398"/>
                              </a:lnTo>
                              <a:lnTo>
                                <a:pt x="96" y="1446"/>
                              </a:lnTo>
                              <a:lnTo>
                                <a:pt x="88" y="1455"/>
                              </a:lnTo>
                              <a:lnTo>
                                <a:pt x="76" y="1456"/>
                              </a:lnTo>
                              <a:lnTo>
                                <a:pt x="67" y="1447"/>
                              </a:lnTo>
                              <a:lnTo>
                                <a:pt x="64" y="1438"/>
                              </a:lnTo>
                              <a:lnTo>
                                <a:pt x="51" y="911"/>
                              </a:lnTo>
                              <a:lnTo>
                                <a:pt x="34" y="540"/>
                              </a:lnTo>
                              <a:lnTo>
                                <a:pt x="27" y="30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</p:grpSp>
              <p:grpSp>
                <p:nvGrpSpPr>
                  <p:cNvPr id="689" name="Group 688">
                    <a:extLst>
                      <a:ext uri="{FF2B5EF4-FFF2-40B4-BE49-F238E27FC236}">
                        <a16:creationId xmlns:a16="http://schemas.microsoft.com/office/drawing/2014/main" id="{8C43D1E6-72FF-4CA6-A7C3-51538214457A}"/>
                      </a:ext>
                    </a:extLst>
                  </p:cNvPr>
                  <p:cNvGrpSpPr/>
                  <p:nvPr/>
                </p:nvGrpSpPr>
                <p:grpSpPr>
                  <a:xfrm>
                    <a:off x="5645466" y="1803063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1182" name="Group 1181">
                      <a:extLst>
                        <a:ext uri="{FF2B5EF4-FFF2-40B4-BE49-F238E27FC236}">
                          <a16:creationId xmlns:a16="http://schemas.microsoft.com/office/drawing/2014/main" id="{A3A35017-C526-41A8-BEA8-A15500D2C8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1184" name="Group 1183">
                        <a:extLst>
                          <a:ext uri="{FF2B5EF4-FFF2-40B4-BE49-F238E27FC236}">
                            <a16:creationId xmlns:a16="http://schemas.microsoft.com/office/drawing/2014/main" id="{A717DE8E-5E24-4BB2-BEB1-86142A30DA0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1251" name="Oval 1250">
                          <a:extLst>
                            <a:ext uri="{FF2B5EF4-FFF2-40B4-BE49-F238E27FC236}">
                              <a16:creationId xmlns:a16="http://schemas.microsoft.com/office/drawing/2014/main" id="{FCF45D68-F547-4CDB-B4C6-B11CBEFED99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1252" name="Group 26">
                          <a:extLst>
                            <a:ext uri="{FF2B5EF4-FFF2-40B4-BE49-F238E27FC236}">
                              <a16:creationId xmlns:a16="http://schemas.microsoft.com/office/drawing/2014/main" id="{6D9371AA-E919-462A-8023-BB9192EED12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1253" name="Group 27">
                            <a:extLst>
                              <a:ext uri="{FF2B5EF4-FFF2-40B4-BE49-F238E27FC236}">
                                <a16:creationId xmlns:a16="http://schemas.microsoft.com/office/drawing/2014/main" id="{B5771CA9-6C52-4F01-B38C-E546A5B3A122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1261" name="Freeform 28">
                              <a:extLst>
                                <a:ext uri="{FF2B5EF4-FFF2-40B4-BE49-F238E27FC236}">
                                  <a16:creationId xmlns:a16="http://schemas.microsoft.com/office/drawing/2014/main" id="{E0CD0E82-3E86-4828-908B-05233D94C46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62" name="Freeform 29">
                              <a:extLst>
                                <a:ext uri="{FF2B5EF4-FFF2-40B4-BE49-F238E27FC236}">
                                  <a16:creationId xmlns:a16="http://schemas.microsoft.com/office/drawing/2014/main" id="{A896CEA8-AB95-4E91-8D3A-25561F2FC30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63" name="Freeform 30">
                              <a:extLst>
                                <a:ext uri="{FF2B5EF4-FFF2-40B4-BE49-F238E27FC236}">
                                  <a16:creationId xmlns:a16="http://schemas.microsoft.com/office/drawing/2014/main" id="{6A62BAE5-6D1C-4E74-9193-C59D49BC2DD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64" name="Freeform 31">
                              <a:extLst>
                                <a:ext uri="{FF2B5EF4-FFF2-40B4-BE49-F238E27FC236}">
                                  <a16:creationId xmlns:a16="http://schemas.microsoft.com/office/drawing/2014/main" id="{42409B07-28CD-4708-9904-FAAE8440177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65" name="Freeform 32">
                              <a:extLst>
                                <a:ext uri="{FF2B5EF4-FFF2-40B4-BE49-F238E27FC236}">
                                  <a16:creationId xmlns:a16="http://schemas.microsoft.com/office/drawing/2014/main" id="{CF73F73E-ABA3-4984-BC60-3844E004817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66" name="Freeform 33">
                              <a:extLst>
                                <a:ext uri="{FF2B5EF4-FFF2-40B4-BE49-F238E27FC236}">
                                  <a16:creationId xmlns:a16="http://schemas.microsoft.com/office/drawing/2014/main" id="{B4346E2E-ABFE-44F2-A08F-9FEDE1ED8B1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1254" name="Freeform 34">
                            <a:extLst>
                              <a:ext uri="{FF2B5EF4-FFF2-40B4-BE49-F238E27FC236}">
                                <a16:creationId xmlns:a16="http://schemas.microsoft.com/office/drawing/2014/main" id="{AA018663-3EBC-4092-B3EB-AF30FD2DBBFE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1255" name="Freeform 35">
                            <a:extLst>
                              <a:ext uri="{FF2B5EF4-FFF2-40B4-BE49-F238E27FC236}">
                                <a16:creationId xmlns:a16="http://schemas.microsoft.com/office/drawing/2014/main" id="{1EEA6667-BBFB-4428-8439-52BD3DB42CC6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1256" name="Oval 36">
                            <a:extLst>
                              <a:ext uri="{FF2B5EF4-FFF2-40B4-BE49-F238E27FC236}">
                                <a16:creationId xmlns:a16="http://schemas.microsoft.com/office/drawing/2014/main" id="{42D4FB84-578B-4559-AA35-5CB2A3A3E42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257" name="Oval 37">
                            <a:extLst>
                              <a:ext uri="{FF2B5EF4-FFF2-40B4-BE49-F238E27FC236}">
                                <a16:creationId xmlns:a16="http://schemas.microsoft.com/office/drawing/2014/main" id="{3D07610A-4F31-4B96-9F7A-CF5ED50F9F2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258" name="Oval 38">
                            <a:extLst>
                              <a:ext uri="{FF2B5EF4-FFF2-40B4-BE49-F238E27FC236}">
                                <a16:creationId xmlns:a16="http://schemas.microsoft.com/office/drawing/2014/main" id="{A318892E-F292-4E8C-AFC2-71FCBFF8231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259" name="Oval 39">
                            <a:extLst>
                              <a:ext uri="{FF2B5EF4-FFF2-40B4-BE49-F238E27FC236}">
                                <a16:creationId xmlns:a16="http://schemas.microsoft.com/office/drawing/2014/main" id="{6F5D79AA-8AAC-458B-AD60-D39AD41875D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260" name="Oval 40">
                            <a:extLst>
                              <a:ext uri="{FF2B5EF4-FFF2-40B4-BE49-F238E27FC236}">
                                <a16:creationId xmlns:a16="http://schemas.microsoft.com/office/drawing/2014/main" id="{88B650C8-D911-4E89-B359-B54D447817B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1185" name="Straight Connector 1184">
                        <a:extLst>
                          <a:ext uri="{FF2B5EF4-FFF2-40B4-BE49-F238E27FC236}">
                            <a16:creationId xmlns:a16="http://schemas.microsoft.com/office/drawing/2014/main" id="{5042382F-A3D6-4900-96AC-EC76FB5C7A52}"/>
                          </a:ext>
                        </a:extLst>
                      </p:cNvPr>
                      <p:cNvCxnSpPr>
                        <a:stCxn id="1251" idx="4"/>
                        <a:endCxn id="1250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1186" name="Group 1185">
                        <a:extLst>
                          <a:ext uri="{FF2B5EF4-FFF2-40B4-BE49-F238E27FC236}">
                            <a16:creationId xmlns:a16="http://schemas.microsoft.com/office/drawing/2014/main" id="{CA904882-04E5-4919-81CC-0AD5E7154D6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1231" name="Group 1230">
                          <a:extLst>
                            <a:ext uri="{FF2B5EF4-FFF2-40B4-BE49-F238E27FC236}">
                              <a16:creationId xmlns:a16="http://schemas.microsoft.com/office/drawing/2014/main" id="{2330386A-5186-47A0-BE47-C860CDF78F6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1239" name="Oval 1238">
                            <a:extLst>
                              <a:ext uri="{FF2B5EF4-FFF2-40B4-BE49-F238E27FC236}">
                                <a16:creationId xmlns:a16="http://schemas.microsoft.com/office/drawing/2014/main" id="{615CBEF6-4947-4920-BEA1-B440AB0929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1240" name="Group 47">
                            <a:extLst>
                              <a:ext uri="{FF2B5EF4-FFF2-40B4-BE49-F238E27FC236}">
                                <a16:creationId xmlns:a16="http://schemas.microsoft.com/office/drawing/2014/main" id="{569879DB-9F7C-4AA2-AB7C-532966C9360B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1241" name="Freeform 48">
                              <a:extLst>
                                <a:ext uri="{FF2B5EF4-FFF2-40B4-BE49-F238E27FC236}">
                                  <a16:creationId xmlns:a16="http://schemas.microsoft.com/office/drawing/2014/main" id="{8B24CEEC-9A52-4714-956A-2AAEF390E2D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2" name="Freeform 49">
                              <a:extLst>
                                <a:ext uri="{FF2B5EF4-FFF2-40B4-BE49-F238E27FC236}">
                                  <a16:creationId xmlns:a16="http://schemas.microsoft.com/office/drawing/2014/main" id="{4AE7B0FF-083E-456E-AAD7-6BE8745C14F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3" name="Freeform 50">
                              <a:extLst>
                                <a:ext uri="{FF2B5EF4-FFF2-40B4-BE49-F238E27FC236}">
                                  <a16:creationId xmlns:a16="http://schemas.microsoft.com/office/drawing/2014/main" id="{76F91A21-5185-4E7C-BDCC-48EDD87F089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4" name="Freeform 51">
                              <a:extLst>
                                <a:ext uri="{FF2B5EF4-FFF2-40B4-BE49-F238E27FC236}">
                                  <a16:creationId xmlns:a16="http://schemas.microsoft.com/office/drawing/2014/main" id="{6534AFFD-8E20-4A77-B614-E340C9CB569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5" name="Freeform 52">
                              <a:extLst>
                                <a:ext uri="{FF2B5EF4-FFF2-40B4-BE49-F238E27FC236}">
                                  <a16:creationId xmlns:a16="http://schemas.microsoft.com/office/drawing/2014/main" id="{576525EC-093E-4228-A7C6-676AF131B8C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6" name="Freeform 53">
                              <a:extLst>
                                <a:ext uri="{FF2B5EF4-FFF2-40B4-BE49-F238E27FC236}">
                                  <a16:creationId xmlns:a16="http://schemas.microsoft.com/office/drawing/2014/main" id="{C1611039-4A9B-4010-89BD-0A6ECA908FB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47" name="Freeform 54">
                              <a:extLst>
                                <a:ext uri="{FF2B5EF4-FFF2-40B4-BE49-F238E27FC236}">
                                  <a16:creationId xmlns:a16="http://schemas.microsoft.com/office/drawing/2014/main" id="{89C38FAD-D3A0-4353-A3C9-5A18AE6E3F0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1248" name="Group 55">
                              <a:extLst>
                                <a:ext uri="{FF2B5EF4-FFF2-40B4-BE49-F238E27FC236}">
                                  <a16:creationId xmlns:a16="http://schemas.microsoft.com/office/drawing/2014/main" id="{78669B21-CF1B-498B-8FE7-111AA432486C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1249" name="Freeform 56">
                                <a:extLst>
                                  <a:ext uri="{FF2B5EF4-FFF2-40B4-BE49-F238E27FC236}">
                                    <a16:creationId xmlns:a16="http://schemas.microsoft.com/office/drawing/2014/main" id="{FC4CC784-1907-4283-96D2-25CBB20B679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1250" name="Freeform 57">
                                <a:extLst>
                                  <a:ext uri="{FF2B5EF4-FFF2-40B4-BE49-F238E27FC236}">
                                    <a16:creationId xmlns:a16="http://schemas.microsoft.com/office/drawing/2014/main" id="{01E72339-3982-483F-9667-AD7F7929E869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1232" name="Straight Connector 1231">
                          <a:extLst>
                            <a:ext uri="{FF2B5EF4-FFF2-40B4-BE49-F238E27FC236}">
                              <a16:creationId xmlns:a16="http://schemas.microsoft.com/office/drawing/2014/main" id="{8E712900-07D5-497D-AF58-3F3015FBCF7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233" name="Straight Connector 1232">
                          <a:extLst>
                            <a:ext uri="{FF2B5EF4-FFF2-40B4-BE49-F238E27FC236}">
                              <a16:creationId xmlns:a16="http://schemas.microsoft.com/office/drawing/2014/main" id="{D92B7EB8-E0C9-405B-BC22-01949367E7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234" name="Straight Connector 1233">
                          <a:extLst>
                            <a:ext uri="{FF2B5EF4-FFF2-40B4-BE49-F238E27FC236}">
                              <a16:creationId xmlns:a16="http://schemas.microsoft.com/office/drawing/2014/main" id="{44681910-5C27-41D7-B805-78744BAB03B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1235" name="Arc 1234">
                          <a:extLst>
                            <a:ext uri="{FF2B5EF4-FFF2-40B4-BE49-F238E27FC236}">
                              <a16:creationId xmlns:a16="http://schemas.microsoft.com/office/drawing/2014/main" id="{23042319-FF5B-4791-B0C9-308EEA92121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36" name="5-Point Star 1091">
                          <a:extLst>
                            <a:ext uri="{FF2B5EF4-FFF2-40B4-BE49-F238E27FC236}">
                              <a16:creationId xmlns:a16="http://schemas.microsoft.com/office/drawing/2014/main" id="{25F8BFAB-B0A9-487A-BA15-AD90FC64F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37" name="5-Point Star 1092">
                          <a:extLst>
                            <a:ext uri="{FF2B5EF4-FFF2-40B4-BE49-F238E27FC236}">
                              <a16:creationId xmlns:a16="http://schemas.microsoft.com/office/drawing/2014/main" id="{02344C2D-2E46-4FC1-9E3C-02FCC594A22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38" name="5-Point Star 1093">
                          <a:extLst>
                            <a:ext uri="{FF2B5EF4-FFF2-40B4-BE49-F238E27FC236}">
                              <a16:creationId xmlns:a16="http://schemas.microsoft.com/office/drawing/2014/main" id="{4DB07C6C-FF7A-4ADE-A55E-758633267FC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1187" name="Straight Connector 1186">
                        <a:extLst>
                          <a:ext uri="{FF2B5EF4-FFF2-40B4-BE49-F238E27FC236}">
                            <a16:creationId xmlns:a16="http://schemas.microsoft.com/office/drawing/2014/main" id="{A7A35406-DC1B-4660-95DD-0BA764C44AC2}"/>
                          </a:ext>
                        </a:extLst>
                      </p:cNvPr>
                      <p:cNvCxnSpPr>
                        <a:stCxn id="1251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188" name="Straight Connector 1187">
                        <a:extLst>
                          <a:ext uri="{FF2B5EF4-FFF2-40B4-BE49-F238E27FC236}">
                            <a16:creationId xmlns:a16="http://schemas.microsoft.com/office/drawing/2014/main" id="{15923725-C550-4244-A692-79896C6892A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1189" name="Group 1188">
                        <a:extLst>
                          <a:ext uri="{FF2B5EF4-FFF2-40B4-BE49-F238E27FC236}">
                            <a16:creationId xmlns:a16="http://schemas.microsoft.com/office/drawing/2014/main" id="{DC48C304-42EB-41D8-B564-E1434C7C4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1211" name="Group 1210">
                          <a:extLst>
                            <a:ext uri="{FF2B5EF4-FFF2-40B4-BE49-F238E27FC236}">
                              <a16:creationId xmlns:a16="http://schemas.microsoft.com/office/drawing/2014/main" id="{5B49254B-CED1-423B-8691-9F616FE2803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1219" name="Oval 1218">
                            <a:extLst>
                              <a:ext uri="{FF2B5EF4-FFF2-40B4-BE49-F238E27FC236}">
                                <a16:creationId xmlns:a16="http://schemas.microsoft.com/office/drawing/2014/main" id="{4377C1FF-AB55-4D7C-9DB9-35314CD8D2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1220" name="Group 47">
                            <a:extLst>
                              <a:ext uri="{FF2B5EF4-FFF2-40B4-BE49-F238E27FC236}">
                                <a16:creationId xmlns:a16="http://schemas.microsoft.com/office/drawing/2014/main" id="{AB1FCA43-2DF9-44C2-B55B-03BF0746A9AE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1221" name="Freeform 48">
                              <a:extLst>
                                <a:ext uri="{FF2B5EF4-FFF2-40B4-BE49-F238E27FC236}">
                                  <a16:creationId xmlns:a16="http://schemas.microsoft.com/office/drawing/2014/main" id="{9BD83309-6676-4304-9057-C8678CFC26B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2" name="Freeform 49">
                              <a:extLst>
                                <a:ext uri="{FF2B5EF4-FFF2-40B4-BE49-F238E27FC236}">
                                  <a16:creationId xmlns:a16="http://schemas.microsoft.com/office/drawing/2014/main" id="{4246519F-299E-447B-A44E-08328AF5D24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3" name="Freeform 50">
                              <a:extLst>
                                <a:ext uri="{FF2B5EF4-FFF2-40B4-BE49-F238E27FC236}">
                                  <a16:creationId xmlns:a16="http://schemas.microsoft.com/office/drawing/2014/main" id="{71AC253B-E6A9-45F9-ADD7-A87D44F0BE7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4" name="Freeform 51">
                              <a:extLst>
                                <a:ext uri="{FF2B5EF4-FFF2-40B4-BE49-F238E27FC236}">
                                  <a16:creationId xmlns:a16="http://schemas.microsoft.com/office/drawing/2014/main" id="{B0BFADC9-9841-4908-8C6B-D3523C95EAD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5" name="Freeform 52">
                              <a:extLst>
                                <a:ext uri="{FF2B5EF4-FFF2-40B4-BE49-F238E27FC236}">
                                  <a16:creationId xmlns:a16="http://schemas.microsoft.com/office/drawing/2014/main" id="{8E49EE4C-7805-4FC5-9261-7B6BC5A9DE6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6" name="Freeform 53">
                              <a:extLst>
                                <a:ext uri="{FF2B5EF4-FFF2-40B4-BE49-F238E27FC236}">
                                  <a16:creationId xmlns:a16="http://schemas.microsoft.com/office/drawing/2014/main" id="{05C18906-445B-4AA0-8F6B-BCAEE3C173F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27" name="Freeform 54">
                              <a:extLst>
                                <a:ext uri="{FF2B5EF4-FFF2-40B4-BE49-F238E27FC236}">
                                  <a16:creationId xmlns:a16="http://schemas.microsoft.com/office/drawing/2014/main" id="{F5C4817A-5E5A-4640-8E6C-74114F4C8AE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1228" name="Group 55">
                              <a:extLst>
                                <a:ext uri="{FF2B5EF4-FFF2-40B4-BE49-F238E27FC236}">
                                  <a16:creationId xmlns:a16="http://schemas.microsoft.com/office/drawing/2014/main" id="{9B385583-06CB-46C5-B212-BBAF36034EA6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1229" name="Freeform 56">
                                <a:extLst>
                                  <a:ext uri="{FF2B5EF4-FFF2-40B4-BE49-F238E27FC236}">
                                    <a16:creationId xmlns:a16="http://schemas.microsoft.com/office/drawing/2014/main" id="{27FE2536-7E42-4B65-94AC-AEF25E2D5DB0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1230" name="Freeform 57">
                                <a:extLst>
                                  <a:ext uri="{FF2B5EF4-FFF2-40B4-BE49-F238E27FC236}">
                                    <a16:creationId xmlns:a16="http://schemas.microsoft.com/office/drawing/2014/main" id="{3051A83B-FDD5-4159-B47D-CF0760F98066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1212" name="Straight Connector 1211">
                          <a:extLst>
                            <a:ext uri="{FF2B5EF4-FFF2-40B4-BE49-F238E27FC236}">
                              <a16:creationId xmlns:a16="http://schemas.microsoft.com/office/drawing/2014/main" id="{7967FD09-0968-4A81-B450-8100600BE9E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213" name="Straight Connector 1212">
                          <a:extLst>
                            <a:ext uri="{FF2B5EF4-FFF2-40B4-BE49-F238E27FC236}">
                              <a16:creationId xmlns:a16="http://schemas.microsoft.com/office/drawing/2014/main" id="{53014A7C-007A-408D-9938-3B635F2C54C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214" name="Straight Connector 1213">
                          <a:extLst>
                            <a:ext uri="{FF2B5EF4-FFF2-40B4-BE49-F238E27FC236}">
                              <a16:creationId xmlns:a16="http://schemas.microsoft.com/office/drawing/2014/main" id="{737D57D0-6C05-446D-A2B5-18D514FBE12E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1215" name="Arc 1214">
                          <a:extLst>
                            <a:ext uri="{FF2B5EF4-FFF2-40B4-BE49-F238E27FC236}">
                              <a16:creationId xmlns:a16="http://schemas.microsoft.com/office/drawing/2014/main" id="{987105E9-0FD5-4996-91A0-FD444C702B4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16" name="5-Point Star 1071">
                          <a:extLst>
                            <a:ext uri="{FF2B5EF4-FFF2-40B4-BE49-F238E27FC236}">
                              <a16:creationId xmlns:a16="http://schemas.microsoft.com/office/drawing/2014/main" id="{2AB11BFD-3DC4-49B3-B6F7-63EC2710939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17" name="5-Point Star 1072">
                          <a:extLst>
                            <a:ext uri="{FF2B5EF4-FFF2-40B4-BE49-F238E27FC236}">
                              <a16:creationId xmlns:a16="http://schemas.microsoft.com/office/drawing/2014/main" id="{FD3D73AE-E3D4-4650-B099-3B153FFF58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218" name="5-Point Star 1073">
                          <a:extLst>
                            <a:ext uri="{FF2B5EF4-FFF2-40B4-BE49-F238E27FC236}">
                              <a16:creationId xmlns:a16="http://schemas.microsoft.com/office/drawing/2014/main" id="{48891703-2CF3-480C-8BD2-2E2C389EE6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1190" name="Group 1189">
                        <a:extLst>
                          <a:ext uri="{FF2B5EF4-FFF2-40B4-BE49-F238E27FC236}">
                            <a16:creationId xmlns:a16="http://schemas.microsoft.com/office/drawing/2014/main" id="{AF7CC7ED-D35A-46E0-955E-3FCFA631865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1191" name="Group 1190">
                          <a:extLst>
                            <a:ext uri="{FF2B5EF4-FFF2-40B4-BE49-F238E27FC236}">
                              <a16:creationId xmlns:a16="http://schemas.microsoft.com/office/drawing/2014/main" id="{0661B0DA-270E-40C4-80D6-C30D5E535BD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1199" name="Oval 1198">
                            <a:extLst>
                              <a:ext uri="{FF2B5EF4-FFF2-40B4-BE49-F238E27FC236}">
                                <a16:creationId xmlns:a16="http://schemas.microsoft.com/office/drawing/2014/main" id="{147AB60F-A533-46C7-BEA3-7A516CECD4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1200" name="Group 47">
                            <a:extLst>
                              <a:ext uri="{FF2B5EF4-FFF2-40B4-BE49-F238E27FC236}">
                                <a16:creationId xmlns:a16="http://schemas.microsoft.com/office/drawing/2014/main" id="{5C42CF8E-1E4E-40B8-88EC-9C79EBA5B551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1201" name="Freeform 48">
                              <a:extLst>
                                <a:ext uri="{FF2B5EF4-FFF2-40B4-BE49-F238E27FC236}">
                                  <a16:creationId xmlns:a16="http://schemas.microsoft.com/office/drawing/2014/main" id="{E8D9EA7E-6BD5-4DC9-B935-6B7D7067229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2" name="Freeform 49">
                              <a:extLst>
                                <a:ext uri="{FF2B5EF4-FFF2-40B4-BE49-F238E27FC236}">
                                  <a16:creationId xmlns:a16="http://schemas.microsoft.com/office/drawing/2014/main" id="{FEEEA94F-2FB8-4E85-9AA4-4064FB3FEF9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3" name="Freeform 50">
                              <a:extLst>
                                <a:ext uri="{FF2B5EF4-FFF2-40B4-BE49-F238E27FC236}">
                                  <a16:creationId xmlns:a16="http://schemas.microsoft.com/office/drawing/2014/main" id="{D19842AE-3EE7-450D-97AF-5A3F8A7705D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4" name="Freeform 51">
                              <a:extLst>
                                <a:ext uri="{FF2B5EF4-FFF2-40B4-BE49-F238E27FC236}">
                                  <a16:creationId xmlns:a16="http://schemas.microsoft.com/office/drawing/2014/main" id="{3160D82C-FFBC-4620-A99A-E9F144D6B7F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5" name="Freeform 52">
                              <a:extLst>
                                <a:ext uri="{FF2B5EF4-FFF2-40B4-BE49-F238E27FC236}">
                                  <a16:creationId xmlns:a16="http://schemas.microsoft.com/office/drawing/2014/main" id="{86FEAD9B-1150-4F3A-A82B-7FC112CB6C8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6" name="Freeform 53">
                              <a:extLst>
                                <a:ext uri="{FF2B5EF4-FFF2-40B4-BE49-F238E27FC236}">
                                  <a16:creationId xmlns:a16="http://schemas.microsoft.com/office/drawing/2014/main" id="{F164AF9B-D27E-4FE0-ABC2-D9725881848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207" name="Freeform 54">
                              <a:extLst>
                                <a:ext uri="{FF2B5EF4-FFF2-40B4-BE49-F238E27FC236}">
                                  <a16:creationId xmlns:a16="http://schemas.microsoft.com/office/drawing/2014/main" id="{B7609579-6E32-4BAC-9BF4-A6CB8FCBDB9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1208" name="Group 55">
                              <a:extLst>
                                <a:ext uri="{FF2B5EF4-FFF2-40B4-BE49-F238E27FC236}">
                                  <a16:creationId xmlns:a16="http://schemas.microsoft.com/office/drawing/2014/main" id="{895C2DFF-16D9-4247-8023-53D9EC70A8F6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1209" name="Freeform 56">
                                <a:extLst>
                                  <a:ext uri="{FF2B5EF4-FFF2-40B4-BE49-F238E27FC236}">
                                    <a16:creationId xmlns:a16="http://schemas.microsoft.com/office/drawing/2014/main" id="{62F1E392-6094-44FE-BE6A-EEFD2E0948A9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1210" name="Freeform 57">
                                <a:extLst>
                                  <a:ext uri="{FF2B5EF4-FFF2-40B4-BE49-F238E27FC236}">
                                    <a16:creationId xmlns:a16="http://schemas.microsoft.com/office/drawing/2014/main" id="{8F63A5B0-4B7F-4810-AEFF-2EA4FCCFDC7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1192" name="Straight Connector 1191">
                          <a:extLst>
                            <a:ext uri="{FF2B5EF4-FFF2-40B4-BE49-F238E27FC236}">
                              <a16:creationId xmlns:a16="http://schemas.microsoft.com/office/drawing/2014/main" id="{003B27F1-4EB7-428A-A85F-4C40AB0C32F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193" name="Straight Connector 1192">
                          <a:extLst>
                            <a:ext uri="{FF2B5EF4-FFF2-40B4-BE49-F238E27FC236}">
                              <a16:creationId xmlns:a16="http://schemas.microsoft.com/office/drawing/2014/main" id="{E7B73A85-4B84-4BBE-8BCD-51ED5EE12D8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1194" name="Straight Connector 1193">
                          <a:extLst>
                            <a:ext uri="{FF2B5EF4-FFF2-40B4-BE49-F238E27FC236}">
                              <a16:creationId xmlns:a16="http://schemas.microsoft.com/office/drawing/2014/main" id="{C14B9EBA-FF1A-4482-929D-B05AFD399C7B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1195" name="Arc 1194">
                          <a:extLst>
                            <a:ext uri="{FF2B5EF4-FFF2-40B4-BE49-F238E27FC236}">
                              <a16:creationId xmlns:a16="http://schemas.microsoft.com/office/drawing/2014/main" id="{27386368-9486-4BF4-9CDF-FA6C8042A30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96" name="5-Point Star 1051">
                          <a:extLst>
                            <a:ext uri="{FF2B5EF4-FFF2-40B4-BE49-F238E27FC236}">
                              <a16:creationId xmlns:a16="http://schemas.microsoft.com/office/drawing/2014/main" id="{8E085A1B-88FB-4951-8585-FB0E64C641B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97" name="5-Point Star 1052">
                          <a:extLst>
                            <a:ext uri="{FF2B5EF4-FFF2-40B4-BE49-F238E27FC236}">
                              <a16:creationId xmlns:a16="http://schemas.microsoft.com/office/drawing/2014/main" id="{E8F13581-A8E3-4A52-A3D1-2B92B41215A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98" name="5-Point Star 1053">
                          <a:extLst>
                            <a:ext uri="{FF2B5EF4-FFF2-40B4-BE49-F238E27FC236}">
                              <a16:creationId xmlns:a16="http://schemas.microsoft.com/office/drawing/2014/main" id="{4B5CDDA8-BAD7-41E8-A51E-F23ABFAB5AF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1183" name="Arc 1182">
                      <a:extLst>
                        <a:ext uri="{FF2B5EF4-FFF2-40B4-BE49-F238E27FC236}">
                          <a16:creationId xmlns:a16="http://schemas.microsoft.com/office/drawing/2014/main" id="{124BF271-B014-4E70-BA73-EF187D98A0BE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  <p:cxnSp>
                <p:nvCxnSpPr>
                  <p:cNvPr id="690" name="Straight Connector 689">
                    <a:extLst>
                      <a:ext uri="{FF2B5EF4-FFF2-40B4-BE49-F238E27FC236}">
                        <a16:creationId xmlns:a16="http://schemas.microsoft.com/office/drawing/2014/main" id="{577DAD72-2319-4F8C-9DFC-651787A16E3F}"/>
                      </a:ext>
                    </a:extLst>
                  </p:cNvPr>
                  <p:cNvCxnSpPr>
                    <a:stCxn id="1267" idx="3"/>
                  </p:cNvCxnSpPr>
                  <p:nvPr/>
                </p:nvCxnSpPr>
                <p:spPr bwMode="auto">
                  <a:xfrm flipH="1">
                    <a:off x="6385120" y="1711722"/>
                    <a:ext cx="644182" cy="289722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691" name="Straight Connector 690">
                    <a:extLst>
                      <a:ext uri="{FF2B5EF4-FFF2-40B4-BE49-F238E27FC236}">
                        <a16:creationId xmlns:a16="http://schemas.microsoft.com/office/drawing/2014/main" id="{E475B087-CC23-4680-B15E-244D75DBDE86}"/>
                      </a:ext>
                    </a:extLst>
                  </p:cNvPr>
                  <p:cNvCxnSpPr>
                    <a:stCxn id="1166" idx="0"/>
                  </p:cNvCxnSpPr>
                  <p:nvPr/>
                </p:nvCxnSpPr>
                <p:spPr bwMode="auto">
                  <a:xfrm flipH="1" flipV="1">
                    <a:off x="7280618" y="1716888"/>
                    <a:ext cx="613963" cy="285534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grpSp>
                <p:nvGrpSpPr>
                  <p:cNvPr id="692" name="Group 691">
                    <a:extLst>
                      <a:ext uri="{FF2B5EF4-FFF2-40B4-BE49-F238E27FC236}">
                        <a16:creationId xmlns:a16="http://schemas.microsoft.com/office/drawing/2014/main" id="{CE58D430-129F-41E3-8FB8-7E3FC01759EC}"/>
                      </a:ext>
                    </a:extLst>
                  </p:cNvPr>
                  <p:cNvGrpSpPr/>
                  <p:nvPr/>
                </p:nvGrpSpPr>
                <p:grpSpPr>
                  <a:xfrm>
                    <a:off x="7180719" y="1798476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693" name="Group 692">
                      <a:extLst>
                        <a:ext uri="{FF2B5EF4-FFF2-40B4-BE49-F238E27FC236}">
                          <a16:creationId xmlns:a16="http://schemas.microsoft.com/office/drawing/2014/main" id="{892CD80F-9193-4A5C-892A-81400A24BE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695" name="Group 694">
                        <a:extLst>
                          <a:ext uri="{FF2B5EF4-FFF2-40B4-BE49-F238E27FC236}">
                            <a16:creationId xmlns:a16="http://schemas.microsoft.com/office/drawing/2014/main" id="{F8EFD980-C4C9-448C-B10C-D0562794462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1166" name="Oval 1165">
                          <a:extLst>
                            <a:ext uri="{FF2B5EF4-FFF2-40B4-BE49-F238E27FC236}">
                              <a16:creationId xmlns:a16="http://schemas.microsoft.com/office/drawing/2014/main" id="{E46AD203-655A-47A4-8B4F-4C1B748EDC3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1167" name="Group 26">
                          <a:extLst>
                            <a:ext uri="{FF2B5EF4-FFF2-40B4-BE49-F238E27FC236}">
                              <a16:creationId xmlns:a16="http://schemas.microsoft.com/office/drawing/2014/main" id="{B6E774F7-78D6-4D3A-876F-D341179F60C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1168" name="Group 27">
                            <a:extLst>
                              <a:ext uri="{FF2B5EF4-FFF2-40B4-BE49-F238E27FC236}">
                                <a16:creationId xmlns:a16="http://schemas.microsoft.com/office/drawing/2014/main" id="{BCCB0C79-16BA-4DBF-841A-12CFF2FAE730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1176" name="Freeform 28">
                              <a:extLst>
                                <a:ext uri="{FF2B5EF4-FFF2-40B4-BE49-F238E27FC236}">
                                  <a16:creationId xmlns:a16="http://schemas.microsoft.com/office/drawing/2014/main" id="{201DB33E-6FA6-4BC6-9AE4-744AFB7254D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77" name="Freeform 29">
                              <a:extLst>
                                <a:ext uri="{FF2B5EF4-FFF2-40B4-BE49-F238E27FC236}">
                                  <a16:creationId xmlns:a16="http://schemas.microsoft.com/office/drawing/2014/main" id="{9EB5A35F-6777-4F66-AFFC-0644586127A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78" name="Freeform 30">
                              <a:extLst>
                                <a:ext uri="{FF2B5EF4-FFF2-40B4-BE49-F238E27FC236}">
                                  <a16:creationId xmlns:a16="http://schemas.microsoft.com/office/drawing/2014/main" id="{CEDE073C-32DB-4C16-A8E1-A590E760ADB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79" name="Freeform 31">
                              <a:extLst>
                                <a:ext uri="{FF2B5EF4-FFF2-40B4-BE49-F238E27FC236}">
                                  <a16:creationId xmlns:a16="http://schemas.microsoft.com/office/drawing/2014/main" id="{C30CFD52-76E2-4E50-AF96-F8AF3FFB384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80" name="Freeform 32">
                              <a:extLst>
                                <a:ext uri="{FF2B5EF4-FFF2-40B4-BE49-F238E27FC236}">
                                  <a16:creationId xmlns:a16="http://schemas.microsoft.com/office/drawing/2014/main" id="{856993CA-84A9-4A9E-A4B1-A907AA6EA61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81" name="Freeform 33">
                              <a:extLst>
                                <a:ext uri="{FF2B5EF4-FFF2-40B4-BE49-F238E27FC236}">
                                  <a16:creationId xmlns:a16="http://schemas.microsoft.com/office/drawing/2014/main" id="{C645CABD-D2C0-4E5C-8AAF-69D261126E6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1169" name="Freeform 34">
                            <a:extLst>
                              <a:ext uri="{FF2B5EF4-FFF2-40B4-BE49-F238E27FC236}">
                                <a16:creationId xmlns:a16="http://schemas.microsoft.com/office/drawing/2014/main" id="{5DA41C57-CA08-4905-9581-F4C84E0E3553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1170" name="Freeform 35">
                            <a:extLst>
                              <a:ext uri="{FF2B5EF4-FFF2-40B4-BE49-F238E27FC236}">
                                <a16:creationId xmlns:a16="http://schemas.microsoft.com/office/drawing/2014/main" id="{2C2334FD-E444-45DA-B94F-63907CB96DA8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1171" name="Oval 36">
                            <a:extLst>
                              <a:ext uri="{FF2B5EF4-FFF2-40B4-BE49-F238E27FC236}">
                                <a16:creationId xmlns:a16="http://schemas.microsoft.com/office/drawing/2014/main" id="{99EEDB83-CB2D-4B09-A6C3-A3BE5C0232B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72" name="Oval 37">
                            <a:extLst>
                              <a:ext uri="{FF2B5EF4-FFF2-40B4-BE49-F238E27FC236}">
                                <a16:creationId xmlns:a16="http://schemas.microsoft.com/office/drawing/2014/main" id="{55DB073D-43AF-4C6C-8B70-F825290AF41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73" name="Oval 38">
                            <a:extLst>
                              <a:ext uri="{FF2B5EF4-FFF2-40B4-BE49-F238E27FC236}">
                                <a16:creationId xmlns:a16="http://schemas.microsoft.com/office/drawing/2014/main" id="{7B1E80BB-42AD-4AB0-8606-5A57D26AD02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74" name="Oval 39">
                            <a:extLst>
                              <a:ext uri="{FF2B5EF4-FFF2-40B4-BE49-F238E27FC236}">
                                <a16:creationId xmlns:a16="http://schemas.microsoft.com/office/drawing/2014/main" id="{5DC12C2C-A8C6-4B7D-96DD-671882DDA41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1175" name="Oval 40">
                            <a:extLst>
                              <a:ext uri="{FF2B5EF4-FFF2-40B4-BE49-F238E27FC236}">
                                <a16:creationId xmlns:a16="http://schemas.microsoft.com/office/drawing/2014/main" id="{3F81452A-AD1B-4466-B8A6-533BD2636ADB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696" name="Straight Connector 695">
                        <a:extLst>
                          <a:ext uri="{FF2B5EF4-FFF2-40B4-BE49-F238E27FC236}">
                            <a16:creationId xmlns:a16="http://schemas.microsoft.com/office/drawing/2014/main" id="{1CC9B7F0-8D18-472A-9C9C-E610D24644D6}"/>
                          </a:ext>
                        </a:extLst>
                      </p:cNvPr>
                      <p:cNvCxnSpPr>
                        <a:stCxn id="1166" idx="4"/>
                        <a:endCxn id="1165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697" name="Group 696">
                        <a:extLst>
                          <a:ext uri="{FF2B5EF4-FFF2-40B4-BE49-F238E27FC236}">
                            <a16:creationId xmlns:a16="http://schemas.microsoft.com/office/drawing/2014/main" id="{E86CB371-6B6D-4DD8-A1F4-6245FEACCFA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742" name="Group 741">
                          <a:extLst>
                            <a:ext uri="{FF2B5EF4-FFF2-40B4-BE49-F238E27FC236}">
                              <a16:creationId xmlns:a16="http://schemas.microsoft.com/office/drawing/2014/main" id="{B113206B-1075-4B7F-8DEC-CEACD50E9D2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1154" name="Oval 1153">
                            <a:extLst>
                              <a:ext uri="{FF2B5EF4-FFF2-40B4-BE49-F238E27FC236}">
                                <a16:creationId xmlns:a16="http://schemas.microsoft.com/office/drawing/2014/main" id="{36D680D3-741F-46FF-B16A-686B0B526C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1155" name="Group 47">
                            <a:extLst>
                              <a:ext uri="{FF2B5EF4-FFF2-40B4-BE49-F238E27FC236}">
                                <a16:creationId xmlns:a16="http://schemas.microsoft.com/office/drawing/2014/main" id="{F5A1D8B2-A945-4598-81FF-C01B81C24585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1156" name="Freeform 48">
                              <a:extLst>
                                <a:ext uri="{FF2B5EF4-FFF2-40B4-BE49-F238E27FC236}">
                                  <a16:creationId xmlns:a16="http://schemas.microsoft.com/office/drawing/2014/main" id="{BA2A3E0E-8807-42CF-9530-D040FC65C17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57" name="Freeform 49">
                              <a:extLst>
                                <a:ext uri="{FF2B5EF4-FFF2-40B4-BE49-F238E27FC236}">
                                  <a16:creationId xmlns:a16="http://schemas.microsoft.com/office/drawing/2014/main" id="{C94ECEEE-85D2-4C26-94B8-A4F1A8AB175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58" name="Freeform 50">
                              <a:extLst>
                                <a:ext uri="{FF2B5EF4-FFF2-40B4-BE49-F238E27FC236}">
                                  <a16:creationId xmlns:a16="http://schemas.microsoft.com/office/drawing/2014/main" id="{27026FEE-15D9-4151-8B3E-E60536B4E1E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59" name="Freeform 51">
                              <a:extLst>
                                <a:ext uri="{FF2B5EF4-FFF2-40B4-BE49-F238E27FC236}">
                                  <a16:creationId xmlns:a16="http://schemas.microsoft.com/office/drawing/2014/main" id="{A5DE880D-FA8F-4C38-8230-D4D0CA36839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60" name="Freeform 52">
                              <a:extLst>
                                <a:ext uri="{FF2B5EF4-FFF2-40B4-BE49-F238E27FC236}">
                                  <a16:creationId xmlns:a16="http://schemas.microsoft.com/office/drawing/2014/main" id="{3FC1EABF-E8E0-426C-8064-8B9E1320944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61" name="Freeform 53">
                              <a:extLst>
                                <a:ext uri="{FF2B5EF4-FFF2-40B4-BE49-F238E27FC236}">
                                  <a16:creationId xmlns:a16="http://schemas.microsoft.com/office/drawing/2014/main" id="{0A0F2346-2C21-41F1-8821-E10C9E0C3A2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1162" name="Freeform 54">
                              <a:extLst>
                                <a:ext uri="{FF2B5EF4-FFF2-40B4-BE49-F238E27FC236}">
                                  <a16:creationId xmlns:a16="http://schemas.microsoft.com/office/drawing/2014/main" id="{E01D4670-D9FA-4576-B6B7-E028BA560AF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1163" name="Group 55">
                              <a:extLst>
                                <a:ext uri="{FF2B5EF4-FFF2-40B4-BE49-F238E27FC236}">
                                  <a16:creationId xmlns:a16="http://schemas.microsoft.com/office/drawing/2014/main" id="{FD11897F-0A54-4479-AA30-784FEB2F6E9D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1164" name="Freeform 56">
                                <a:extLst>
                                  <a:ext uri="{FF2B5EF4-FFF2-40B4-BE49-F238E27FC236}">
                                    <a16:creationId xmlns:a16="http://schemas.microsoft.com/office/drawing/2014/main" id="{9C53DA49-DA0D-45B7-9DFF-E2B8183E7573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1165" name="Freeform 57">
                                <a:extLst>
                                  <a:ext uri="{FF2B5EF4-FFF2-40B4-BE49-F238E27FC236}">
                                    <a16:creationId xmlns:a16="http://schemas.microsoft.com/office/drawing/2014/main" id="{9E5469BC-FD10-4E9B-93E3-FC0A46F6954F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743" name="Straight Connector 742">
                          <a:extLst>
                            <a:ext uri="{FF2B5EF4-FFF2-40B4-BE49-F238E27FC236}">
                              <a16:creationId xmlns:a16="http://schemas.microsoft.com/office/drawing/2014/main" id="{58A9AD72-9D72-4C99-BF10-07969E92403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44" name="Straight Connector 743">
                          <a:extLst>
                            <a:ext uri="{FF2B5EF4-FFF2-40B4-BE49-F238E27FC236}">
                              <a16:creationId xmlns:a16="http://schemas.microsoft.com/office/drawing/2014/main" id="{EB2A5C00-29D1-4398-88A7-5AE6853F1B5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45" name="Straight Connector 744">
                          <a:extLst>
                            <a:ext uri="{FF2B5EF4-FFF2-40B4-BE49-F238E27FC236}">
                              <a16:creationId xmlns:a16="http://schemas.microsoft.com/office/drawing/2014/main" id="{303DB28E-1E08-4F7B-B664-F5F35F9FBB7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865" name="Arc 864">
                          <a:extLst>
                            <a:ext uri="{FF2B5EF4-FFF2-40B4-BE49-F238E27FC236}">
                              <a16:creationId xmlns:a16="http://schemas.microsoft.com/office/drawing/2014/main" id="{D53C7468-8E24-4909-9CC5-04F7F024F37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51" name="5-Point Star 1006">
                          <a:extLst>
                            <a:ext uri="{FF2B5EF4-FFF2-40B4-BE49-F238E27FC236}">
                              <a16:creationId xmlns:a16="http://schemas.microsoft.com/office/drawing/2014/main" id="{7FF77EF3-CF1E-47B7-B786-F0BA791811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52" name="5-Point Star 1007">
                          <a:extLst>
                            <a:ext uri="{FF2B5EF4-FFF2-40B4-BE49-F238E27FC236}">
                              <a16:creationId xmlns:a16="http://schemas.microsoft.com/office/drawing/2014/main" id="{0D9B4F08-85D0-4234-AA0D-2A804A745B9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1153" name="5-Point Star 1008">
                          <a:extLst>
                            <a:ext uri="{FF2B5EF4-FFF2-40B4-BE49-F238E27FC236}">
                              <a16:creationId xmlns:a16="http://schemas.microsoft.com/office/drawing/2014/main" id="{2D574E06-7710-4ABE-ACDF-19781D6A2B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698" name="Straight Connector 697">
                        <a:extLst>
                          <a:ext uri="{FF2B5EF4-FFF2-40B4-BE49-F238E27FC236}">
                            <a16:creationId xmlns:a16="http://schemas.microsoft.com/office/drawing/2014/main" id="{88B41284-E3AE-429F-B063-6ECE191FC0F7}"/>
                          </a:ext>
                        </a:extLst>
                      </p:cNvPr>
                      <p:cNvCxnSpPr>
                        <a:stCxn id="1166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699" name="Straight Connector 698">
                        <a:extLst>
                          <a:ext uri="{FF2B5EF4-FFF2-40B4-BE49-F238E27FC236}">
                            <a16:creationId xmlns:a16="http://schemas.microsoft.com/office/drawing/2014/main" id="{E3CC0CEE-8785-4D18-B7FC-6D65D5FD151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700" name="Group 699">
                        <a:extLst>
                          <a:ext uri="{FF2B5EF4-FFF2-40B4-BE49-F238E27FC236}">
                            <a16:creationId xmlns:a16="http://schemas.microsoft.com/office/drawing/2014/main" id="{7A84195E-40C4-49ED-93A4-FE6E62BCFA2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722" name="Group 721">
                          <a:extLst>
                            <a:ext uri="{FF2B5EF4-FFF2-40B4-BE49-F238E27FC236}">
                              <a16:creationId xmlns:a16="http://schemas.microsoft.com/office/drawing/2014/main" id="{0DD8EA76-F056-4357-858B-C72476F9672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730" name="Oval 729">
                            <a:extLst>
                              <a:ext uri="{FF2B5EF4-FFF2-40B4-BE49-F238E27FC236}">
                                <a16:creationId xmlns:a16="http://schemas.microsoft.com/office/drawing/2014/main" id="{09D40712-4A51-4B56-A412-4BC6689CED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731" name="Group 47">
                            <a:extLst>
                              <a:ext uri="{FF2B5EF4-FFF2-40B4-BE49-F238E27FC236}">
                                <a16:creationId xmlns:a16="http://schemas.microsoft.com/office/drawing/2014/main" id="{381EBBF1-9E97-4254-82B4-DBCA83FC235E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732" name="Freeform 48">
                              <a:extLst>
                                <a:ext uri="{FF2B5EF4-FFF2-40B4-BE49-F238E27FC236}">
                                  <a16:creationId xmlns:a16="http://schemas.microsoft.com/office/drawing/2014/main" id="{7ADE91E8-2967-4570-B6C2-834D6DEEB01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3" name="Freeform 49">
                              <a:extLst>
                                <a:ext uri="{FF2B5EF4-FFF2-40B4-BE49-F238E27FC236}">
                                  <a16:creationId xmlns:a16="http://schemas.microsoft.com/office/drawing/2014/main" id="{3BBE599E-C32D-4138-B81C-A817D9B8081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4" name="Freeform 50">
                              <a:extLst>
                                <a:ext uri="{FF2B5EF4-FFF2-40B4-BE49-F238E27FC236}">
                                  <a16:creationId xmlns:a16="http://schemas.microsoft.com/office/drawing/2014/main" id="{7743F450-77E2-40E8-91E4-422931EE23E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5" name="Freeform 51">
                              <a:extLst>
                                <a:ext uri="{FF2B5EF4-FFF2-40B4-BE49-F238E27FC236}">
                                  <a16:creationId xmlns:a16="http://schemas.microsoft.com/office/drawing/2014/main" id="{339DB782-EBEF-43DA-AB6B-18694C4E579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6" name="Freeform 52">
                              <a:extLst>
                                <a:ext uri="{FF2B5EF4-FFF2-40B4-BE49-F238E27FC236}">
                                  <a16:creationId xmlns:a16="http://schemas.microsoft.com/office/drawing/2014/main" id="{F6CFD320-668A-4504-BC99-3AABE2ECCDB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7" name="Freeform 53">
                              <a:extLst>
                                <a:ext uri="{FF2B5EF4-FFF2-40B4-BE49-F238E27FC236}">
                                  <a16:creationId xmlns:a16="http://schemas.microsoft.com/office/drawing/2014/main" id="{DAE696A9-7753-49BF-BC97-6B870D2243A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38" name="Freeform 54">
                              <a:extLst>
                                <a:ext uri="{FF2B5EF4-FFF2-40B4-BE49-F238E27FC236}">
                                  <a16:creationId xmlns:a16="http://schemas.microsoft.com/office/drawing/2014/main" id="{60773865-2B7F-4CEF-AB8E-69C9D44B54F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739" name="Group 55">
                              <a:extLst>
                                <a:ext uri="{FF2B5EF4-FFF2-40B4-BE49-F238E27FC236}">
                                  <a16:creationId xmlns:a16="http://schemas.microsoft.com/office/drawing/2014/main" id="{8383F5BB-393E-48C0-A61C-E36DDC3D34AA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740" name="Freeform 56">
                                <a:extLst>
                                  <a:ext uri="{FF2B5EF4-FFF2-40B4-BE49-F238E27FC236}">
                                    <a16:creationId xmlns:a16="http://schemas.microsoft.com/office/drawing/2014/main" id="{617FC354-FD5F-4948-9CA8-A55BA5E36557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741" name="Freeform 57">
                                <a:extLst>
                                  <a:ext uri="{FF2B5EF4-FFF2-40B4-BE49-F238E27FC236}">
                                    <a16:creationId xmlns:a16="http://schemas.microsoft.com/office/drawing/2014/main" id="{E773B72F-3705-4BE7-8815-75079B9D1C51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723" name="Straight Connector 722">
                          <a:extLst>
                            <a:ext uri="{FF2B5EF4-FFF2-40B4-BE49-F238E27FC236}">
                              <a16:creationId xmlns:a16="http://schemas.microsoft.com/office/drawing/2014/main" id="{54AE893D-9096-4DF7-9BB4-90C42E87150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24" name="Straight Connector 723">
                          <a:extLst>
                            <a:ext uri="{FF2B5EF4-FFF2-40B4-BE49-F238E27FC236}">
                              <a16:creationId xmlns:a16="http://schemas.microsoft.com/office/drawing/2014/main" id="{D40C712B-A23B-4CAA-AA16-A4A0577790F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25" name="Straight Connector 724">
                          <a:extLst>
                            <a:ext uri="{FF2B5EF4-FFF2-40B4-BE49-F238E27FC236}">
                              <a16:creationId xmlns:a16="http://schemas.microsoft.com/office/drawing/2014/main" id="{58B84504-BCCF-451F-93A0-9FC633137D23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726" name="Arc 725">
                          <a:extLst>
                            <a:ext uri="{FF2B5EF4-FFF2-40B4-BE49-F238E27FC236}">
                              <a16:creationId xmlns:a16="http://schemas.microsoft.com/office/drawing/2014/main" id="{C3440B03-0714-4167-89BF-5EAA69B27C0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27" name="5-Point Star 986">
                          <a:extLst>
                            <a:ext uri="{FF2B5EF4-FFF2-40B4-BE49-F238E27FC236}">
                              <a16:creationId xmlns:a16="http://schemas.microsoft.com/office/drawing/2014/main" id="{DBE025B1-328E-405C-8A8C-B0B935F1F3B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28" name="5-Point Star 987">
                          <a:extLst>
                            <a:ext uri="{FF2B5EF4-FFF2-40B4-BE49-F238E27FC236}">
                              <a16:creationId xmlns:a16="http://schemas.microsoft.com/office/drawing/2014/main" id="{5BC19688-4690-42B0-9360-1DB8DA4E75B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29" name="5-Point Star 988">
                          <a:extLst>
                            <a:ext uri="{FF2B5EF4-FFF2-40B4-BE49-F238E27FC236}">
                              <a16:creationId xmlns:a16="http://schemas.microsoft.com/office/drawing/2014/main" id="{B1677D9D-D92E-4CB5-A951-10A1B4A0847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701" name="Group 700">
                        <a:extLst>
                          <a:ext uri="{FF2B5EF4-FFF2-40B4-BE49-F238E27FC236}">
                            <a16:creationId xmlns:a16="http://schemas.microsoft.com/office/drawing/2014/main" id="{F6737FE1-4DF1-410D-9829-C915D77E1EB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702" name="Group 701">
                          <a:extLst>
                            <a:ext uri="{FF2B5EF4-FFF2-40B4-BE49-F238E27FC236}">
                              <a16:creationId xmlns:a16="http://schemas.microsoft.com/office/drawing/2014/main" id="{D5EDB472-AD82-4C29-9FC7-B656B23D22C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710" name="Oval 709">
                            <a:extLst>
                              <a:ext uri="{FF2B5EF4-FFF2-40B4-BE49-F238E27FC236}">
                                <a16:creationId xmlns:a16="http://schemas.microsoft.com/office/drawing/2014/main" id="{2CC67CCD-5D8C-4F63-91E8-2347D311F4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711" name="Group 47">
                            <a:extLst>
                              <a:ext uri="{FF2B5EF4-FFF2-40B4-BE49-F238E27FC236}">
                                <a16:creationId xmlns:a16="http://schemas.microsoft.com/office/drawing/2014/main" id="{AFBDD584-55DA-4704-A13A-1167125464C4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712" name="Freeform 48">
                              <a:extLst>
                                <a:ext uri="{FF2B5EF4-FFF2-40B4-BE49-F238E27FC236}">
                                  <a16:creationId xmlns:a16="http://schemas.microsoft.com/office/drawing/2014/main" id="{84A07B47-22C1-4F11-A3AB-4137ACEFD74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3" name="Freeform 49">
                              <a:extLst>
                                <a:ext uri="{FF2B5EF4-FFF2-40B4-BE49-F238E27FC236}">
                                  <a16:creationId xmlns:a16="http://schemas.microsoft.com/office/drawing/2014/main" id="{84730999-68B8-4D55-BEB9-B7C432A5EE8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4" name="Freeform 50">
                              <a:extLst>
                                <a:ext uri="{FF2B5EF4-FFF2-40B4-BE49-F238E27FC236}">
                                  <a16:creationId xmlns:a16="http://schemas.microsoft.com/office/drawing/2014/main" id="{2FAD9725-55DE-40E0-B707-7EBA97BDEC8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5" name="Freeform 51">
                              <a:extLst>
                                <a:ext uri="{FF2B5EF4-FFF2-40B4-BE49-F238E27FC236}">
                                  <a16:creationId xmlns:a16="http://schemas.microsoft.com/office/drawing/2014/main" id="{5770F7CC-1C17-44F6-BDA0-E7DF10F072A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6" name="Freeform 52">
                              <a:extLst>
                                <a:ext uri="{FF2B5EF4-FFF2-40B4-BE49-F238E27FC236}">
                                  <a16:creationId xmlns:a16="http://schemas.microsoft.com/office/drawing/2014/main" id="{867EB48C-8746-45A0-BA1A-79AC004135B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7" name="Freeform 53">
                              <a:extLst>
                                <a:ext uri="{FF2B5EF4-FFF2-40B4-BE49-F238E27FC236}">
                                  <a16:creationId xmlns:a16="http://schemas.microsoft.com/office/drawing/2014/main" id="{4EE35EA3-D831-4A4E-9F85-E2E73DD3A57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718" name="Freeform 54">
                              <a:extLst>
                                <a:ext uri="{FF2B5EF4-FFF2-40B4-BE49-F238E27FC236}">
                                  <a16:creationId xmlns:a16="http://schemas.microsoft.com/office/drawing/2014/main" id="{1DEF3D2D-7B46-4AB8-82A6-05759F63535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719" name="Group 55">
                              <a:extLst>
                                <a:ext uri="{FF2B5EF4-FFF2-40B4-BE49-F238E27FC236}">
                                  <a16:creationId xmlns:a16="http://schemas.microsoft.com/office/drawing/2014/main" id="{91835808-6FF1-4803-B4FC-D566C4C876BE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720" name="Freeform 56">
                                <a:extLst>
                                  <a:ext uri="{FF2B5EF4-FFF2-40B4-BE49-F238E27FC236}">
                                    <a16:creationId xmlns:a16="http://schemas.microsoft.com/office/drawing/2014/main" id="{3766D5AC-721F-46DF-98A6-A5215AF66736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721" name="Freeform 57">
                                <a:extLst>
                                  <a:ext uri="{FF2B5EF4-FFF2-40B4-BE49-F238E27FC236}">
                                    <a16:creationId xmlns:a16="http://schemas.microsoft.com/office/drawing/2014/main" id="{8EA61965-B895-4B0A-BCA9-FB2738BE34CC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703" name="Straight Connector 702">
                          <a:extLst>
                            <a:ext uri="{FF2B5EF4-FFF2-40B4-BE49-F238E27FC236}">
                              <a16:creationId xmlns:a16="http://schemas.microsoft.com/office/drawing/2014/main" id="{1D76228B-EA2E-47BD-912E-EDE7B1C2827C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04" name="Straight Connector 703">
                          <a:extLst>
                            <a:ext uri="{FF2B5EF4-FFF2-40B4-BE49-F238E27FC236}">
                              <a16:creationId xmlns:a16="http://schemas.microsoft.com/office/drawing/2014/main" id="{022E5440-84D1-46B7-84FD-C519D420BD8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705" name="Straight Connector 704">
                          <a:extLst>
                            <a:ext uri="{FF2B5EF4-FFF2-40B4-BE49-F238E27FC236}">
                              <a16:creationId xmlns:a16="http://schemas.microsoft.com/office/drawing/2014/main" id="{7C494C66-9BAC-41F3-BE82-5494998D2344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706" name="Arc 705">
                          <a:extLst>
                            <a:ext uri="{FF2B5EF4-FFF2-40B4-BE49-F238E27FC236}">
                              <a16:creationId xmlns:a16="http://schemas.microsoft.com/office/drawing/2014/main" id="{3B35B60D-545B-4925-9C3C-1ED922590E7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07" name="5-Point Star 966">
                          <a:extLst>
                            <a:ext uri="{FF2B5EF4-FFF2-40B4-BE49-F238E27FC236}">
                              <a16:creationId xmlns:a16="http://schemas.microsoft.com/office/drawing/2014/main" id="{AB6AF436-A5AB-4732-ADA4-8E04D881516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08" name="5-Point Star 967">
                          <a:extLst>
                            <a:ext uri="{FF2B5EF4-FFF2-40B4-BE49-F238E27FC236}">
                              <a16:creationId xmlns:a16="http://schemas.microsoft.com/office/drawing/2014/main" id="{562CB3D0-3B6A-4D6B-8D56-8F06D6E1481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709" name="5-Point Star 968">
                          <a:extLst>
                            <a:ext uri="{FF2B5EF4-FFF2-40B4-BE49-F238E27FC236}">
                              <a16:creationId xmlns:a16="http://schemas.microsoft.com/office/drawing/2014/main" id="{7D9F3D3D-79B7-4913-BDD7-E64DC3B3514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694" name="Arc 693">
                      <a:extLst>
                        <a:ext uri="{FF2B5EF4-FFF2-40B4-BE49-F238E27FC236}">
                          <a16:creationId xmlns:a16="http://schemas.microsoft.com/office/drawing/2014/main" id="{E524994E-D486-41F5-8EB2-B62D3B7B3D86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493" name="Group 492">
                  <a:extLst>
                    <a:ext uri="{FF2B5EF4-FFF2-40B4-BE49-F238E27FC236}">
                      <a16:creationId xmlns:a16="http://schemas.microsoft.com/office/drawing/2014/main" id="{F2E1D511-0A84-4C17-A222-76A0550DE1EA}"/>
                    </a:ext>
                  </a:extLst>
                </p:cNvPr>
                <p:cNvGrpSpPr/>
                <p:nvPr/>
              </p:nvGrpSpPr>
              <p:grpSpPr>
                <a:xfrm>
                  <a:off x="1985450" y="1841930"/>
                  <a:ext cx="2965134" cy="1872420"/>
                  <a:chOff x="5645466" y="1398645"/>
                  <a:chExt cx="2965134" cy="1872420"/>
                </a:xfrm>
              </p:grpSpPr>
              <p:grpSp>
                <p:nvGrpSpPr>
                  <p:cNvPr id="501" name="Group 500">
                    <a:extLst>
                      <a:ext uri="{FF2B5EF4-FFF2-40B4-BE49-F238E27FC236}">
                        <a16:creationId xmlns:a16="http://schemas.microsoft.com/office/drawing/2014/main" id="{9B3783BB-312F-4040-9129-880D1D7B6775}"/>
                      </a:ext>
                    </a:extLst>
                  </p:cNvPr>
                  <p:cNvGrpSpPr/>
                  <p:nvPr/>
                </p:nvGrpSpPr>
                <p:grpSpPr>
                  <a:xfrm>
                    <a:off x="6986263" y="1398645"/>
                    <a:ext cx="293887" cy="366793"/>
                    <a:chOff x="5951870" y="2050581"/>
                    <a:chExt cx="472610" cy="602212"/>
                  </a:xfrm>
                </p:grpSpPr>
                <p:sp>
                  <p:nvSpPr>
                    <p:cNvPr id="676" name="Oval 675">
                      <a:extLst>
                        <a:ext uri="{FF2B5EF4-FFF2-40B4-BE49-F238E27FC236}">
                          <a16:creationId xmlns:a16="http://schemas.microsoft.com/office/drawing/2014/main" id="{458A9AF1-23A8-46D8-86B4-A3665005C7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951870" y="2050581"/>
                      <a:ext cx="472610" cy="60221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81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677" name="Group 47">
                      <a:extLst>
                        <a:ext uri="{FF2B5EF4-FFF2-40B4-BE49-F238E27FC236}">
                          <a16:creationId xmlns:a16="http://schemas.microsoft.com/office/drawing/2014/main" id="{EA561734-5AC4-44DE-A2D7-82D94BE1690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6019800" y="2086608"/>
                      <a:ext cx="391662" cy="504192"/>
                      <a:chOff x="2593" y="768"/>
                      <a:chExt cx="849" cy="1475"/>
                    </a:xfrm>
                  </p:grpSpPr>
                  <p:sp>
                    <p:nvSpPr>
                      <p:cNvPr id="678" name="Freeform 48">
                        <a:extLst>
                          <a:ext uri="{FF2B5EF4-FFF2-40B4-BE49-F238E27FC236}">
                            <a16:creationId xmlns:a16="http://schemas.microsoft.com/office/drawing/2014/main" id="{E53A5ED2-9D3C-4CE9-A0B4-DAC5D75013E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35" y="1179"/>
                        <a:ext cx="302" cy="308"/>
                      </a:xfrm>
                      <a:custGeom>
                        <a:avLst/>
                        <a:gdLst>
                          <a:gd name="T0" fmla="*/ 220 w 302"/>
                          <a:gd name="T1" fmla="*/ 225 h 308"/>
                          <a:gd name="T2" fmla="*/ 220 w 302"/>
                          <a:gd name="T3" fmla="*/ 197 h 308"/>
                          <a:gd name="T4" fmla="*/ 216 w 302"/>
                          <a:gd name="T5" fmla="*/ 159 h 308"/>
                          <a:gd name="T6" fmla="*/ 208 w 302"/>
                          <a:gd name="T7" fmla="*/ 135 h 308"/>
                          <a:gd name="T8" fmla="*/ 198 w 302"/>
                          <a:gd name="T9" fmla="*/ 116 h 308"/>
                          <a:gd name="T10" fmla="*/ 181 w 302"/>
                          <a:gd name="T11" fmla="*/ 93 h 308"/>
                          <a:gd name="T12" fmla="*/ 193 w 302"/>
                          <a:gd name="T13" fmla="*/ 80 h 308"/>
                          <a:gd name="T14" fmla="*/ 199 w 302"/>
                          <a:gd name="T15" fmla="*/ 60 h 308"/>
                          <a:gd name="T16" fmla="*/ 196 w 302"/>
                          <a:gd name="T17" fmla="*/ 38 h 308"/>
                          <a:gd name="T18" fmla="*/ 184 w 302"/>
                          <a:gd name="T19" fmla="*/ 18 h 308"/>
                          <a:gd name="T20" fmla="*/ 163 w 302"/>
                          <a:gd name="T21" fmla="*/ 5 h 308"/>
                          <a:gd name="T22" fmla="*/ 142 w 302"/>
                          <a:gd name="T23" fmla="*/ 0 h 308"/>
                          <a:gd name="T24" fmla="*/ 136 w 302"/>
                          <a:gd name="T25" fmla="*/ 9 h 308"/>
                          <a:gd name="T26" fmla="*/ 148 w 302"/>
                          <a:gd name="T27" fmla="*/ 15 h 308"/>
                          <a:gd name="T28" fmla="*/ 160 w 302"/>
                          <a:gd name="T29" fmla="*/ 23 h 308"/>
                          <a:gd name="T30" fmla="*/ 172 w 302"/>
                          <a:gd name="T31" fmla="*/ 39 h 308"/>
                          <a:gd name="T32" fmla="*/ 171 w 302"/>
                          <a:gd name="T33" fmla="*/ 57 h 308"/>
                          <a:gd name="T34" fmla="*/ 157 w 302"/>
                          <a:gd name="T35" fmla="*/ 71 h 308"/>
                          <a:gd name="T36" fmla="*/ 151 w 302"/>
                          <a:gd name="T37" fmla="*/ 74 h 308"/>
                          <a:gd name="T38" fmla="*/ 117 w 302"/>
                          <a:gd name="T39" fmla="*/ 71 h 308"/>
                          <a:gd name="T40" fmla="*/ 93 w 302"/>
                          <a:gd name="T41" fmla="*/ 74 h 308"/>
                          <a:gd name="T42" fmla="*/ 69 w 302"/>
                          <a:gd name="T43" fmla="*/ 84 h 308"/>
                          <a:gd name="T44" fmla="*/ 64 w 302"/>
                          <a:gd name="T45" fmla="*/ 87 h 308"/>
                          <a:gd name="T46" fmla="*/ 45 w 302"/>
                          <a:gd name="T47" fmla="*/ 75 h 308"/>
                          <a:gd name="T48" fmla="*/ 28 w 302"/>
                          <a:gd name="T49" fmla="*/ 59 h 308"/>
                          <a:gd name="T50" fmla="*/ 25 w 302"/>
                          <a:gd name="T51" fmla="*/ 48 h 308"/>
                          <a:gd name="T52" fmla="*/ 30 w 302"/>
                          <a:gd name="T53" fmla="*/ 36 h 308"/>
                          <a:gd name="T54" fmla="*/ 43 w 302"/>
                          <a:gd name="T55" fmla="*/ 29 h 308"/>
                          <a:gd name="T56" fmla="*/ 48 w 302"/>
                          <a:gd name="T57" fmla="*/ 20 h 308"/>
                          <a:gd name="T58" fmla="*/ 40 w 302"/>
                          <a:gd name="T59" fmla="*/ 15 h 308"/>
                          <a:gd name="T60" fmla="*/ 25 w 302"/>
                          <a:gd name="T61" fmla="*/ 18 h 308"/>
                          <a:gd name="T62" fmla="*/ 6 w 302"/>
                          <a:gd name="T63" fmla="*/ 36 h 308"/>
                          <a:gd name="T64" fmla="*/ 0 w 302"/>
                          <a:gd name="T65" fmla="*/ 56 h 308"/>
                          <a:gd name="T66" fmla="*/ 6 w 302"/>
                          <a:gd name="T67" fmla="*/ 74 h 308"/>
                          <a:gd name="T68" fmla="*/ 22 w 302"/>
                          <a:gd name="T69" fmla="*/ 93 h 308"/>
                          <a:gd name="T70" fmla="*/ 40 w 302"/>
                          <a:gd name="T71" fmla="*/ 107 h 308"/>
                          <a:gd name="T72" fmla="*/ 25 w 302"/>
                          <a:gd name="T73" fmla="*/ 140 h 308"/>
                          <a:gd name="T74" fmla="*/ 22 w 302"/>
                          <a:gd name="T75" fmla="*/ 171 h 308"/>
                          <a:gd name="T76" fmla="*/ 24 w 302"/>
                          <a:gd name="T77" fmla="*/ 204 h 308"/>
                          <a:gd name="T78" fmla="*/ 27 w 302"/>
                          <a:gd name="T79" fmla="*/ 233 h 308"/>
                          <a:gd name="T80" fmla="*/ 39 w 302"/>
                          <a:gd name="T81" fmla="*/ 258 h 308"/>
                          <a:gd name="T82" fmla="*/ 55 w 302"/>
                          <a:gd name="T83" fmla="*/ 278 h 308"/>
                          <a:gd name="T84" fmla="*/ 79 w 302"/>
                          <a:gd name="T85" fmla="*/ 293 h 308"/>
                          <a:gd name="T86" fmla="*/ 99 w 302"/>
                          <a:gd name="T87" fmla="*/ 303 h 308"/>
                          <a:gd name="T88" fmla="*/ 124 w 302"/>
                          <a:gd name="T89" fmla="*/ 308 h 308"/>
                          <a:gd name="T90" fmla="*/ 148 w 302"/>
                          <a:gd name="T91" fmla="*/ 308 h 308"/>
                          <a:gd name="T92" fmla="*/ 172 w 302"/>
                          <a:gd name="T93" fmla="*/ 305 h 308"/>
                          <a:gd name="T94" fmla="*/ 196 w 302"/>
                          <a:gd name="T95" fmla="*/ 297 h 308"/>
                          <a:gd name="T96" fmla="*/ 208 w 302"/>
                          <a:gd name="T97" fmla="*/ 284 h 308"/>
                          <a:gd name="T98" fmla="*/ 220 w 302"/>
                          <a:gd name="T99" fmla="*/ 266 h 308"/>
                          <a:gd name="T100" fmla="*/ 253 w 302"/>
                          <a:gd name="T101" fmla="*/ 278 h 308"/>
                          <a:gd name="T102" fmla="*/ 273 w 302"/>
                          <a:gd name="T103" fmla="*/ 288 h 308"/>
                          <a:gd name="T104" fmla="*/ 288 w 302"/>
                          <a:gd name="T105" fmla="*/ 290 h 308"/>
                          <a:gd name="T106" fmla="*/ 298 w 302"/>
                          <a:gd name="T107" fmla="*/ 281 h 308"/>
                          <a:gd name="T108" fmla="*/ 302 w 302"/>
                          <a:gd name="T109" fmla="*/ 269 h 308"/>
                          <a:gd name="T110" fmla="*/ 294 w 302"/>
                          <a:gd name="T111" fmla="*/ 254 h 308"/>
                          <a:gd name="T112" fmla="*/ 270 w 302"/>
                          <a:gd name="T113" fmla="*/ 243 h 308"/>
                          <a:gd name="T114" fmla="*/ 238 w 302"/>
                          <a:gd name="T115" fmla="*/ 236 h 308"/>
                          <a:gd name="T116" fmla="*/ 220 w 302"/>
                          <a:gd name="T117" fmla="*/ 225 h 308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60000 65536"/>
                          <a:gd name="T166" fmla="*/ 0 60000 65536"/>
                          <a:gd name="T167" fmla="*/ 0 60000 65536"/>
                          <a:gd name="T168" fmla="*/ 0 60000 65536"/>
                          <a:gd name="T169" fmla="*/ 0 60000 65536"/>
                          <a:gd name="T170" fmla="*/ 0 60000 65536"/>
                          <a:gd name="T171" fmla="*/ 0 60000 65536"/>
                          <a:gd name="T172" fmla="*/ 0 60000 65536"/>
                          <a:gd name="T173" fmla="*/ 0 60000 65536"/>
                          <a:gd name="T174" fmla="*/ 0 60000 65536"/>
                          <a:gd name="T175" fmla="*/ 0 60000 65536"/>
                          <a:gd name="T176" fmla="*/ 0 60000 65536"/>
                          <a:gd name="T177" fmla="*/ 0 w 302"/>
                          <a:gd name="T178" fmla="*/ 0 h 308"/>
                          <a:gd name="T179" fmla="*/ 302 w 302"/>
                          <a:gd name="T180" fmla="*/ 308 h 308"/>
                        </a:gdLst>
                        <a:ahLst/>
                        <a:cxnLst>
                          <a:cxn ang="T118">
                            <a:pos x="T0" y="T1"/>
                          </a:cxn>
                          <a:cxn ang="T119">
                            <a:pos x="T2" y="T3"/>
                          </a:cxn>
                          <a:cxn ang="T120">
                            <a:pos x="T4" y="T5"/>
                          </a:cxn>
                          <a:cxn ang="T121">
                            <a:pos x="T6" y="T7"/>
                          </a:cxn>
                          <a:cxn ang="T122">
                            <a:pos x="T8" y="T9"/>
                          </a:cxn>
                          <a:cxn ang="T123">
                            <a:pos x="T10" y="T11"/>
                          </a:cxn>
                          <a:cxn ang="T124">
                            <a:pos x="T12" y="T13"/>
                          </a:cxn>
                          <a:cxn ang="T125">
                            <a:pos x="T14" y="T15"/>
                          </a:cxn>
                          <a:cxn ang="T126">
                            <a:pos x="T16" y="T17"/>
                          </a:cxn>
                          <a:cxn ang="T127">
                            <a:pos x="T18" y="T19"/>
                          </a:cxn>
                          <a:cxn ang="T128">
                            <a:pos x="T20" y="T21"/>
                          </a:cxn>
                          <a:cxn ang="T129">
                            <a:pos x="T22" y="T23"/>
                          </a:cxn>
                          <a:cxn ang="T130">
                            <a:pos x="T24" y="T25"/>
                          </a:cxn>
                          <a:cxn ang="T131">
                            <a:pos x="T26" y="T27"/>
                          </a:cxn>
                          <a:cxn ang="T132">
                            <a:pos x="T28" y="T29"/>
                          </a:cxn>
                          <a:cxn ang="T133">
                            <a:pos x="T30" y="T31"/>
                          </a:cxn>
                          <a:cxn ang="T134">
                            <a:pos x="T32" y="T33"/>
                          </a:cxn>
                          <a:cxn ang="T135">
                            <a:pos x="T34" y="T35"/>
                          </a:cxn>
                          <a:cxn ang="T136">
                            <a:pos x="T36" y="T37"/>
                          </a:cxn>
                          <a:cxn ang="T137">
                            <a:pos x="T38" y="T39"/>
                          </a:cxn>
                          <a:cxn ang="T138">
                            <a:pos x="T40" y="T41"/>
                          </a:cxn>
                          <a:cxn ang="T139">
                            <a:pos x="T42" y="T43"/>
                          </a:cxn>
                          <a:cxn ang="T140">
                            <a:pos x="T44" y="T45"/>
                          </a:cxn>
                          <a:cxn ang="T141">
                            <a:pos x="T46" y="T47"/>
                          </a:cxn>
                          <a:cxn ang="T142">
                            <a:pos x="T48" y="T49"/>
                          </a:cxn>
                          <a:cxn ang="T143">
                            <a:pos x="T50" y="T51"/>
                          </a:cxn>
                          <a:cxn ang="T144">
                            <a:pos x="T52" y="T53"/>
                          </a:cxn>
                          <a:cxn ang="T145">
                            <a:pos x="T54" y="T55"/>
                          </a:cxn>
                          <a:cxn ang="T146">
                            <a:pos x="T56" y="T57"/>
                          </a:cxn>
                          <a:cxn ang="T147">
                            <a:pos x="T58" y="T59"/>
                          </a:cxn>
                          <a:cxn ang="T148">
                            <a:pos x="T60" y="T61"/>
                          </a:cxn>
                          <a:cxn ang="T149">
                            <a:pos x="T62" y="T63"/>
                          </a:cxn>
                          <a:cxn ang="T150">
                            <a:pos x="T64" y="T65"/>
                          </a:cxn>
                          <a:cxn ang="T151">
                            <a:pos x="T66" y="T67"/>
                          </a:cxn>
                          <a:cxn ang="T152">
                            <a:pos x="T68" y="T69"/>
                          </a:cxn>
                          <a:cxn ang="T153">
                            <a:pos x="T70" y="T71"/>
                          </a:cxn>
                          <a:cxn ang="T154">
                            <a:pos x="T72" y="T73"/>
                          </a:cxn>
                          <a:cxn ang="T155">
                            <a:pos x="T74" y="T75"/>
                          </a:cxn>
                          <a:cxn ang="T156">
                            <a:pos x="T76" y="T77"/>
                          </a:cxn>
                          <a:cxn ang="T157">
                            <a:pos x="T78" y="T79"/>
                          </a:cxn>
                          <a:cxn ang="T158">
                            <a:pos x="T80" y="T81"/>
                          </a:cxn>
                          <a:cxn ang="T159">
                            <a:pos x="T82" y="T83"/>
                          </a:cxn>
                          <a:cxn ang="T160">
                            <a:pos x="T84" y="T85"/>
                          </a:cxn>
                          <a:cxn ang="T161">
                            <a:pos x="T86" y="T87"/>
                          </a:cxn>
                          <a:cxn ang="T162">
                            <a:pos x="T88" y="T89"/>
                          </a:cxn>
                          <a:cxn ang="T163">
                            <a:pos x="T90" y="T91"/>
                          </a:cxn>
                          <a:cxn ang="T164">
                            <a:pos x="T92" y="T93"/>
                          </a:cxn>
                          <a:cxn ang="T165">
                            <a:pos x="T94" y="T95"/>
                          </a:cxn>
                          <a:cxn ang="T166">
                            <a:pos x="T96" y="T97"/>
                          </a:cxn>
                          <a:cxn ang="T167">
                            <a:pos x="T98" y="T99"/>
                          </a:cxn>
                          <a:cxn ang="T168">
                            <a:pos x="T100" y="T101"/>
                          </a:cxn>
                          <a:cxn ang="T169">
                            <a:pos x="T102" y="T103"/>
                          </a:cxn>
                          <a:cxn ang="T170">
                            <a:pos x="T104" y="T105"/>
                          </a:cxn>
                          <a:cxn ang="T171">
                            <a:pos x="T106" y="T107"/>
                          </a:cxn>
                          <a:cxn ang="T172">
                            <a:pos x="T108" y="T109"/>
                          </a:cxn>
                          <a:cxn ang="T173">
                            <a:pos x="T110" y="T111"/>
                          </a:cxn>
                          <a:cxn ang="T174">
                            <a:pos x="T112" y="T113"/>
                          </a:cxn>
                          <a:cxn ang="T175">
                            <a:pos x="T114" y="T115"/>
                          </a:cxn>
                          <a:cxn ang="T176">
                            <a:pos x="T116" y="T117"/>
                          </a:cxn>
                        </a:cxnLst>
                        <a:rect l="T177" t="T178" r="T179" b="T180"/>
                        <a:pathLst>
                          <a:path w="302" h="308">
                            <a:moveTo>
                              <a:pt x="220" y="225"/>
                            </a:moveTo>
                            <a:lnTo>
                              <a:pt x="220" y="197"/>
                            </a:lnTo>
                            <a:lnTo>
                              <a:pt x="216" y="159"/>
                            </a:lnTo>
                            <a:lnTo>
                              <a:pt x="208" y="135"/>
                            </a:lnTo>
                            <a:lnTo>
                              <a:pt x="198" y="116"/>
                            </a:lnTo>
                            <a:lnTo>
                              <a:pt x="181" y="93"/>
                            </a:lnTo>
                            <a:lnTo>
                              <a:pt x="193" y="80"/>
                            </a:lnTo>
                            <a:lnTo>
                              <a:pt x="199" y="60"/>
                            </a:lnTo>
                            <a:lnTo>
                              <a:pt x="196" y="38"/>
                            </a:lnTo>
                            <a:lnTo>
                              <a:pt x="184" y="18"/>
                            </a:lnTo>
                            <a:lnTo>
                              <a:pt x="163" y="5"/>
                            </a:lnTo>
                            <a:lnTo>
                              <a:pt x="142" y="0"/>
                            </a:lnTo>
                            <a:lnTo>
                              <a:pt x="136" y="9"/>
                            </a:lnTo>
                            <a:lnTo>
                              <a:pt x="148" y="15"/>
                            </a:lnTo>
                            <a:lnTo>
                              <a:pt x="160" y="23"/>
                            </a:lnTo>
                            <a:lnTo>
                              <a:pt x="172" y="39"/>
                            </a:lnTo>
                            <a:lnTo>
                              <a:pt x="171" y="57"/>
                            </a:lnTo>
                            <a:lnTo>
                              <a:pt x="157" y="71"/>
                            </a:lnTo>
                            <a:lnTo>
                              <a:pt x="151" y="74"/>
                            </a:lnTo>
                            <a:lnTo>
                              <a:pt x="117" y="71"/>
                            </a:lnTo>
                            <a:lnTo>
                              <a:pt x="93" y="74"/>
                            </a:lnTo>
                            <a:lnTo>
                              <a:pt x="69" y="84"/>
                            </a:lnTo>
                            <a:lnTo>
                              <a:pt x="64" y="87"/>
                            </a:lnTo>
                            <a:lnTo>
                              <a:pt x="45" y="75"/>
                            </a:lnTo>
                            <a:lnTo>
                              <a:pt x="28" y="59"/>
                            </a:lnTo>
                            <a:lnTo>
                              <a:pt x="25" y="48"/>
                            </a:lnTo>
                            <a:lnTo>
                              <a:pt x="30" y="36"/>
                            </a:lnTo>
                            <a:lnTo>
                              <a:pt x="43" y="29"/>
                            </a:lnTo>
                            <a:lnTo>
                              <a:pt x="48" y="20"/>
                            </a:lnTo>
                            <a:lnTo>
                              <a:pt x="40" y="15"/>
                            </a:lnTo>
                            <a:lnTo>
                              <a:pt x="25" y="18"/>
                            </a:lnTo>
                            <a:lnTo>
                              <a:pt x="6" y="36"/>
                            </a:lnTo>
                            <a:lnTo>
                              <a:pt x="0" y="56"/>
                            </a:lnTo>
                            <a:lnTo>
                              <a:pt x="6" y="74"/>
                            </a:lnTo>
                            <a:lnTo>
                              <a:pt x="22" y="93"/>
                            </a:lnTo>
                            <a:lnTo>
                              <a:pt x="40" y="107"/>
                            </a:lnTo>
                            <a:lnTo>
                              <a:pt x="25" y="140"/>
                            </a:lnTo>
                            <a:lnTo>
                              <a:pt x="22" y="171"/>
                            </a:lnTo>
                            <a:lnTo>
                              <a:pt x="24" y="204"/>
                            </a:lnTo>
                            <a:lnTo>
                              <a:pt x="27" y="233"/>
                            </a:lnTo>
                            <a:lnTo>
                              <a:pt x="39" y="258"/>
                            </a:lnTo>
                            <a:lnTo>
                              <a:pt x="55" y="278"/>
                            </a:lnTo>
                            <a:lnTo>
                              <a:pt x="79" y="293"/>
                            </a:lnTo>
                            <a:lnTo>
                              <a:pt x="99" y="303"/>
                            </a:lnTo>
                            <a:lnTo>
                              <a:pt x="124" y="308"/>
                            </a:lnTo>
                            <a:lnTo>
                              <a:pt x="148" y="308"/>
                            </a:lnTo>
                            <a:lnTo>
                              <a:pt x="172" y="305"/>
                            </a:lnTo>
                            <a:lnTo>
                              <a:pt x="196" y="297"/>
                            </a:lnTo>
                            <a:lnTo>
                              <a:pt x="208" y="284"/>
                            </a:lnTo>
                            <a:lnTo>
                              <a:pt x="220" y="266"/>
                            </a:lnTo>
                            <a:lnTo>
                              <a:pt x="253" y="278"/>
                            </a:lnTo>
                            <a:lnTo>
                              <a:pt x="273" y="288"/>
                            </a:lnTo>
                            <a:lnTo>
                              <a:pt x="288" y="290"/>
                            </a:lnTo>
                            <a:lnTo>
                              <a:pt x="298" y="281"/>
                            </a:lnTo>
                            <a:lnTo>
                              <a:pt x="302" y="269"/>
                            </a:lnTo>
                            <a:lnTo>
                              <a:pt x="294" y="254"/>
                            </a:lnTo>
                            <a:lnTo>
                              <a:pt x="270" y="243"/>
                            </a:lnTo>
                            <a:lnTo>
                              <a:pt x="238" y="236"/>
                            </a:lnTo>
                            <a:lnTo>
                              <a:pt x="220" y="225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79" name="Freeform 49">
                        <a:extLst>
                          <a:ext uri="{FF2B5EF4-FFF2-40B4-BE49-F238E27FC236}">
                            <a16:creationId xmlns:a16="http://schemas.microsoft.com/office/drawing/2014/main" id="{AA8C0EFD-AAF6-413B-B740-77D81BDE99D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65" y="1498"/>
                        <a:ext cx="216" cy="346"/>
                      </a:xfrm>
                      <a:custGeom>
                        <a:avLst/>
                        <a:gdLst>
                          <a:gd name="T0" fmla="*/ 45 w 216"/>
                          <a:gd name="T1" fmla="*/ 18 h 346"/>
                          <a:gd name="T2" fmla="*/ 57 w 216"/>
                          <a:gd name="T3" fmla="*/ 8 h 346"/>
                          <a:gd name="T4" fmla="*/ 78 w 216"/>
                          <a:gd name="T5" fmla="*/ 0 h 346"/>
                          <a:gd name="T6" fmla="*/ 99 w 216"/>
                          <a:gd name="T7" fmla="*/ 2 h 346"/>
                          <a:gd name="T8" fmla="*/ 117 w 216"/>
                          <a:gd name="T9" fmla="*/ 5 h 346"/>
                          <a:gd name="T10" fmla="*/ 140 w 216"/>
                          <a:gd name="T11" fmla="*/ 12 h 346"/>
                          <a:gd name="T12" fmla="*/ 158 w 216"/>
                          <a:gd name="T13" fmla="*/ 28 h 346"/>
                          <a:gd name="T14" fmla="*/ 174 w 216"/>
                          <a:gd name="T15" fmla="*/ 44 h 346"/>
                          <a:gd name="T16" fmla="*/ 191 w 216"/>
                          <a:gd name="T17" fmla="*/ 73 h 346"/>
                          <a:gd name="T18" fmla="*/ 203 w 216"/>
                          <a:gd name="T19" fmla="*/ 104 h 346"/>
                          <a:gd name="T20" fmla="*/ 210 w 216"/>
                          <a:gd name="T21" fmla="*/ 139 h 346"/>
                          <a:gd name="T22" fmla="*/ 215 w 216"/>
                          <a:gd name="T23" fmla="*/ 173 h 346"/>
                          <a:gd name="T24" fmla="*/ 216 w 216"/>
                          <a:gd name="T25" fmla="*/ 211 h 346"/>
                          <a:gd name="T26" fmla="*/ 210 w 216"/>
                          <a:gd name="T27" fmla="*/ 245 h 346"/>
                          <a:gd name="T28" fmla="*/ 206 w 216"/>
                          <a:gd name="T29" fmla="*/ 271 h 346"/>
                          <a:gd name="T30" fmla="*/ 195 w 216"/>
                          <a:gd name="T31" fmla="*/ 299 h 346"/>
                          <a:gd name="T32" fmla="*/ 176 w 216"/>
                          <a:gd name="T33" fmla="*/ 320 h 346"/>
                          <a:gd name="T34" fmla="*/ 150 w 216"/>
                          <a:gd name="T35" fmla="*/ 337 h 346"/>
                          <a:gd name="T36" fmla="*/ 114 w 216"/>
                          <a:gd name="T37" fmla="*/ 344 h 346"/>
                          <a:gd name="T38" fmla="*/ 78 w 216"/>
                          <a:gd name="T39" fmla="*/ 346 h 346"/>
                          <a:gd name="T40" fmla="*/ 50 w 216"/>
                          <a:gd name="T41" fmla="*/ 340 h 346"/>
                          <a:gd name="T42" fmla="*/ 24 w 216"/>
                          <a:gd name="T43" fmla="*/ 325 h 346"/>
                          <a:gd name="T44" fmla="*/ 9 w 216"/>
                          <a:gd name="T45" fmla="*/ 302 h 346"/>
                          <a:gd name="T46" fmla="*/ 0 w 216"/>
                          <a:gd name="T47" fmla="*/ 268 h 346"/>
                          <a:gd name="T48" fmla="*/ 3 w 216"/>
                          <a:gd name="T49" fmla="*/ 236 h 346"/>
                          <a:gd name="T50" fmla="*/ 17 w 216"/>
                          <a:gd name="T51" fmla="*/ 211 h 346"/>
                          <a:gd name="T52" fmla="*/ 30 w 216"/>
                          <a:gd name="T53" fmla="*/ 193 h 346"/>
                          <a:gd name="T54" fmla="*/ 42 w 216"/>
                          <a:gd name="T55" fmla="*/ 175 h 346"/>
                          <a:gd name="T56" fmla="*/ 47 w 216"/>
                          <a:gd name="T57" fmla="*/ 155 h 346"/>
                          <a:gd name="T58" fmla="*/ 45 w 216"/>
                          <a:gd name="T59" fmla="*/ 134 h 346"/>
                          <a:gd name="T60" fmla="*/ 38 w 216"/>
                          <a:gd name="T61" fmla="*/ 109 h 346"/>
                          <a:gd name="T62" fmla="*/ 32 w 216"/>
                          <a:gd name="T63" fmla="*/ 85 h 346"/>
                          <a:gd name="T64" fmla="*/ 30 w 216"/>
                          <a:gd name="T65" fmla="*/ 59 h 346"/>
                          <a:gd name="T66" fmla="*/ 35 w 216"/>
                          <a:gd name="T67" fmla="*/ 34 h 346"/>
                          <a:gd name="T68" fmla="*/ 45 w 216"/>
                          <a:gd name="T69" fmla="*/ 18 h 34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w 216"/>
                          <a:gd name="T106" fmla="*/ 0 h 346"/>
                          <a:gd name="T107" fmla="*/ 216 w 216"/>
                          <a:gd name="T108" fmla="*/ 346 h 346"/>
                        </a:gdLst>
                        <a:ahLst/>
                        <a:cxnLst>
                          <a:cxn ang="T70">
                            <a:pos x="T0" y="T1"/>
                          </a:cxn>
                          <a:cxn ang="T71">
                            <a:pos x="T2" y="T3"/>
                          </a:cxn>
                          <a:cxn ang="T72">
                            <a:pos x="T4" y="T5"/>
                          </a:cxn>
                          <a:cxn ang="T73">
                            <a:pos x="T6" y="T7"/>
                          </a:cxn>
                          <a:cxn ang="T74">
                            <a:pos x="T8" y="T9"/>
                          </a:cxn>
                          <a:cxn ang="T75">
                            <a:pos x="T10" y="T11"/>
                          </a:cxn>
                          <a:cxn ang="T76">
                            <a:pos x="T12" y="T13"/>
                          </a:cxn>
                          <a:cxn ang="T77">
                            <a:pos x="T14" y="T15"/>
                          </a:cxn>
                          <a:cxn ang="T78">
                            <a:pos x="T16" y="T17"/>
                          </a:cxn>
                          <a:cxn ang="T79">
                            <a:pos x="T18" y="T19"/>
                          </a:cxn>
                          <a:cxn ang="T80">
                            <a:pos x="T20" y="T21"/>
                          </a:cxn>
                          <a:cxn ang="T81">
                            <a:pos x="T22" y="T23"/>
                          </a:cxn>
                          <a:cxn ang="T82">
                            <a:pos x="T24" y="T25"/>
                          </a:cxn>
                          <a:cxn ang="T83">
                            <a:pos x="T26" y="T27"/>
                          </a:cxn>
                          <a:cxn ang="T84">
                            <a:pos x="T28" y="T29"/>
                          </a:cxn>
                          <a:cxn ang="T85">
                            <a:pos x="T30" y="T31"/>
                          </a:cxn>
                          <a:cxn ang="T86">
                            <a:pos x="T32" y="T33"/>
                          </a:cxn>
                          <a:cxn ang="T87">
                            <a:pos x="T34" y="T35"/>
                          </a:cxn>
                          <a:cxn ang="T88">
                            <a:pos x="T36" y="T37"/>
                          </a:cxn>
                          <a:cxn ang="T89">
                            <a:pos x="T38" y="T39"/>
                          </a:cxn>
                          <a:cxn ang="T90">
                            <a:pos x="T40" y="T41"/>
                          </a:cxn>
                          <a:cxn ang="T91">
                            <a:pos x="T42" y="T43"/>
                          </a:cxn>
                          <a:cxn ang="T92">
                            <a:pos x="T44" y="T45"/>
                          </a:cxn>
                          <a:cxn ang="T93">
                            <a:pos x="T46" y="T47"/>
                          </a:cxn>
                          <a:cxn ang="T94">
                            <a:pos x="T48" y="T49"/>
                          </a:cxn>
                          <a:cxn ang="T95">
                            <a:pos x="T50" y="T51"/>
                          </a:cxn>
                          <a:cxn ang="T96">
                            <a:pos x="T52" y="T53"/>
                          </a:cxn>
                          <a:cxn ang="T97">
                            <a:pos x="T54" y="T55"/>
                          </a:cxn>
                          <a:cxn ang="T98">
                            <a:pos x="T56" y="T57"/>
                          </a:cxn>
                          <a:cxn ang="T99">
                            <a:pos x="T58" y="T59"/>
                          </a:cxn>
                          <a:cxn ang="T100">
                            <a:pos x="T60" y="T61"/>
                          </a:cxn>
                          <a:cxn ang="T101">
                            <a:pos x="T62" y="T63"/>
                          </a:cxn>
                          <a:cxn ang="T102">
                            <a:pos x="T64" y="T65"/>
                          </a:cxn>
                          <a:cxn ang="T103">
                            <a:pos x="T66" y="T67"/>
                          </a:cxn>
                          <a:cxn ang="T104">
                            <a:pos x="T68" y="T69"/>
                          </a:cxn>
                        </a:cxnLst>
                        <a:rect l="T105" t="T106" r="T107" b="T108"/>
                        <a:pathLst>
                          <a:path w="216" h="346">
                            <a:moveTo>
                              <a:pt x="45" y="18"/>
                            </a:moveTo>
                            <a:lnTo>
                              <a:pt x="57" y="8"/>
                            </a:lnTo>
                            <a:lnTo>
                              <a:pt x="78" y="0"/>
                            </a:lnTo>
                            <a:lnTo>
                              <a:pt x="99" y="2"/>
                            </a:lnTo>
                            <a:lnTo>
                              <a:pt x="117" y="5"/>
                            </a:lnTo>
                            <a:lnTo>
                              <a:pt x="140" y="12"/>
                            </a:lnTo>
                            <a:lnTo>
                              <a:pt x="158" y="28"/>
                            </a:lnTo>
                            <a:lnTo>
                              <a:pt x="174" y="44"/>
                            </a:lnTo>
                            <a:lnTo>
                              <a:pt x="191" y="73"/>
                            </a:lnTo>
                            <a:lnTo>
                              <a:pt x="203" y="104"/>
                            </a:lnTo>
                            <a:lnTo>
                              <a:pt x="210" y="139"/>
                            </a:lnTo>
                            <a:lnTo>
                              <a:pt x="215" y="173"/>
                            </a:lnTo>
                            <a:lnTo>
                              <a:pt x="216" y="211"/>
                            </a:lnTo>
                            <a:lnTo>
                              <a:pt x="210" y="245"/>
                            </a:lnTo>
                            <a:lnTo>
                              <a:pt x="206" y="271"/>
                            </a:lnTo>
                            <a:lnTo>
                              <a:pt x="195" y="299"/>
                            </a:lnTo>
                            <a:lnTo>
                              <a:pt x="176" y="320"/>
                            </a:lnTo>
                            <a:lnTo>
                              <a:pt x="150" y="337"/>
                            </a:lnTo>
                            <a:lnTo>
                              <a:pt x="114" y="344"/>
                            </a:lnTo>
                            <a:lnTo>
                              <a:pt x="78" y="346"/>
                            </a:lnTo>
                            <a:lnTo>
                              <a:pt x="50" y="340"/>
                            </a:lnTo>
                            <a:lnTo>
                              <a:pt x="24" y="325"/>
                            </a:lnTo>
                            <a:lnTo>
                              <a:pt x="9" y="302"/>
                            </a:lnTo>
                            <a:lnTo>
                              <a:pt x="0" y="268"/>
                            </a:lnTo>
                            <a:lnTo>
                              <a:pt x="3" y="236"/>
                            </a:lnTo>
                            <a:lnTo>
                              <a:pt x="17" y="211"/>
                            </a:lnTo>
                            <a:lnTo>
                              <a:pt x="30" y="193"/>
                            </a:lnTo>
                            <a:lnTo>
                              <a:pt x="42" y="175"/>
                            </a:lnTo>
                            <a:lnTo>
                              <a:pt x="47" y="155"/>
                            </a:lnTo>
                            <a:lnTo>
                              <a:pt x="45" y="134"/>
                            </a:lnTo>
                            <a:lnTo>
                              <a:pt x="38" y="109"/>
                            </a:lnTo>
                            <a:lnTo>
                              <a:pt x="32" y="85"/>
                            </a:lnTo>
                            <a:lnTo>
                              <a:pt x="30" y="59"/>
                            </a:lnTo>
                            <a:lnTo>
                              <a:pt x="35" y="34"/>
                            </a:lnTo>
                            <a:lnTo>
                              <a:pt x="45" y="18"/>
                            </a:lnTo>
                            <a:close/>
                          </a:path>
                        </a:pathLst>
                      </a:cu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80" name="Freeform 50">
                        <a:extLst>
                          <a:ext uri="{FF2B5EF4-FFF2-40B4-BE49-F238E27FC236}">
                            <a16:creationId xmlns:a16="http://schemas.microsoft.com/office/drawing/2014/main" id="{2004B74E-EDE4-400C-AC0D-88CC69DC7EA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5" y="1515"/>
                        <a:ext cx="321" cy="165"/>
                      </a:xfrm>
                      <a:custGeom>
                        <a:avLst/>
                        <a:gdLst>
                          <a:gd name="T0" fmla="*/ 254 w 321"/>
                          <a:gd name="T1" fmla="*/ 36 h 165"/>
                          <a:gd name="T2" fmla="*/ 269 w 321"/>
                          <a:gd name="T3" fmla="*/ 15 h 165"/>
                          <a:gd name="T4" fmla="*/ 294 w 321"/>
                          <a:gd name="T5" fmla="*/ 0 h 165"/>
                          <a:gd name="T6" fmla="*/ 311 w 321"/>
                          <a:gd name="T7" fmla="*/ 3 h 165"/>
                          <a:gd name="T8" fmla="*/ 321 w 321"/>
                          <a:gd name="T9" fmla="*/ 18 h 165"/>
                          <a:gd name="T10" fmla="*/ 318 w 321"/>
                          <a:gd name="T11" fmla="*/ 50 h 165"/>
                          <a:gd name="T12" fmla="*/ 306 w 321"/>
                          <a:gd name="T13" fmla="*/ 80 h 165"/>
                          <a:gd name="T14" fmla="*/ 282 w 321"/>
                          <a:gd name="T15" fmla="*/ 98 h 165"/>
                          <a:gd name="T16" fmla="*/ 243 w 321"/>
                          <a:gd name="T17" fmla="*/ 119 h 165"/>
                          <a:gd name="T18" fmla="*/ 207 w 321"/>
                          <a:gd name="T19" fmla="*/ 147 h 165"/>
                          <a:gd name="T20" fmla="*/ 179 w 321"/>
                          <a:gd name="T21" fmla="*/ 165 h 165"/>
                          <a:gd name="T22" fmla="*/ 162 w 321"/>
                          <a:gd name="T23" fmla="*/ 164 h 165"/>
                          <a:gd name="T24" fmla="*/ 137 w 321"/>
                          <a:gd name="T25" fmla="*/ 149 h 165"/>
                          <a:gd name="T26" fmla="*/ 104 w 321"/>
                          <a:gd name="T27" fmla="*/ 116 h 165"/>
                          <a:gd name="T28" fmla="*/ 75 w 321"/>
                          <a:gd name="T29" fmla="*/ 93 h 165"/>
                          <a:gd name="T30" fmla="*/ 62 w 321"/>
                          <a:gd name="T31" fmla="*/ 98 h 165"/>
                          <a:gd name="T32" fmla="*/ 54 w 321"/>
                          <a:gd name="T33" fmla="*/ 116 h 165"/>
                          <a:gd name="T34" fmla="*/ 50 w 321"/>
                          <a:gd name="T35" fmla="*/ 117 h 165"/>
                          <a:gd name="T36" fmla="*/ 24 w 321"/>
                          <a:gd name="T37" fmla="*/ 120 h 165"/>
                          <a:gd name="T38" fmla="*/ 9 w 321"/>
                          <a:gd name="T39" fmla="*/ 107 h 165"/>
                          <a:gd name="T40" fmla="*/ 2 w 321"/>
                          <a:gd name="T41" fmla="*/ 75 h 165"/>
                          <a:gd name="T42" fmla="*/ 0 w 321"/>
                          <a:gd name="T43" fmla="*/ 30 h 165"/>
                          <a:gd name="T44" fmla="*/ 18 w 321"/>
                          <a:gd name="T45" fmla="*/ 9 h 165"/>
                          <a:gd name="T46" fmla="*/ 45 w 321"/>
                          <a:gd name="T47" fmla="*/ 9 h 165"/>
                          <a:gd name="T48" fmla="*/ 69 w 321"/>
                          <a:gd name="T49" fmla="*/ 20 h 165"/>
                          <a:gd name="T50" fmla="*/ 89 w 321"/>
                          <a:gd name="T51" fmla="*/ 51 h 165"/>
                          <a:gd name="T52" fmla="*/ 104 w 321"/>
                          <a:gd name="T53" fmla="*/ 77 h 165"/>
                          <a:gd name="T54" fmla="*/ 126 w 321"/>
                          <a:gd name="T55" fmla="*/ 101 h 165"/>
                          <a:gd name="T56" fmla="*/ 152 w 321"/>
                          <a:gd name="T57" fmla="*/ 120 h 165"/>
                          <a:gd name="T58" fmla="*/ 171 w 321"/>
                          <a:gd name="T59" fmla="*/ 123 h 165"/>
                          <a:gd name="T60" fmla="*/ 189 w 321"/>
                          <a:gd name="T61" fmla="*/ 116 h 165"/>
                          <a:gd name="T62" fmla="*/ 212 w 321"/>
                          <a:gd name="T63" fmla="*/ 96 h 165"/>
                          <a:gd name="T64" fmla="*/ 231 w 321"/>
                          <a:gd name="T65" fmla="*/ 72 h 165"/>
                          <a:gd name="T66" fmla="*/ 254 w 321"/>
                          <a:gd name="T67" fmla="*/ 36 h 165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21"/>
                          <a:gd name="T103" fmla="*/ 0 h 165"/>
                          <a:gd name="T104" fmla="*/ 321 w 321"/>
                          <a:gd name="T105" fmla="*/ 165 h 165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21" h="165">
                            <a:moveTo>
                              <a:pt x="254" y="36"/>
                            </a:moveTo>
                            <a:lnTo>
                              <a:pt x="269" y="15"/>
                            </a:lnTo>
                            <a:lnTo>
                              <a:pt x="294" y="0"/>
                            </a:lnTo>
                            <a:lnTo>
                              <a:pt x="311" y="3"/>
                            </a:lnTo>
                            <a:lnTo>
                              <a:pt x="321" y="18"/>
                            </a:lnTo>
                            <a:lnTo>
                              <a:pt x="318" y="50"/>
                            </a:lnTo>
                            <a:lnTo>
                              <a:pt x="306" y="80"/>
                            </a:lnTo>
                            <a:lnTo>
                              <a:pt x="282" y="98"/>
                            </a:lnTo>
                            <a:lnTo>
                              <a:pt x="243" y="119"/>
                            </a:lnTo>
                            <a:lnTo>
                              <a:pt x="207" y="147"/>
                            </a:lnTo>
                            <a:lnTo>
                              <a:pt x="179" y="165"/>
                            </a:lnTo>
                            <a:lnTo>
                              <a:pt x="162" y="164"/>
                            </a:lnTo>
                            <a:lnTo>
                              <a:pt x="137" y="149"/>
                            </a:lnTo>
                            <a:lnTo>
                              <a:pt x="104" y="116"/>
                            </a:lnTo>
                            <a:lnTo>
                              <a:pt x="75" y="93"/>
                            </a:lnTo>
                            <a:lnTo>
                              <a:pt x="62" y="98"/>
                            </a:lnTo>
                            <a:lnTo>
                              <a:pt x="54" y="116"/>
                            </a:lnTo>
                            <a:lnTo>
                              <a:pt x="50" y="117"/>
                            </a:lnTo>
                            <a:lnTo>
                              <a:pt x="24" y="120"/>
                            </a:lnTo>
                            <a:lnTo>
                              <a:pt x="9" y="107"/>
                            </a:lnTo>
                            <a:lnTo>
                              <a:pt x="2" y="75"/>
                            </a:lnTo>
                            <a:lnTo>
                              <a:pt x="0" y="30"/>
                            </a:lnTo>
                            <a:lnTo>
                              <a:pt x="18" y="9"/>
                            </a:lnTo>
                            <a:lnTo>
                              <a:pt x="45" y="9"/>
                            </a:lnTo>
                            <a:lnTo>
                              <a:pt x="69" y="20"/>
                            </a:lnTo>
                            <a:lnTo>
                              <a:pt x="89" y="51"/>
                            </a:lnTo>
                            <a:lnTo>
                              <a:pt x="104" y="77"/>
                            </a:lnTo>
                            <a:lnTo>
                              <a:pt x="126" y="101"/>
                            </a:lnTo>
                            <a:lnTo>
                              <a:pt x="152" y="120"/>
                            </a:lnTo>
                            <a:lnTo>
                              <a:pt x="171" y="123"/>
                            </a:lnTo>
                            <a:lnTo>
                              <a:pt x="189" y="116"/>
                            </a:lnTo>
                            <a:lnTo>
                              <a:pt x="212" y="96"/>
                            </a:lnTo>
                            <a:lnTo>
                              <a:pt x="231" y="72"/>
                            </a:lnTo>
                            <a:lnTo>
                              <a:pt x="254" y="36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81" name="Freeform 51">
                        <a:extLst>
                          <a:ext uri="{FF2B5EF4-FFF2-40B4-BE49-F238E27FC236}">
                            <a16:creationId xmlns:a16="http://schemas.microsoft.com/office/drawing/2014/main" id="{7F13BD00-3B6E-4165-AA3E-F547ECF2D8F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202" y="1530"/>
                        <a:ext cx="240" cy="348"/>
                      </a:xfrm>
                      <a:custGeom>
                        <a:avLst/>
                        <a:gdLst>
                          <a:gd name="T0" fmla="*/ 16 w 240"/>
                          <a:gd name="T1" fmla="*/ 2 h 348"/>
                          <a:gd name="T2" fmla="*/ 45 w 240"/>
                          <a:gd name="T3" fmla="*/ 6 h 348"/>
                          <a:gd name="T4" fmla="*/ 67 w 240"/>
                          <a:gd name="T5" fmla="*/ 32 h 348"/>
                          <a:gd name="T6" fmla="*/ 91 w 240"/>
                          <a:gd name="T7" fmla="*/ 57 h 348"/>
                          <a:gd name="T8" fmla="*/ 121 w 240"/>
                          <a:gd name="T9" fmla="*/ 81 h 348"/>
                          <a:gd name="T10" fmla="*/ 144 w 240"/>
                          <a:gd name="T11" fmla="*/ 99 h 348"/>
                          <a:gd name="T12" fmla="*/ 169 w 240"/>
                          <a:gd name="T13" fmla="*/ 113 h 348"/>
                          <a:gd name="T14" fmla="*/ 196 w 240"/>
                          <a:gd name="T15" fmla="*/ 126 h 348"/>
                          <a:gd name="T16" fmla="*/ 219 w 240"/>
                          <a:gd name="T17" fmla="*/ 135 h 348"/>
                          <a:gd name="T18" fmla="*/ 235 w 240"/>
                          <a:gd name="T19" fmla="*/ 147 h 348"/>
                          <a:gd name="T20" fmla="*/ 240 w 240"/>
                          <a:gd name="T21" fmla="*/ 159 h 348"/>
                          <a:gd name="T22" fmla="*/ 231 w 240"/>
                          <a:gd name="T23" fmla="*/ 176 h 348"/>
                          <a:gd name="T24" fmla="*/ 210 w 240"/>
                          <a:gd name="T25" fmla="*/ 191 h 348"/>
                          <a:gd name="T26" fmla="*/ 166 w 240"/>
                          <a:gd name="T27" fmla="*/ 203 h 348"/>
                          <a:gd name="T28" fmla="*/ 127 w 240"/>
                          <a:gd name="T29" fmla="*/ 215 h 348"/>
                          <a:gd name="T30" fmla="*/ 103 w 240"/>
                          <a:gd name="T31" fmla="*/ 230 h 348"/>
                          <a:gd name="T32" fmla="*/ 108 w 240"/>
                          <a:gd name="T33" fmla="*/ 245 h 348"/>
                          <a:gd name="T34" fmla="*/ 109 w 240"/>
                          <a:gd name="T35" fmla="*/ 249 h 348"/>
                          <a:gd name="T36" fmla="*/ 135 w 240"/>
                          <a:gd name="T37" fmla="*/ 273 h 348"/>
                          <a:gd name="T38" fmla="*/ 163 w 240"/>
                          <a:gd name="T39" fmla="*/ 293 h 348"/>
                          <a:gd name="T40" fmla="*/ 189 w 240"/>
                          <a:gd name="T41" fmla="*/ 309 h 348"/>
                          <a:gd name="T42" fmla="*/ 193 w 240"/>
                          <a:gd name="T43" fmla="*/ 317 h 348"/>
                          <a:gd name="T44" fmla="*/ 195 w 240"/>
                          <a:gd name="T45" fmla="*/ 321 h 348"/>
                          <a:gd name="T46" fmla="*/ 192 w 240"/>
                          <a:gd name="T47" fmla="*/ 330 h 348"/>
                          <a:gd name="T48" fmla="*/ 187 w 240"/>
                          <a:gd name="T49" fmla="*/ 333 h 348"/>
                          <a:gd name="T50" fmla="*/ 177 w 240"/>
                          <a:gd name="T51" fmla="*/ 341 h 348"/>
                          <a:gd name="T52" fmla="*/ 172 w 240"/>
                          <a:gd name="T53" fmla="*/ 344 h 348"/>
                          <a:gd name="T54" fmla="*/ 153 w 240"/>
                          <a:gd name="T55" fmla="*/ 348 h 348"/>
                          <a:gd name="T56" fmla="*/ 130 w 240"/>
                          <a:gd name="T57" fmla="*/ 330 h 348"/>
                          <a:gd name="T58" fmla="*/ 112 w 240"/>
                          <a:gd name="T59" fmla="*/ 305 h 348"/>
                          <a:gd name="T60" fmla="*/ 87 w 240"/>
                          <a:gd name="T61" fmla="*/ 270 h 348"/>
                          <a:gd name="T62" fmla="*/ 70 w 240"/>
                          <a:gd name="T63" fmla="*/ 237 h 348"/>
                          <a:gd name="T64" fmla="*/ 69 w 240"/>
                          <a:gd name="T65" fmla="*/ 219 h 348"/>
                          <a:gd name="T66" fmla="*/ 81 w 240"/>
                          <a:gd name="T67" fmla="*/ 203 h 348"/>
                          <a:gd name="T68" fmla="*/ 112 w 240"/>
                          <a:gd name="T69" fmla="*/ 194 h 348"/>
                          <a:gd name="T70" fmla="*/ 148 w 240"/>
                          <a:gd name="T71" fmla="*/ 180 h 348"/>
                          <a:gd name="T72" fmla="*/ 172 w 240"/>
                          <a:gd name="T73" fmla="*/ 173 h 348"/>
                          <a:gd name="T74" fmla="*/ 180 w 240"/>
                          <a:gd name="T75" fmla="*/ 164 h 348"/>
                          <a:gd name="T76" fmla="*/ 175 w 240"/>
                          <a:gd name="T77" fmla="*/ 155 h 348"/>
                          <a:gd name="T78" fmla="*/ 154 w 240"/>
                          <a:gd name="T79" fmla="*/ 141 h 348"/>
                          <a:gd name="T80" fmla="*/ 121 w 240"/>
                          <a:gd name="T81" fmla="*/ 125 h 348"/>
                          <a:gd name="T82" fmla="*/ 85 w 240"/>
                          <a:gd name="T83" fmla="*/ 113 h 348"/>
                          <a:gd name="T84" fmla="*/ 57 w 240"/>
                          <a:gd name="T85" fmla="*/ 101 h 348"/>
                          <a:gd name="T86" fmla="*/ 24 w 240"/>
                          <a:gd name="T87" fmla="*/ 75 h 348"/>
                          <a:gd name="T88" fmla="*/ 9 w 240"/>
                          <a:gd name="T89" fmla="*/ 53 h 348"/>
                          <a:gd name="T90" fmla="*/ 0 w 240"/>
                          <a:gd name="T91" fmla="*/ 24 h 348"/>
                          <a:gd name="T92" fmla="*/ 9 w 240"/>
                          <a:gd name="T93" fmla="*/ 8 h 348"/>
                          <a:gd name="T94" fmla="*/ 22 w 240"/>
                          <a:gd name="T95" fmla="*/ 0 h 348"/>
                          <a:gd name="T96" fmla="*/ 16 w 240"/>
                          <a:gd name="T97" fmla="*/ 2 h 348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w 240"/>
                          <a:gd name="T148" fmla="*/ 0 h 348"/>
                          <a:gd name="T149" fmla="*/ 240 w 240"/>
                          <a:gd name="T150" fmla="*/ 348 h 348"/>
                        </a:gdLst>
                        <a:ahLst/>
                        <a:cxnLst>
                          <a:cxn ang="T98">
                            <a:pos x="T0" y="T1"/>
                          </a:cxn>
                          <a:cxn ang="T99">
                            <a:pos x="T2" y="T3"/>
                          </a:cxn>
                          <a:cxn ang="T100">
                            <a:pos x="T4" y="T5"/>
                          </a:cxn>
                          <a:cxn ang="T101">
                            <a:pos x="T6" y="T7"/>
                          </a:cxn>
                          <a:cxn ang="T102">
                            <a:pos x="T8" y="T9"/>
                          </a:cxn>
                          <a:cxn ang="T103">
                            <a:pos x="T10" y="T11"/>
                          </a:cxn>
                          <a:cxn ang="T104">
                            <a:pos x="T12" y="T13"/>
                          </a:cxn>
                          <a:cxn ang="T105">
                            <a:pos x="T14" y="T15"/>
                          </a:cxn>
                          <a:cxn ang="T106">
                            <a:pos x="T16" y="T17"/>
                          </a:cxn>
                          <a:cxn ang="T107">
                            <a:pos x="T18" y="T19"/>
                          </a:cxn>
                          <a:cxn ang="T108">
                            <a:pos x="T20" y="T21"/>
                          </a:cxn>
                          <a:cxn ang="T109">
                            <a:pos x="T22" y="T23"/>
                          </a:cxn>
                          <a:cxn ang="T110">
                            <a:pos x="T24" y="T25"/>
                          </a:cxn>
                          <a:cxn ang="T111">
                            <a:pos x="T26" y="T27"/>
                          </a:cxn>
                          <a:cxn ang="T112">
                            <a:pos x="T28" y="T29"/>
                          </a:cxn>
                          <a:cxn ang="T113">
                            <a:pos x="T30" y="T31"/>
                          </a:cxn>
                          <a:cxn ang="T114">
                            <a:pos x="T32" y="T33"/>
                          </a:cxn>
                          <a:cxn ang="T115">
                            <a:pos x="T34" y="T35"/>
                          </a:cxn>
                          <a:cxn ang="T116">
                            <a:pos x="T36" y="T37"/>
                          </a:cxn>
                          <a:cxn ang="T117">
                            <a:pos x="T38" y="T39"/>
                          </a:cxn>
                          <a:cxn ang="T118">
                            <a:pos x="T40" y="T41"/>
                          </a:cxn>
                          <a:cxn ang="T119">
                            <a:pos x="T42" y="T43"/>
                          </a:cxn>
                          <a:cxn ang="T120">
                            <a:pos x="T44" y="T45"/>
                          </a:cxn>
                          <a:cxn ang="T121">
                            <a:pos x="T46" y="T47"/>
                          </a:cxn>
                          <a:cxn ang="T122">
                            <a:pos x="T48" y="T49"/>
                          </a:cxn>
                          <a:cxn ang="T123">
                            <a:pos x="T50" y="T51"/>
                          </a:cxn>
                          <a:cxn ang="T124">
                            <a:pos x="T52" y="T53"/>
                          </a:cxn>
                          <a:cxn ang="T125">
                            <a:pos x="T54" y="T55"/>
                          </a:cxn>
                          <a:cxn ang="T126">
                            <a:pos x="T56" y="T57"/>
                          </a:cxn>
                          <a:cxn ang="T127">
                            <a:pos x="T58" y="T59"/>
                          </a:cxn>
                          <a:cxn ang="T128">
                            <a:pos x="T60" y="T61"/>
                          </a:cxn>
                          <a:cxn ang="T129">
                            <a:pos x="T62" y="T63"/>
                          </a:cxn>
                          <a:cxn ang="T130">
                            <a:pos x="T64" y="T65"/>
                          </a:cxn>
                          <a:cxn ang="T131">
                            <a:pos x="T66" y="T67"/>
                          </a:cxn>
                          <a:cxn ang="T132">
                            <a:pos x="T68" y="T69"/>
                          </a:cxn>
                          <a:cxn ang="T133">
                            <a:pos x="T70" y="T71"/>
                          </a:cxn>
                          <a:cxn ang="T134">
                            <a:pos x="T72" y="T73"/>
                          </a:cxn>
                          <a:cxn ang="T135">
                            <a:pos x="T74" y="T75"/>
                          </a:cxn>
                          <a:cxn ang="T136">
                            <a:pos x="T76" y="T77"/>
                          </a:cxn>
                          <a:cxn ang="T137">
                            <a:pos x="T78" y="T79"/>
                          </a:cxn>
                          <a:cxn ang="T138">
                            <a:pos x="T80" y="T81"/>
                          </a:cxn>
                          <a:cxn ang="T139">
                            <a:pos x="T82" y="T83"/>
                          </a:cxn>
                          <a:cxn ang="T140">
                            <a:pos x="T84" y="T85"/>
                          </a:cxn>
                          <a:cxn ang="T141">
                            <a:pos x="T86" y="T87"/>
                          </a:cxn>
                          <a:cxn ang="T142">
                            <a:pos x="T88" y="T89"/>
                          </a:cxn>
                          <a:cxn ang="T143">
                            <a:pos x="T90" y="T91"/>
                          </a:cxn>
                          <a:cxn ang="T144">
                            <a:pos x="T92" y="T93"/>
                          </a:cxn>
                          <a:cxn ang="T145">
                            <a:pos x="T94" y="T95"/>
                          </a:cxn>
                          <a:cxn ang="T146">
                            <a:pos x="T96" y="T97"/>
                          </a:cxn>
                        </a:cxnLst>
                        <a:rect l="T147" t="T148" r="T149" b="T150"/>
                        <a:pathLst>
                          <a:path w="240" h="348">
                            <a:moveTo>
                              <a:pt x="16" y="2"/>
                            </a:moveTo>
                            <a:lnTo>
                              <a:pt x="45" y="6"/>
                            </a:lnTo>
                            <a:lnTo>
                              <a:pt x="67" y="32"/>
                            </a:lnTo>
                            <a:lnTo>
                              <a:pt x="91" y="57"/>
                            </a:lnTo>
                            <a:lnTo>
                              <a:pt x="121" y="81"/>
                            </a:lnTo>
                            <a:lnTo>
                              <a:pt x="144" y="99"/>
                            </a:lnTo>
                            <a:lnTo>
                              <a:pt x="169" y="113"/>
                            </a:lnTo>
                            <a:lnTo>
                              <a:pt x="196" y="126"/>
                            </a:lnTo>
                            <a:lnTo>
                              <a:pt x="219" y="135"/>
                            </a:lnTo>
                            <a:lnTo>
                              <a:pt x="235" y="147"/>
                            </a:lnTo>
                            <a:lnTo>
                              <a:pt x="240" y="159"/>
                            </a:lnTo>
                            <a:lnTo>
                              <a:pt x="231" y="176"/>
                            </a:lnTo>
                            <a:lnTo>
                              <a:pt x="210" y="191"/>
                            </a:lnTo>
                            <a:lnTo>
                              <a:pt x="166" y="203"/>
                            </a:lnTo>
                            <a:lnTo>
                              <a:pt x="127" y="215"/>
                            </a:lnTo>
                            <a:lnTo>
                              <a:pt x="103" y="230"/>
                            </a:lnTo>
                            <a:lnTo>
                              <a:pt x="108" y="245"/>
                            </a:lnTo>
                            <a:lnTo>
                              <a:pt x="109" y="249"/>
                            </a:lnTo>
                            <a:lnTo>
                              <a:pt x="135" y="273"/>
                            </a:lnTo>
                            <a:lnTo>
                              <a:pt x="163" y="293"/>
                            </a:lnTo>
                            <a:lnTo>
                              <a:pt x="189" y="309"/>
                            </a:lnTo>
                            <a:lnTo>
                              <a:pt x="193" y="317"/>
                            </a:lnTo>
                            <a:lnTo>
                              <a:pt x="195" y="321"/>
                            </a:lnTo>
                            <a:lnTo>
                              <a:pt x="192" y="330"/>
                            </a:lnTo>
                            <a:lnTo>
                              <a:pt x="187" y="333"/>
                            </a:lnTo>
                            <a:lnTo>
                              <a:pt x="177" y="341"/>
                            </a:lnTo>
                            <a:lnTo>
                              <a:pt x="172" y="344"/>
                            </a:lnTo>
                            <a:lnTo>
                              <a:pt x="153" y="348"/>
                            </a:lnTo>
                            <a:lnTo>
                              <a:pt x="130" y="330"/>
                            </a:lnTo>
                            <a:lnTo>
                              <a:pt x="112" y="305"/>
                            </a:lnTo>
                            <a:lnTo>
                              <a:pt x="87" y="270"/>
                            </a:lnTo>
                            <a:lnTo>
                              <a:pt x="70" y="237"/>
                            </a:lnTo>
                            <a:lnTo>
                              <a:pt x="69" y="219"/>
                            </a:lnTo>
                            <a:lnTo>
                              <a:pt x="81" y="203"/>
                            </a:lnTo>
                            <a:lnTo>
                              <a:pt x="112" y="194"/>
                            </a:lnTo>
                            <a:lnTo>
                              <a:pt x="148" y="180"/>
                            </a:lnTo>
                            <a:lnTo>
                              <a:pt x="172" y="173"/>
                            </a:lnTo>
                            <a:lnTo>
                              <a:pt x="180" y="164"/>
                            </a:lnTo>
                            <a:lnTo>
                              <a:pt x="175" y="155"/>
                            </a:lnTo>
                            <a:lnTo>
                              <a:pt x="154" y="141"/>
                            </a:lnTo>
                            <a:lnTo>
                              <a:pt x="121" y="125"/>
                            </a:lnTo>
                            <a:lnTo>
                              <a:pt x="85" y="113"/>
                            </a:lnTo>
                            <a:lnTo>
                              <a:pt x="57" y="101"/>
                            </a:lnTo>
                            <a:lnTo>
                              <a:pt x="24" y="75"/>
                            </a:lnTo>
                            <a:lnTo>
                              <a:pt x="9" y="53"/>
                            </a:lnTo>
                            <a:lnTo>
                              <a:pt x="0" y="24"/>
                            </a:lnTo>
                            <a:lnTo>
                              <a:pt x="9" y="8"/>
                            </a:lnTo>
                            <a:lnTo>
                              <a:pt x="22" y="0"/>
                            </a:lnTo>
                            <a:lnTo>
                              <a:pt x="16" y="2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82" name="Freeform 52">
                        <a:extLst>
                          <a:ext uri="{FF2B5EF4-FFF2-40B4-BE49-F238E27FC236}">
                            <a16:creationId xmlns:a16="http://schemas.microsoft.com/office/drawing/2014/main" id="{D84DF9F8-1392-4C0C-84F9-EA77D5B091E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8" y="1775"/>
                        <a:ext cx="187" cy="420"/>
                      </a:xfrm>
                      <a:custGeom>
                        <a:avLst/>
                        <a:gdLst>
                          <a:gd name="T0" fmla="*/ 52 w 187"/>
                          <a:gd name="T1" fmla="*/ 0 h 420"/>
                          <a:gd name="T2" fmla="*/ 67 w 187"/>
                          <a:gd name="T3" fmla="*/ 7 h 420"/>
                          <a:gd name="T4" fmla="*/ 84 w 187"/>
                          <a:gd name="T5" fmla="*/ 21 h 420"/>
                          <a:gd name="T6" fmla="*/ 91 w 187"/>
                          <a:gd name="T7" fmla="*/ 39 h 420"/>
                          <a:gd name="T8" fmla="*/ 103 w 187"/>
                          <a:gd name="T9" fmla="*/ 69 h 420"/>
                          <a:gd name="T10" fmla="*/ 111 w 187"/>
                          <a:gd name="T11" fmla="*/ 102 h 420"/>
                          <a:gd name="T12" fmla="*/ 117 w 187"/>
                          <a:gd name="T13" fmla="*/ 133 h 420"/>
                          <a:gd name="T14" fmla="*/ 114 w 187"/>
                          <a:gd name="T15" fmla="*/ 160 h 420"/>
                          <a:gd name="T16" fmla="*/ 108 w 187"/>
                          <a:gd name="T17" fmla="*/ 181 h 420"/>
                          <a:gd name="T18" fmla="*/ 99 w 187"/>
                          <a:gd name="T19" fmla="*/ 205 h 420"/>
                          <a:gd name="T20" fmla="*/ 82 w 187"/>
                          <a:gd name="T21" fmla="*/ 235 h 420"/>
                          <a:gd name="T22" fmla="*/ 64 w 187"/>
                          <a:gd name="T23" fmla="*/ 265 h 420"/>
                          <a:gd name="T24" fmla="*/ 51 w 187"/>
                          <a:gd name="T25" fmla="*/ 286 h 420"/>
                          <a:gd name="T26" fmla="*/ 43 w 187"/>
                          <a:gd name="T27" fmla="*/ 303 h 420"/>
                          <a:gd name="T28" fmla="*/ 43 w 187"/>
                          <a:gd name="T29" fmla="*/ 319 h 420"/>
                          <a:gd name="T30" fmla="*/ 48 w 187"/>
                          <a:gd name="T31" fmla="*/ 333 h 420"/>
                          <a:gd name="T32" fmla="*/ 72 w 187"/>
                          <a:gd name="T33" fmla="*/ 340 h 420"/>
                          <a:gd name="T34" fmla="*/ 106 w 187"/>
                          <a:gd name="T35" fmla="*/ 349 h 420"/>
                          <a:gd name="T36" fmla="*/ 157 w 187"/>
                          <a:gd name="T37" fmla="*/ 366 h 420"/>
                          <a:gd name="T38" fmla="*/ 181 w 187"/>
                          <a:gd name="T39" fmla="*/ 378 h 420"/>
                          <a:gd name="T40" fmla="*/ 187 w 187"/>
                          <a:gd name="T41" fmla="*/ 391 h 420"/>
                          <a:gd name="T42" fmla="*/ 181 w 187"/>
                          <a:gd name="T43" fmla="*/ 402 h 420"/>
                          <a:gd name="T44" fmla="*/ 163 w 187"/>
                          <a:gd name="T45" fmla="*/ 414 h 420"/>
                          <a:gd name="T46" fmla="*/ 157 w 187"/>
                          <a:gd name="T47" fmla="*/ 415 h 420"/>
                          <a:gd name="T48" fmla="*/ 133 w 187"/>
                          <a:gd name="T49" fmla="*/ 420 h 420"/>
                          <a:gd name="T50" fmla="*/ 121 w 187"/>
                          <a:gd name="T51" fmla="*/ 415 h 420"/>
                          <a:gd name="T52" fmla="*/ 112 w 187"/>
                          <a:gd name="T53" fmla="*/ 405 h 420"/>
                          <a:gd name="T54" fmla="*/ 97 w 187"/>
                          <a:gd name="T55" fmla="*/ 387 h 420"/>
                          <a:gd name="T56" fmla="*/ 73 w 187"/>
                          <a:gd name="T57" fmla="*/ 370 h 420"/>
                          <a:gd name="T58" fmla="*/ 54 w 187"/>
                          <a:gd name="T59" fmla="*/ 367 h 420"/>
                          <a:gd name="T60" fmla="*/ 36 w 187"/>
                          <a:gd name="T61" fmla="*/ 367 h 420"/>
                          <a:gd name="T62" fmla="*/ 22 w 187"/>
                          <a:gd name="T63" fmla="*/ 367 h 420"/>
                          <a:gd name="T64" fmla="*/ 10 w 187"/>
                          <a:gd name="T65" fmla="*/ 360 h 420"/>
                          <a:gd name="T66" fmla="*/ 4 w 187"/>
                          <a:gd name="T67" fmla="*/ 352 h 420"/>
                          <a:gd name="T68" fmla="*/ 0 w 187"/>
                          <a:gd name="T69" fmla="*/ 339 h 420"/>
                          <a:gd name="T70" fmla="*/ 3 w 187"/>
                          <a:gd name="T71" fmla="*/ 327 h 420"/>
                          <a:gd name="T72" fmla="*/ 7 w 187"/>
                          <a:gd name="T73" fmla="*/ 307 h 420"/>
                          <a:gd name="T74" fmla="*/ 15 w 187"/>
                          <a:gd name="T75" fmla="*/ 291 h 420"/>
                          <a:gd name="T76" fmla="*/ 27 w 187"/>
                          <a:gd name="T77" fmla="*/ 264 h 420"/>
                          <a:gd name="T78" fmla="*/ 49 w 187"/>
                          <a:gd name="T79" fmla="*/ 229 h 420"/>
                          <a:gd name="T80" fmla="*/ 64 w 187"/>
                          <a:gd name="T81" fmla="*/ 201 h 420"/>
                          <a:gd name="T82" fmla="*/ 70 w 187"/>
                          <a:gd name="T83" fmla="*/ 175 h 420"/>
                          <a:gd name="T84" fmla="*/ 73 w 187"/>
                          <a:gd name="T85" fmla="*/ 150 h 420"/>
                          <a:gd name="T86" fmla="*/ 64 w 187"/>
                          <a:gd name="T87" fmla="*/ 121 h 420"/>
                          <a:gd name="T88" fmla="*/ 52 w 187"/>
                          <a:gd name="T89" fmla="*/ 97 h 420"/>
                          <a:gd name="T90" fmla="*/ 37 w 187"/>
                          <a:gd name="T91" fmla="*/ 72 h 420"/>
                          <a:gd name="T92" fmla="*/ 25 w 187"/>
                          <a:gd name="T93" fmla="*/ 51 h 420"/>
                          <a:gd name="T94" fmla="*/ 21 w 187"/>
                          <a:gd name="T95" fmla="*/ 30 h 420"/>
                          <a:gd name="T96" fmla="*/ 25 w 187"/>
                          <a:gd name="T97" fmla="*/ 16 h 420"/>
                          <a:gd name="T98" fmla="*/ 33 w 187"/>
                          <a:gd name="T99" fmla="*/ 7 h 420"/>
                          <a:gd name="T100" fmla="*/ 46 w 187"/>
                          <a:gd name="T101" fmla="*/ 3 h 420"/>
                          <a:gd name="T102" fmla="*/ 52 w 187"/>
                          <a:gd name="T103" fmla="*/ 0 h 420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w 187"/>
                          <a:gd name="T157" fmla="*/ 0 h 420"/>
                          <a:gd name="T158" fmla="*/ 187 w 187"/>
                          <a:gd name="T159" fmla="*/ 420 h 420"/>
                        </a:gdLst>
                        <a:ahLst/>
                        <a:cxnLst>
                          <a:cxn ang="T104">
                            <a:pos x="T0" y="T1"/>
                          </a:cxn>
                          <a:cxn ang="T105">
                            <a:pos x="T2" y="T3"/>
                          </a:cxn>
                          <a:cxn ang="T106">
                            <a:pos x="T4" y="T5"/>
                          </a:cxn>
                          <a:cxn ang="T107">
                            <a:pos x="T6" y="T7"/>
                          </a:cxn>
                          <a:cxn ang="T108">
                            <a:pos x="T8" y="T9"/>
                          </a:cxn>
                          <a:cxn ang="T109">
                            <a:pos x="T10" y="T11"/>
                          </a:cxn>
                          <a:cxn ang="T110">
                            <a:pos x="T12" y="T13"/>
                          </a:cxn>
                          <a:cxn ang="T111">
                            <a:pos x="T14" y="T15"/>
                          </a:cxn>
                          <a:cxn ang="T112">
                            <a:pos x="T16" y="T17"/>
                          </a:cxn>
                          <a:cxn ang="T113">
                            <a:pos x="T18" y="T19"/>
                          </a:cxn>
                          <a:cxn ang="T114">
                            <a:pos x="T20" y="T21"/>
                          </a:cxn>
                          <a:cxn ang="T115">
                            <a:pos x="T22" y="T23"/>
                          </a:cxn>
                          <a:cxn ang="T116">
                            <a:pos x="T24" y="T25"/>
                          </a:cxn>
                          <a:cxn ang="T117">
                            <a:pos x="T26" y="T27"/>
                          </a:cxn>
                          <a:cxn ang="T118">
                            <a:pos x="T28" y="T29"/>
                          </a:cxn>
                          <a:cxn ang="T119">
                            <a:pos x="T30" y="T31"/>
                          </a:cxn>
                          <a:cxn ang="T120">
                            <a:pos x="T32" y="T33"/>
                          </a:cxn>
                          <a:cxn ang="T121">
                            <a:pos x="T34" y="T35"/>
                          </a:cxn>
                          <a:cxn ang="T122">
                            <a:pos x="T36" y="T37"/>
                          </a:cxn>
                          <a:cxn ang="T123">
                            <a:pos x="T38" y="T39"/>
                          </a:cxn>
                          <a:cxn ang="T124">
                            <a:pos x="T40" y="T41"/>
                          </a:cxn>
                          <a:cxn ang="T125">
                            <a:pos x="T42" y="T43"/>
                          </a:cxn>
                          <a:cxn ang="T126">
                            <a:pos x="T44" y="T45"/>
                          </a:cxn>
                          <a:cxn ang="T127">
                            <a:pos x="T46" y="T47"/>
                          </a:cxn>
                          <a:cxn ang="T128">
                            <a:pos x="T48" y="T49"/>
                          </a:cxn>
                          <a:cxn ang="T129">
                            <a:pos x="T50" y="T51"/>
                          </a:cxn>
                          <a:cxn ang="T130">
                            <a:pos x="T52" y="T53"/>
                          </a:cxn>
                          <a:cxn ang="T131">
                            <a:pos x="T54" y="T55"/>
                          </a:cxn>
                          <a:cxn ang="T132">
                            <a:pos x="T56" y="T57"/>
                          </a:cxn>
                          <a:cxn ang="T133">
                            <a:pos x="T58" y="T59"/>
                          </a:cxn>
                          <a:cxn ang="T134">
                            <a:pos x="T60" y="T61"/>
                          </a:cxn>
                          <a:cxn ang="T135">
                            <a:pos x="T62" y="T63"/>
                          </a:cxn>
                          <a:cxn ang="T136">
                            <a:pos x="T64" y="T65"/>
                          </a:cxn>
                          <a:cxn ang="T137">
                            <a:pos x="T66" y="T67"/>
                          </a:cxn>
                          <a:cxn ang="T138">
                            <a:pos x="T68" y="T69"/>
                          </a:cxn>
                          <a:cxn ang="T139">
                            <a:pos x="T70" y="T71"/>
                          </a:cxn>
                          <a:cxn ang="T140">
                            <a:pos x="T72" y="T73"/>
                          </a:cxn>
                          <a:cxn ang="T141">
                            <a:pos x="T74" y="T75"/>
                          </a:cxn>
                          <a:cxn ang="T142">
                            <a:pos x="T76" y="T77"/>
                          </a:cxn>
                          <a:cxn ang="T143">
                            <a:pos x="T78" y="T79"/>
                          </a:cxn>
                          <a:cxn ang="T144">
                            <a:pos x="T80" y="T81"/>
                          </a:cxn>
                          <a:cxn ang="T145">
                            <a:pos x="T82" y="T83"/>
                          </a:cxn>
                          <a:cxn ang="T146">
                            <a:pos x="T84" y="T85"/>
                          </a:cxn>
                          <a:cxn ang="T147">
                            <a:pos x="T86" y="T87"/>
                          </a:cxn>
                          <a:cxn ang="T148">
                            <a:pos x="T88" y="T89"/>
                          </a:cxn>
                          <a:cxn ang="T149">
                            <a:pos x="T90" y="T91"/>
                          </a:cxn>
                          <a:cxn ang="T150">
                            <a:pos x="T92" y="T93"/>
                          </a:cxn>
                          <a:cxn ang="T151">
                            <a:pos x="T94" y="T95"/>
                          </a:cxn>
                          <a:cxn ang="T152">
                            <a:pos x="T96" y="T97"/>
                          </a:cxn>
                          <a:cxn ang="T153">
                            <a:pos x="T98" y="T99"/>
                          </a:cxn>
                          <a:cxn ang="T154">
                            <a:pos x="T100" y="T101"/>
                          </a:cxn>
                          <a:cxn ang="T155">
                            <a:pos x="T102" y="T103"/>
                          </a:cxn>
                        </a:cxnLst>
                        <a:rect l="T156" t="T157" r="T158" b="T159"/>
                        <a:pathLst>
                          <a:path w="187" h="420">
                            <a:moveTo>
                              <a:pt x="52" y="0"/>
                            </a:moveTo>
                            <a:lnTo>
                              <a:pt x="67" y="7"/>
                            </a:lnTo>
                            <a:lnTo>
                              <a:pt x="84" y="21"/>
                            </a:lnTo>
                            <a:lnTo>
                              <a:pt x="91" y="39"/>
                            </a:lnTo>
                            <a:lnTo>
                              <a:pt x="103" y="69"/>
                            </a:lnTo>
                            <a:lnTo>
                              <a:pt x="111" y="102"/>
                            </a:lnTo>
                            <a:lnTo>
                              <a:pt x="117" y="133"/>
                            </a:lnTo>
                            <a:lnTo>
                              <a:pt x="114" y="160"/>
                            </a:lnTo>
                            <a:lnTo>
                              <a:pt x="108" y="181"/>
                            </a:lnTo>
                            <a:lnTo>
                              <a:pt x="99" y="205"/>
                            </a:lnTo>
                            <a:lnTo>
                              <a:pt x="82" y="235"/>
                            </a:lnTo>
                            <a:lnTo>
                              <a:pt x="64" y="265"/>
                            </a:lnTo>
                            <a:lnTo>
                              <a:pt x="51" y="286"/>
                            </a:lnTo>
                            <a:lnTo>
                              <a:pt x="43" y="303"/>
                            </a:lnTo>
                            <a:lnTo>
                              <a:pt x="43" y="319"/>
                            </a:lnTo>
                            <a:lnTo>
                              <a:pt x="48" y="333"/>
                            </a:lnTo>
                            <a:lnTo>
                              <a:pt x="72" y="340"/>
                            </a:lnTo>
                            <a:lnTo>
                              <a:pt x="106" y="349"/>
                            </a:lnTo>
                            <a:lnTo>
                              <a:pt x="157" y="366"/>
                            </a:lnTo>
                            <a:lnTo>
                              <a:pt x="181" y="378"/>
                            </a:lnTo>
                            <a:lnTo>
                              <a:pt x="187" y="391"/>
                            </a:lnTo>
                            <a:lnTo>
                              <a:pt x="181" y="402"/>
                            </a:lnTo>
                            <a:lnTo>
                              <a:pt x="163" y="414"/>
                            </a:lnTo>
                            <a:lnTo>
                              <a:pt x="157" y="415"/>
                            </a:lnTo>
                            <a:lnTo>
                              <a:pt x="133" y="420"/>
                            </a:lnTo>
                            <a:lnTo>
                              <a:pt x="121" y="415"/>
                            </a:lnTo>
                            <a:lnTo>
                              <a:pt x="112" y="405"/>
                            </a:lnTo>
                            <a:lnTo>
                              <a:pt x="97" y="387"/>
                            </a:lnTo>
                            <a:lnTo>
                              <a:pt x="73" y="370"/>
                            </a:lnTo>
                            <a:lnTo>
                              <a:pt x="54" y="367"/>
                            </a:lnTo>
                            <a:lnTo>
                              <a:pt x="36" y="367"/>
                            </a:lnTo>
                            <a:lnTo>
                              <a:pt x="22" y="367"/>
                            </a:lnTo>
                            <a:lnTo>
                              <a:pt x="10" y="360"/>
                            </a:lnTo>
                            <a:lnTo>
                              <a:pt x="4" y="352"/>
                            </a:lnTo>
                            <a:lnTo>
                              <a:pt x="0" y="339"/>
                            </a:lnTo>
                            <a:lnTo>
                              <a:pt x="3" y="327"/>
                            </a:lnTo>
                            <a:lnTo>
                              <a:pt x="7" y="307"/>
                            </a:lnTo>
                            <a:lnTo>
                              <a:pt x="15" y="291"/>
                            </a:lnTo>
                            <a:lnTo>
                              <a:pt x="27" y="264"/>
                            </a:lnTo>
                            <a:lnTo>
                              <a:pt x="49" y="229"/>
                            </a:lnTo>
                            <a:lnTo>
                              <a:pt x="64" y="201"/>
                            </a:lnTo>
                            <a:lnTo>
                              <a:pt x="70" y="175"/>
                            </a:lnTo>
                            <a:lnTo>
                              <a:pt x="73" y="150"/>
                            </a:lnTo>
                            <a:lnTo>
                              <a:pt x="64" y="121"/>
                            </a:lnTo>
                            <a:lnTo>
                              <a:pt x="52" y="97"/>
                            </a:lnTo>
                            <a:lnTo>
                              <a:pt x="37" y="72"/>
                            </a:lnTo>
                            <a:lnTo>
                              <a:pt x="25" y="51"/>
                            </a:lnTo>
                            <a:lnTo>
                              <a:pt x="21" y="30"/>
                            </a:lnTo>
                            <a:lnTo>
                              <a:pt x="25" y="16"/>
                            </a:lnTo>
                            <a:lnTo>
                              <a:pt x="33" y="7"/>
                            </a:lnTo>
                            <a:lnTo>
                              <a:pt x="46" y="3"/>
                            </a:lnTo>
                            <a:lnTo>
                              <a:pt x="52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83" name="Freeform 53">
                        <a:extLst>
                          <a:ext uri="{FF2B5EF4-FFF2-40B4-BE49-F238E27FC236}">
                            <a16:creationId xmlns:a16="http://schemas.microsoft.com/office/drawing/2014/main" id="{37F8B749-49DD-4D4A-80D1-F607663C4F1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89" y="1773"/>
                        <a:ext cx="165" cy="450"/>
                      </a:xfrm>
                      <a:custGeom>
                        <a:avLst/>
                        <a:gdLst>
                          <a:gd name="T0" fmla="*/ 81 w 165"/>
                          <a:gd name="T1" fmla="*/ 49 h 450"/>
                          <a:gd name="T2" fmla="*/ 97 w 165"/>
                          <a:gd name="T3" fmla="*/ 25 h 450"/>
                          <a:gd name="T4" fmla="*/ 123 w 165"/>
                          <a:gd name="T5" fmla="*/ 3 h 450"/>
                          <a:gd name="T6" fmla="*/ 147 w 165"/>
                          <a:gd name="T7" fmla="*/ 0 h 450"/>
                          <a:gd name="T8" fmla="*/ 160 w 165"/>
                          <a:gd name="T9" fmla="*/ 15 h 450"/>
                          <a:gd name="T10" fmla="*/ 165 w 165"/>
                          <a:gd name="T11" fmla="*/ 37 h 450"/>
                          <a:gd name="T12" fmla="*/ 157 w 165"/>
                          <a:gd name="T13" fmla="*/ 60 h 450"/>
                          <a:gd name="T14" fmla="*/ 141 w 165"/>
                          <a:gd name="T15" fmla="*/ 75 h 450"/>
                          <a:gd name="T16" fmla="*/ 112 w 165"/>
                          <a:gd name="T17" fmla="*/ 97 h 450"/>
                          <a:gd name="T18" fmla="*/ 93 w 165"/>
                          <a:gd name="T19" fmla="*/ 120 h 450"/>
                          <a:gd name="T20" fmla="*/ 82 w 165"/>
                          <a:gd name="T21" fmla="*/ 144 h 450"/>
                          <a:gd name="T22" fmla="*/ 78 w 165"/>
                          <a:gd name="T23" fmla="*/ 168 h 450"/>
                          <a:gd name="T24" fmla="*/ 76 w 165"/>
                          <a:gd name="T25" fmla="*/ 195 h 450"/>
                          <a:gd name="T26" fmla="*/ 82 w 165"/>
                          <a:gd name="T27" fmla="*/ 223 h 450"/>
                          <a:gd name="T28" fmla="*/ 82 w 165"/>
                          <a:gd name="T29" fmla="*/ 228 h 450"/>
                          <a:gd name="T30" fmla="*/ 90 w 165"/>
                          <a:gd name="T31" fmla="*/ 261 h 450"/>
                          <a:gd name="T32" fmla="*/ 97 w 165"/>
                          <a:gd name="T33" fmla="*/ 294 h 450"/>
                          <a:gd name="T34" fmla="*/ 108 w 165"/>
                          <a:gd name="T35" fmla="*/ 327 h 450"/>
                          <a:gd name="T36" fmla="*/ 118 w 165"/>
                          <a:gd name="T37" fmla="*/ 351 h 450"/>
                          <a:gd name="T38" fmla="*/ 121 w 165"/>
                          <a:gd name="T39" fmla="*/ 369 h 450"/>
                          <a:gd name="T40" fmla="*/ 114 w 165"/>
                          <a:gd name="T41" fmla="*/ 376 h 450"/>
                          <a:gd name="T42" fmla="*/ 96 w 165"/>
                          <a:gd name="T43" fmla="*/ 385 h 450"/>
                          <a:gd name="T44" fmla="*/ 78 w 165"/>
                          <a:gd name="T45" fmla="*/ 405 h 450"/>
                          <a:gd name="T46" fmla="*/ 67 w 165"/>
                          <a:gd name="T47" fmla="*/ 433 h 450"/>
                          <a:gd name="T48" fmla="*/ 63 w 165"/>
                          <a:gd name="T49" fmla="*/ 447 h 450"/>
                          <a:gd name="T50" fmla="*/ 58 w 165"/>
                          <a:gd name="T51" fmla="*/ 450 h 450"/>
                          <a:gd name="T52" fmla="*/ 48 w 165"/>
                          <a:gd name="T53" fmla="*/ 450 h 450"/>
                          <a:gd name="T54" fmla="*/ 13 w 165"/>
                          <a:gd name="T55" fmla="*/ 438 h 450"/>
                          <a:gd name="T56" fmla="*/ 0 w 165"/>
                          <a:gd name="T57" fmla="*/ 424 h 450"/>
                          <a:gd name="T58" fmla="*/ 3 w 165"/>
                          <a:gd name="T59" fmla="*/ 411 h 450"/>
                          <a:gd name="T60" fmla="*/ 13 w 165"/>
                          <a:gd name="T61" fmla="*/ 396 h 450"/>
                          <a:gd name="T62" fmla="*/ 31 w 165"/>
                          <a:gd name="T63" fmla="*/ 381 h 450"/>
                          <a:gd name="T64" fmla="*/ 61 w 165"/>
                          <a:gd name="T65" fmla="*/ 364 h 450"/>
                          <a:gd name="T66" fmla="*/ 72 w 165"/>
                          <a:gd name="T67" fmla="*/ 349 h 450"/>
                          <a:gd name="T68" fmla="*/ 73 w 165"/>
                          <a:gd name="T69" fmla="*/ 325 h 450"/>
                          <a:gd name="T70" fmla="*/ 69 w 165"/>
                          <a:gd name="T71" fmla="*/ 286 h 450"/>
                          <a:gd name="T72" fmla="*/ 55 w 165"/>
                          <a:gd name="T73" fmla="*/ 241 h 450"/>
                          <a:gd name="T74" fmla="*/ 48 w 165"/>
                          <a:gd name="T75" fmla="*/ 195 h 450"/>
                          <a:gd name="T76" fmla="*/ 42 w 165"/>
                          <a:gd name="T77" fmla="*/ 154 h 450"/>
                          <a:gd name="T78" fmla="*/ 43 w 165"/>
                          <a:gd name="T79" fmla="*/ 127 h 450"/>
                          <a:gd name="T80" fmla="*/ 49 w 165"/>
                          <a:gd name="T81" fmla="*/ 100 h 450"/>
                          <a:gd name="T82" fmla="*/ 58 w 165"/>
                          <a:gd name="T83" fmla="*/ 78 h 450"/>
                          <a:gd name="T84" fmla="*/ 72 w 165"/>
                          <a:gd name="T85" fmla="*/ 57 h 450"/>
                          <a:gd name="T86" fmla="*/ 81 w 165"/>
                          <a:gd name="T87" fmla="*/ 49 h 450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w 165"/>
                          <a:gd name="T133" fmla="*/ 0 h 450"/>
                          <a:gd name="T134" fmla="*/ 165 w 165"/>
                          <a:gd name="T135" fmla="*/ 450 h 450"/>
                        </a:gdLst>
                        <a:ahLst/>
                        <a:cxnLst>
                          <a:cxn ang="T88">
                            <a:pos x="T0" y="T1"/>
                          </a:cxn>
                          <a:cxn ang="T89">
                            <a:pos x="T2" y="T3"/>
                          </a:cxn>
                          <a:cxn ang="T90">
                            <a:pos x="T4" y="T5"/>
                          </a:cxn>
                          <a:cxn ang="T91">
                            <a:pos x="T6" y="T7"/>
                          </a:cxn>
                          <a:cxn ang="T92">
                            <a:pos x="T8" y="T9"/>
                          </a:cxn>
                          <a:cxn ang="T93">
                            <a:pos x="T10" y="T11"/>
                          </a:cxn>
                          <a:cxn ang="T94">
                            <a:pos x="T12" y="T13"/>
                          </a:cxn>
                          <a:cxn ang="T95">
                            <a:pos x="T14" y="T15"/>
                          </a:cxn>
                          <a:cxn ang="T96">
                            <a:pos x="T16" y="T17"/>
                          </a:cxn>
                          <a:cxn ang="T97">
                            <a:pos x="T18" y="T19"/>
                          </a:cxn>
                          <a:cxn ang="T98">
                            <a:pos x="T20" y="T21"/>
                          </a:cxn>
                          <a:cxn ang="T99">
                            <a:pos x="T22" y="T23"/>
                          </a:cxn>
                          <a:cxn ang="T100">
                            <a:pos x="T24" y="T25"/>
                          </a:cxn>
                          <a:cxn ang="T101">
                            <a:pos x="T26" y="T27"/>
                          </a:cxn>
                          <a:cxn ang="T102">
                            <a:pos x="T28" y="T29"/>
                          </a:cxn>
                          <a:cxn ang="T103">
                            <a:pos x="T30" y="T31"/>
                          </a:cxn>
                          <a:cxn ang="T104">
                            <a:pos x="T32" y="T33"/>
                          </a:cxn>
                          <a:cxn ang="T105">
                            <a:pos x="T34" y="T35"/>
                          </a:cxn>
                          <a:cxn ang="T106">
                            <a:pos x="T36" y="T37"/>
                          </a:cxn>
                          <a:cxn ang="T107">
                            <a:pos x="T38" y="T39"/>
                          </a:cxn>
                          <a:cxn ang="T108">
                            <a:pos x="T40" y="T41"/>
                          </a:cxn>
                          <a:cxn ang="T109">
                            <a:pos x="T42" y="T43"/>
                          </a:cxn>
                          <a:cxn ang="T110">
                            <a:pos x="T44" y="T45"/>
                          </a:cxn>
                          <a:cxn ang="T111">
                            <a:pos x="T46" y="T47"/>
                          </a:cxn>
                          <a:cxn ang="T112">
                            <a:pos x="T48" y="T49"/>
                          </a:cxn>
                          <a:cxn ang="T113">
                            <a:pos x="T50" y="T51"/>
                          </a:cxn>
                          <a:cxn ang="T114">
                            <a:pos x="T52" y="T53"/>
                          </a:cxn>
                          <a:cxn ang="T115">
                            <a:pos x="T54" y="T55"/>
                          </a:cxn>
                          <a:cxn ang="T116">
                            <a:pos x="T56" y="T57"/>
                          </a:cxn>
                          <a:cxn ang="T117">
                            <a:pos x="T58" y="T59"/>
                          </a:cxn>
                          <a:cxn ang="T118">
                            <a:pos x="T60" y="T61"/>
                          </a:cxn>
                          <a:cxn ang="T119">
                            <a:pos x="T62" y="T63"/>
                          </a:cxn>
                          <a:cxn ang="T120">
                            <a:pos x="T64" y="T65"/>
                          </a:cxn>
                          <a:cxn ang="T121">
                            <a:pos x="T66" y="T67"/>
                          </a:cxn>
                          <a:cxn ang="T122">
                            <a:pos x="T68" y="T69"/>
                          </a:cxn>
                          <a:cxn ang="T123">
                            <a:pos x="T70" y="T71"/>
                          </a:cxn>
                          <a:cxn ang="T124">
                            <a:pos x="T72" y="T73"/>
                          </a:cxn>
                          <a:cxn ang="T125">
                            <a:pos x="T74" y="T75"/>
                          </a:cxn>
                          <a:cxn ang="T126">
                            <a:pos x="T76" y="T77"/>
                          </a:cxn>
                          <a:cxn ang="T127">
                            <a:pos x="T78" y="T79"/>
                          </a:cxn>
                          <a:cxn ang="T128">
                            <a:pos x="T80" y="T81"/>
                          </a:cxn>
                          <a:cxn ang="T129">
                            <a:pos x="T82" y="T83"/>
                          </a:cxn>
                          <a:cxn ang="T130">
                            <a:pos x="T84" y="T85"/>
                          </a:cxn>
                          <a:cxn ang="T131">
                            <a:pos x="T86" y="T87"/>
                          </a:cxn>
                        </a:cxnLst>
                        <a:rect l="T132" t="T133" r="T134" b="T135"/>
                        <a:pathLst>
                          <a:path w="165" h="450">
                            <a:moveTo>
                              <a:pt x="81" y="49"/>
                            </a:moveTo>
                            <a:lnTo>
                              <a:pt x="97" y="25"/>
                            </a:lnTo>
                            <a:lnTo>
                              <a:pt x="123" y="3"/>
                            </a:lnTo>
                            <a:lnTo>
                              <a:pt x="147" y="0"/>
                            </a:lnTo>
                            <a:lnTo>
                              <a:pt x="160" y="15"/>
                            </a:lnTo>
                            <a:lnTo>
                              <a:pt x="165" y="37"/>
                            </a:lnTo>
                            <a:lnTo>
                              <a:pt x="157" y="60"/>
                            </a:lnTo>
                            <a:lnTo>
                              <a:pt x="141" y="75"/>
                            </a:lnTo>
                            <a:lnTo>
                              <a:pt x="112" y="97"/>
                            </a:lnTo>
                            <a:lnTo>
                              <a:pt x="93" y="120"/>
                            </a:lnTo>
                            <a:lnTo>
                              <a:pt x="82" y="144"/>
                            </a:lnTo>
                            <a:lnTo>
                              <a:pt x="78" y="168"/>
                            </a:lnTo>
                            <a:lnTo>
                              <a:pt x="76" y="195"/>
                            </a:lnTo>
                            <a:lnTo>
                              <a:pt x="82" y="223"/>
                            </a:lnTo>
                            <a:lnTo>
                              <a:pt x="82" y="228"/>
                            </a:lnTo>
                            <a:lnTo>
                              <a:pt x="90" y="261"/>
                            </a:lnTo>
                            <a:lnTo>
                              <a:pt x="97" y="294"/>
                            </a:lnTo>
                            <a:lnTo>
                              <a:pt x="108" y="327"/>
                            </a:lnTo>
                            <a:lnTo>
                              <a:pt x="118" y="351"/>
                            </a:lnTo>
                            <a:lnTo>
                              <a:pt x="121" y="369"/>
                            </a:lnTo>
                            <a:lnTo>
                              <a:pt x="114" y="376"/>
                            </a:lnTo>
                            <a:lnTo>
                              <a:pt x="96" y="385"/>
                            </a:lnTo>
                            <a:lnTo>
                              <a:pt x="78" y="405"/>
                            </a:lnTo>
                            <a:lnTo>
                              <a:pt x="67" y="433"/>
                            </a:lnTo>
                            <a:lnTo>
                              <a:pt x="63" y="447"/>
                            </a:lnTo>
                            <a:lnTo>
                              <a:pt x="58" y="450"/>
                            </a:lnTo>
                            <a:lnTo>
                              <a:pt x="48" y="450"/>
                            </a:lnTo>
                            <a:lnTo>
                              <a:pt x="13" y="438"/>
                            </a:lnTo>
                            <a:lnTo>
                              <a:pt x="0" y="424"/>
                            </a:lnTo>
                            <a:lnTo>
                              <a:pt x="3" y="411"/>
                            </a:lnTo>
                            <a:lnTo>
                              <a:pt x="13" y="396"/>
                            </a:lnTo>
                            <a:lnTo>
                              <a:pt x="31" y="381"/>
                            </a:lnTo>
                            <a:lnTo>
                              <a:pt x="61" y="364"/>
                            </a:lnTo>
                            <a:lnTo>
                              <a:pt x="72" y="349"/>
                            </a:lnTo>
                            <a:lnTo>
                              <a:pt x="73" y="325"/>
                            </a:lnTo>
                            <a:lnTo>
                              <a:pt x="69" y="286"/>
                            </a:lnTo>
                            <a:lnTo>
                              <a:pt x="55" y="241"/>
                            </a:lnTo>
                            <a:lnTo>
                              <a:pt x="48" y="195"/>
                            </a:lnTo>
                            <a:lnTo>
                              <a:pt x="42" y="154"/>
                            </a:lnTo>
                            <a:lnTo>
                              <a:pt x="43" y="127"/>
                            </a:lnTo>
                            <a:lnTo>
                              <a:pt x="49" y="100"/>
                            </a:lnTo>
                            <a:lnTo>
                              <a:pt x="58" y="78"/>
                            </a:lnTo>
                            <a:lnTo>
                              <a:pt x="72" y="57"/>
                            </a:lnTo>
                            <a:lnTo>
                              <a:pt x="81" y="4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684" name="Freeform 54">
                        <a:extLst>
                          <a:ext uri="{FF2B5EF4-FFF2-40B4-BE49-F238E27FC236}">
                            <a16:creationId xmlns:a16="http://schemas.microsoft.com/office/drawing/2014/main" id="{E2BC76F9-5AF4-42B7-AD9C-8B135D6E879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93" y="1767"/>
                        <a:ext cx="488" cy="476"/>
                      </a:xfrm>
                      <a:custGeom>
                        <a:avLst/>
                        <a:gdLst>
                          <a:gd name="T0" fmla="*/ 480 w 488"/>
                          <a:gd name="T1" fmla="*/ 0 h 476"/>
                          <a:gd name="T2" fmla="*/ 432 w 488"/>
                          <a:gd name="T3" fmla="*/ 19 h 476"/>
                          <a:gd name="T4" fmla="*/ 402 w 488"/>
                          <a:gd name="T5" fmla="*/ 45 h 476"/>
                          <a:gd name="T6" fmla="*/ 381 w 488"/>
                          <a:gd name="T7" fmla="*/ 81 h 476"/>
                          <a:gd name="T8" fmla="*/ 363 w 488"/>
                          <a:gd name="T9" fmla="*/ 118 h 476"/>
                          <a:gd name="T10" fmla="*/ 352 w 488"/>
                          <a:gd name="T11" fmla="*/ 160 h 476"/>
                          <a:gd name="T12" fmla="*/ 346 w 488"/>
                          <a:gd name="T13" fmla="*/ 202 h 476"/>
                          <a:gd name="T14" fmla="*/ 337 w 488"/>
                          <a:gd name="T15" fmla="*/ 241 h 476"/>
                          <a:gd name="T16" fmla="*/ 327 w 488"/>
                          <a:gd name="T17" fmla="*/ 265 h 476"/>
                          <a:gd name="T18" fmla="*/ 313 w 488"/>
                          <a:gd name="T19" fmla="*/ 283 h 476"/>
                          <a:gd name="T20" fmla="*/ 294 w 488"/>
                          <a:gd name="T21" fmla="*/ 300 h 476"/>
                          <a:gd name="T22" fmla="*/ 289 w 488"/>
                          <a:gd name="T23" fmla="*/ 301 h 476"/>
                          <a:gd name="T24" fmla="*/ 264 w 488"/>
                          <a:gd name="T25" fmla="*/ 316 h 476"/>
                          <a:gd name="T26" fmla="*/ 223 w 488"/>
                          <a:gd name="T27" fmla="*/ 334 h 476"/>
                          <a:gd name="T28" fmla="*/ 184 w 488"/>
                          <a:gd name="T29" fmla="*/ 354 h 476"/>
                          <a:gd name="T30" fmla="*/ 148 w 488"/>
                          <a:gd name="T31" fmla="*/ 367 h 476"/>
                          <a:gd name="T32" fmla="*/ 127 w 488"/>
                          <a:gd name="T33" fmla="*/ 333 h 476"/>
                          <a:gd name="T34" fmla="*/ 127 w 488"/>
                          <a:gd name="T35" fmla="*/ 337 h 476"/>
                          <a:gd name="T36" fmla="*/ 111 w 488"/>
                          <a:gd name="T37" fmla="*/ 373 h 476"/>
                          <a:gd name="T38" fmla="*/ 88 w 488"/>
                          <a:gd name="T39" fmla="*/ 405 h 476"/>
                          <a:gd name="T40" fmla="*/ 51 w 488"/>
                          <a:gd name="T41" fmla="*/ 435 h 476"/>
                          <a:gd name="T42" fmla="*/ 12 w 488"/>
                          <a:gd name="T43" fmla="*/ 460 h 476"/>
                          <a:gd name="T44" fmla="*/ 0 w 488"/>
                          <a:gd name="T45" fmla="*/ 469 h 476"/>
                          <a:gd name="T46" fmla="*/ 10 w 488"/>
                          <a:gd name="T47" fmla="*/ 474 h 476"/>
                          <a:gd name="T48" fmla="*/ 6 w 488"/>
                          <a:gd name="T49" fmla="*/ 476 h 476"/>
                          <a:gd name="T50" fmla="*/ 64 w 488"/>
                          <a:gd name="T51" fmla="*/ 459 h 476"/>
                          <a:gd name="T52" fmla="*/ 118 w 488"/>
                          <a:gd name="T53" fmla="*/ 448 h 476"/>
                          <a:gd name="T54" fmla="*/ 175 w 488"/>
                          <a:gd name="T55" fmla="*/ 438 h 476"/>
                          <a:gd name="T56" fmla="*/ 204 w 488"/>
                          <a:gd name="T57" fmla="*/ 436 h 476"/>
                          <a:gd name="T58" fmla="*/ 168 w 488"/>
                          <a:gd name="T59" fmla="*/ 393 h 476"/>
                          <a:gd name="T60" fmla="*/ 163 w 488"/>
                          <a:gd name="T61" fmla="*/ 396 h 476"/>
                          <a:gd name="T62" fmla="*/ 217 w 488"/>
                          <a:gd name="T63" fmla="*/ 366 h 476"/>
                          <a:gd name="T64" fmla="*/ 262 w 488"/>
                          <a:gd name="T65" fmla="*/ 342 h 476"/>
                          <a:gd name="T66" fmla="*/ 298 w 488"/>
                          <a:gd name="T67" fmla="*/ 324 h 476"/>
                          <a:gd name="T68" fmla="*/ 328 w 488"/>
                          <a:gd name="T69" fmla="*/ 301 h 476"/>
                          <a:gd name="T70" fmla="*/ 346 w 488"/>
                          <a:gd name="T71" fmla="*/ 279 h 476"/>
                          <a:gd name="T72" fmla="*/ 358 w 488"/>
                          <a:gd name="T73" fmla="*/ 249 h 476"/>
                          <a:gd name="T74" fmla="*/ 367 w 488"/>
                          <a:gd name="T75" fmla="*/ 208 h 476"/>
                          <a:gd name="T76" fmla="*/ 375 w 488"/>
                          <a:gd name="T77" fmla="*/ 171 h 476"/>
                          <a:gd name="T78" fmla="*/ 384 w 488"/>
                          <a:gd name="T79" fmla="*/ 135 h 476"/>
                          <a:gd name="T80" fmla="*/ 394 w 488"/>
                          <a:gd name="T81" fmla="*/ 99 h 476"/>
                          <a:gd name="T82" fmla="*/ 412 w 488"/>
                          <a:gd name="T83" fmla="*/ 69 h 476"/>
                          <a:gd name="T84" fmla="*/ 433 w 488"/>
                          <a:gd name="T85" fmla="*/ 48 h 476"/>
                          <a:gd name="T86" fmla="*/ 465 w 488"/>
                          <a:gd name="T87" fmla="*/ 33 h 476"/>
                          <a:gd name="T88" fmla="*/ 488 w 488"/>
                          <a:gd name="T89" fmla="*/ 22 h 476"/>
                          <a:gd name="T90" fmla="*/ 480 w 488"/>
                          <a:gd name="T91" fmla="*/ 0 h 47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w 488"/>
                          <a:gd name="T139" fmla="*/ 0 h 476"/>
                          <a:gd name="T140" fmla="*/ 488 w 488"/>
                          <a:gd name="T141" fmla="*/ 476 h 476"/>
                        </a:gdLst>
                        <a:ahLst/>
                        <a:cxnLst>
                          <a:cxn ang="T92">
                            <a:pos x="T0" y="T1"/>
                          </a:cxn>
                          <a:cxn ang="T93">
                            <a:pos x="T2" y="T3"/>
                          </a:cxn>
                          <a:cxn ang="T94">
                            <a:pos x="T4" y="T5"/>
                          </a:cxn>
                          <a:cxn ang="T95">
                            <a:pos x="T6" y="T7"/>
                          </a:cxn>
                          <a:cxn ang="T96">
                            <a:pos x="T8" y="T9"/>
                          </a:cxn>
                          <a:cxn ang="T97">
                            <a:pos x="T10" y="T11"/>
                          </a:cxn>
                          <a:cxn ang="T98">
                            <a:pos x="T12" y="T13"/>
                          </a:cxn>
                          <a:cxn ang="T99">
                            <a:pos x="T14" y="T15"/>
                          </a:cxn>
                          <a:cxn ang="T100">
                            <a:pos x="T16" y="T17"/>
                          </a:cxn>
                          <a:cxn ang="T101">
                            <a:pos x="T18" y="T19"/>
                          </a:cxn>
                          <a:cxn ang="T102">
                            <a:pos x="T20" y="T21"/>
                          </a:cxn>
                          <a:cxn ang="T103">
                            <a:pos x="T22" y="T23"/>
                          </a:cxn>
                          <a:cxn ang="T104">
                            <a:pos x="T24" y="T25"/>
                          </a:cxn>
                          <a:cxn ang="T105">
                            <a:pos x="T26" y="T27"/>
                          </a:cxn>
                          <a:cxn ang="T106">
                            <a:pos x="T28" y="T29"/>
                          </a:cxn>
                          <a:cxn ang="T107">
                            <a:pos x="T30" y="T31"/>
                          </a:cxn>
                          <a:cxn ang="T108">
                            <a:pos x="T32" y="T33"/>
                          </a:cxn>
                          <a:cxn ang="T109">
                            <a:pos x="T34" y="T35"/>
                          </a:cxn>
                          <a:cxn ang="T110">
                            <a:pos x="T36" y="T37"/>
                          </a:cxn>
                          <a:cxn ang="T111">
                            <a:pos x="T38" y="T39"/>
                          </a:cxn>
                          <a:cxn ang="T112">
                            <a:pos x="T40" y="T41"/>
                          </a:cxn>
                          <a:cxn ang="T113">
                            <a:pos x="T42" y="T43"/>
                          </a:cxn>
                          <a:cxn ang="T114">
                            <a:pos x="T44" y="T45"/>
                          </a:cxn>
                          <a:cxn ang="T115">
                            <a:pos x="T46" y="T47"/>
                          </a:cxn>
                          <a:cxn ang="T116">
                            <a:pos x="T48" y="T49"/>
                          </a:cxn>
                          <a:cxn ang="T117">
                            <a:pos x="T50" y="T51"/>
                          </a:cxn>
                          <a:cxn ang="T118">
                            <a:pos x="T52" y="T53"/>
                          </a:cxn>
                          <a:cxn ang="T119">
                            <a:pos x="T54" y="T55"/>
                          </a:cxn>
                          <a:cxn ang="T120">
                            <a:pos x="T56" y="T57"/>
                          </a:cxn>
                          <a:cxn ang="T121">
                            <a:pos x="T58" y="T59"/>
                          </a:cxn>
                          <a:cxn ang="T122">
                            <a:pos x="T60" y="T61"/>
                          </a:cxn>
                          <a:cxn ang="T123">
                            <a:pos x="T62" y="T63"/>
                          </a:cxn>
                          <a:cxn ang="T124">
                            <a:pos x="T64" y="T65"/>
                          </a:cxn>
                          <a:cxn ang="T125">
                            <a:pos x="T66" y="T67"/>
                          </a:cxn>
                          <a:cxn ang="T126">
                            <a:pos x="T68" y="T69"/>
                          </a:cxn>
                          <a:cxn ang="T127">
                            <a:pos x="T70" y="T71"/>
                          </a:cxn>
                          <a:cxn ang="T128">
                            <a:pos x="T72" y="T73"/>
                          </a:cxn>
                          <a:cxn ang="T129">
                            <a:pos x="T74" y="T75"/>
                          </a:cxn>
                          <a:cxn ang="T130">
                            <a:pos x="T76" y="T77"/>
                          </a:cxn>
                          <a:cxn ang="T131">
                            <a:pos x="T78" y="T79"/>
                          </a:cxn>
                          <a:cxn ang="T132">
                            <a:pos x="T80" y="T81"/>
                          </a:cxn>
                          <a:cxn ang="T133">
                            <a:pos x="T82" y="T83"/>
                          </a:cxn>
                          <a:cxn ang="T134">
                            <a:pos x="T84" y="T85"/>
                          </a:cxn>
                          <a:cxn ang="T135">
                            <a:pos x="T86" y="T87"/>
                          </a:cxn>
                          <a:cxn ang="T136">
                            <a:pos x="T88" y="T89"/>
                          </a:cxn>
                          <a:cxn ang="T137">
                            <a:pos x="T90" y="T91"/>
                          </a:cxn>
                        </a:cxnLst>
                        <a:rect l="T138" t="T139" r="T140" b="T141"/>
                        <a:pathLst>
                          <a:path w="488" h="476">
                            <a:moveTo>
                              <a:pt x="480" y="0"/>
                            </a:moveTo>
                            <a:lnTo>
                              <a:pt x="432" y="19"/>
                            </a:lnTo>
                            <a:lnTo>
                              <a:pt x="402" y="45"/>
                            </a:lnTo>
                            <a:lnTo>
                              <a:pt x="381" y="81"/>
                            </a:lnTo>
                            <a:lnTo>
                              <a:pt x="363" y="118"/>
                            </a:lnTo>
                            <a:lnTo>
                              <a:pt x="352" y="160"/>
                            </a:lnTo>
                            <a:lnTo>
                              <a:pt x="346" y="202"/>
                            </a:lnTo>
                            <a:lnTo>
                              <a:pt x="337" y="241"/>
                            </a:lnTo>
                            <a:lnTo>
                              <a:pt x="327" y="265"/>
                            </a:lnTo>
                            <a:lnTo>
                              <a:pt x="313" y="283"/>
                            </a:lnTo>
                            <a:lnTo>
                              <a:pt x="294" y="300"/>
                            </a:lnTo>
                            <a:lnTo>
                              <a:pt x="289" y="301"/>
                            </a:lnTo>
                            <a:lnTo>
                              <a:pt x="264" y="316"/>
                            </a:lnTo>
                            <a:lnTo>
                              <a:pt x="223" y="334"/>
                            </a:lnTo>
                            <a:lnTo>
                              <a:pt x="184" y="354"/>
                            </a:lnTo>
                            <a:lnTo>
                              <a:pt x="148" y="367"/>
                            </a:lnTo>
                            <a:lnTo>
                              <a:pt x="127" y="333"/>
                            </a:lnTo>
                            <a:lnTo>
                              <a:pt x="127" y="337"/>
                            </a:lnTo>
                            <a:lnTo>
                              <a:pt x="111" y="373"/>
                            </a:lnTo>
                            <a:lnTo>
                              <a:pt x="88" y="405"/>
                            </a:lnTo>
                            <a:lnTo>
                              <a:pt x="51" y="435"/>
                            </a:lnTo>
                            <a:lnTo>
                              <a:pt x="12" y="460"/>
                            </a:lnTo>
                            <a:lnTo>
                              <a:pt x="0" y="469"/>
                            </a:lnTo>
                            <a:lnTo>
                              <a:pt x="10" y="474"/>
                            </a:lnTo>
                            <a:lnTo>
                              <a:pt x="6" y="476"/>
                            </a:lnTo>
                            <a:lnTo>
                              <a:pt x="64" y="459"/>
                            </a:lnTo>
                            <a:lnTo>
                              <a:pt x="118" y="448"/>
                            </a:lnTo>
                            <a:lnTo>
                              <a:pt x="175" y="438"/>
                            </a:lnTo>
                            <a:lnTo>
                              <a:pt x="204" y="436"/>
                            </a:lnTo>
                            <a:lnTo>
                              <a:pt x="168" y="393"/>
                            </a:lnTo>
                            <a:lnTo>
                              <a:pt x="163" y="396"/>
                            </a:lnTo>
                            <a:lnTo>
                              <a:pt x="217" y="366"/>
                            </a:lnTo>
                            <a:lnTo>
                              <a:pt x="262" y="342"/>
                            </a:lnTo>
                            <a:lnTo>
                              <a:pt x="298" y="324"/>
                            </a:lnTo>
                            <a:lnTo>
                              <a:pt x="328" y="301"/>
                            </a:lnTo>
                            <a:lnTo>
                              <a:pt x="346" y="279"/>
                            </a:lnTo>
                            <a:lnTo>
                              <a:pt x="358" y="249"/>
                            </a:lnTo>
                            <a:lnTo>
                              <a:pt x="367" y="208"/>
                            </a:lnTo>
                            <a:lnTo>
                              <a:pt x="375" y="171"/>
                            </a:lnTo>
                            <a:lnTo>
                              <a:pt x="384" y="135"/>
                            </a:lnTo>
                            <a:lnTo>
                              <a:pt x="394" y="99"/>
                            </a:lnTo>
                            <a:lnTo>
                              <a:pt x="412" y="69"/>
                            </a:lnTo>
                            <a:lnTo>
                              <a:pt x="433" y="48"/>
                            </a:lnTo>
                            <a:lnTo>
                              <a:pt x="465" y="33"/>
                            </a:lnTo>
                            <a:lnTo>
                              <a:pt x="488" y="22"/>
                            </a:lnTo>
                            <a:lnTo>
                              <a:pt x="480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grpSp>
                    <p:nvGrpSpPr>
                      <p:cNvPr id="685" name="Group 55">
                        <a:extLst>
                          <a:ext uri="{FF2B5EF4-FFF2-40B4-BE49-F238E27FC236}">
                            <a16:creationId xmlns:a16="http://schemas.microsoft.com/office/drawing/2014/main" id="{3D77312E-A6F2-4A0C-91B7-B9B0983021C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20" y="768"/>
                        <a:ext cx="230" cy="1456"/>
                        <a:chOff x="2720" y="768"/>
                        <a:chExt cx="230" cy="1456"/>
                      </a:xfrm>
                    </p:grpSpPr>
                    <p:sp>
                      <p:nvSpPr>
                        <p:cNvPr id="686" name="Freeform 56">
                          <a:extLst>
                            <a:ext uri="{FF2B5EF4-FFF2-40B4-BE49-F238E27FC236}">
                              <a16:creationId xmlns:a16="http://schemas.microsoft.com/office/drawing/2014/main" id="{4E68E9FE-4A7D-467E-AD81-C452DAA3C8F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20" y="795"/>
                          <a:ext cx="230" cy="293"/>
                        </a:xfrm>
                        <a:custGeom>
                          <a:avLst/>
                          <a:gdLst>
                            <a:gd name="T0" fmla="*/ 147 w 230"/>
                            <a:gd name="T1" fmla="*/ 264 h 293"/>
                            <a:gd name="T2" fmla="*/ 170 w 230"/>
                            <a:gd name="T3" fmla="*/ 252 h 293"/>
                            <a:gd name="T4" fmla="*/ 182 w 230"/>
                            <a:gd name="T5" fmla="*/ 234 h 293"/>
                            <a:gd name="T6" fmla="*/ 192 w 230"/>
                            <a:gd name="T7" fmla="*/ 204 h 293"/>
                            <a:gd name="T8" fmla="*/ 198 w 230"/>
                            <a:gd name="T9" fmla="*/ 165 h 293"/>
                            <a:gd name="T10" fmla="*/ 195 w 230"/>
                            <a:gd name="T11" fmla="*/ 111 h 293"/>
                            <a:gd name="T12" fmla="*/ 192 w 230"/>
                            <a:gd name="T13" fmla="*/ 81 h 293"/>
                            <a:gd name="T14" fmla="*/ 167 w 230"/>
                            <a:gd name="T15" fmla="*/ 84 h 293"/>
                            <a:gd name="T16" fmla="*/ 177 w 230"/>
                            <a:gd name="T17" fmla="*/ 2 h 293"/>
                            <a:gd name="T18" fmla="*/ 230 w 230"/>
                            <a:gd name="T19" fmla="*/ 69 h 293"/>
                            <a:gd name="T20" fmla="*/ 212 w 230"/>
                            <a:gd name="T21" fmla="*/ 77 h 293"/>
                            <a:gd name="T22" fmla="*/ 219 w 230"/>
                            <a:gd name="T23" fmla="*/ 125 h 293"/>
                            <a:gd name="T24" fmla="*/ 219 w 230"/>
                            <a:gd name="T25" fmla="*/ 129 h 293"/>
                            <a:gd name="T26" fmla="*/ 219 w 230"/>
                            <a:gd name="T27" fmla="*/ 179 h 293"/>
                            <a:gd name="T28" fmla="*/ 218 w 230"/>
                            <a:gd name="T29" fmla="*/ 183 h 293"/>
                            <a:gd name="T30" fmla="*/ 210 w 230"/>
                            <a:gd name="T31" fmla="*/ 222 h 293"/>
                            <a:gd name="T32" fmla="*/ 197 w 230"/>
                            <a:gd name="T33" fmla="*/ 258 h 293"/>
                            <a:gd name="T34" fmla="*/ 174 w 230"/>
                            <a:gd name="T35" fmla="*/ 279 h 293"/>
                            <a:gd name="T36" fmla="*/ 143 w 230"/>
                            <a:gd name="T37" fmla="*/ 288 h 293"/>
                            <a:gd name="T38" fmla="*/ 113 w 230"/>
                            <a:gd name="T39" fmla="*/ 293 h 293"/>
                            <a:gd name="T40" fmla="*/ 84 w 230"/>
                            <a:gd name="T41" fmla="*/ 290 h 293"/>
                            <a:gd name="T42" fmla="*/ 57 w 230"/>
                            <a:gd name="T43" fmla="*/ 279 h 293"/>
                            <a:gd name="T44" fmla="*/ 33 w 230"/>
                            <a:gd name="T45" fmla="*/ 257 h 293"/>
                            <a:gd name="T46" fmla="*/ 17 w 230"/>
                            <a:gd name="T47" fmla="*/ 227 h 293"/>
                            <a:gd name="T48" fmla="*/ 8 w 230"/>
                            <a:gd name="T49" fmla="*/ 192 h 293"/>
                            <a:gd name="T50" fmla="*/ 5 w 230"/>
                            <a:gd name="T51" fmla="*/ 153 h 293"/>
                            <a:gd name="T52" fmla="*/ 8 w 230"/>
                            <a:gd name="T53" fmla="*/ 116 h 293"/>
                            <a:gd name="T54" fmla="*/ 21 w 230"/>
                            <a:gd name="T55" fmla="*/ 89 h 293"/>
                            <a:gd name="T56" fmla="*/ 0 w 230"/>
                            <a:gd name="T57" fmla="*/ 72 h 293"/>
                            <a:gd name="T58" fmla="*/ 50 w 230"/>
                            <a:gd name="T59" fmla="*/ 0 h 293"/>
                            <a:gd name="T60" fmla="*/ 60 w 230"/>
                            <a:gd name="T61" fmla="*/ 92 h 293"/>
                            <a:gd name="T62" fmla="*/ 36 w 230"/>
                            <a:gd name="T63" fmla="*/ 90 h 293"/>
                            <a:gd name="T64" fmla="*/ 26 w 230"/>
                            <a:gd name="T65" fmla="*/ 128 h 293"/>
                            <a:gd name="T66" fmla="*/ 26 w 230"/>
                            <a:gd name="T67" fmla="*/ 162 h 293"/>
                            <a:gd name="T68" fmla="*/ 29 w 230"/>
                            <a:gd name="T69" fmla="*/ 192 h 293"/>
                            <a:gd name="T70" fmla="*/ 38 w 230"/>
                            <a:gd name="T71" fmla="*/ 221 h 293"/>
                            <a:gd name="T72" fmla="*/ 54 w 230"/>
                            <a:gd name="T73" fmla="*/ 242 h 293"/>
                            <a:gd name="T74" fmla="*/ 74 w 230"/>
                            <a:gd name="T75" fmla="*/ 258 h 293"/>
                            <a:gd name="T76" fmla="*/ 99 w 230"/>
                            <a:gd name="T77" fmla="*/ 267 h 293"/>
                            <a:gd name="T78" fmla="*/ 125 w 230"/>
                            <a:gd name="T79" fmla="*/ 267 h 293"/>
                            <a:gd name="T80" fmla="*/ 147 w 230"/>
                            <a:gd name="T81" fmla="*/ 264 h 293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w 230"/>
                            <a:gd name="T124" fmla="*/ 0 h 293"/>
                            <a:gd name="T125" fmla="*/ 230 w 230"/>
                            <a:gd name="T126" fmla="*/ 293 h 293"/>
                          </a:gdLst>
                          <a:ahLst/>
                          <a:cxnLst>
                            <a:cxn ang="T82">
                              <a:pos x="T0" y="T1"/>
                            </a:cxn>
                            <a:cxn ang="T83">
                              <a:pos x="T2" y="T3"/>
                            </a:cxn>
                            <a:cxn ang="T84">
                              <a:pos x="T4" y="T5"/>
                            </a:cxn>
                            <a:cxn ang="T85">
                              <a:pos x="T6" y="T7"/>
                            </a:cxn>
                            <a:cxn ang="T86">
                              <a:pos x="T8" y="T9"/>
                            </a:cxn>
                            <a:cxn ang="T87">
                              <a:pos x="T10" y="T11"/>
                            </a:cxn>
                            <a:cxn ang="T88">
                              <a:pos x="T12" y="T13"/>
                            </a:cxn>
                            <a:cxn ang="T89">
                              <a:pos x="T14" y="T15"/>
                            </a:cxn>
                            <a:cxn ang="T90">
                              <a:pos x="T16" y="T17"/>
                            </a:cxn>
                            <a:cxn ang="T91">
                              <a:pos x="T18" y="T19"/>
                            </a:cxn>
                            <a:cxn ang="T92">
                              <a:pos x="T20" y="T21"/>
                            </a:cxn>
                            <a:cxn ang="T93">
                              <a:pos x="T22" y="T23"/>
                            </a:cxn>
                            <a:cxn ang="T94">
                              <a:pos x="T24" y="T25"/>
                            </a:cxn>
                            <a:cxn ang="T95">
                              <a:pos x="T26" y="T27"/>
                            </a:cxn>
                            <a:cxn ang="T96">
                              <a:pos x="T28" y="T29"/>
                            </a:cxn>
                            <a:cxn ang="T97">
                              <a:pos x="T30" y="T31"/>
                            </a:cxn>
                            <a:cxn ang="T98">
                              <a:pos x="T32" y="T33"/>
                            </a:cxn>
                            <a:cxn ang="T99">
                              <a:pos x="T34" y="T35"/>
                            </a:cxn>
                            <a:cxn ang="T100">
                              <a:pos x="T36" y="T37"/>
                            </a:cxn>
                            <a:cxn ang="T101">
                              <a:pos x="T38" y="T39"/>
                            </a:cxn>
                            <a:cxn ang="T102">
                              <a:pos x="T40" y="T41"/>
                            </a:cxn>
                            <a:cxn ang="T103">
                              <a:pos x="T42" y="T43"/>
                            </a:cxn>
                            <a:cxn ang="T104">
                              <a:pos x="T44" y="T45"/>
                            </a:cxn>
                            <a:cxn ang="T105">
                              <a:pos x="T46" y="T47"/>
                            </a:cxn>
                            <a:cxn ang="T106">
                              <a:pos x="T48" y="T49"/>
                            </a:cxn>
                            <a:cxn ang="T107">
                              <a:pos x="T50" y="T51"/>
                            </a:cxn>
                            <a:cxn ang="T108">
                              <a:pos x="T52" y="T53"/>
                            </a:cxn>
                            <a:cxn ang="T109">
                              <a:pos x="T54" y="T55"/>
                            </a:cxn>
                            <a:cxn ang="T110">
                              <a:pos x="T56" y="T57"/>
                            </a:cxn>
                            <a:cxn ang="T111">
                              <a:pos x="T58" y="T59"/>
                            </a:cxn>
                            <a:cxn ang="T112">
                              <a:pos x="T60" y="T61"/>
                            </a:cxn>
                            <a:cxn ang="T113">
                              <a:pos x="T62" y="T63"/>
                            </a:cxn>
                            <a:cxn ang="T114">
                              <a:pos x="T64" y="T65"/>
                            </a:cxn>
                            <a:cxn ang="T115">
                              <a:pos x="T66" y="T67"/>
                            </a:cxn>
                            <a:cxn ang="T116">
                              <a:pos x="T68" y="T69"/>
                            </a:cxn>
                            <a:cxn ang="T117">
                              <a:pos x="T70" y="T71"/>
                            </a:cxn>
                            <a:cxn ang="T118">
                              <a:pos x="T72" y="T73"/>
                            </a:cxn>
                            <a:cxn ang="T119">
                              <a:pos x="T74" y="T75"/>
                            </a:cxn>
                            <a:cxn ang="T120">
                              <a:pos x="T76" y="T77"/>
                            </a:cxn>
                            <a:cxn ang="T121">
                              <a:pos x="T78" y="T79"/>
                            </a:cxn>
                            <a:cxn ang="T122">
                              <a:pos x="T80" y="T81"/>
                            </a:cxn>
                          </a:cxnLst>
                          <a:rect l="T123" t="T124" r="T125" b="T126"/>
                          <a:pathLst>
                            <a:path w="230" h="293">
                              <a:moveTo>
                                <a:pt x="147" y="264"/>
                              </a:moveTo>
                              <a:lnTo>
                                <a:pt x="170" y="252"/>
                              </a:lnTo>
                              <a:lnTo>
                                <a:pt x="182" y="234"/>
                              </a:lnTo>
                              <a:lnTo>
                                <a:pt x="192" y="204"/>
                              </a:lnTo>
                              <a:lnTo>
                                <a:pt x="198" y="165"/>
                              </a:lnTo>
                              <a:lnTo>
                                <a:pt x="195" y="111"/>
                              </a:lnTo>
                              <a:lnTo>
                                <a:pt x="192" y="81"/>
                              </a:lnTo>
                              <a:lnTo>
                                <a:pt x="167" y="84"/>
                              </a:lnTo>
                              <a:lnTo>
                                <a:pt x="177" y="2"/>
                              </a:lnTo>
                              <a:lnTo>
                                <a:pt x="230" y="69"/>
                              </a:lnTo>
                              <a:lnTo>
                                <a:pt x="212" y="77"/>
                              </a:lnTo>
                              <a:lnTo>
                                <a:pt x="219" y="125"/>
                              </a:lnTo>
                              <a:lnTo>
                                <a:pt x="219" y="129"/>
                              </a:lnTo>
                              <a:lnTo>
                                <a:pt x="219" y="179"/>
                              </a:lnTo>
                              <a:lnTo>
                                <a:pt x="218" y="183"/>
                              </a:lnTo>
                              <a:lnTo>
                                <a:pt x="210" y="222"/>
                              </a:lnTo>
                              <a:lnTo>
                                <a:pt x="197" y="258"/>
                              </a:lnTo>
                              <a:lnTo>
                                <a:pt x="174" y="279"/>
                              </a:lnTo>
                              <a:lnTo>
                                <a:pt x="143" y="288"/>
                              </a:lnTo>
                              <a:lnTo>
                                <a:pt x="113" y="293"/>
                              </a:lnTo>
                              <a:lnTo>
                                <a:pt x="84" y="290"/>
                              </a:lnTo>
                              <a:lnTo>
                                <a:pt x="57" y="279"/>
                              </a:lnTo>
                              <a:lnTo>
                                <a:pt x="33" y="257"/>
                              </a:lnTo>
                              <a:lnTo>
                                <a:pt x="17" y="227"/>
                              </a:lnTo>
                              <a:lnTo>
                                <a:pt x="8" y="192"/>
                              </a:lnTo>
                              <a:lnTo>
                                <a:pt x="5" y="153"/>
                              </a:lnTo>
                              <a:lnTo>
                                <a:pt x="8" y="116"/>
                              </a:lnTo>
                              <a:lnTo>
                                <a:pt x="21" y="89"/>
                              </a:lnTo>
                              <a:lnTo>
                                <a:pt x="0" y="72"/>
                              </a:lnTo>
                              <a:lnTo>
                                <a:pt x="50" y="0"/>
                              </a:lnTo>
                              <a:lnTo>
                                <a:pt x="60" y="92"/>
                              </a:lnTo>
                              <a:lnTo>
                                <a:pt x="36" y="90"/>
                              </a:lnTo>
                              <a:lnTo>
                                <a:pt x="26" y="128"/>
                              </a:lnTo>
                              <a:lnTo>
                                <a:pt x="26" y="162"/>
                              </a:lnTo>
                              <a:lnTo>
                                <a:pt x="29" y="192"/>
                              </a:lnTo>
                              <a:lnTo>
                                <a:pt x="38" y="221"/>
                              </a:lnTo>
                              <a:lnTo>
                                <a:pt x="54" y="242"/>
                              </a:lnTo>
                              <a:lnTo>
                                <a:pt x="74" y="258"/>
                              </a:lnTo>
                              <a:lnTo>
                                <a:pt x="99" y="267"/>
                              </a:lnTo>
                              <a:lnTo>
                                <a:pt x="125" y="267"/>
                              </a:lnTo>
                              <a:lnTo>
                                <a:pt x="147" y="26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  <p:sp>
                      <p:nvSpPr>
                        <p:cNvPr id="687" name="Freeform 57">
                          <a:extLst>
                            <a:ext uri="{FF2B5EF4-FFF2-40B4-BE49-F238E27FC236}">
                              <a16:creationId xmlns:a16="http://schemas.microsoft.com/office/drawing/2014/main" id="{058AF00B-8F43-493C-8C03-D0ECDC4AC40E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94" y="768"/>
                          <a:ext cx="96" cy="1456"/>
                        </a:xfrm>
                        <a:custGeom>
                          <a:avLst/>
                          <a:gdLst>
                            <a:gd name="T0" fmla="*/ 27 w 96"/>
                            <a:gd name="T1" fmla="*/ 306 h 1456"/>
                            <a:gd name="T2" fmla="*/ 28 w 96"/>
                            <a:gd name="T3" fmla="*/ 78 h 1456"/>
                            <a:gd name="T4" fmla="*/ 0 w 96"/>
                            <a:gd name="T5" fmla="*/ 80 h 1456"/>
                            <a:gd name="T6" fmla="*/ 40 w 96"/>
                            <a:gd name="T7" fmla="*/ 0 h 1456"/>
                            <a:gd name="T8" fmla="*/ 73 w 96"/>
                            <a:gd name="T9" fmla="*/ 80 h 1456"/>
                            <a:gd name="T10" fmla="*/ 45 w 96"/>
                            <a:gd name="T11" fmla="*/ 75 h 1456"/>
                            <a:gd name="T12" fmla="*/ 46 w 96"/>
                            <a:gd name="T13" fmla="*/ 306 h 1456"/>
                            <a:gd name="T14" fmla="*/ 55 w 96"/>
                            <a:gd name="T15" fmla="*/ 582 h 1456"/>
                            <a:gd name="T16" fmla="*/ 70 w 96"/>
                            <a:gd name="T17" fmla="*/ 815 h 1456"/>
                            <a:gd name="T18" fmla="*/ 81 w 96"/>
                            <a:gd name="T19" fmla="*/ 1129 h 1456"/>
                            <a:gd name="T20" fmla="*/ 79 w 96"/>
                            <a:gd name="T21" fmla="*/ 1134 h 1456"/>
                            <a:gd name="T22" fmla="*/ 94 w 96"/>
                            <a:gd name="T23" fmla="*/ 1398 h 1456"/>
                            <a:gd name="T24" fmla="*/ 96 w 96"/>
                            <a:gd name="T25" fmla="*/ 1446 h 1456"/>
                            <a:gd name="T26" fmla="*/ 88 w 96"/>
                            <a:gd name="T27" fmla="*/ 1455 h 1456"/>
                            <a:gd name="T28" fmla="*/ 76 w 96"/>
                            <a:gd name="T29" fmla="*/ 1456 h 1456"/>
                            <a:gd name="T30" fmla="*/ 67 w 96"/>
                            <a:gd name="T31" fmla="*/ 1447 h 1456"/>
                            <a:gd name="T32" fmla="*/ 64 w 96"/>
                            <a:gd name="T33" fmla="*/ 1438 h 1456"/>
                            <a:gd name="T34" fmla="*/ 51 w 96"/>
                            <a:gd name="T35" fmla="*/ 911 h 1456"/>
                            <a:gd name="T36" fmla="*/ 34 w 96"/>
                            <a:gd name="T37" fmla="*/ 540 h 1456"/>
                            <a:gd name="T38" fmla="*/ 27 w 96"/>
                            <a:gd name="T39" fmla="*/ 306 h 1456"/>
                            <a:gd name="T40" fmla="*/ 0 60000 65536"/>
                            <a:gd name="T41" fmla="*/ 0 60000 65536"/>
                            <a:gd name="T42" fmla="*/ 0 60000 65536"/>
                            <a:gd name="T43" fmla="*/ 0 60000 65536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w 96"/>
                            <a:gd name="T61" fmla="*/ 0 h 1456"/>
                            <a:gd name="T62" fmla="*/ 96 w 96"/>
                            <a:gd name="T63" fmla="*/ 1456 h 1456"/>
                          </a:gdLst>
                          <a:ahLst/>
                          <a:cxnLst>
                            <a:cxn ang="T40">
                              <a:pos x="T0" y="T1"/>
                            </a:cxn>
                            <a:cxn ang="T41">
                              <a:pos x="T2" y="T3"/>
                            </a:cxn>
                            <a:cxn ang="T42">
                              <a:pos x="T4" y="T5"/>
                            </a:cxn>
                            <a:cxn ang="T43">
                              <a:pos x="T6" y="T7"/>
                            </a:cxn>
                            <a:cxn ang="T44">
                              <a:pos x="T8" y="T9"/>
                            </a:cxn>
                            <a:cxn ang="T45">
                              <a:pos x="T10" y="T11"/>
                            </a:cxn>
                            <a:cxn ang="T46">
                              <a:pos x="T12" y="T13"/>
                            </a:cxn>
                            <a:cxn ang="T47">
                              <a:pos x="T14" y="T15"/>
                            </a:cxn>
                            <a:cxn ang="T48">
                              <a:pos x="T16" y="T17"/>
                            </a:cxn>
                            <a:cxn ang="T49">
                              <a:pos x="T18" y="T19"/>
                            </a:cxn>
                            <a:cxn ang="T50">
                              <a:pos x="T20" y="T21"/>
                            </a:cxn>
                            <a:cxn ang="T51">
                              <a:pos x="T22" y="T23"/>
                            </a:cxn>
                            <a:cxn ang="T52">
                              <a:pos x="T24" y="T25"/>
                            </a:cxn>
                            <a:cxn ang="T53">
                              <a:pos x="T26" y="T27"/>
                            </a:cxn>
                            <a:cxn ang="T54">
                              <a:pos x="T28" y="T29"/>
                            </a:cxn>
                            <a:cxn ang="T55">
                              <a:pos x="T30" y="T31"/>
                            </a:cxn>
                            <a:cxn ang="T56">
                              <a:pos x="T32" y="T33"/>
                            </a:cxn>
                            <a:cxn ang="T57">
                              <a:pos x="T34" y="T35"/>
                            </a:cxn>
                            <a:cxn ang="T58">
                              <a:pos x="T36" y="T37"/>
                            </a:cxn>
                            <a:cxn ang="T59">
                              <a:pos x="T38" y="T39"/>
                            </a:cxn>
                          </a:cxnLst>
                          <a:rect l="T60" t="T61" r="T62" b="T63"/>
                          <a:pathLst>
                            <a:path w="96" h="1456">
                              <a:moveTo>
                                <a:pt x="27" y="306"/>
                              </a:moveTo>
                              <a:lnTo>
                                <a:pt x="28" y="78"/>
                              </a:lnTo>
                              <a:lnTo>
                                <a:pt x="0" y="80"/>
                              </a:lnTo>
                              <a:lnTo>
                                <a:pt x="40" y="0"/>
                              </a:lnTo>
                              <a:lnTo>
                                <a:pt x="73" y="80"/>
                              </a:lnTo>
                              <a:lnTo>
                                <a:pt x="45" y="75"/>
                              </a:lnTo>
                              <a:lnTo>
                                <a:pt x="46" y="306"/>
                              </a:lnTo>
                              <a:lnTo>
                                <a:pt x="55" y="582"/>
                              </a:lnTo>
                              <a:lnTo>
                                <a:pt x="70" y="815"/>
                              </a:lnTo>
                              <a:lnTo>
                                <a:pt x="81" y="1129"/>
                              </a:lnTo>
                              <a:lnTo>
                                <a:pt x="79" y="1134"/>
                              </a:lnTo>
                              <a:lnTo>
                                <a:pt x="94" y="1398"/>
                              </a:lnTo>
                              <a:lnTo>
                                <a:pt x="96" y="1446"/>
                              </a:lnTo>
                              <a:lnTo>
                                <a:pt x="88" y="1455"/>
                              </a:lnTo>
                              <a:lnTo>
                                <a:pt x="76" y="1456"/>
                              </a:lnTo>
                              <a:lnTo>
                                <a:pt x="67" y="1447"/>
                              </a:lnTo>
                              <a:lnTo>
                                <a:pt x="64" y="1438"/>
                              </a:lnTo>
                              <a:lnTo>
                                <a:pt x="51" y="911"/>
                              </a:lnTo>
                              <a:lnTo>
                                <a:pt x="34" y="540"/>
                              </a:lnTo>
                              <a:lnTo>
                                <a:pt x="27" y="30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</p:grpSp>
              <p:grpSp>
                <p:nvGrpSpPr>
                  <p:cNvPr id="502" name="Group 501">
                    <a:extLst>
                      <a:ext uri="{FF2B5EF4-FFF2-40B4-BE49-F238E27FC236}">
                        <a16:creationId xmlns:a16="http://schemas.microsoft.com/office/drawing/2014/main" id="{886517A6-8BB1-4644-B2E3-6B56D3844F17}"/>
                      </a:ext>
                    </a:extLst>
                  </p:cNvPr>
                  <p:cNvGrpSpPr/>
                  <p:nvPr/>
                </p:nvGrpSpPr>
                <p:grpSpPr>
                  <a:xfrm>
                    <a:off x="5645466" y="1803063"/>
                    <a:ext cx="1429952" cy="1468002"/>
                    <a:chOff x="5645466" y="1803063"/>
                    <a:chExt cx="1429952" cy="1468002"/>
                  </a:xfrm>
                </p:grpSpPr>
                <p:grpSp>
                  <p:nvGrpSpPr>
                    <p:cNvPr id="591" name="Group 590">
                      <a:extLst>
                        <a:ext uri="{FF2B5EF4-FFF2-40B4-BE49-F238E27FC236}">
                          <a16:creationId xmlns:a16="http://schemas.microsoft.com/office/drawing/2014/main" id="{D3038BA8-88E9-4B0D-B20B-BDBD2A54BB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952" cy="1264056"/>
                      <a:chOff x="5645466" y="2007009"/>
                      <a:chExt cx="1429952" cy="1264056"/>
                    </a:xfrm>
                  </p:grpSpPr>
                  <p:grpSp>
                    <p:nvGrpSpPr>
                      <p:cNvPr id="593" name="Group 592">
                        <a:extLst>
                          <a:ext uri="{FF2B5EF4-FFF2-40B4-BE49-F238E27FC236}">
                            <a16:creationId xmlns:a16="http://schemas.microsoft.com/office/drawing/2014/main" id="{70E40758-666A-4CA0-8DEF-2A3E79FF54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660" name="Oval 659">
                          <a:extLst>
                            <a:ext uri="{FF2B5EF4-FFF2-40B4-BE49-F238E27FC236}">
                              <a16:creationId xmlns:a16="http://schemas.microsoft.com/office/drawing/2014/main" id="{CDA4B570-3894-4000-BA6C-6771F507B5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661" name="Group 26">
                          <a:extLst>
                            <a:ext uri="{FF2B5EF4-FFF2-40B4-BE49-F238E27FC236}">
                              <a16:creationId xmlns:a16="http://schemas.microsoft.com/office/drawing/2014/main" id="{3B9679E4-7A0B-4FB1-A89D-2414DA6B20C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662" name="Group 27">
                            <a:extLst>
                              <a:ext uri="{FF2B5EF4-FFF2-40B4-BE49-F238E27FC236}">
                                <a16:creationId xmlns:a16="http://schemas.microsoft.com/office/drawing/2014/main" id="{48DF00CB-0A1A-4A6A-979C-C49BA56B8CB8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670" name="Freeform 28">
                              <a:extLst>
                                <a:ext uri="{FF2B5EF4-FFF2-40B4-BE49-F238E27FC236}">
                                  <a16:creationId xmlns:a16="http://schemas.microsoft.com/office/drawing/2014/main" id="{DF6D55DC-3C01-41D6-8538-BDD45BDD484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71" name="Freeform 29">
                              <a:extLst>
                                <a:ext uri="{FF2B5EF4-FFF2-40B4-BE49-F238E27FC236}">
                                  <a16:creationId xmlns:a16="http://schemas.microsoft.com/office/drawing/2014/main" id="{7382218D-19BA-4FA6-82A0-CBF7E861EC5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72" name="Freeform 30">
                              <a:extLst>
                                <a:ext uri="{FF2B5EF4-FFF2-40B4-BE49-F238E27FC236}">
                                  <a16:creationId xmlns:a16="http://schemas.microsoft.com/office/drawing/2014/main" id="{1C898B69-843A-4254-973C-27D629E586A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73" name="Freeform 31">
                              <a:extLst>
                                <a:ext uri="{FF2B5EF4-FFF2-40B4-BE49-F238E27FC236}">
                                  <a16:creationId xmlns:a16="http://schemas.microsoft.com/office/drawing/2014/main" id="{DC87AADE-8B4F-44AF-A155-B1A6C031AEA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74" name="Freeform 32">
                              <a:extLst>
                                <a:ext uri="{FF2B5EF4-FFF2-40B4-BE49-F238E27FC236}">
                                  <a16:creationId xmlns:a16="http://schemas.microsoft.com/office/drawing/2014/main" id="{085388FA-9AD3-4334-922F-61F1ED013B1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75" name="Freeform 33">
                              <a:extLst>
                                <a:ext uri="{FF2B5EF4-FFF2-40B4-BE49-F238E27FC236}">
                                  <a16:creationId xmlns:a16="http://schemas.microsoft.com/office/drawing/2014/main" id="{23B1506F-AC65-436B-9B2E-A78770E56FD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663" name="Freeform 34">
                            <a:extLst>
                              <a:ext uri="{FF2B5EF4-FFF2-40B4-BE49-F238E27FC236}">
                                <a16:creationId xmlns:a16="http://schemas.microsoft.com/office/drawing/2014/main" id="{0211AA57-E235-4462-B8CA-C6168674496E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664" name="Freeform 35">
                            <a:extLst>
                              <a:ext uri="{FF2B5EF4-FFF2-40B4-BE49-F238E27FC236}">
                                <a16:creationId xmlns:a16="http://schemas.microsoft.com/office/drawing/2014/main" id="{ED065E01-AB9B-4AA6-AEEB-7BA0589D6E58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665" name="Oval 36">
                            <a:extLst>
                              <a:ext uri="{FF2B5EF4-FFF2-40B4-BE49-F238E27FC236}">
                                <a16:creationId xmlns:a16="http://schemas.microsoft.com/office/drawing/2014/main" id="{CAD9B801-7218-4F22-8197-26B69BE1D63B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666" name="Oval 37">
                            <a:extLst>
                              <a:ext uri="{FF2B5EF4-FFF2-40B4-BE49-F238E27FC236}">
                                <a16:creationId xmlns:a16="http://schemas.microsoft.com/office/drawing/2014/main" id="{F5452739-A5BA-4813-8815-19C27E27722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667" name="Oval 38">
                            <a:extLst>
                              <a:ext uri="{FF2B5EF4-FFF2-40B4-BE49-F238E27FC236}">
                                <a16:creationId xmlns:a16="http://schemas.microsoft.com/office/drawing/2014/main" id="{E45C05A6-566B-4EB2-9C16-6D39AAA1A3C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668" name="Oval 39">
                            <a:extLst>
                              <a:ext uri="{FF2B5EF4-FFF2-40B4-BE49-F238E27FC236}">
                                <a16:creationId xmlns:a16="http://schemas.microsoft.com/office/drawing/2014/main" id="{F312AF7A-3435-46EE-B6AA-CBF9D3DBB13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669" name="Oval 40">
                            <a:extLst>
                              <a:ext uri="{FF2B5EF4-FFF2-40B4-BE49-F238E27FC236}">
                                <a16:creationId xmlns:a16="http://schemas.microsoft.com/office/drawing/2014/main" id="{AFAF5C33-5574-438E-93E2-2706721D578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594" name="Straight Connector 593">
                        <a:extLst>
                          <a:ext uri="{FF2B5EF4-FFF2-40B4-BE49-F238E27FC236}">
                            <a16:creationId xmlns:a16="http://schemas.microsoft.com/office/drawing/2014/main" id="{667900D1-BC61-4F9D-9FEE-B2EF84A7DB39}"/>
                          </a:ext>
                        </a:extLst>
                      </p:cNvPr>
                      <p:cNvCxnSpPr>
                        <a:stCxn id="660" idx="4"/>
                        <a:endCxn id="659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823BAB03-FEF6-490F-8712-32A022E36E4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640" name="Group 639">
                          <a:extLst>
                            <a:ext uri="{FF2B5EF4-FFF2-40B4-BE49-F238E27FC236}">
                              <a16:creationId xmlns:a16="http://schemas.microsoft.com/office/drawing/2014/main" id="{CC270175-E9C2-424E-9549-36CEF71D55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648" name="Oval 647">
                            <a:extLst>
                              <a:ext uri="{FF2B5EF4-FFF2-40B4-BE49-F238E27FC236}">
                                <a16:creationId xmlns:a16="http://schemas.microsoft.com/office/drawing/2014/main" id="{784DFB26-0C67-47CA-9C6E-172147077C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649" name="Group 47">
                            <a:extLst>
                              <a:ext uri="{FF2B5EF4-FFF2-40B4-BE49-F238E27FC236}">
                                <a16:creationId xmlns:a16="http://schemas.microsoft.com/office/drawing/2014/main" id="{B44EEBC2-58D1-4F1C-ABD8-A41BA7405399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650" name="Freeform 48">
                              <a:extLst>
                                <a:ext uri="{FF2B5EF4-FFF2-40B4-BE49-F238E27FC236}">
                                  <a16:creationId xmlns:a16="http://schemas.microsoft.com/office/drawing/2014/main" id="{0FD67AE0-63FA-4606-AAE9-559B6041DEC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1" name="Freeform 49">
                              <a:extLst>
                                <a:ext uri="{FF2B5EF4-FFF2-40B4-BE49-F238E27FC236}">
                                  <a16:creationId xmlns:a16="http://schemas.microsoft.com/office/drawing/2014/main" id="{26C9CEFA-54AC-4141-B7AA-E2689DC75FA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2" name="Freeform 50">
                              <a:extLst>
                                <a:ext uri="{FF2B5EF4-FFF2-40B4-BE49-F238E27FC236}">
                                  <a16:creationId xmlns:a16="http://schemas.microsoft.com/office/drawing/2014/main" id="{67D05D3F-253D-48A0-94AB-5B0A510F69E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3" name="Freeform 51">
                              <a:extLst>
                                <a:ext uri="{FF2B5EF4-FFF2-40B4-BE49-F238E27FC236}">
                                  <a16:creationId xmlns:a16="http://schemas.microsoft.com/office/drawing/2014/main" id="{E9CF5627-19C5-40F4-8906-ECA3A89D482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4" name="Freeform 52">
                              <a:extLst>
                                <a:ext uri="{FF2B5EF4-FFF2-40B4-BE49-F238E27FC236}">
                                  <a16:creationId xmlns:a16="http://schemas.microsoft.com/office/drawing/2014/main" id="{E9E1726F-1964-4CA9-81CA-A579F20442F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5" name="Freeform 53">
                              <a:extLst>
                                <a:ext uri="{FF2B5EF4-FFF2-40B4-BE49-F238E27FC236}">
                                  <a16:creationId xmlns:a16="http://schemas.microsoft.com/office/drawing/2014/main" id="{5B12A052-0D4B-42B5-8485-394F41D507C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56" name="Freeform 54">
                              <a:extLst>
                                <a:ext uri="{FF2B5EF4-FFF2-40B4-BE49-F238E27FC236}">
                                  <a16:creationId xmlns:a16="http://schemas.microsoft.com/office/drawing/2014/main" id="{0F95D44E-2545-44AC-8774-D28101124E8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657" name="Group 55">
                              <a:extLst>
                                <a:ext uri="{FF2B5EF4-FFF2-40B4-BE49-F238E27FC236}">
                                  <a16:creationId xmlns:a16="http://schemas.microsoft.com/office/drawing/2014/main" id="{A02BE06F-EA39-43BF-A1E3-F17CA8827863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658" name="Freeform 56">
                                <a:extLst>
                                  <a:ext uri="{FF2B5EF4-FFF2-40B4-BE49-F238E27FC236}">
                                    <a16:creationId xmlns:a16="http://schemas.microsoft.com/office/drawing/2014/main" id="{3A810FCE-456F-4771-9C8D-B961CB649A19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659" name="Freeform 57">
                                <a:extLst>
                                  <a:ext uri="{FF2B5EF4-FFF2-40B4-BE49-F238E27FC236}">
                                    <a16:creationId xmlns:a16="http://schemas.microsoft.com/office/drawing/2014/main" id="{BE16E38E-2921-4412-8B1C-7ABE17DA0F23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641" name="Straight Connector 640">
                          <a:extLst>
                            <a:ext uri="{FF2B5EF4-FFF2-40B4-BE49-F238E27FC236}">
                              <a16:creationId xmlns:a16="http://schemas.microsoft.com/office/drawing/2014/main" id="{F4EE23DB-F979-49BA-A61F-83E6ACBA5F4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42" name="Straight Connector 641">
                          <a:extLst>
                            <a:ext uri="{FF2B5EF4-FFF2-40B4-BE49-F238E27FC236}">
                              <a16:creationId xmlns:a16="http://schemas.microsoft.com/office/drawing/2014/main" id="{094E1F90-AA88-40CD-842F-1FA7EEA5F01E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43" name="Straight Connector 642">
                          <a:extLst>
                            <a:ext uri="{FF2B5EF4-FFF2-40B4-BE49-F238E27FC236}">
                              <a16:creationId xmlns:a16="http://schemas.microsoft.com/office/drawing/2014/main" id="{A28F56B7-4060-4819-A0C8-20C336E4C15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644" name="Arc 643">
                          <a:extLst>
                            <a:ext uri="{FF2B5EF4-FFF2-40B4-BE49-F238E27FC236}">
                              <a16:creationId xmlns:a16="http://schemas.microsoft.com/office/drawing/2014/main" id="{623355B9-1F74-44F0-950F-C373539A780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45" name="5-Point Star 904">
                          <a:extLst>
                            <a:ext uri="{FF2B5EF4-FFF2-40B4-BE49-F238E27FC236}">
                              <a16:creationId xmlns:a16="http://schemas.microsoft.com/office/drawing/2014/main" id="{CA52DAAC-3D8F-41B4-AED4-90F414DB3CE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46" name="5-Point Star 905">
                          <a:extLst>
                            <a:ext uri="{FF2B5EF4-FFF2-40B4-BE49-F238E27FC236}">
                              <a16:creationId xmlns:a16="http://schemas.microsoft.com/office/drawing/2014/main" id="{13CEEDCD-365C-4693-BD33-1408055E322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47" name="5-Point Star 906">
                          <a:extLst>
                            <a:ext uri="{FF2B5EF4-FFF2-40B4-BE49-F238E27FC236}">
                              <a16:creationId xmlns:a16="http://schemas.microsoft.com/office/drawing/2014/main" id="{48810F00-35BC-4A4F-9FD9-E8B8D747055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596" name="Straight Connector 595">
                        <a:extLst>
                          <a:ext uri="{FF2B5EF4-FFF2-40B4-BE49-F238E27FC236}">
                            <a16:creationId xmlns:a16="http://schemas.microsoft.com/office/drawing/2014/main" id="{6DF5EB5F-BBFB-4546-85FD-8ED474FB34A6}"/>
                          </a:ext>
                        </a:extLst>
                      </p:cNvPr>
                      <p:cNvCxnSpPr>
                        <a:stCxn id="660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597" name="Straight Connector 596">
                        <a:extLst>
                          <a:ext uri="{FF2B5EF4-FFF2-40B4-BE49-F238E27FC236}">
                            <a16:creationId xmlns:a16="http://schemas.microsoft.com/office/drawing/2014/main" id="{2577188E-B24A-4B3B-B696-D0AAAEF9B68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98" name="Group 597">
                        <a:extLst>
                          <a:ext uri="{FF2B5EF4-FFF2-40B4-BE49-F238E27FC236}">
                            <a16:creationId xmlns:a16="http://schemas.microsoft.com/office/drawing/2014/main" id="{B7219794-1247-4E9E-B1DC-808B23C4849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620" name="Group 619">
                          <a:extLst>
                            <a:ext uri="{FF2B5EF4-FFF2-40B4-BE49-F238E27FC236}">
                              <a16:creationId xmlns:a16="http://schemas.microsoft.com/office/drawing/2014/main" id="{3E48ED68-693D-4B03-9952-F1DBAA6CEA8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628" name="Oval 627">
                            <a:extLst>
                              <a:ext uri="{FF2B5EF4-FFF2-40B4-BE49-F238E27FC236}">
                                <a16:creationId xmlns:a16="http://schemas.microsoft.com/office/drawing/2014/main" id="{81224DEA-B067-49F7-8340-13E25721F4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629" name="Group 47">
                            <a:extLst>
                              <a:ext uri="{FF2B5EF4-FFF2-40B4-BE49-F238E27FC236}">
                                <a16:creationId xmlns:a16="http://schemas.microsoft.com/office/drawing/2014/main" id="{85DA098A-A731-4FC1-BC96-018DE54D5514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630" name="Freeform 48">
                              <a:extLst>
                                <a:ext uri="{FF2B5EF4-FFF2-40B4-BE49-F238E27FC236}">
                                  <a16:creationId xmlns:a16="http://schemas.microsoft.com/office/drawing/2014/main" id="{0F3471D0-7B4A-465D-AE44-FC5D20771A5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1" name="Freeform 49">
                              <a:extLst>
                                <a:ext uri="{FF2B5EF4-FFF2-40B4-BE49-F238E27FC236}">
                                  <a16:creationId xmlns:a16="http://schemas.microsoft.com/office/drawing/2014/main" id="{01B49050-52EE-4222-B8E2-D8DEB865D5F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2" name="Freeform 50">
                              <a:extLst>
                                <a:ext uri="{FF2B5EF4-FFF2-40B4-BE49-F238E27FC236}">
                                  <a16:creationId xmlns:a16="http://schemas.microsoft.com/office/drawing/2014/main" id="{A3317494-61C1-4C5F-836A-1CD6C2B1EBD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3" name="Freeform 51">
                              <a:extLst>
                                <a:ext uri="{FF2B5EF4-FFF2-40B4-BE49-F238E27FC236}">
                                  <a16:creationId xmlns:a16="http://schemas.microsoft.com/office/drawing/2014/main" id="{66FE238E-93DF-4150-833B-1851E446DD8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4" name="Freeform 52">
                              <a:extLst>
                                <a:ext uri="{FF2B5EF4-FFF2-40B4-BE49-F238E27FC236}">
                                  <a16:creationId xmlns:a16="http://schemas.microsoft.com/office/drawing/2014/main" id="{11DF3D55-42EF-443F-9055-C7BC87D2625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5" name="Freeform 53">
                              <a:extLst>
                                <a:ext uri="{FF2B5EF4-FFF2-40B4-BE49-F238E27FC236}">
                                  <a16:creationId xmlns:a16="http://schemas.microsoft.com/office/drawing/2014/main" id="{024DCB80-27B5-4F97-9B74-310AB6E53DE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36" name="Freeform 54">
                              <a:extLst>
                                <a:ext uri="{FF2B5EF4-FFF2-40B4-BE49-F238E27FC236}">
                                  <a16:creationId xmlns:a16="http://schemas.microsoft.com/office/drawing/2014/main" id="{B55430A7-BE4F-4E8D-A5C9-F3E02EBD0A8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637" name="Group 55">
                              <a:extLst>
                                <a:ext uri="{FF2B5EF4-FFF2-40B4-BE49-F238E27FC236}">
                                  <a16:creationId xmlns:a16="http://schemas.microsoft.com/office/drawing/2014/main" id="{5CCC6317-CDFE-4D72-A687-CFFC85D92AF9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638" name="Freeform 56">
                                <a:extLst>
                                  <a:ext uri="{FF2B5EF4-FFF2-40B4-BE49-F238E27FC236}">
                                    <a16:creationId xmlns:a16="http://schemas.microsoft.com/office/drawing/2014/main" id="{4A8CC3AD-7775-4C92-98CB-7ED1867847EB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639" name="Freeform 57">
                                <a:extLst>
                                  <a:ext uri="{FF2B5EF4-FFF2-40B4-BE49-F238E27FC236}">
                                    <a16:creationId xmlns:a16="http://schemas.microsoft.com/office/drawing/2014/main" id="{CE1A6F78-3C8D-4999-97EC-23532AF36091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621" name="Straight Connector 620">
                          <a:extLst>
                            <a:ext uri="{FF2B5EF4-FFF2-40B4-BE49-F238E27FC236}">
                              <a16:creationId xmlns:a16="http://schemas.microsoft.com/office/drawing/2014/main" id="{C736371E-26A1-401F-94FB-90CAEC18715E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22" name="Straight Connector 621">
                          <a:extLst>
                            <a:ext uri="{FF2B5EF4-FFF2-40B4-BE49-F238E27FC236}">
                              <a16:creationId xmlns:a16="http://schemas.microsoft.com/office/drawing/2014/main" id="{3059C27A-79FB-4A37-A023-272F593AAFBE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23" name="Straight Connector 622">
                          <a:extLst>
                            <a:ext uri="{FF2B5EF4-FFF2-40B4-BE49-F238E27FC236}">
                              <a16:creationId xmlns:a16="http://schemas.microsoft.com/office/drawing/2014/main" id="{95247952-B681-49C8-97DA-B033420ACE6E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624" name="Arc 623">
                          <a:extLst>
                            <a:ext uri="{FF2B5EF4-FFF2-40B4-BE49-F238E27FC236}">
                              <a16:creationId xmlns:a16="http://schemas.microsoft.com/office/drawing/2014/main" id="{94B7E7EA-1361-4BCE-9917-CCBCE36E0D7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25" name="5-Point Star 884">
                          <a:extLst>
                            <a:ext uri="{FF2B5EF4-FFF2-40B4-BE49-F238E27FC236}">
                              <a16:creationId xmlns:a16="http://schemas.microsoft.com/office/drawing/2014/main" id="{FD2A2D4E-073D-4DCC-8FF8-097062E007D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26" name="5-Point Star 885">
                          <a:extLst>
                            <a:ext uri="{FF2B5EF4-FFF2-40B4-BE49-F238E27FC236}">
                              <a16:creationId xmlns:a16="http://schemas.microsoft.com/office/drawing/2014/main" id="{98A0643D-AB9B-460A-8B38-DCA0814DF9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27" name="5-Point Star 886">
                          <a:extLst>
                            <a:ext uri="{FF2B5EF4-FFF2-40B4-BE49-F238E27FC236}">
                              <a16:creationId xmlns:a16="http://schemas.microsoft.com/office/drawing/2014/main" id="{607E0C91-275B-4457-81D0-CACD53CC354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599" name="Group 598">
                        <a:extLst>
                          <a:ext uri="{FF2B5EF4-FFF2-40B4-BE49-F238E27FC236}">
                            <a16:creationId xmlns:a16="http://schemas.microsoft.com/office/drawing/2014/main" id="{4957E9B7-F4FF-4ABC-A929-79C8F1F834E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48335" y="2667000"/>
                        <a:ext cx="427083" cy="604064"/>
                        <a:chOff x="5754072" y="2285999"/>
                        <a:chExt cx="652170" cy="988061"/>
                      </a:xfrm>
                    </p:grpSpPr>
                    <p:grpSp>
                      <p:nvGrpSpPr>
                        <p:cNvPr id="600" name="Group 599">
                          <a:extLst>
                            <a:ext uri="{FF2B5EF4-FFF2-40B4-BE49-F238E27FC236}">
                              <a16:creationId xmlns:a16="http://schemas.microsoft.com/office/drawing/2014/main" id="{12BF9E0B-02D3-44DD-A4EC-626989F01BB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608" name="Oval 607">
                            <a:extLst>
                              <a:ext uri="{FF2B5EF4-FFF2-40B4-BE49-F238E27FC236}">
                                <a16:creationId xmlns:a16="http://schemas.microsoft.com/office/drawing/2014/main" id="{F0F617E0-8806-4C67-9EBE-61529D8984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609" name="Group 47">
                            <a:extLst>
                              <a:ext uri="{FF2B5EF4-FFF2-40B4-BE49-F238E27FC236}">
                                <a16:creationId xmlns:a16="http://schemas.microsoft.com/office/drawing/2014/main" id="{C700EB6C-963E-4440-89AA-D39605D9D090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610" name="Freeform 48">
                              <a:extLst>
                                <a:ext uri="{FF2B5EF4-FFF2-40B4-BE49-F238E27FC236}">
                                  <a16:creationId xmlns:a16="http://schemas.microsoft.com/office/drawing/2014/main" id="{436CE3A3-7F15-4E22-B01C-36CF6A6FDA9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1" name="Freeform 49">
                              <a:extLst>
                                <a:ext uri="{FF2B5EF4-FFF2-40B4-BE49-F238E27FC236}">
                                  <a16:creationId xmlns:a16="http://schemas.microsoft.com/office/drawing/2014/main" id="{A0E8B574-020C-44DB-9984-6AD4393FC41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2" name="Freeform 50">
                              <a:extLst>
                                <a:ext uri="{FF2B5EF4-FFF2-40B4-BE49-F238E27FC236}">
                                  <a16:creationId xmlns:a16="http://schemas.microsoft.com/office/drawing/2014/main" id="{1756BDB2-F422-4C3C-BAC3-87930754443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3" name="Freeform 51">
                              <a:extLst>
                                <a:ext uri="{FF2B5EF4-FFF2-40B4-BE49-F238E27FC236}">
                                  <a16:creationId xmlns:a16="http://schemas.microsoft.com/office/drawing/2014/main" id="{4A03FBD0-B764-40E9-9D65-09C3AA6CCFF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4" name="Freeform 52">
                              <a:extLst>
                                <a:ext uri="{FF2B5EF4-FFF2-40B4-BE49-F238E27FC236}">
                                  <a16:creationId xmlns:a16="http://schemas.microsoft.com/office/drawing/2014/main" id="{ABCCE541-BF49-4CC8-A7D7-C238675E3C9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5" name="Freeform 53">
                              <a:extLst>
                                <a:ext uri="{FF2B5EF4-FFF2-40B4-BE49-F238E27FC236}">
                                  <a16:creationId xmlns:a16="http://schemas.microsoft.com/office/drawing/2014/main" id="{B80AD6C5-8FFE-4126-A66C-78639237019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616" name="Freeform 54">
                              <a:extLst>
                                <a:ext uri="{FF2B5EF4-FFF2-40B4-BE49-F238E27FC236}">
                                  <a16:creationId xmlns:a16="http://schemas.microsoft.com/office/drawing/2014/main" id="{16836CE0-6AA4-43B2-A138-682F2E9AB11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617" name="Group 55">
                              <a:extLst>
                                <a:ext uri="{FF2B5EF4-FFF2-40B4-BE49-F238E27FC236}">
                                  <a16:creationId xmlns:a16="http://schemas.microsoft.com/office/drawing/2014/main" id="{5DB98835-1226-407C-9CAF-FBC7828366C8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618" name="Freeform 56">
                                <a:extLst>
                                  <a:ext uri="{FF2B5EF4-FFF2-40B4-BE49-F238E27FC236}">
                                    <a16:creationId xmlns:a16="http://schemas.microsoft.com/office/drawing/2014/main" id="{1A65BDAB-9A37-4055-A650-3DE2A2AED26B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619" name="Freeform 57">
                                <a:extLst>
                                  <a:ext uri="{FF2B5EF4-FFF2-40B4-BE49-F238E27FC236}">
                                    <a16:creationId xmlns:a16="http://schemas.microsoft.com/office/drawing/2014/main" id="{9182B49A-6F99-48CD-BE32-FB29660229B8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601" name="Straight Connector 600">
                          <a:extLst>
                            <a:ext uri="{FF2B5EF4-FFF2-40B4-BE49-F238E27FC236}">
                              <a16:creationId xmlns:a16="http://schemas.microsoft.com/office/drawing/2014/main" id="{7DC0AFDB-FF45-49F8-8397-5B311DDF543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02" name="Straight Connector 601">
                          <a:extLst>
                            <a:ext uri="{FF2B5EF4-FFF2-40B4-BE49-F238E27FC236}">
                              <a16:creationId xmlns:a16="http://schemas.microsoft.com/office/drawing/2014/main" id="{88D509FB-7FF7-456B-AB02-47D136683A5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603" name="Straight Connector 602">
                          <a:extLst>
                            <a:ext uri="{FF2B5EF4-FFF2-40B4-BE49-F238E27FC236}">
                              <a16:creationId xmlns:a16="http://schemas.microsoft.com/office/drawing/2014/main" id="{21370166-F3C3-4412-B57C-85E8B494E079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604" name="Arc 603">
                          <a:extLst>
                            <a:ext uri="{FF2B5EF4-FFF2-40B4-BE49-F238E27FC236}">
                              <a16:creationId xmlns:a16="http://schemas.microsoft.com/office/drawing/2014/main" id="{CA1CF7A3-E74B-44E5-A036-62ED677BF15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05" name="5-Point Star 865">
                          <a:extLst>
                            <a:ext uri="{FF2B5EF4-FFF2-40B4-BE49-F238E27FC236}">
                              <a16:creationId xmlns:a16="http://schemas.microsoft.com/office/drawing/2014/main" id="{4575836B-D3F0-4AE3-9E80-037FA5A776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06" name="5-Point Star 866">
                          <a:extLst>
                            <a:ext uri="{FF2B5EF4-FFF2-40B4-BE49-F238E27FC236}">
                              <a16:creationId xmlns:a16="http://schemas.microsoft.com/office/drawing/2014/main" id="{CFC6C088-7B7E-46D6-B4D3-597D9D0AF5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607" name="5-Point Star 414">
                          <a:extLst>
                            <a:ext uri="{FF2B5EF4-FFF2-40B4-BE49-F238E27FC236}">
                              <a16:creationId xmlns:a16="http://schemas.microsoft.com/office/drawing/2014/main" id="{EFFF9912-ED28-46B4-A524-1AFB0BC8E45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54072" y="3118910"/>
                          <a:ext cx="147679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592" name="Arc 591">
                      <a:extLst>
                        <a:ext uri="{FF2B5EF4-FFF2-40B4-BE49-F238E27FC236}">
                          <a16:creationId xmlns:a16="http://schemas.microsoft.com/office/drawing/2014/main" id="{1DDC5FD0-2F28-4B5A-8FC9-857E102C4460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  <p:cxnSp>
                <p:nvCxnSpPr>
                  <p:cNvPr id="503" name="Straight Connector 502">
                    <a:extLst>
                      <a:ext uri="{FF2B5EF4-FFF2-40B4-BE49-F238E27FC236}">
                        <a16:creationId xmlns:a16="http://schemas.microsoft.com/office/drawing/2014/main" id="{DF8DD5BE-F7C3-4632-9835-BAE9C23362B6}"/>
                      </a:ext>
                    </a:extLst>
                  </p:cNvPr>
                  <p:cNvCxnSpPr>
                    <a:stCxn id="676" idx="3"/>
                  </p:cNvCxnSpPr>
                  <p:nvPr/>
                </p:nvCxnSpPr>
                <p:spPr bwMode="auto">
                  <a:xfrm flipH="1">
                    <a:off x="6385120" y="1711722"/>
                    <a:ext cx="644182" cy="289722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04" name="Straight Connector 503">
                    <a:extLst>
                      <a:ext uri="{FF2B5EF4-FFF2-40B4-BE49-F238E27FC236}">
                        <a16:creationId xmlns:a16="http://schemas.microsoft.com/office/drawing/2014/main" id="{78332C34-3FBE-4024-AEC8-C13BC0466E7C}"/>
                      </a:ext>
                    </a:extLst>
                  </p:cNvPr>
                  <p:cNvCxnSpPr>
                    <a:stCxn id="575" idx="0"/>
                  </p:cNvCxnSpPr>
                  <p:nvPr/>
                </p:nvCxnSpPr>
                <p:spPr bwMode="auto">
                  <a:xfrm flipH="1" flipV="1">
                    <a:off x="7280618" y="1716888"/>
                    <a:ext cx="613963" cy="285534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grpSp>
                <p:nvGrpSpPr>
                  <p:cNvPr id="505" name="Group 504">
                    <a:extLst>
                      <a:ext uri="{FF2B5EF4-FFF2-40B4-BE49-F238E27FC236}">
                        <a16:creationId xmlns:a16="http://schemas.microsoft.com/office/drawing/2014/main" id="{E1A9165A-FD89-4BC0-A7EC-8959D0C21ECE}"/>
                      </a:ext>
                    </a:extLst>
                  </p:cNvPr>
                  <p:cNvGrpSpPr/>
                  <p:nvPr/>
                </p:nvGrpSpPr>
                <p:grpSpPr>
                  <a:xfrm>
                    <a:off x="7180719" y="1798476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506" name="Group 505">
                      <a:extLst>
                        <a:ext uri="{FF2B5EF4-FFF2-40B4-BE49-F238E27FC236}">
                          <a16:creationId xmlns:a16="http://schemas.microsoft.com/office/drawing/2014/main" id="{A7DB5837-1D40-48A2-8A4B-121F7FD5DE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508" name="Group 507">
                        <a:extLst>
                          <a:ext uri="{FF2B5EF4-FFF2-40B4-BE49-F238E27FC236}">
                            <a16:creationId xmlns:a16="http://schemas.microsoft.com/office/drawing/2014/main" id="{1D71E596-E507-4420-8A96-DDE1793782E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575" name="Oval 574">
                          <a:extLst>
                            <a:ext uri="{FF2B5EF4-FFF2-40B4-BE49-F238E27FC236}">
                              <a16:creationId xmlns:a16="http://schemas.microsoft.com/office/drawing/2014/main" id="{AFE1CE5A-AA7A-4166-B910-EC3B1B73A3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576" name="Group 26">
                          <a:extLst>
                            <a:ext uri="{FF2B5EF4-FFF2-40B4-BE49-F238E27FC236}">
                              <a16:creationId xmlns:a16="http://schemas.microsoft.com/office/drawing/2014/main" id="{98F2E6F1-09AA-40AA-85C0-053C9398E01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577" name="Group 27">
                            <a:extLst>
                              <a:ext uri="{FF2B5EF4-FFF2-40B4-BE49-F238E27FC236}">
                                <a16:creationId xmlns:a16="http://schemas.microsoft.com/office/drawing/2014/main" id="{2A7CAAAC-D5C2-4FFA-AC80-F7453B1EBDFB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585" name="Freeform 28">
                              <a:extLst>
                                <a:ext uri="{FF2B5EF4-FFF2-40B4-BE49-F238E27FC236}">
                                  <a16:creationId xmlns:a16="http://schemas.microsoft.com/office/drawing/2014/main" id="{9B23FE82-64F6-4E37-A096-B8257858682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6" name="Freeform 29">
                              <a:extLst>
                                <a:ext uri="{FF2B5EF4-FFF2-40B4-BE49-F238E27FC236}">
                                  <a16:creationId xmlns:a16="http://schemas.microsoft.com/office/drawing/2014/main" id="{C94889E4-554A-4DF4-82DB-4E7ED000D00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7" name="Freeform 30">
                              <a:extLst>
                                <a:ext uri="{FF2B5EF4-FFF2-40B4-BE49-F238E27FC236}">
                                  <a16:creationId xmlns:a16="http://schemas.microsoft.com/office/drawing/2014/main" id="{4FB7C293-D57C-43CB-A01A-C3279BD8B26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8" name="Freeform 31">
                              <a:extLst>
                                <a:ext uri="{FF2B5EF4-FFF2-40B4-BE49-F238E27FC236}">
                                  <a16:creationId xmlns:a16="http://schemas.microsoft.com/office/drawing/2014/main" id="{27A11EED-2332-4C54-B4B2-68E1DC4256D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89" name="Freeform 32">
                              <a:extLst>
                                <a:ext uri="{FF2B5EF4-FFF2-40B4-BE49-F238E27FC236}">
                                  <a16:creationId xmlns:a16="http://schemas.microsoft.com/office/drawing/2014/main" id="{5C22CD20-38EA-4F17-8578-1599DBC2B46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90" name="Freeform 33">
                              <a:extLst>
                                <a:ext uri="{FF2B5EF4-FFF2-40B4-BE49-F238E27FC236}">
                                  <a16:creationId xmlns:a16="http://schemas.microsoft.com/office/drawing/2014/main" id="{60157E96-B41A-4F7E-9C8D-BF2DED8AC29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578" name="Freeform 34">
                            <a:extLst>
                              <a:ext uri="{FF2B5EF4-FFF2-40B4-BE49-F238E27FC236}">
                                <a16:creationId xmlns:a16="http://schemas.microsoft.com/office/drawing/2014/main" id="{76D85B9F-8533-4880-AF28-32545EA15C85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79" name="Freeform 35">
                            <a:extLst>
                              <a:ext uri="{FF2B5EF4-FFF2-40B4-BE49-F238E27FC236}">
                                <a16:creationId xmlns:a16="http://schemas.microsoft.com/office/drawing/2014/main" id="{6F643497-7537-41AD-B114-52649CE84301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80" name="Oval 36">
                            <a:extLst>
                              <a:ext uri="{FF2B5EF4-FFF2-40B4-BE49-F238E27FC236}">
                                <a16:creationId xmlns:a16="http://schemas.microsoft.com/office/drawing/2014/main" id="{95FF8652-BF3D-4FB1-AFDD-DF290C98FC8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81" name="Oval 37">
                            <a:extLst>
                              <a:ext uri="{FF2B5EF4-FFF2-40B4-BE49-F238E27FC236}">
                                <a16:creationId xmlns:a16="http://schemas.microsoft.com/office/drawing/2014/main" id="{9ED9825C-D775-4EAA-9A1B-BD29212ACD4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82" name="Oval 38">
                            <a:extLst>
                              <a:ext uri="{FF2B5EF4-FFF2-40B4-BE49-F238E27FC236}">
                                <a16:creationId xmlns:a16="http://schemas.microsoft.com/office/drawing/2014/main" id="{CE2033ED-0185-42C7-B2F0-FF65637020F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83" name="Oval 39">
                            <a:extLst>
                              <a:ext uri="{FF2B5EF4-FFF2-40B4-BE49-F238E27FC236}">
                                <a16:creationId xmlns:a16="http://schemas.microsoft.com/office/drawing/2014/main" id="{B29E58EA-8BDF-4FA6-ABAD-F4241A3843C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84" name="Oval 40">
                            <a:extLst>
                              <a:ext uri="{FF2B5EF4-FFF2-40B4-BE49-F238E27FC236}">
                                <a16:creationId xmlns:a16="http://schemas.microsoft.com/office/drawing/2014/main" id="{1674E85F-20E5-40D6-AB39-D47EF8D790D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509" name="Straight Connector 508">
                        <a:extLst>
                          <a:ext uri="{FF2B5EF4-FFF2-40B4-BE49-F238E27FC236}">
                            <a16:creationId xmlns:a16="http://schemas.microsoft.com/office/drawing/2014/main" id="{C8C296D9-CB62-4DE4-85B6-7231E7C1D996}"/>
                          </a:ext>
                        </a:extLst>
                      </p:cNvPr>
                      <p:cNvCxnSpPr>
                        <a:stCxn id="575" idx="4"/>
                        <a:endCxn id="574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C477D83B-2D7D-473C-A936-3A418BF692E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555" name="Group 554">
                          <a:extLst>
                            <a:ext uri="{FF2B5EF4-FFF2-40B4-BE49-F238E27FC236}">
                              <a16:creationId xmlns:a16="http://schemas.microsoft.com/office/drawing/2014/main" id="{F20B7F92-20C4-49F6-801C-3C06F5B44F6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ED6B1E92-7A24-4570-8F8B-E28AEAD8E9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64" name="Group 47">
                            <a:extLst>
                              <a:ext uri="{FF2B5EF4-FFF2-40B4-BE49-F238E27FC236}">
                                <a16:creationId xmlns:a16="http://schemas.microsoft.com/office/drawing/2014/main" id="{CDB66BB1-A4E5-46F9-BFB7-B52CE5263092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65" name="Freeform 48">
                              <a:extLst>
                                <a:ext uri="{FF2B5EF4-FFF2-40B4-BE49-F238E27FC236}">
                                  <a16:creationId xmlns:a16="http://schemas.microsoft.com/office/drawing/2014/main" id="{EFF1098D-A424-4966-A8C4-1D0C121718B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6" name="Freeform 49">
                              <a:extLst>
                                <a:ext uri="{FF2B5EF4-FFF2-40B4-BE49-F238E27FC236}">
                                  <a16:creationId xmlns:a16="http://schemas.microsoft.com/office/drawing/2014/main" id="{3018F248-88F7-4653-9560-78594F6F77F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7" name="Freeform 50">
                              <a:extLst>
                                <a:ext uri="{FF2B5EF4-FFF2-40B4-BE49-F238E27FC236}">
                                  <a16:creationId xmlns:a16="http://schemas.microsoft.com/office/drawing/2014/main" id="{1B1246A9-FB28-44EE-876C-24C4BAA8403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8" name="Freeform 51">
                              <a:extLst>
                                <a:ext uri="{FF2B5EF4-FFF2-40B4-BE49-F238E27FC236}">
                                  <a16:creationId xmlns:a16="http://schemas.microsoft.com/office/drawing/2014/main" id="{56ED34F0-2B75-42C5-A771-933E8841CFB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69" name="Freeform 52">
                              <a:extLst>
                                <a:ext uri="{FF2B5EF4-FFF2-40B4-BE49-F238E27FC236}">
                                  <a16:creationId xmlns:a16="http://schemas.microsoft.com/office/drawing/2014/main" id="{06CF6BB6-ACAD-48A6-9FCE-D04981B7CC7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70" name="Freeform 53">
                              <a:extLst>
                                <a:ext uri="{FF2B5EF4-FFF2-40B4-BE49-F238E27FC236}">
                                  <a16:creationId xmlns:a16="http://schemas.microsoft.com/office/drawing/2014/main" id="{41F201FB-302B-4414-88C6-CCDD2B0961F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71" name="Freeform 54">
                              <a:extLst>
                                <a:ext uri="{FF2B5EF4-FFF2-40B4-BE49-F238E27FC236}">
                                  <a16:creationId xmlns:a16="http://schemas.microsoft.com/office/drawing/2014/main" id="{11149C2B-185D-4E7D-821D-A6EC388B1F3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72" name="Group 55">
                              <a:extLst>
                                <a:ext uri="{FF2B5EF4-FFF2-40B4-BE49-F238E27FC236}">
                                  <a16:creationId xmlns:a16="http://schemas.microsoft.com/office/drawing/2014/main" id="{3472F93F-7A85-4657-899E-CF15F2E41638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73" name="Freeform 56">
                                <a:extLst>
                                  <a:ext uri="{FF2B5EF4-FFF2-40B4-BE49-F238E27FC236}">
                                    <a16:creationId xmlns:a16="http://schemas.microsoft.com/office/drawing/2014/main" id="{0E075CFE-B006-4131-88C7-45E100637B51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74" name="Freeform 57">
                                <a:extLst>
                                  <a:ext uri="{FF2B5EF4-FFF2-40B4-BE49-F238E27FC236}">
                                    <a16:creationId xmlns:a16="http://schemas.microsoft.com/office/drawing/2014/main" id="{C772DD67-77F9-4AF7-A35B-FEE38B183732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6" name="Straight Connector 555">
                          <a:extLst>
                            <a:ext uri="{FF2B5EF4-FFF2-40B4-BE49-F238E27FC236}">
                              <a16:creationId xmlns:a16="http://schemas.microsoft.com/office/drawing/2014/main" id="{FCC33FB0-05D6-425F-97CB-6B4836D9EBB9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7" name="Straight Connector 556">
                          <a:extLst>
                            <a:ext uri="{FF2B5EF4-FFF2-40B4-BE49-F238E27FC236}">
                              <a16:creationId xmlns:a16="http://schemas.microsoft.com/office/drawing/2014/main" id="{97DC818E-49B6-46D0-8D0E-CC31818C1E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8" name="Straight Connector 557">
                          <a:extLst>
                            <a:ext uri="{FF2B5EF4-FFF2-40B4-BE49-F238E27FC236}">
                              <a16:creationId xmlns:a16="http://schemas.microsoft.com/office/drawing/2014/main" id="{04D9D1D0-5ADC-45DC-8034-75592393FDE4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9" name="Arc 558">
                          <a:extLst>
                            <a:ext uri="{FF2B5EF4-FFF2-40B4-BE49-F238E27FC236}">
                              <a16:creationId xmlns:a16="http://schemas.microsoft.com/office/drawing/2014/main" id="{2218E651-2DE5-4172-896D-8010919FEC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60" name="5-Point Star 819">
                          <a:extLst>
                            <a:ext uri="{FF2B5EF4-FFF2-40B4-BE49-F238E27FC236}">
                              <a16:creationId xmlns:a16="http://schemas.microsoft.com/office/drawing/2014/main" id="{63C6B97A-5C67-44BD-93C4-D983AD61FD6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61" name="5-Point Star 820">
                          <a:extLst>
                            <a:ext uri="{FF2B5EF4-FFF2-40B4-BE49-F238E27FC236}">
                              <a16:creationId xmlns:a16="http://schemas.microsoft.com/office/drawing/2014/main" id="{BE73A818-6561-488A-B158-AEC7C86DCC7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62" name="5-Point Star 821">
                          <a:extLst>
                            <a:ext uri="{FF2B5EF4-FFF2-40B4-BE49-F238E27FC236}">
                              <a16:creationId xmlns:a16="http://schemas.microsoft.com/office/drawing/2014/main" id="{0021B71C-33E1-4673-81A2-1A8C88D3981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511" name="Straight Connector 510">
                        <a:extLst>
                          <a:ext uri="{FF2B5EF4-FFF2-40B4-BE49-F238E27FC236}">
                            <a16:creationId xmlns:a16="http://schemas.microsoft.com/office/drawing/2014/main" id="{67C09089-5E9B-4BE6-9B70-D146E94069E3}"/>
                          </a:ext>
                        </a:extLst>
                      </p:cNvPr>
                      <p:cNvCxnSpPr>
                        <a:stCxn id="575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512" name="Straight Connector 511">
                        <a:extLst>
                          <a:ext uri="{FF2B5EF4-FFF2-40B4-BE49-F238E27FC236}">
                            <a16:creationId xmlns:a16="http://schemas.microsoft.com/office/drawing/2014/main" id="{1CBE115A-16EE-47AF-8046-63AF401D527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A6C108D3-F99B-4088-A62B-107EFD1A12C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535" name="Group 534">
                          <a:extLst>
                            <a:ext uri="{FF2B5EF4-FFF2-40B4-BE49-F238E27FC236}">
                              <a16:creationId xmlns:a16="http://schemas.microsoft.com/office/drawing/2014/main" id="{311AE679-8859-481E-9EB8-732759D55F5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43" name="Oval 542">
                            <a:extLst>
                              <a:ext uri="{FF2B5EF4-FFF2-40B4-BE49-F238E27FC236}">
                                <a16:creationId xmlns:a16="http://schemas.microsoft.com/office/drawing/2014/main" id="{60860933-B3ED-4F13-B19E-94112B4AC2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44" name="Group 47">
                            <a:extLst>
                              <a:ext uri="{FF2B5EF4-FFF2-40B4-BE49-F238E27FC236}">
                                <a16:creationId xmlns:a16="http://schemas.microsoft.com/office/drawing/2014/main" id="{4F784F58-54DB-4C1F-83C1-E51C61BC0309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45" name="Freeform 48">
                              <a:extLst>
                                <a:ext uri="{FF2B5EF4-FFF2-40B4-BE49-F238E27FC236}">
                                  <a16:creationId xmlns:a16="http://schemas.microsoft.com/office/drawing/2014/main" id="{95DC2C3C-613D-4A96-B736-F6BED16F0BB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6" name="Freeform 49">
                              <a:extLst>
                                <a:ext uri="{FF2B5EF4-FFF2-40B4-BE49-F238E27FC236}">
                                  <a16:creationId xmlns:a16="http://schemas.microsoft.com/office/drawing/2014/main" id="{687B3B3A-0021-479E-84B0-97ACB39C7FB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7" name="Freeform 50">
                              <a:extLst>
                                <a:ext uri="{FF2B5EF4-FFF2-40B4-BE49-F238E27FC236}">
                                  <a16:creationId xmlns:a16="http://schemas.microsoft.com/office/drawing/2014/main" id="{4001C50F-BFC0-4965-9A86-6576F15E946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8" name="Freeform 51">
                              <a:extLst>
                                <a:ext uri="{FF2B5EF4-FFF2-40B4-BE49-F238E27FC236}">
                                  <a16:creationId xmlns:a16="http://schemas.microsoft.com/office/drawing/2014/main" id="{9D6D0DBD-2241-4560-92BE-7062D2A0922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49" name="Freeform 52">
                              <a:extLst>
                                <a:ext uri="{FF2B5EF4-FFF2-40B4-BE49-F238E27FC236}">
                                  <a16:creationId xmlns:a16="http://schemas.microsoft.com/office/drawing/2014/main" id="{D07C1052-BDC5-47AB-9046-1343399CC01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0" name="Freeform 53">
                              <a:extLst>
                                <a:ext uri="{FF2B5EF4-FFF2-40B4-BE49-F238E27FC236}">
                                  <a16:creationId xmlns:a16="http://schemas.microsoft.com/office/drawing/2014/main" id="{C5099724-DC0E-40EA-ACAE-383EA1F3896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1" name="Freeform 54">
                              <a:extLst>
                                <a:ext uri="{FF2B5EF4-FFF2-40B4-BE49-F238E27FC236}">
                                  <a16:creationId xmlns:a16="http://schemas.microsoft.com/office/drawing/2014/main" id="{0B051EFC-EAC1-4BD8-AD1F-4C0B770D7FD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52" name="Group 55">
                              <a:extLst>
                                <a:ext uri="{FF2B5EF4-FFF2-40B4-BE49-F238E27FC236}">
                                  <a16:creationId xmlns:a16="http://schemas.microsoft.com/office/drawing/2014/main" id="{398F7E60-6CAB-4595-AC0F-520C9E0F50E2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53" name="Freeform 56">
                                <a:extLst>
                                  <a:ext uri="{FF2B5EF4-FFF2-40B4-BE49-F238E27FC236}">
                                    <a16:creationId xmlns:a16="http://schemas.microsoft.com/office/drawing/2014/main" id="{79050E9A-F235-4FBF-8833-49872D82CEED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54" name="Freeform 57">
                                <a:extLst>
                                  <a:ext uri="{FF2B5EF4-FFF2-40B4-BE49-F238E27FC236}">
                                    <a16:creationId xmlns:a16="http://schemas.microsoft.com/office/drawing/2014/main" id="{4DEDC94E-631B-45E6-8261-8D3F14DA3F11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36" name="Straight Connector 535">
                          <a:extLst>
                            <a:ext uri="{FF2B5EF4-FFF2-40B4-BE49-F238E27FC236}">
                              <a16:creationId xmlns:a16="http://schemas.microsoft.com/office/drawing/2014/main" id="{3C510EFA-17E7-4B16-85F7-9D5ABB3C42C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37" name="Straight Connector 536">
                          <a:extLst>
                            <a:ext uri="{FF2B5EF4-FFF2-40B4-BE49-F238E27FC236}">
                              <a16:creationId xmlns:a16="http://schemas.microsoft.com/office/drawing/2014/main" id="{0B11636D-7814-4E83-A55F-5656C30F6E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38" name="Straight Connector 537">
                          <a:extLst>
                            <a:ext uri="{FF2B5EF4-FFF2-40B4-BE49-F238E27FC236}">
                              <a16:creationId xmlns:a16="http://schemas.microsoft.com/office/drawing/2014/main" id="{14707D49-0AF4-45B1-B91A-411F2BEBDB2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39" name="Arc 538">
                          <a:extLst>
                            <a:ext uri="{FF2B5EF4-FFF2-40B4-BE49-F238E27FC236}">
                              <a16:creationId xmlns:a16="http://schemas.microsoft.com/office/drawing/2014/main" id="{587EAF68-7842-430D-B464-14EDD5C6248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40" name="5-Point Star 799">
                          <a:extLst>
                            <a:ext uri="{FF2B5EF4-FFF2-40B4-BE49-F238E27FC236}">
                              <a16:creationId xmlns:a16="http://schemas.microsoft.com/office/drawing/2014/main" id="{B757321B-955E-40E2-919C-85DE4AAB4B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41" name="5-Point Star 800">
                          <a:extLst>
                            <a:ext uri="{FF2B5EF4-FFF2-40B4-BE49-F238E27FC236}">
                              <a16:creationId xmlns:a16="http://schemas.microsoft.com/office/drawing/2014/main" id="{C8D51DC1-7127-44A2-A574-3499F55F34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42" name="5-Point Star 801">
                          <a:extLst>
                            <a:ext uri="{FF2B5EF4-FFF2-40B4-BE49-F238E27FC236}">
                              <a16:creationId xmlns:a16="http://schemas.microsoft.com/office/drawing/2014/main" id="{E765B079-F38F-4478-B315-85E381E76A8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3BAABBAA-B9D9-421B-86EA-C63D5335E8E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515" name="Group 514">
                          <a:extLst>
                            <a:ext uri="{FF2B5EF4-FFF2-40B4-BE49-F238E27FC236}">
                              <a16:creationId xmlns:a16="http://schemas.microsoft.com/office/drawing/2014/main" id="{FE9A6BAD-1986-489E-B365-4AD22DBC020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23" name="Oval 522">
                            <a:extLst>
                              <a:ext uri="{FF2B5EF4-FFF2-40B4-BE49-F238E27FC236}">
                                <a16:creationId xmlns:a16="http://schemas.microsoft.com/office/drawing/2014/main" id="{825946E1-E26C-4832-9C43-024840988C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24" name="Group 47">
                            <a:extLst>
                              <a:ext uri="{FF2B5EF4-FFF2-40B4-BE49-F238E27FC236}">
                                <a16:creationId xmlns:a16="http://schemas.microsoft.com/office/drawing/2014/main" id="{D2878E2B-A3D4-4ABE-AE30-7F422E16AD40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25" name="Freeform 48">
                              <a:extLst>
                                <a:ext uri="{FF2B5EF4-FFF2-40B4-BE49-F238E27FC236}">
                                  <a16:creationId xmlns:a16="http://schemas.microsoft.com/office/drawing/2014/main" id="{B8A04DE9-3CEF-41A4-B107-5D7651535D9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26" name="Freeform 49">
                              <a:extLst>
                                <a:ext uri="{FF2B5EF4-FFF2-40B4-BE49-F238E27FC236}">
                                  <a16:creationId xmlns:a16="http://schemas.microsoft.com/office/drawing/2014/main" id="{5CE7F7EB-81FF-4DB5-9DFB-CFFFC2534F1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27" name="Freeform 50">
                              <a:extLst>
                                <a:ext uri="{FF2B5EF4-FFF2-40B4-BE49-F238E27FC236}">
                                  <a16:creationId xmlns:a16="http://schemas.microsoft.com/office/drawing/2014/main" id="{ABC3466F-D80A-43A8-8A11-5EDC93D6932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28" name="Freeform 51">
                              <a:extLst>
                                <a:ext uri="{FF2B5EF4-FFF2-40B4-BE49-F238E27FC236}">
                                  <a16:creationId xmlns:a16="http://schemas.microsoft.com/office/drawing/2014/main" id="{D923B923-8926-4A00-8915-66383E929C3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29" name="Freeform 52">
                              <a:extLst>
                                <a:ext uri="{FF2B5EF4-FFF2-40B4-BE49-F238E27FC236}">
                                  <a16:creationId xmlns:a16="http://schemas.microsoft.com/office/drawing/2014/main" id="{6CEEB6D3-58E8-4F11-8153-9715CE7413E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30" name="Freeform 53">
                              <a:extLst>
                                <a:ext uri="{FF2B5EF4-FFF2-40B4-BE49-F238E27FC236}">
                                  <a16:creationId xmlns:a16="http://schemas.microsoft.com/office/drawing/2014/main" id="{2CF25B2A-EFD9-4870-BBF0-FDD1C9331C2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31" name="Freeform 54">
                              <a:extLst>
                                <a:ext uri="{FF2B5EF4-FFF2-40B4-BE49-F238E27FC236}">
                                  <a16:creationId xmlns:a16="http://schemas.microsoft.com/office/drawing/2014/main" id="{80CC89FF-EA83-412D-B80D-940A005B073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32" name="Group 55">
                              <a:extLst>
                                <a:ext uri="{FF2B5EF4-FFF2-40B4-BE49-F238E27FC236}">
                                  <a16:creationId xmlns:a16="http://schemas.microsoft.com/office/drawing/2014/main" id="{7D3393BC-FB14-4185-8B76-1DAAE47FA053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33" name="Freeform 56">
                                <a:extLst>
                                  <a:ext uri="{FF2B5EF4-FFF2-40B4-BE49-F238E27FC236}">
                                    <a16:creationId xmlns:a16="http://schemas.microsoft.com/office/drawing/2014/main" id="{92AF805C-EDC0-4B67-9B28-DA5D29790A34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34" name="Freeform 57">
                                <a:extLst>
                                  <a:ext uri="{FF2B5EF4-FFF2-40B4-BE49-F238E27FC236}">
                                    <a16:creationId xmlns:a16="http://schemas.microsoft.com/office/drawing/2014/main" id="{F2CA8EB4-CEF0-4958-8667-6AF67FC967BA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16" name="Straight Connector 515">
                          <a:extLst>
                            <a:ext uri="{FF2B5EF4-FFF2-40B4-BE49-F238E27FC236}">
                              <a16:creationId xmlns:a16="http://schemas.microsoft.com/office/drawing/2014/main" id="{7ED074BF-9A3C-464A-A810-24455A4774F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17" name="Straight Connector 516">
                          <a:extLst>
                            <a:ext uri="{FF2B5EF4-FFF2-40B4-BE49-F238E27FC236}">
                              <a16:creationId xmlns:a16="http://schemas.microsoft.com/office/drawing/2014/main" id="{DB89AC6E-5325-4E4A-9D3D-54B4497EC95B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18" name="Straight Connector 517">
                          <a:extLst>
                            <a:ext uri="{FF2B5EF4-FFF2-40B4-BE49-F238E27FC236}">
                              <a16:creationId xmlns:a16="http://schemas.microsoft.com/office/drawing/2014/main" id="{0CF19890-1DAA-463D-A032-052ABDF8748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19" name="Arc 518">
                          <a:extLst>
                            <a:ext uri="{FF2B5EF4-FFF2-40B4-BE49-F238E27FC236}">
                              <a16:creationId xmlns:a16="http://schemas.microsoft.com/office/drawing/2014/main" id="{56828116-8546-4746-8B49-5D0DC20DD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20" name="5-Point Star 779">
                          <a:extLst>
                            <a:ext uri="{FF2B5EF4-FFF2-40B4-BE49-F238E27FC236}">
                              <a16:creationId xmlns:a16="http://schemas.microsoft.com/office/drawing/2014/main" id="{6A83EE5C-68D8-49E0-961D-D592D312EAE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21" name="5-Point Star 780">
                          <a:extLst>
                            <a:ext uri="{FF2B5EF4-FFF2-40B4-BE49-F238E27FC236}">
                              <a16:creationId xmlns:a16="http://schemas.microsoft.com/office/drawing/2014/main" id="{3D2FAB1F-8592-4C6E-BC92-6C8D18B244B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22" name="5-Point Star 781">
                          <a:extLst>
                            <a:ext uri="{FF2B5EF4-FFF2-40B4-BE49-F238E27FC236}">
                              <a16:creationId xmlns:a16="http://schemas.microsoft.com/office/drawing/2014/main" id="{DCB967FF-B103-4EB6-AA0F-DA062EF6AE8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507" name="Arc 506">
                      <a:extLst>
                        <a:ext uri="{FF2B5EF4-FFF2-40B4-BE49-F238E27FC236}">
                          <a16:creationId xmlns:a16="http://schemas.microsoft.com/office/drawing/2014/main" id="{6129A741-B575-45E3-BA87-A881881C873F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</p:grpSp>
            <p:cxnSp>
              <p:nvCxnSpPr>
                <p:cNvPr id="494" name="Straight Connector 493">
                  <a:extLst>
                    <a:ext uri="{FF2B5EF4-FFF2-40B4-BE49-F238E27FC236}">
                      <a16:creationId xmlns:a16="http://schemas.microsoft.com/office/drawing/2014/main" id="{A5EE8E6B-2940-40D6-9F8F-8FD2D9ACEFAE}"/>
                    </a:ext>
                  </a:extLst>
                </p:cNvPr>
                <p:cNvCxnSpPr>
                  <a:stCxn id="1279" idx="4"/>
                  <a:endCxn id="686" idx="28"/>
                </p:cNvCxnSpPr>
                <p:nvPr/>
              </p:nvCxnSpPr>
              <p:spPr bwMode="auto">
                <a:xfrm flipH="1">
                  <a:off x="3575606" y="1357001"/>
                  <a:ext cx="1539501" cy="52748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95" name="Arc 494">
                  <a:extLst>
                    <a:ext uri="{FF2B5EF4-FFF2-40B4-BE49-F238E27FC236}">
                      <a16:creationId xmlns:a16="http://schemas.microsoft.com/office/drawing/2014/main" id="{E7228799-0C96-48C2-939E-7BA8709BD711}"/>
                    </a:ext>
                  </a:extLst>
                </p:cNvPr>
                <p:cNvSpPr/>
                <p:nvPr/>
              </p:nvSpPr>
              <p:spPr bwMode="auto">
                <a:xfrm rot="8011086">
                  <a:off x="2819233" y="1071611"/>
                  <a:ext cx="1351543" cy="1268738"/>
                </a:xfrm>
                <a:prstGeom prst="arc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96" name="Arc 495">
                  <a:extLst>
                    <a:ext uri="{FF2B5EF4-FFF2-40B4-BE49-F238E27FC236}">
                      <a16:creationId xmlns:a16="http://schemas.microsoft.com/office/drawing/2014/main" id="{82FD3399-266F-4C9C-9E4B-178048112FC2}"/>
                    </a:ext>
                  </a:extLst>
                </p:cNvPr>
                <p:cNvSpPr/>
                <p:nvPr/>
              </p:nvSpPr>
              <p:spPr bwMode="auto">
                <a:xfrm rot="8011086">
                  <a:off x="6113357" y="1079824"/>
                  <a:ext cx="1351543" cy="1268738"/>
                </a:xfrm>
                <a:prstGeom prst="arc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cxnSp>
              <p:nvCxnSpPr>
                <p:cNvPr id="497" name="Straight Connector 496">
                  <a:extLst>
                    <a:ext uri="{FF2B5EF4-FFF2-40B4-BE49-F238E27FC236}">
                      <a16:creationId xmlns:a16="http://schemas.microsoft.com/office/drawing/2014/main" id="{9D56A87F-E532-47DA-A17A-9A564D4C88E9}"/>
                    </a:ext>
                  </a:extLst>
                </p:cNvPr>
                <p:cNvCxnSpPr>
                  <a:stCxn id="1279" idx="4"/>
                  <a:endCxn id="1267" idx="1"/>
                </p:cNvCxnSpPr>
                <p:nvPr/>
              </p:nvCxnSpPr>
              <p:spPr bwMode="auto">
                <a:xfrm>
                  <a:off x="5115107" y="1357001"/>
                  <a:ext cx="1537445" cy="53864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98" name="Text Box 77">
                  <a:extLst>
                    <a:ext uri="{FF2B5EF4-FFF2-40B4-BE49-F238E27FC236}">
                      <a16:creationId xmlns:a16="http://schemas.microsoft.com/office/drawing/2014/main" id="{772CD6E6-C7E2-4A7B-9072-DC22A1F10C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75111" y="2602076"/>
                  <a:ext cx="577402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/>
                    <a:t>M</a:t>
                  </a:r>
                  <a:r>
                    <a:rPr lang="en-US" altLang="en-US" sz="1800" baseline="-25000" dirty="0"/>
                    <a:t>2</a:t>
                  </a:r>
                  <a:r>
                    <a:rPr lang="en-US" altLang="en-US" sz="1800" baseline="30000" dirty="0"/>
                    <a:t>w</a:t>
                  </a:r>
                  <a:endParaRPr lang="en-CA" altLang="en-US" sz="1800" i="0" dirty="0"/>
                </a:p>
              </p:txBody>
            </p:sp>
            <p:sp>
              <p:nvSpPr>
                <p:cNvPr id="499" name="Text Box 77">
                  <a:extLst>
                    <a:ext uri="{FF2B5EF4-FFF2-40B4-BE49-F238E27FC236}">
                      <a16:creationId xmlns:a16="http://schemas.microsoft.com/office/drawing/2014/main" id="{35FA364C-D15B-410A-933E-2032F98292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84711" y="1828408"/>
                  <a:ext cx="54373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>
                      <a:solidFill>
                        <a:schemeClr val="bg2"/>
                      </a:solidFill>
                    </a:rPr>
                    <a:t>M</a:t>
                  </a:r>
                  <a:r>
                    <a:rPr lang="en-US" altLang="en-US" sz="1800" baseline="-25000" dirty="0">
                      <a:solidFill>
                        <a:schemeClr val="bg2"/>
                      </a:solidFill>
                    </a:rPr>
                    <a:t>1</a:t>
                  </a:r>
                  <a:r>
                    <a:rPr lang="en-US" altLang="en-US" sz="1800" baseline="30000" dirty="0">
                      <a:solidFill>
                        <a:schemeClr val="bg2"/>
                      </a:solidFill>
                    </a:rPr>
                    <a:t>b</a:t>
                  </a:r>
                  <a:endParaRPr lang="en-CA" altLang="en-US" sz="1800" i="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00" name="Text Box 77">
                  <a:extLst>
                    <a:ext uri="{FF2B5EF4-FFF2-40B4-BE49-F238E27FC236}">
                      <a16:creationId xmlns:a16="http://schemas.microsoft.com/office/drawing/2014/main" id="{490E279D-060C-46D4-96B3-92187EFB5F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02497" y="1066464"/>
                  <a:ext cx="577402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/>
                    <a:t>M</a:t>
                  </a:r>
                  <a:r>
                    <a:rPr lang="en-US" altLang="en-US" sz="1800" baseline="-25000" dirty="0"/>
                    <a:t>1</a:t>
                  </a:r>
                  <a:r>
                    <a:rPr lang="en-US" altLang="en-US" sz="1800" baseline="30000" dirty="0"/>
                    <a:t>w</a:t>
                  </a:r>
                  <a:endParaRPr lang="en-CA" altLang="en-US" sz="1800" i="0" dirty="0"/>
                </a:p>
              </p:txBody>
            </p:sp>
          </p:grpSp>
          <p:sp>
            <p:nvSpPr>
              <p:cNvPr id="488" name="Arc 487">
                <a:extLst>
                  <a:ext uri="{FF2B5EF4-FFF2-40B4-BE49-F238E27FC236}">
                    <a16:creationId xmlns:a16="http://schemas.microsoft.com/office/drawing/2014/main" id="{94D038AD-A0B7-48D6-A307-130DF0F95BF3}"/>
                  </a:ext>
                </a:extLst>
              </p:cNvPr>
              <p:cNvSpPr/>
              <p:nvPr/>
            </p:nvSpPr>
            <p:spPr bwMode="auto">
              <a:xfrm rot="8011086">
                <a:off x="4463364" y="286092"/>
                <a:ext cx="1312049" cy="1298474"/>
              </a:xfrm>
              <a:prstGeom prst="arc">
                <a:avLst>
                  <a:gd name="adj1" fmla="val 16108693"/>
                  <a:gd name="adj2" fmla="val 0"/>
                </a:avLst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485" name="Rectangle 2">
              <a:extLst>
                <a:ext uri="{FF2B5EF4-FFF2-40B4-BE49-F238E27FC236}">
                  <a16:creationId xmlns:a16="http://schemas.microsoft.com/office/drawing/2014/main" id="{A7C38016-FF4F-4B3B-B7B8-1080534B45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552744" y="-114300"/>
              <a:ext cx="4289362" cy="1143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5pPr>
              <a:lvl6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6pPr>
              <a:lvl7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7pPr>
              <a:lvl8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8pPr>
              <a:lvl9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Rounded MT Bold" pitchFamily="34" charset="0"/>
                </a:defRPr>
              </a:lvl9pPr>
            </a:lstStyle>
            <a:p>
              <a:pPr eaLnBrk="1" hangingPunct="1"/>
              <a:r>
                <a:rPr lang="en-US" altLang="en-US" kern="0"/>
                <a:t>A Game Tree</a:t>
              </a:r>
              <a:endParaRPr lang="en-CA" altLang="en-US" kern="0" dirty="0"/>
            </a:p>
          </p:txBody>
        </p:sp>
        <p:pic>
          <p:nvPicPr>
            <p:cNvPr id="486" name="Picture 6" descr="Related image">
              <a:extLst>
                <a:ext uri="{FF2B5EF4-FFF2-40B4-BE49-F238E27FC236}">
                  <a16:creationId xmlns:a16="http://schemas.microsoft.com/office/drawing/2014/main" id="{87637288-F9D2-475D-92ED-2FB4F9132F6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32" t="6824" b="12622"/>
            <a:stretch/>
          </p:blipFill>
          <p:spPr bwMode="auto">
            <a:xfrm>
              <a:off x="6219447" y="188349"/>
              <a:ext cx="2819400" cy="152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91E049B-541A-4F5E-AF37-AE610DE5F590}"/>
              </a:ext>
            </a:extLst>
          </p:cNvPr>
          <p:cNvGrpSpPr/>
          <p:nvPr/>
        </p:nvGrpSpPr>
        <p:grpSpPr>
          <a:xfrm>
            <a:off x="594842" y="3165144"/>
            <a:ext cx="6784804" cy="307777"/>
            <a:chOff x="1609726" y="3165144"/>
            <a:chExt cx="6784804" cy="307777"/>
          </a:xfrm>
        </p:grpSpPr>
        <p:sp>
          <p:nvSpPr>
            <p:cNvPr id="422" name="TextBox 421">
              <a:extLst>
                <a:ext uri="{FF2B5EF4-FFF2-40B4-BE49-F238E27FC236}">
                  <a16:creationId xmlns:a16="http://schemas.microsoft.com/office/drawing/2014/main" id="{490CCCC2-2E38-41FA-84E2-3E91B39AF7DA}"/>
                </a:ext>
              </a:extLst>
            </p:cNvPr>
            <p:cNvSpPr txBox="1"/>
            <p:nvPr/>
          </p:nvSpPr>
          <p:spPr bwMode="auto">
            <a:xfrm>
              <a:off x="1609726" y="3165144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5</a:t>
              </a:r>
            </a:p>
          </p:txBody>
        </p:sp>
        <p:sp>
          <p:nvSpPr>
            <p:cNvPr id="423" name="TextBox 422">
              <a:extLst>
                <a:ext uri="{FF2B5EF4-FFF2-40B4-BE49-F238E27FC236}">
                  <a16:creationId xmlns:a16="http://schemas.microsoft.com/office/drawing/2014/main" id="{409680D7-5693-4509-AD6D-44FBBA1768D5}"/>
                </a:ext>
              </a:extLst>
            </p:cNvPr>
            <p:cNvSpPr txBox="1"/>
            <p:nvPr/>
          </p:nvSpPr>
          <p:spPr bwMode="auto">
            <a:xfrm>
              <a:off x="1635456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-2</a:t>
              </a:r>
            </a:p>
          </p:txBody>
        </p:sp>
        <p:sp>
          <p:nvSpPr>
            <p:cNvPr id="425" name="TextBox 424">
              <a:extLst>
                <a:ext uri="{FF2B5EF4-FFF2-40B4-BE49-F238E27FC236}">
                  <a16:creationId xmlns:a16="http://schemas.microsoft.com/office/drawing/2014/main" id="{DC12FDDB-DE93-4F1E-9D86-2E8C1A2F3B49}"/>
                </a:ext>
              </a:extLst>
            </p:cNvPr>
            <p:cNvSpPr txBox="1"/>
            <p:nvPr/>
          </p:nvSpPr>
          <p:spPr bwMode="auto">
            <a:xfrm>
              <a:off x="1809750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26" name="TextBox 425">
              <a:extLst>
                <a:ext uri="{FF2B5EF4-FFF2-40B4-BE49-F238E27FC236}">
                  <a16:creationId xmlns:a16="http://schemas.microsoft.com/office/drawing/2014/main" id="{A6BAE9D2-374A-4800-9548-3BAE4554386E}"/>
                </a:ext>
              </a:extLst>
            </p:cNvPr>
            <p:cNvSpPr txBox="1"/>
            <p:nvPr/>
          </p:nvSpPr>
          <p:spPr bwMode="auto">
            <a:xfrm>
              <a:off x="200309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27" name="TextBox 426">
              <a:extLst>
                <a:ext uri="{FF2B5EF4-FFF2-40B4-BE49-F238E27FC236}">
                  <a16:creationId xmlns:a16="http://schemas.microsoft.com/office/drawing/2014/main" id="{8DB8EEDD-B772-414A-AF02-6BAAC6C5D6F8}"/>
                </a:ext>
              </a:extLst>
            </p:cNvPr>
            <p:cNvSpPr txBox="1"/>
            <p:nvPr/>
          </p:nvSpPr>
          <p:spPr bwMode="auto">
            <a:xfrm>
              <a:off x="216184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</a:p>
          </p:txBody>
        </p:sp>
        <p:sp>
          <p:nvSpPr>
            <p:cNvPr id="428" name="TextBox 427">
              <a:extLst>
                <a:ext uri="{FF2B5EF4-FFF2-40B4-BE49-F238E27FC236}">
                  <a16:creationId xmlns:a16="http://schemas.microsoft.com/office/drawing/2014/main" id="{08C0FF10-4F0B-4067-AAAC-7D5C504407A5}"/>
                </a:ext>
              </a:extLst>
            </p:cNvPr>
            <p:cNvSpPr txBox="1"/>
            <p:nvPr/>
          </p:nvSpPr>
          <p:spPr bwMode="auto">
            <a:xfrm>
              <a:off x="2316463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29" name="TextBox 428">
              <a:extLst>
                <a:ext uri="{FF2B5EF4-FFF2-40B4-BE49-F238E27FC236}">
                  <a16:creationId xmlns:a16="http://schemas.microsoft.com/office/drawing/2014/main" id="{556A91CF-5ACA-401F-BA8C-856045C52BE6}"/>
                </a:ext>
              </a:extLst>
            </p:cNvPr>
            <p:cNvSpPr txBox="1"/>
            <p:nvPr/>
          </p:nvSpPr>
          <p:spPr bwMode="auto">
            <a:xfrm>
              <a:off x="247044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-4</a:t>
              </a:r>
            </a:p>
          </p:txBody>
        </p:sp>
        <p:sp>
          <p:nvSpPr>
            <p:cNvPr id="430" name="TextBox 429">
              <a:extLst>
                <a:ext uri="{FF2B5EF4-FFF2-40B4-BE49-F238E27FC236}">
                  <a16:creationId xmlns:a16="http://schemas.microsoft.com/office/drawing/2014/main" id="{F0D8EB30-6217-481E-A9FC-0477241B6488}"/>
                </a:ext>
              </a:extLst>
            </p:cNvPr>
            <p:cNvSpPr txBox="1"/>
            <p:nvPr/>
          </p:nvSpPr>
          <p:spPr bwMode="auto">
            <a:xfrm>
              <a:off x="2645364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-5</a:t>
              </a:r>
            </a:p>
          </p:txBody>
        </p:sp>
        <p:sp>
          <p:nvSpPr>
            <p:cNvPr id="431" name="TextBox 430">
              <a:extLst>
                <a:ext uri="{FF2B5EF4-FFF2-40B4-BE49-F238E27FC236}">
                  <a16:creationId xmlns:a16="http://schemas.microsoft.com/office/drawing/2014/main" id="{43119646-C8EE-4839-A01A-367D21B493DE}"/>
                </a:ext>
              </a:extLst>
            </p:cNvPr>
            <p:cNvSpPr txBox="1"/>
            <p:nvPr/>
          </p:nvSpPr>
          <p:spPr bwMode="auto">
            <a:xfrm>
              <a:off x="2820283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-2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057BFDD-1EC3-4446-8849-27138FF82E25}"/>
                </a:ext>
              </a:extLst>
            </p:cNvPr>
            <p:cNvSpPr txBox="1"/>
            <p:nvPr/>
          </p:nvSpPr>
          <p:spPr bwMode="auto">
            <a:xfrm>
              <a:off x="300472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57385D10-A057-4F34-AB54-476A2E6E788B}"/>
                </a:ext>
              </a:extLst>
            </p:cNvPr>
            <p:cNvSpPr txBox="1"/>
            <p:nvPr/>
          </p:nvSpPr>
          <p:spPr bwMode="auto">
            <a:xfrm>
              <a:off x="3179646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086F4A97-F657-4915-BF81-3140F69A0AF5}"/>
                </a:ext>
              </a:extLst>
            </p:cNvPr>
            <p:cNvSpPr txBox="1"/>
            <p:nvPr/>
          </p:nvSpPr>
          <p:spPr bwMode="auto">
            <a:xfrm>
              <a:off x="332293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35" name="TextBox 434">
              <a:extLst>
                <a:ext uri="{FF2B5EF4-FFF2-40B4-BE49-F238E27FC236}">
                  <a16:creationId xmlns:a16="http://schemas.microsoft.com/office/drawing/2014/main" id="{DAFA163A-5675-445B-8488-49DDC4116C62}"/>
                </a:ext>
              </a:extLst>
            </p:cNvPr>
            <p:cNvSpPr txBox="1"/>
            <p:nvPr/>
          </p:nvSpPr>
          <p:spPr bwMode="auto">
            <a:xfrm>
              <a:off x="3524722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36" name="TextBox 435">
              <a:extLst>
                <a:ext uri="{FF2B5EF4-FFF2-40B4-BE49-F238E27FC236}">
                  <a16:creationId xmlns:a16="http://schemas.microsoft.com/office/drawing/2014/main" id="{EE5865FA-CF80-493D-9CE4-978EE9E5623A}"/>
                </a:ext>
              </a:extLst>
            </p:cNvPr>
            <p:cNvSpPr txBox="1"/>
            <p:nvPr/>
          </p:nvSpPr>
          <p:spPr bwMode="auto">
            <a:xfrm>
              <a:off x="3680589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-5</a:t>
              </a:r>
            </a:p>
          </p:txBody>
        </p:sp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DF2FFD99-E310-4486-AC4E-A95E636A2DF4}"/>
                </a:ext>
              </a:extLst>
            </p:cNvPr>
            <p:cNvSpPr txBox="1"/>
            <p:nvPr/>
          </p:nvSpPr>
          <p:spPr bwMode="auto">
            <a:xfrm>
              <a:off x="3831693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-6</a:t>
              </a:r>
            </a:p>
          </p:txBody>
        </p: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C9D6BAF6-B0C1-4E93-A711-FBBE4035D29F}"/>
                </a:ext>
              </a:extLst>
            </p:cNvPr>
            <p:cNvSpPr txBox="1"/>
            <p:nvPr/>
          </p:nvSpPr>
          <p:spPr bwMode="auto">
            <a:xfrm>
              <a:off x="405318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39" name="TextBox 438">
              <a:extLst>
                <a:ext uri="{FF2B5EF4-FFF2-40B4-BE49-F238E27FC236}">
                  <a16:creationId xmlns:a16="http://schemas.microsoft.com/office/drawing/2014/main" id="{E6C61DFF-F539-4357-A026-8A9F91518B85}"/>
                </a:ext>
              </a:extLst>
            </p:cNvPr>
            <p:cNvSpPr txBox="1"/>
            <p:nvPr/>
          </p:nvSpPr>
          <p:spPr bwMode="auto">
            <a:xfrm>
              <a:off x="4195820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-4</a:t>
              </a:r>
            </a:p>
          </p:txBody>
        </p:sp>
        <p:sp>
          <p:nvSpPr>
            <p:cNvPr id="440" name="TextBox 439">
              <a:extLst>
                <a:ext uri="{FF2B5EF4-FFF2-40B4-BE49-F238E27FC236}">
                  <a16:creationId xmlns:a16="http://schemas.microsoft.com/office/drawing/2014/main" id="{95713D16-8ABD-45C1-91DB-8C29E03865DC}"/>
                </a:ext>
              </a:extLst>
            </p:cNvPr>
            <p:cNvSpPr txBox="1"/>
            <p:nvPr/>
          </p:nvSpPr>
          <p:spPr bwMode="auto">
            <a:xfrm>
              <a:off x="4372324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41" name="TextBox 440">
              <a:extLst>
                <a:ext uri="{FF2B5EF4-FFF2-40B4-BE49-F238E27FC236}">
                  <a16:creationId xmlns:a16="http://schemas.microsoft.com/office/drawing/2014/main" id="{4CABDE38-1551-4FA1-8A3A-F4437BCB2494}"/>
                </a:ext>
              </a:extLst>
            </p:cNvPr>
            <p:cNvSpPr txBox="1"/>
            <p:nvPr/>
          </p:nvSpPr>
          <p:spPr bwMode="auto">
            <a:xfrm>
              <a:off x="477837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42" name="TextBox 441">
              <a:extLst>
                <a:ext uri="{FF2B5EF4-FFF2-40B4-BE49-F238E27FC236}">
                  <a16:creationId xmlns:a16="http://schemas.microsoft.com/office/drawing/2014/main" id="{075785A2-C589-4F05-853E-87E5DEB7C59F}"/>
                </a:ext>
              </a:extLst>
            </p:cNvPr>
            <p:cNvSpPr txBox="1"/>
            <p:nvPr/>
          </p:nvSpPr>
          <p:spPr bwMode="auto">
            <a:xfrm>
              <a:off x="4910140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-5</a:t>
              </a:r>
            </a:p>
          </p:txBody>
        </p:sp>
        <p:sp>
          <p:nvSpPr>
            <p:cNvPr id="443" name="TextBox 442">
              <a:extLst>
                <a:ext uri="{FF2B5EF4-FFF2-40B4-BE49-F238E27FC236}">
                  <a16:creationId xmlns:a16="http://schemas.microsoft.com/office/drawing/2014/main" id="{1EF90AC2-7243-48AA-8D1E-39A6553B0E60}"/>
                </a:ext>
              </a:extLst>
            </p:cNvPr>
            <p:cNvSpPr txBox="1"/>
            <p:nvPr/>
          </p:nvSpPr>
          <p:spPr bwMode="auto">
            <a:xfrm>
              <a:off x="5087650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44" name="TextBox 443">
              <a:extLst>
                <a:ext uri="{FF2B5EF4-FFF2-40B4-BE49-F238E27FC236}">
                  <a16:creationId xmlns:a16="http://schemas.microsoft.com/office/drawing/2014/main" id="{F6CC6344-4D93-4E44-9798-B7970413BC4C}"/>
                </a:ext>
              </a:extLst>
            </p:cNvPr>
            <p:cNvSpPr txBox="1"/>
            <p:nvPr/>
          </p:nvSpPr>
          <p:spPr bwMode="auto">
            <a:xfrm>
              <a:off x="5285801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45" name="TextBox 444">
              <a:extLst>
                <a:ext uri="{FF2B5EF4-FFF2-40B4-BE49-F238E27FC236}">
                  <a16:creationId xmlns:a16="http://schemas.microsoft.com/office/drawing/2014/main" id="{661058B2-6512-472A-8AB7-5176E85D4DAF}"/>
                </a:ext>
              </a:extLst>
            </p:cNvPr>
            <p:cNvSpPr txBox="1"/>
            <p:nvPr/>
          </p:nvSpPr>
          <p:spPr bwMode="auto">
            <a:xfrm>
              <a:off x="5437911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46" name="TextBox 445">
              <a:extLst>
                <a:ext uri="{FF2B5EF4-FFF2-40B4-BE49-F238E27FC236}">
                  <a16:creationId xmlns:a16="http://schemas.microsoft.com/office/drawing/2014/main" id="{3DCBFE0A-9030-4DFE-BAE4-5DB2638676BC}"/>
                </a:ext>
              </a:extLst>
            </p:cNvPr>
            <p:cNvSpPr txBox="1"/>
            <p:nvPr/>
          </p:nvSpPr>
          <p:spPr bwMode="auto">
            <a:xfrm>
              <a:off x="5586844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-6</a:t>
              </a:r>
            </a:p>
          </p:txBody>
        </p:sp>
        <p:sp>
          <p:nvSpPr>
            <p:cNvPr id="447" name="TextBox 446">
              <a:extLst>
                <a:ext uri="{FF2B5EF4-FFF2-40B4-BE49-F238E27FC236}">
                  <a16:creationId xmlns:a16="http://schemas.microsoft.com/office/drawing/2014/main" id="{20CE44FB-58EB-4433-912C-856DBC0BA56F}"/>
                </a:ext>
              </a:extLst>
            </p:cNvPr>
            <p:cNvSpPr txBox="1"/>
            <p:nvPr/>
          </p:nvSpPr>
          <p:spPr bwMode="auto">
            <a:xfrm>
              <a:off x="580578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48" name="TextBox 447">
              <a:extLst>
                <a:ext uri="{FF2B5EF4-FFF2-40B4-BE49-F238E27FC236}">
                  <a16:creationId xmlns:a16="http://schemas.microsoft.com/office/drawing/2014/main" id="{A1F9C934-6940-43B4-B48B-1CFB54E60273}"/>
                </a:ext>
              </a:extLst>
            </p:cNvPr>
            <p:cNvSpPr txBox="1"/>
            <p:nvPr/>
          </p:nvSpPr>
          <p:spPr bwMode="auto">
            <a:xfrm>
              <a:off x="595615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49" name="TextBox 448">
              <a:extLst>
                <a:ext uri="{FF2B5EF4-FFF2-40B4-BE49-F238E27FC236}">
                  <a16:creationId xmlns:a16="http://schemas.microsoft.com/office/drawing/2014/main" id="{9B29727A-4E20-4B5C-966B-2F2225FFF6DF}"/>
                </a:ext>
              </a:extLst>
            </p:cNvPr>
            <p:cNvSpPr txBox="1"/>
            <p:nvPr/>
          </p:nvSpPr>
          <p:spPr bwMode="auto">
            <a:xfrm>
              <a:off x="610667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50" name="TextBox 449">
              <a:extLst>
                <a:ext uri="{FF2B5EF4-FFF2-40B4-BE49-F238E27FC236}">
                  <a16:creationId xmlns:a16="http://schemas.microsoft.com/office/drawing/2014/main" id="{B344AF7E-E936-47D2-87F8-36D4A7C040BC}"/>
                </a:ext>
              </a:extLst>
            </p:cNvPr>
            <p:cNvSpPr txBox="1"/>
            <p:nvPr/>
          </p:nvSpPr>
          <p:spPr bwMode="auto">
            <a:xfrm>
              <a:off x="6287362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-5</a:t>
              </a:r>
            </a:p>
          </p:txBody>
        </p:sp>
        <p:sp>
          <p:nvSpPr>
            <p:cNvPr id="451" name="TextBox 450">
              <a:extLst>
                <a:ext uri="{FF2B5EF4-FFF2-40B4-BE49-F238E27FC236}">
                  <a16:creationId xmlns:a16="http://schemas.microsoft.com/office/drawing/2014/main" id="{72C32899-9AE8-44CE-A6FE-82C046F0B0F7}"/>
                </a:ext>
              </a:extLst>
            </p:cNvPr>
            <p:cNvSpPr txBox="1"/>
            <p:nvPr/>
          </p:nvSpPr>
          <p:spPr bwMode="auto">
            <a:xfrm>
              <a:off x="6445821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52" name="TextBox 451">
              <a:extLst>
                <a:ext uri="{FF2B5EF4-FFF2-40B4-BE49-F238E27FC236}">
                  <a16:creationId xmlns:a16="http://schemas.microsoft.com/office/drawing/2014/main" id="{06FD0568-B2A3-40A4-8F9F-4C3B0B9600D0}"/>
                </a:ext>
              </a:extLst>
            </p:cNvPr>
            <p:cNvSpPr txBox="1"/>
            <p:nvPr/>
          </p:nvSpPr>
          <p:spPr bwMode="auto">
            <a:xfrm>
              <a:off x="6609043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-4</a:t>
              </a:r>
            </a:p>
          </p:txBody>
        </p:sp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0767242C-991B-4397-BE63-9582C4B3F42E}"/>
                </a:ext>
              </a:extLst>
            </p:cNvPr>
            <p:cNvSpPr txBox="1"/>
            <p:nvPr/>
          </p:nvSpPr>
          <p:spPr bwMode="auto">
            <a:xfrm>
              <a:off x="682703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  <p:sp>
          <p:nvSpPr>
            <p:cNvPr id="454" name="TextBox 453">
              <a:extLst>
                <a:ext uri="{FF2B5EF4-FFF2-40B4-BE49-F238E27FC236}">
                  <a16:creationId xmlns:a16="http://schemas.microsoft.com/office/drawing/2014/main" id="{AEB2861B-D9D3-420C-9CAD-D1F0CC460691}"/>
                </a:ext>
              </a:extLst>
            </p:cNvPr>
            <p:cNvSpPr txBox="1"/>
            <p:nvPr/>
          </p:nvSpPr>
          <p:spPr bwMode="auto">
            <a:xfrm>
              <a:off x="697517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</a:p>
          </p:txBody>
        </p:sp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C71A85DA-1600-453C-A5CB-0F3749A1999E}"/>
                </a:ext>
              </a:extLst>
            </p:cNvPr>
            <p:cNvSpPr txBox="1"/>
            <p:nvPr/>
          </p:nvSpPr>
          <p:spPr bwMode="auto">
            <a:xfrm>
              <a:off x="7136813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18B0F60F-A6D1-4F4C-B0C9-B6B64D621F9E}"/>
                </a:ext>
              </a:extLst>
            </p:cNvPr>
            <p:cNvSpPr txBox="1"/>
            <p:nvPr/>
          </p:nvSpPr>
          <p:spPr bwMode="auto">
            <a:xfrm>
              <a:off x="7339725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57" name="TextBox 456">
              <a:extLst>
                <a:ext uri="{FF2B5EF4-FFF2-40B4-BE49-F238E27FC236}">
                  <a16:creationId xmlns:a16="http://schemas.microsoft.com/office/drawing/2014/main" id="{0196DDDC-90C1-4785-9995-61788CECDC6D}"/>
                </a:ext>
              </a:extLst>
            </p:cNvPr>
            <p:cNvSpPr txBox="1"/>
            <p:nvPr/>
          </p:nvSpPr>
          <p:spPr bwMode="auto">
            <a:xfrm>
              <a:off x="7482309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1329FC39-9BBD-4361-A4CB-545CF0D8B592}"/>
                </a:ext>
              </a:extLst>
            </p:cNvPr>
            <p:cNvSpPr txBox="1"/>
            <p:nvPr/>
          </p:nvSpPr>
          <p:spPr bwMode="auto">
            <a:xfrm>
              <a:off x="7640768" y="3165144"/>
              <a:ext cx="7537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DA2D4C30-66C9-4A21-8F2E-476536EB696E}"/>
              </a:ext>
            </a:extLst>
          </p:cNvPr>
          <p:cNvGrpSpPr/>
          <p:nvPr/>
        </p:nvGrpSpPr>
        <p:grpSpPr>
          <a:xfrm>
            <a:off x="763116" y="2356246"/>
            <a:ext cx="6375400" cy="307777"/>
            <a:chOff x="1778000" y="2356246"/>
            <a:chExt cx="6375400" cy="307777"/>
          </a:xfrm>
        </p:grpSpPr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AC9705C2-E783-43B6-9E49-36E2BBCCC78E}"/>
                </a:ext>
              </a:extLst>
            </p:cNvPr>
            <p:cNvSpPr txBox="1"/>
            <p:nvPr/>
          </p:nvSpPr>
          <p:spPr bwMode="auto">
            <a:xfrm>
              <a:off x="1778000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5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5279587A-8434-40A4-91B1-DD8D7B2558CC}"/>
                </a:ext>
              </a:extLst>
            </p:cNvPr>
            <p:cNvSpPr txBox="1"/>
            <p:nvPr/>
          </p:nvSpPr>
          <p:spPr bwMode="auto">
            <a:xfrm>
              <a:off x="2293139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  <a:endPara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61" name="TextBox 460">
              <a:extLst>
                <a:ext uri="{FF2B5EF4-FFF2-40B4-BE49-F238E27FC236}">
                  <a16:creationId xmlns:a16="http://schemas.microsoft.com/office/drawing/2014/main" id="{D76CF62E-0D71-4C33-9481-671DF29C47B4}"/>
                </a:ext>
              </a:extLst>
            </p:cNvPr>
            <p:cNvSpPr txBox="1"/>
            <p:nvPr/>
          </p:nvSpPr>
          <p:spPr bwMode="auto">
            <a:xfrm>
              <a:off x="2578100" y="2356246"/>
              <a:ext cx="9496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-2</a:t>
              </a:r>
              <a:endPara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D987AA35-F233-4E8A-B291-FD79853BADAD}"/>
                </a:ext>
              </a:extLst>
            </p:cNvPr>
            <p:cNvSpPr txBox="1"/>
            <p:nvPr/>
          </p:nvSpPr>
          <p:spPr bwMode="auto">
            <a:xfrm>
              <a:off x="3307561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  <a:endPara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C13C5CA0-FE75-4ED3-A578-4134A2784FCA}"/>
                </a:ext>
              </a:extLst>
            </p:cNvPr>
            <p:cNvSpPr txBox="1"/>
            <p:nvPr/>
          </p:nvSpPr>
          <p:spPr bwMode="auto">
            <a:xfrm>
              <a:off x="3670300" y="2356246"/>
              <a:ext cx="78644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  <a:endPara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F4D18C5C-6DD5-46CD-BD39-1E92AD85BD13}"/>
                </a:ext>
              </a:extLst>
            </p:cNvPr>
            <p:cNvSpPr txBox="1"/>
            <p:nvPr/>
          </p:nvSpPr>
          <p:spPr bwMode="auto">
            <a:xfrm>
              <a:off x="4350539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  <a:endPara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0ACE0367-F782-476F-AB4B-8A9A7643AFC8}"/>
                </a:ext>
              </a:extLst>
            </p:cNvPr>
            <p:cNvSpPr txBox="1"/>
            <p:nvPr/>
          </p:nvSpPr>
          <p:spPr bwMode="auto">
            <a:xfrm>
              <a:off x="5080000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67" name="TextBox 466">
              <a:extLst>
                <a:ext uri="{FF2B5EF4-FFF2-40B4-BE49-F238E27FC236}">
                  <a16:creationId xmlns:a16="http://schemas.microsoft.com/office/drawing/2014/main" id="{7EC85EC0-B737-49FE-A1CF-19D7B98DD483}"/>
                </a:ext>
              </a:extLst>
            </p:cNvPr>
            <p:cNvSpPr txBox="1"/>
            <p:nvPr/>
          </p:nvSpPr>
          <p:spPr bwMode="auto">
            <a:xfrm>
              <a:off x="5569739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CCD85382-CAF6-4ECB-8043-4D12B26C1321}"/>
                </a:ext>
              </a:extLst>
            </p:cNvPr>
            <p:cNvSpPr txBox="1"/>
            <p:nvPr/>
          </p:nvSpPr>
          <p:spPr bwMode="auto">
            <a:xfrm>
              <a:off x="6097578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  <p:sp>
          <p:nvSpPr>
            <p:cNvPr id="469" name="TextBox 468">
              <a:extLst>
                <a:ext uri="{FF2B5EF4-FFF2-40B4-BE49-F238E27FC236}">
                  <a16:creationId xmlns:a16="http://schemas.microsoft.com/office/drawing/2014/main" id="{68B04FBF-3242-48CF-B540-87BBD1B08752}"/>
                </a:ext>
              </a:extLst>
            </p:cNvPr>
            <p:cNvSpPr txBox="1"/>
            <p:nvPr/>
          </p:nvSpPr>
          <p:spPr bwMode="auto">
            <a:xfrm>
              <a:off x="6489700" y="2356246"/>
              <a:ext cx="767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2EF6C6E8-E627-4F67-9ACA-88192EA0466E}"/>
                </a:ext>
              </a:extLst>
            </p:cNvPr>
            <p:cNvSpPr txBox="1"/>
            <p:nvPr/>
          </p:nvSpPr>
          <p:spPr bwMode="auto">
            <a:xfrm>
              <a:off x="7112000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6381B02D-69D0-463D-8614-874F6A011685}"/>
                </a:ext>
              </a:extLst>
            </p:cNvPr>
            <p:cNvSpPr txBox="1"/>
            <p:nvPr/>
          </p:nvSpPr>
          <p:spPr bwMode="auto">
            <a:xfrm>
              <a:off x="7639839" y="2356246"/>
              <a:ext cx="513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4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8AAFC65-EB5E-424B-BB5A-EFF1C5B61E30}"/>
              </a:ext>
            </a:extLst>
          </p:cNvPr>
          <p:cNvGrpSpPr/>
          <p:nvPr/>
        </p:nvGrpSpPr>
        <p:grpSpPr>
          <a:xfrm>
            <a:off x="1163955" y="1689100"/>
            <a:ext cx="5541182" cy="307777"/>
            <a:chOff x="2178839" y="1689100"/>
            <a:chExt cx="5541182" cy="307777"/>
          </a:xfrm>
        </p:grpSpPr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480CD9E4-F7FF-4C09-8530-72FA8B73790E}"/>
                </a:ext>
              </a:extLst>
            </p:cNvPr>
            <p:cNvSpPr txBox="1"/>
            <p:nvPr/>
          </p:nvSpPr>
          <p:spPr bwMode="auto">
            <a:xfrm>
              <a:off x="2178839" y="16891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-2</a:t>
              </a: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50336937-1F65-4DF3-8F27-29F839D43357}"/>
                </a:ext>
              </a:extLst>
            </p:cNvPr>
            <p:cNvSpPr txBox="1"/>
            <p:nvPr/>
          </p:nvSpPr>
          <p:spPr bwMode="auto">
            <a:xfrm>
              <a:off x="3733800" y="16891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-3</a:t>
              </a: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4A2DC13B-BF85-4C6D-8AB4-993117ED1AF2}"/>
                </a:ext>
              </a:extLst>
            </p:cNvPr>
            <p:cNvSpPr txBox="1"/>
            <p:nvPr/>
          </p:nvSpPr>
          <p:spPr bwMode="auto">
            <a:xfrm>
              <a:off x="5486400" y="16891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3</a:t>
              </a:r>
            </a:p>
          </p:txBody>
        </p:sp>
        <p:sp>
          <p:nvSpPr>
            <p:cNvPr id="475" name="TextBox 474">
              <a:extLst>
                <a:ext uri="{FF2B5EF4-FFF2-40B4-BE49-F238E27FC236}">
                  <a16:creationId xmlns:a16="http://schemas.microsoft.com/office/drawing/2014/main" id="{C7A28AF5-887D-4B66-8D76-48BD85BAD020}"/>
                </a:ext>
              </a:extLst>
            </p:cNvPr>
            <p:cNvSpPr txBox="1"/>
            <p:nvPr/>
          </p:nvSpPr>
          <p:spPr bwMode="auto">
            <a:xfrm>
              <a:off x="7003261" y="16891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1615F24-5C2A-4E17-9FC8-4A1FA52FF815}"/>
              </a:ext>
            </a:extLst>
          </p:cNvPr>
          <p:cNvGrpSpPr/>
          <p:nvPr/>
        </p:nvGrpSpPr>
        <p:grpSpPr>
          <a:xfrm>
            <a:off x="1938656" y="1079500"/>
            <a:ext cx="4018760" cy="307777"/>
            <a:chOff x="2953540" y="1079500"/>
            <a:chExt cx="4018760" cy="307777"/>
          </a:xfrm>
        </p:grpSpPr>
        <p:sp>
          <p:nvSpPr>
            <p:cNvPr id="476" name="TextBox 475">
              <a:extLst>
                <a:ext uri="{FF2B5EF4-FFF2-40B4-BE49-F238E27FC236}">
                  <a16:creationId xmlns:a16="http://schemas.microsoft.com/office/drawing/2014/main" id="{9390AD03-2758-4B2A-9085-B1C9A77FC1E0}"/>
                </a:ext>
              </a:extLst>
            </p:cNvPr>
            <p:cNvSpPr txBox="1"/>
            <p:nvPr/>
          </p:nvSpPr>
          <p:spPr bwMode="auto">
            <a:xfrm>
              <a:off x="2953540" y="10795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-2</a:t>
              </a:r>
            </a:p>
          </p:txBody>
        </p:sp>
        <p:sp>
          <p:nvSpPr>
            <p:cNvPr id="477" name="TextBox 476">
              <a:extLst>
                <a:ext uri="{FF2B5EF4-FFF2-40B4-BE49-F238E27FC236}">
                  <a16:creationId xmlns:a16="http://schemas.microsoft.com/office/drawing/2014/main" id="{A3C42187-A78D-4F3F-AC26-DC0B1513D48F}"/>
                </a:ext>
              </a:extLst>
            </p:cNvPr>
            <p:cNvSpPr txBox="1"/>
            <p:nvPr/>
          </p:nvSpPr>
          <p:spPr bwMode="auto">
            <a:xfrm>
              <a:off x="6255540" y="1079500"/>
              <a:ext cx="716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 rtlCol="0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sz="1400" dirty="0">
                  <a:solidFill>
                    <a:srgbClr val="FF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6</a:t>
              </a:r>
            </a:p>
          </p:txBody>
        </p:sp>
      </p:grpSp>
      <p:sp>
        <p:nvSpPr>
          <p:cNvPr id="478" name="TextBox 477">
            <a:extLst>
              <a:ext uri="{FF2B5EF4-FFF2-40B4-BE49-F238E27FC236}">
                <a16:creationId xmlns:a16="http://schemas.microsoft.com/office/drawing/2014/main" id="{BDE6E6C5-CA94-4B11-A1E8-D679CFA56B13}"/>
              </a:ext>
            </a:extLst>
          </p:cNvPr>
          <p:cNvSpPr txBox="1"/>
          <p:nvPr/>
        </p:nvSpPr>
        <p:spPr bwMode="auto">
          <a:xfrm>
            <a:off x="3576956" y="228600"/>
            <a:ext cx="7167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 rtlCol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sz="1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-2</a:t>
            </a:r>
          </a:p>
        </p:txBody>
      </p:sp>
      <p:pic>
        <p:nvPicPr>
          <p:cNvPr id="479" name="Picture 5" descr="j0116172">
            <a:extLst>
              <a:ext uri="{FF2B5EF4-FFF2-40B4-BE49-F238E27FC236}">
                <a16:creationId xmlns:a16="http://schemas.microsoft.com/office/drawing/2014/main" id="{36FC961C-6169-452B-A602-F5B70BFFCB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1" name="AutoShape 8">
            <a:extLst>
              <a:ext uri="{FF2B5EF4-FFF2-40B4-BE49-F238E27FC236}">
                <a16:creationId xmlns:a16="http://schemas.microsoft.com/office/drawing/2014/main" id="{2BE234D9-9DAF-49BA-BDE9-0A09742CF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7692" y="3910766"/>
            <a:ext cx="6005543" cy="2758885"/>
          </a:xfrm>
          <a:prstGeom prst="wedgeRectCallout">
            <a:avLst>
              <a:gd name="adj1" fmla="val -63883"/>
              <a:gd name="adj2" fmla="val -12035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CA" altLang="en-US" sz="2400" dirty="0">
                <a:solidFill>
                  <a:srgbClr val="FFFFFF"/>
                </a:solidFill>
                <a:cs typeface="+mn-cs"/>
              </a:rPr>
              <a:t>The start state is labeled with white winning.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CA" altLang="en-US" sz="2400" dirty="0">
                <a:solidFill>
                  <a:srgbClr val="FFFFFF"/>
                </a:solidFill>
                <a:cs typeface="+mn-cs"/>
              </a:rPr>
              <a:t>Therefore, w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hite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have a winning strategy!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White </a:t>
            </a:r>
            <a:r>
              <a:rPr lang="en-CA" altLang="en-US" sz="2400" dirty="0">
                <a:solidFill>
                  <a:srgbClr val="FFFFFF"/>
                </a:solidFill>
                <a:cs typeface="+mn-cs"/>
              </a:rPr>
              <a:t>has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first 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no matter how Black moves 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is a way for White to moves 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no matter how Black moves 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White wins.</a:t>
            </a:r>
            <a:endParaRPr kumimoji="0" lang="en-US" altLang="en-US" sz="2400" b="0" i="0" u="none" strike="noStrike" kern="1200" cap="none" spc="0" normalizeH="0" baseline="30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752" name="Straight Connector 751">
            <a:extLst>
              <a:ext uri="{FF2B5EF4-FFF2-40B4-BE49-F238E27FC236}">
                <a16:creationId xmlns:a16="http://schemas.microsoft.com/office/drawing/2014/main" id="{0B0111DF-B973-43F4-A133-A497F017D60C}"/>
              </a:ext>
            </a:extLst>
          </p:cNvPr>
          <p:cNvCxnSpPr/>
          <p:nvPr/>
        </p:nvCxnSpPr>
        <p:spPr bwMode="auto">
          <a:xfrm flipH="1">
            <a:off x="2421295" y="825317"/>
            <a:ext cx="1539501" cy="527483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3" name="Straight Connector 752">
            <a:extLst>
              <a:ext uri="{FF2B5EF4-FFF2-40B4-BE49-F238E27FC236}">
                <a16:creationId xmlns:a16="http://schemas.microsoft.com/office/drawing/2014/main" id="{8C3C7CDF-F870-494B-8CB1-2B09951D8D93}"/>
              </a:ext>
            </a:extLst>
          </p:cNvPr>
          <p:cNvCxnSpPr/>
          <p:nvPr/>
        </p:nvCxnSpPr>
        <p:spPr bwMode="auto">
          <a:xfrm flipH="1" flipV="1">
            <a:off x="1565548" y="2199740"/>
            <a:ext cx="438367" cy="39279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4" name="Straight Connector 753">
            <a:extLst>
              <a:ext uri="{FF2B5EF4-FFF2-40B4-BE49-F238E27FC236}">
                <a16:creationId xmlns:a16="http://schemas.microsoft.com/office/drawing/2014/main" id="{6781358D-4FF2-4DC7-A30C-31959928B75C}"/>
              </a:ext>
            </a:extLst>
          </p:cNvPr>
          <p:cNvCxnSpPr/>
          <p:nvPr/>
        </p:nvCxnSpPr>
        <p:spPr bwMode="auto">
          <a:xfrm flipH="1">
            <a:off x="1902428" y="2793488"/>
            <a:ext cx="127316" cy="272883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5" name="Straight Connector 754">
            <a:extLst>
              <a:ext uri="{FF2B5EF4-FFF2-40B4-BE49-F238E27FC236}">
                <a16:creationId xmlns:a16="http://schemas.microsoft.com/office/drawing/2014/main" id="{92D2524B-6BA2-494E-8572-8E47E40B54F7}"/>
              </a:ext>
            </a:extLst>
          </p:cNvPr>
          <p:cNvCxnSpPr/>
          <p:nvPr/>
        </p:nvCxnSpPr>
        <p:spPr bwMode="auto">
          <a:xfrm flipH="1">
            <a:off x="1570793" y="1636023"/>
            <a:ext cx="644182" cy="289722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56" name="Oval 755">
            <a:extLst>
              <a:ext uri="{FF2B5EF4-FFF2-40B4-BE49-F238E27FC236}">
                <a16:creationId xmlns:a16="http://schemas.microsoft.com/office/drawing/2014/main" id="{ACF5182F-33A6-42B7-9D59-4204994C75B2}"/>
              </a:ext>
            </a:extLst>
          </p:cNvPr>
          <p:cNvSpPr/>
          <p:nvPr/>
        </p:nvSpPr>
        <p:spPr bwMode="auto">
          <a:xfrm>
            <a:off x="1955544" y="2998085"/>
            <a:ext cx="192934" cy="265152"/>
          </a:xfrm>
          <a:prstGeom prst="ellips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757" name="Straight Connector 756">
            <a:extLst>
              <a:ext uri="{FF2B5EF4-FFF2-40B4-BE49-F238E27FC236}">
                <a16:creationId xmlns:a16="http://schemas.microsoft.com/office/drawing/2014/main" id="{DBE922DA-FDC2-43FE-B9A4-98EE95A86F64}"/>
              </a:ext>
            </a:extLst>
          </p:cNvPr>
          <p:cNvCxnSpPr/>
          <p:nvPr/>
        </p:nvCxnSpPr>
        <p:spPr bwMode="auto">
          <a:xfrm flipH="1" flipV="1">
            <a:off x="2403748" y="1607348"/>
            <a:ext cx="613963" cy="285534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8" name="Straight Connector 757">
            <a:extLst>
              <a:ext uri="{FF2B5EF4-FFF2-40B4-BE49-F238E27FC236}">
                <a16:creationId xmlns:a16="http://schemas.microsoft.com/office/drawing/2014/main" id="{3C542876-8800-4940-AD48-039D1D0C0FE5}"/>
              </a:ext>
            </a:extLst>
          </p:cNvPr>
          <p:cNvCxnSpPr/>
          <p:nvPr/>
        </p:nvCxnSpPr>
        <p:spPr bwMode="auto">
          <a:xfrm>
            <a:off x="2032528" y="2824097"/>
            <a:ext cx="136740" cy="272883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9" name="Straight Connector 758">
            <a:extLst>
              <a:ext uri="{FF2B5EF4-FFF2-40B4-BE49-F238E27FC236}">
                <a16:creationId xmlns:a16="http://schemas.microsoft.com/office/drawing/2014/main" id="{D57EEC06-8465-4585-8F93-3691D10BCFB6}"/>
              </a:ext>
            </a:extLst>
          </p:cNvPr>
          <p:cNvCxnSpPr/>
          <p:nvPr/>
        </p:nvCxnSpPr>
        <p:spPr bwMode="auto">
          <a:xfrm>
            <a:off x="2033162" y="2824097"/>
            <a:ext cx="1590" cy="296005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0" name="Oval 759">
            <a:extLst>
              <a:ext uri="{FF2B5EF4-FFF2-40B4-BE49-F238E27FC236}">
                <a16:creationId xmlns:a16="http://schemas.microsoft.com/office/drawing/2014/main" id="{6F358E84-5D81-4313-8D9B-128E2422DB76}"/>
              </a:ext>
            </a:extLst>
          </p:cNvPr>
          <p:cNvSpPr/>
          <p:nvPr/>
        </p:nvSpPr>
        <p:spPr bwMode="auto">
          <a:xfrm>
            <a:off x="2107944" y="2998085"/>
            <a:ext cx="192934" cy="265152"/>
          </a:xfrm>
          <a:prstGeom prst="ellips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761" name="Straight Connector 760">
            <a:extLst>
              <a:ext uri="{FF2B5EF4-FFF2-40B4-BE49-F238E27FC236}">
                <a16:creationId xmlns:a16="http://schemas.microsoft.com/office/drawing/2014/main" id="{162210D1-2EED-4F91-8688-E236DA941C54}"/>
              </a:ext>
            </a:extLst>
          </p:cNvPr>
          <p:cNvCxnSpPr/>
          <p:nvPr/>
        </p:nvCxnSpPr>
        <p:spPr bwMode="auto">
          <a:xfrm flipV="1">
            <a:off x="3047856" y="2202727"/>
            <a:ext cx="3276" cy="339436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2" name="Straight Connector 761">
            <a:extLst>
              <a:ext uri="{FF2B5EF4-FFF2-40B4-BE49-F238E27FC236}">
                <a16:creationId xmlns:a16="http://schemas.microsoft.com/office/drawing/2014/main" id="{05342F35-CC04-4D5B-A873-A71B2FFA604B}"/>
              </a:ext>
            </a:extLst>
          </p:cNvPr>
          <p:cNvCxnSpPr/>
          <p:nvPr/>
        </p:nvCxnSpPr>
        <p:spPr bwMode="auto">
          <a:xfrm flipH="1">
            <a:off x="2938856" y="2807744"/>
            <a:ext cx="127316" cy="272883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3" name="Oval 762">
            <a:extLst>
              <a:ext uri="{FF2B5EF4-FFF2-40B4-BE49-F238E27FC236}">
                <a16:creationId xmlns:a16="http://schemas.microsoft.com/office/drawing/2014/main" id="{015A755C-FF63-460B-A5BB-3AD2623372AC}"/>
              </a:ext>
            </a:extLst>
          </p:cNvPr>
          <p:cNvSpPr/>
          <p:nvPr/>
        </p:nvSpPr>
        <p:spPr bwMode="auto">
          <a:xfrm>
            <a:off x="2967628" y="3012341"/>
            <a:ext cx="192934" cy="265152"/>
          </a:xfrm>
          <a:prstGeom prst="ellips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764" name="Straight Connector 763">
            <a:extLst>
              <a:ext uri="{FF2B5EF4-FFF2-40B4-BE49-F238E27FC236}">
                <a16:creationId xmlns:a16="http://schemas.microsoft.com/office/drawing/2014/main" id="{651936D7-C3B7-4BC5-A46E-8A3E347197D1}"/>
              </a:ext>
            </a:extLst>
          </p:cNvPr>
          <p:cNvCxnSpPr/>
          <p:nvPr/>
        </p:nvCxnSpPr>
        <p:spPr bwMode="auto">
          <a:xfrm>
            <a:off x="3044612" y="2838353"/>
            <a:ext cx="136740" cy="272883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5" name="Straight Connector 764">
            <a:extLst>
              <a:ext uri="{FF2B5EF4-FFF2-40B4-BE49-F238E27FC236}">
                <a16:creationId xmlns:a16="http://schemas.microsoft.com/office/drawing/2014/main" id="{3DEF4C0B-E304-4B77-964F-45D7FED2176D}"/>
              </a:ext>
            </a:extLst>
          </p:cNvPr>
          <p:cNvCxnSpPr/>
          <p:nvPr/>
        </p:nvCxnSpPr>
        <p:spPr bwMode="auto">
          <a:xfrm>
            <a:off x="3045246" y="2838353"/>
            <a:ext cx="1590" cy="296005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6" name="Oval 765">
            <a:extLst>
              <a:ext uri="{FF2B5EF4-FFF2-40B4-BE49-F238E27FC236}">
                <a16:creationId xmlns:a16="http://schemas.microsoft.com/office/drawing/2014/main" id="{F6BAAF47-2878-4002-A7E8-4B138EFF32D5}"/>
              </a:ext>
            </a:extLst>
          </p:cNvPr>
          <p:cNvSpPr/>
          <p:nvPr/>
        </p:nvSpPr>
        <p:spPr bwMode="auto">
          <a:xfrm>
            <a:off x="2803798" y="3012341"/>
            <a:ext cx="192934" cy="265152"/>
          </a:xfrm>
          <a:prstGeom prst="ellips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67" name="Oval 766">
            <a:extLst>
              <a:ext uri="{FF2B5EF4-FFF2-40B4-BE49-F238E27FC236}">
                <a16:creationId xmlns:a16="http://schemas.microsoft.com/office/drawing/2014/main" id="{3275F393-BB44-44C4-8121-52455B15CABE}"/>
              </a:ext>
            </a:extLst>
          </p:cNvPr>
          <p:cNvSpPr/>
          <p:nvPr/>
        </p:nvSpPr>
        <p:spPr bwMode="auto">
          <a:xfrm>
            <a:off x="3120028" y="3012341"/>
            <a:ext cx="192934" cy="265152"/>
          </a:xfrm>
          <a:prstGeom prst="ellips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68" name="Oval 767">
            <a:extLst>
              <a:ext uri="{FF2B5EF4-FFF2-40B4-BE49-F238E27FC236}">
                <a16:creationId xmlns:a16="http://schemas.microsoft.com/office/drawing/2014/main" id="{1141C03F-A6DA-48CA-9E9F-3E9A84336E06}"/>
              </a:ext>
            </a:extLst>
          </p:cNvPr>
          <p:cNvSpPr/>
          <p:nvPr/>
        </p:nvSpPr>
        <p:spPr bwMode="auto">
          <a:xfrm>
            <a:off x="1791714" y="2998085"/>
            <a:ext cx="192934" cy="265152"/>
          </a:xfrm>
          <a:prstGeom prst="ellips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39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5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5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7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7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6" grpId="0" animBg="1"/>
      <p:bldP spid="760" grpId="0" animBg="1"/>
      <p:bldP spid="763" grpId="0" animBg="1"/>
      <p:bldP spid="766" grpId="0" animBg="1"/>
      <p:bldP spid="767" grpId="0" animBg="1"/>
      <p:bldP spid="768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457200" y="838200"/>
            <a:ext cx="8686800" cy="1816100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Tree: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Two ways to view a tree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As set of nodes that you can walk around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   down to a child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   or across to a sibling. </a:t>
            </a:r>
          </a:p>
        </p:txBody>
      </p:sp>
      <p:grpSp>
        <p:nvGrpSpPr>
          <p:cNvPr id="58372" name="Group 4"/>
          <p:cNvGrpSpPr>
            <a:grpSpLocks/>
          </p:cNvGrpSpPr>
          <p:nvPr/>
        </p:nvGrpSpPr>
        <p:grpSpPr bwMode="auto">
          <a:xfrm>
            <a:off x="2438400" y="3800475"/>
            <a:ext cx="4572000" cy="2819400"/>
            <a:chOff x="1066800" y="3733800"/>
            <a:chExt cx="4114800" cy="2571750"/>
          </a:xfrm>
        </p:grpSpPr>
        <p:pic>
          <p:nvPicPr>
            <p:cNvPr id="58377" name="Picture 2" descr="http://i.stack.imgur.com/5kJXf.gif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800" y="3733800"/>
              <a:ext cx="4114800" cy="257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378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7269" y="5296929"/>
              <a:ext cx="457200" cy="242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379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7828" y="5739714"/>
              <a:ext cx="320040" cy="187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380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0185" y="5773105"/>
              <a:ext cx="320040" cy="187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381" name="Picture 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8194" y="4694666"/>
              <a:ext cx="43815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3657600" y="1687513"/>
            <a:ext cx="26257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or up to a parent.</a:t>
            </a:r>
          </a:p>
        </p:txBody>
      </p:sp>
      <p:pic>
        <p:nvPicPr>
          <p:cNvPr id="15" name="Picture 4" descr="http://s2.rimg.info/a3b54f36a641c4f9f9044f166ca0887c.gif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4368800"/>
            <a:ext cx="669925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4" descr="http://s2.rimg.info/a3b54f36a641c4f9f9044f166ca0887c.gif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7263" y="5511800"/>
            <a:ext cx="669925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4" descr="http://s2.rimg.info/a3b54f36a641c4f9f9044f166ca0887c.gif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4343400"/>
            <a:ext cx="669925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7833E498-50F8-A820-14A0-A9D22484178C}"/>
              </a:ext>
            </a:extLst>
          </p:cNvPr>
          <p:cNvSpPr txBox="1">
            <a:spLocks/>
          </p:cNvSpPr>
          <p:nvPr/>
        </p:nvSpPr>
        <p:spPr bwMode="auto">
          <a:xfrm>
            <a:off x="0" y="-152400"/>
            <a:ext cx="9144000" cy="1188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5pPr>
            <a:lvl6pPr marL="3429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6pPr>
            <a:lvl7pPr marL="6858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7pPr>
            <a:lvl8pPr marL="10287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8pPr>
            <a:lvl9pPr marL="13716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en-US" sz="4400" kern="0" dirty="0"/>
              <a:t>Definition</a:t>
            </a:r>
          </a:p>
        </p:txBody>
      </p:sp>
    </p:spTree>
    <p:extLst>
      <p:ext uri="{BB962C8B-B14F-4D97-AF65-F5344CB8AC3E}">
        <p14:creationId xmlns:p14="http://schemas.microsoft.com/office/powerpoint/2010/main" val="849871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7037E-6 L -0.09497 0.1592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57" y="796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504 -0.01087 L 0.08993 -0.1662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40" y="-777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6 0.00416 L -0.18368 0.01157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40" y="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457200" y="838200"/>
            <a:ext cx="8686800" cy="310832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Tree: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Two ways to view a tree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As set of nodes that you can walk around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   down to a child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   or across to a sibling.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Recursively: Given a tree,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  each child of the root is the root of a subtree </a:t>
            </a:r>
            <a:b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  that can be acted upon recursively.</a:t>
            </a:r>
          </a:p>
        </p:txBody>
      </p:sp>
      <p:grpSp>
        <p:nvGrpSpPr>
          <p:cNvPr id="59396" name="Group 4"/>
          <p:cNvGrpSpPr>
            <a:grpSpLocks/>
          </p:cNvGrpSpPr>
          <p:nvPr/>
        </p:nvGrpSpPr>
        <p:grpSpPr bwMode="auto">
          <a:xfrm>
            <a:off x="2438400" y="3800475"/>
            <a:ext cx="4572000" cy="2819400"/>
            <a:chOff x="1066800" y="3733800"/>
            <a:chExt cx="4114800" cy="2571750"/>
          </a:xfrm>
        </p:grpSpPr>
        <p:pic>
          <p:nvPicPr>
            <p:cNvPr id="59402" name="Picture 2" descr="http://i.stack.imgur.com/5kJXf.gif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800" y="3733800"/>
              <a:ext cx="4114800" cy="257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40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7269" y="5296929"/>
              <a:ext cx="457200" cy="242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404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7828" y="5739714"/>
              <a:ext cx="320040" cy="187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405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0185" y="5773105"/>
              <a:ext cx="320040" cy="187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406" name="Picture 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8194" y="4694666"/>
              <a:ext cx="43815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9397" name="Rectangle 2"/>
          <p:cNvSpPr>
            <a:spLocks noChangeArrowheads="1"/>
          </p:cNvSpPr>
          <p:nvPr/>
        </p:nvSpPr>
        <p:spPr bwMode="auto">
          <a:xfrm>
            <a:off x="3657600" y="1687513"/>
            <a:ext cx="26257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or up to a parent.</a:t>
            </a:r>
          </a:p>
        </p:txBody>
      </p:sp>
      <p:sp>
        <p:nvSpPr>
          <p:cNvPr id="4" name="Isosceles Triangle 3"/>
          <p:cNvSpPr>
            <a:spLocks noChangeArrowheads="1"/>
          </p:cNvSpPr>
          <p:nvPr/>
        </p:nvSpPr>
        <p:spPr bwMode="auto">
          <a:xfrm>
            <a:off x="2392363" y="4267200"/>
            <a:ext cx="1625600" cy="2154238"/>
          </a:xfrm>
          <a:prstGeom prst="triangle">
            <a:avLst>
              <a:gd name="adj" fmla="val 50000"/>
            </a:avLst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3" name="Isosceles Triangle 12"/>
          <p:cNvSpPr>
            <a:spLocks noChangeArrowheads="1"/>
          </p:cNvSpPr>
          <p:nvPr/>
        </p:nvSpPr>
        <p:spPr bwMode="auto">
          <a:xfrm>
            <a:off x="4551363" y="4475163"/>
            <a:ext cx="2763837" cy="2078037"/>
          </a:xfrm>
          <a:prstGeom prst="triangle">
            <a:avLst>
              <a:gd name="adj" fmla="val 50000"/>
            </a:avLst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4" name="Isosceles Triangle 13"/>
          <p:cNvSpPr>
            <a:spLocks noChangeArrowheads="1"/>
          </p:cNvSpPr>
          <p:nvPr/>
        </p:nvSpPr>
        <p:spPr bwMode="auto">
          <a:xfrm>
            <a:off x="3683000" y="4306888"/>
            <a:ext cx="960438" cy="1076325"/>
          </a:xfrm>
          <a:prstGeom prst="triangle">
            <a:avLst>
              <a:gd name="adj" fmla="val 50000"/>
            </a:avLst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5" name="Isosceles Triangle 14"/>
          <p:cNvSpPr>
            <a:spLocks noChangeArrowheads="1"/>
          </p:cNvSpPr>
          <p:nvPr/>
        </p:nvSpPr>
        <p:spPr bwMode="auto">
          <a:xfrm>
            <a:off x="1752600" y="3276600"/>
            <a:ext cx="7162800" cy="3343275"/>
          </a:xfrm>
          <a:prstGeom prst="triangle">
            <a:avLst>
              <a:gd name="adj" fmla="val 37954"/>
            </a:avLst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441DA02-DBB2-CC0C-FF0F-DE8115F8804E}"/>
              </a:ext>
            </a:extLst>
          </p:cNvPr>
          <p:cNvSpPr txBox="1">
            <a:spLocks/>
          </p:cNvSpPr>
          <p:nvPr/>
        </p:nvSpPr>
        <p:spPr bwMode="auto">
          <a:xfrm>
            <a:off x="0" y="-152400"/>
            <a:ext cx="9144000" cy="1188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5pPr>
            <a:lvl6pPr marL="3429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6pPr>
            <a:lvl7pPr marL="6858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7pPr>
            <a:lvl8pPr marL="10287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8pPr>
            <a:lvl9pPr marL="1371600" algn="ctr" rtl="0" fontAlgn="base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en-US" sz="4400" kern="0" dirty="0"/>
              <a:t>Definition</a:t>
            </a:r>
          </a:p>
        </p:txBody>
      </p:sp>
    </p:spTree>
    <p:extLst>
      <p:ext uri="{BB962C8B-B14F-4D97-AF65-F5344CB8AC3E}">
        <p14:creationId xmlns:p14="http://schemas.microsoft.com/office/powerpoint/2010/main" val="147842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3" grpId="0" animBg="1"/>
      <p:bldP spid="14" grpId="0" animBg="1"/>
      <p:bldP spid="1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dirty="0"/>
              <a:t>Applications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38200"/>
            <a:ext cx="86868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Tree: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A nonlinear hierarchal structure.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Company/Book/File Structure</a:t>
            </a:r>
          </a:p>
        </p:txBody>
      </p:sp>
      <p:pic>
        <p:nvPicPr>
          <p:cNvPr id="5" name="Picture 1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006600"/>
            <a:ext cx="3471625" cy="28598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4" descr="http://acad.coloradocollege.edu/dept/pc/SciCompLab/UnixTutorial/tree.gif">
            <a:extLst>
              <a:ext uri="{FF2B5EF4-FFF2-40B4-BE49-F238E27FC236}">
                <a16:creationId xmlns:a16="http://schemas.microsoft.com/office/drawing/2014/main" id="{5D58CF81-1FE0-B635-93B0-176010C492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2732" y="1905000"/>
            <a:ext cx="4551668" cy="29614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3D0C169-2531-4AF2-58E4-DDA8068780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4958392"/>
            <a:ext cx="3719546" cy="18056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dirty="0"/>
              <a:t>Applications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38200"/>
            <a:ext cx="86868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Tree: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A nonlinear hierarchal structure.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Arithmetic Expression</a:t>
            </a:r>
          </a:p>
        </p:txBody>
      </p:sp>
      <p:pic>
        <p:nvPicPr>
          <p:cNvPr id="5120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881" y="1991360"/>
            <a:ext cx="6726238" cy="4084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dirty="0"/>
              <a:t>Applications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38200"/>
            <a:ext cx="86868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Tree: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A nonlinear hierarchal structure.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Decision Tree</a:t>
            </a:r>
          </a:p>
        </p:txBody>
      </p:sp>
      <p:pic>
        <p:nvPicPr>
          <p:cNvPr id="49154" name="Picture 2" descr="https://www.projectrhea.org/rhea/images/8/8e/Decision_tree_Old_Kiwi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811360"/>
            <a:ext cx="7467600" cy="4897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dirty="0"/>
              <a:t>Applications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38200"/>
            <a:ext cx="86868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Tree: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A nonlinear hierarchal structure.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Decision Tree</a:t>
            </a:r>
          </a:p>
        </p:txBody>
      </p:sp>
      <p:grpSp>
        <p:nvGrpSpPr>
          <p:cNvPr id="2" name="Group 6">
            <a:extLst>
              <a:ext uri="{FF2B5EF4-FFF2-40B4-BE49-F238E27FC236}">
                <a16:creationId xmlns:a16="http://schemas.microsoft.com/office/drawing/2014/main" id="{09136482-8184-F3C0-5201-C72A9E1D2695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2823172"/>
            <a:ext cx="4495800" cy="2819400"/>
            <a:chOff x="240" y="1392"/>
            <a:chExt cx="5208" cy="2640"/>
          </a:xfrm>
        </p:grpSpPr>
        <p:sp>
          <p:nvSpPr>
            <p:cNvPr id="3" name="Oval 7">
              <a:extLst>
                <a:ext uri="{FF2B5EF4-FFF2-40B4-BE49-F238E27FC236}">
                  <a16:creationId xmlns:a16="http://schemas.microsoft.com/office/drawing/2014/main" id="{B613D4EA-C7D6-E936-FB9C-0A2F72F75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4" name="Oval 8">
              <a:extLst>
                <a:ext uri="{FF2B5EF4-FFF2-40B4-BE49-F238E27FC236}">
                  <a16:creationId xmlns:a16="http://schemas.microsoft.com/office/drawing/2014/main" id="{EEA04C96-102C-1ED1-D1FC-DAF794379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5" name="AutoShape 9">
              <a:extLst>
                <a:ext uri="{FF2B5EF4-FFF2-40B4-BE49-F238E27FC236}">
                  <a16:creationId xmlns:a16="http://schemas.microsoft.com/office/drawing/2014/main" id="{6DDC64FB-B0D9-6B4D-56E2-FC4F44E0879B}"/>
                </a:ext>
              </a:extLst>
            </p:cNvPr>
            <p:cNvCxnSpPr>
              <a:cxnSpLocks noChangeShapeType="1"/>
              <a:stCxn id="3" idx="4"/>
              <a:endCxn id="4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" name="Oval 10">
              <a:extLst>
                <a:ext uri="{FF2B5EF4-FFF2-40B4-BE49-F238E27FC236}">
                  <a16:creationId xmlns:a16="http://schemas.microsoft.com/office/drawing/2014/main" id="{A2FE9E38-8B94-BB4B-78E0-40BDBA425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7" name="Oval 11">
              <a:extLst>
                <a:ext uri="{FF2B5EF4-FFF2-40B4-BE49-F238E27FC236}">
                  <a16:creationId xmlns:a16="http://schemas.microsoft.com/office/drawing/2014/main" id="{373114D6-BBEF-AA0A-F5CB-6519CE5CF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8" name="Oval 12">
              <a:extLst>
                <a:ext uri="{FF2B5EF4-FFF2-40B4-BE49-F238E27FC236}">
                  <a16:creationId xmlns:a16="http://schemas.microsoft.com/office/drawing/2014/main" id="{E90B98E1-9862-1C4C-CB2B-6DF8274BF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9" name="AutoShape 13">
              <a:extLst>
                <a:ext uri="{FF2B5EF4-FFF2-40B4-BE49-F238E27FC236}">
                  <a16:creationId xmlns:a16="http://schemas.microsoft.com/office/drawing/2014/main" id="{25367E9C-F932-DD53-85C5-1B0307DCDE35}"/>
                </a:ext>
              </a:extLst>
            </p:cNvPr>
            <p:cNvCxnSpPr>
              <a:cxnSpLocks noChangeShapeType="1"/>
              <a:stCxn id="6" idx="4"/>
              <a:endCxn id="7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" name="AutoShape 14">
              <a:extLst>
                <a:ext uri="{FF2B5EF4-FFF2-40B4-BE49-F238E27FC236}">
                  <a16:creationId xmlns:a16="http://schemas.microsoft.com/office/drawing/2014/main" id="{9B61E890-57E0-6120-C71C-5A71E8867D39}"/>
                </a:ext>
              </a:extLst>
            </p:cNvPr>
            <p:cNvCxnSpPr>
              <a:cxnSpLocks noChangeShapeType="1"/>
              <a:stCxn id="6" idx="4"/>
              <a:endCxn id="8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" name="AutoShape 15">
              <a:extLst>
                <a:ext uri="{FF2B5EF4-FFF2-40B4-BE49-F238E27FC236}">
                  <a16:creationId xmlns:a16="http://schemas.microsoft.com/office/drawing/2014/main" id="{C39F3FD1-29E1-86F8-94D8-800DEE265562}"/>
                </a:ext>
              </a:extLst>
            </p:cNvPr>
            <p:cNvCxnSpPr>
              <a:cxnSpLocks noChangeShapeType="1"/>
              <a:stCxn id="4" idx="4"/>
              <a:endCxn id="6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" name="Oval 16">
              <a:extLst>
                <a:ext uri="{FF2B5EF4-FFF2-40B4-BE49-F238E27FC236}">
                  <a16:creationId xmlns:a16="http://schemas.microsoft.com/office/drawing/2014/main" id="{229DCD83-7474-71BB-9535-8D0E6CD0F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14" name="Oval 17">
              <a:extLst>
                <a:ext uri="{FF2B5EF4-FFF2-40B4-BE49-F238E27FC236}">
                  <a16:creationId xmlns:a16="http://schemas.microsoft.com/office/drawing/2014/main" id="{255404FE-E47C-E83B-4CD0-89E958CE5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15" name="Oval 18">
              <a:extLst>
                <a:ext uri="{FF2B5EF4-FFF2-40B4-BE49-F238E27FC236}">
                  <a16:creationId xmlns:a16="http://schemas.microsoft.com/office/drawing/2014/main" id="{1F170B34-3CCF-3501-CBA1-A1EB20BBB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16" name="AutoShape 19">
              <a:extLst>
                <a:ext uri="{FF2B5EF4-FFF2-40B4-BE49-F238E27FC236}">
                  <a16:creationId xmlns:a16="http://schemas.microsoft.com/office/drawing/2014/main" id="{FCFCF856-82AB-CCD2-D88C-8BDD767D76FE}"/>
                </a:ext>
              </a:extLst>
            </p:cNvPr>
            <p:cNvCxnSpPr>
              <a:cxnSpLocks noChangeShapeType="1"/>
              <a:stCxn id="13" idx="4"/>
              <a:endCxn id="14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" name="AutoShape 20">
              <a:extLst>
                <a:ext uri="{FF2B5EF4-FFF2-40B4-BE49-F238E27FC236}">
                  <a16:creationId xmlns:a16="http://schemas.microsoft.com/office/drawing/2014/main" id="{EA9B1CC8-B4AD-345D-6ABA-0CA022A91112}"/>
                </a:ext>
              </a:extLst>
            </p:cNvPr>
            <p:cNvCxnSpPr>
              <a:cxnSpLocks noChangeShapeType="1"/>
              <a:stCxn id="13" idx="4"/>
              <a:endCxn id="15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" name="AutoShape 21">
              <a:extLst>
                <a:ext uri="{FF2B5EF4-FFF2-40B4-BE49-F238E27FC236}">
                  <a16:creationId xmlns:a16="http://schemas.microsoft.com/office/drawing/2014/main" id="{35753400-A7B3-8001-69F2-C4C5F1015FEA}"/>
                </a:ext>
              </a:extLst>
            </p:cNvPr>
            <p:cNvCxnSpPr>
              <a:cxnSpLocks noChangeShapeType="1"/>
              <a:stCxn id="4" idx="4"/>
              <a:endCxn id="13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" name="Oval 22">
              <a:extLst>
                <a:ext uri="{FF2B5EF4-FFF2-40B4-BE49-F238E27FC236}">
                  <a16:creationId xmlns:a16="http://schemas.microsoft.com/office/drawing/2014/main" id="{F207AB4B-8BA6-1B5C-BF53-AB83A20DB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20" name="AutoShape 23">
              <a:extLst>
                <a:ext uri="{FF2B5EF4-FFF2-40B4-BE49-F238E27FC236}">
                  <a16:creationId xmlns:a16="http://schemas.microsoft.com/office/drawing/2014/main" id="{ABB2A3A2-A2B6-1A14-27A3-DA7BA5696460}"/>
                </a:ext>
              </a:extLst>
            </p:cNvPr>
            <p:cNvCxnSpPr>
              <a:cxnSpLocks noChangeShapeType="1"/>
              <a:stCxn id="3" idx="4"/>
              <a:endCxn id="19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" name="Oval 24">
              <a:extLst>
                <a:ext uri="{FF2B5EF4-FFF2-40B4-BE49-F238E27FC236}">
                  <a16:creationId xmlns:a16="http://schemas.microsoft.com/office/drawing/2014/main" id="{DD75AFAC-D39A-FC23-40B1-9E29761BF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22" name="Oval 25">
              <a:extLst>
                <a:ext uri="{FF2B5EF4-FFF2-40B4-BE49-F238E27FC236}">
                  <a16:creationId xmlns:a16="http://schemas.microsoft.com/office/drawing/2014/main" id="{F83D13E2-BF14-59A5-25D8-1F8C92036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23" name="Oval 26">
              <a:extLst>
                <a:ext uri="{FF2B5EF4-FFF2-40B4-BE49-F238E27FC236}">
                  <a16:creationId xmlns:a16="http://schemas.microsoft.com/office/drawing/2014/main" id="{D3C6DD82-E716-ED34-C1B8-68CB39271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24" name="AutoShape 27">
              <a:extLst>
                <a:ext uri="{FF2B5EF4-FFF2-40B4-BE49-F238E27FC236}">
                  <a16:creationId xmlns:a16="http://schemas.microsoft.com/office/drawing/2014/main" id="{5F67F2C6-DFC1-7B06-8075-783FB53186E5}"/>
                </a:ext>
              </a:extLst>
            </p:cNvPr>
            <p:cNvCxnSpPr>
              <a:cxnSpLocks noChangeShapeType="1"/>
              <a:stCxn id="21" idx="4"/>
              <a:endCxn id="22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" name="AutoShape 28">
              <a:extLst>
                <a:ext uri="{FF2B5EF4-FFF2-40B4-BE49-F238E27FC236}">
                  <a16:creationId xmlns:a16="http://schemas.microsoft.com/office/drawing/2014/main" id="{C8130DFE-89DA-D875-0FC6-9B2674117315}"/>
                </a:ext>
              </a:extLst>
            </p:cNvPr>
            <p:cNvCxnSpPr>
              <a:cxnSpLocks noChangeShapeType="1"/>
              <a:stCxn id="21" idx="4"/>
              <a:endCxn id="23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" name="AutoShape 29">
              <a:extLst>
                <a:ext uri="{FF2B5EF4-FFF2-40B4-BE49-F238E27FC236}">
                  <a16:creationId xmlns:a16="http://schemas.microsoft.com/office/drawing/2014/main" id="{5482EF09-F32C-81B4-613F-E3487EB6E42E}"/>
                </a:ext>
              </a:extLst>
            </p:cNvPr>
            <p:cNvCxnSpPr>
              <a:cxnSpLocks noChangeShapeType="1"/>
              <a:stCxn id="19" idx="4"/>
              <a:endCxn id="21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" name="Oval 30">
              <a:extLst>
                <a:ext uri="{FF2B5EF4-FFF2-40B4-BE49-F238E27FC236}">
                  <a16:creationId xmlns:a16="http://schemas.microsoft.com/office/drawing/2014/main" id="{9F245ACF-0D06-89EC-1A76-2BDA3C0BB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28" name="Oval 31">
              <a:extLst>
                <a:ext uri="{FF2B5EF4-FFF2-40B4-BE49-F238E27FC236}">
                  <a16:creationId xmlns:a16="http://schemas.microsoft.com/office/drawing/2014/main" id="{468A7E3A-D833-20DD-C74E-B24C6C29F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29" name="Oval 32">
              <a:extLst>
                <a:ext uri="{FF2B5EF4-FFF2-40B4-BE49-F238E27FC236}">
                  <a16:creationId xmlns:a16="http://schemas.microsoft.com/office/drawing/2014/main" id="{97823FCC-F59A-3CDF-7086-546C1904E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30" name="AutoShape 33">
              <a:extLst>
                <a:ext uri="{FF2B5EF4-FFF2-40B4-BE49-F238E27FC236}">
                  <a16:creationId xmlns:a16="http://schemas.microsoft.com/office/drawing/2014/main" id="{2FCA53B7-AD07-0C96-FD62-35E2AC295F38}"/>
                </a:ext>
              </a:extLst>
            </p:cNvPr>
            <p:cNvCxnSpPr>
              <a:cxnSpLocks noChangeShapeType="1"/>
              <a:stCxn id="27" idx="4"/>
              <a:endCxn id="28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" name="AutoShape 34">
              <a:extLst>
                <a:ext uri="{FF2B5EF4-FFF2-40B4-BE49-F238E27FC236}">
                  <a16:creationId xmlns:a16="http://schemas.microsoft.com/office/drawing/2014/main" id="{D39DE850-9D0C-4817-1DAB-18F293503A94}"/>
                </a:ext>
              </a:extLst>
            </p:cNvPr>
            <p:cNvCxnSpPr>
              <a:cxnSpLocks noChangeShapeType="1"/>
              <a:stCxn id="27" idx="4"/>
              <a:endCxn id="29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" name="AutoShape 35">
              <a:extLst>
                <a:ext uri="{FF2B5EF4-FFF2-40B4-BE49-F238E27FC236}">
                  <a16:creationId xmlns:a16="http://schemas.microsoft.com/office/drawing/2014/main" id="{E7C421BB-59AC-6B0E-8B9A-3BE71092FC68}"/>
                </a:ext>
              </a:extLst>
            </p:cNvPr>
            <p:cNvCxnSpPr>
              <a:cxnSpLocks noChangeShapeType="1"/>
              <a:stCxn id="19" idx="4"/>
              <a:endCxn id="27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374D4B4C-E4A7-728C-6399-C17F7637B9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3949" y="2242820"/>
            <a:ext cx="4843167" cy="428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kern="0"/>
              <a:t>Binary Search Tree</a:t>
            </a:r>
            <a:endParaRPr lang="en-CA" altLang="en-US" sz="2400" kern="0" dirty="0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F033C8CE-47FA-57CF-4907-6B983B910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8632" y="2721635"/>
            <a:ext cx="3205141" cy="597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0" dirty="0"/>
              <a:t>Find key </a:t>
            </a:r>
            <a:r>
              <a:rPr lang="en-US" altLang="en-US" sz="2400" dirty="0">
                <a:solidFill>
                  <a:schemeClr val="accent2"/>
                </a:solidFill>
              </a:rPr>
              <a:t>31</a:t>
            </a:r>
            <a:endParaRPr lang="en-US" altLang="en-US" sz="2400" i="0" dirty="0">
              <a:solidFill>
                <a:schemeClr val="accent2"/>
              </a:solidFill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89E5ECFD-93A4-760A-AD1C-6E1F049B99AA}"/>
              </a:ext>
            </a:extLst>
          </p:cNvPr>
          <p:cNvGrpSpPr>
            <a:grpSpLocks/>
          </p:cNvGrpSpPr>
          <p:nvPr/>
        </p:nvGrpSpPr>
        <p:grpSpPr bwMode="auto">
          <a:xfrm>
            <a:off x="3581400" y="2679335"/>
            <a:ext cx="3276601" cy="2963238"/>
            <a:chOff x="2707943" y="3644604"/>
            <a:chExt cx="1711657" cy="1765596"/>
          </a:xfrm>
        </p:grpSpPr>
        <p:sp>
          <p:nvSpPr>
            <p:cNvPr id="36" name="AutoShape 157">
              <a:extLst>
                <a:ext uri="{FF2B5EF4-FFF2-40B4-BE49-F238E27FC236}">
                  <a16:creationId xmlns:a16="http://schemas.microsoft.com/office/drawing/2014/main" id="{CF43C8AE-346B-1911-4ECD-BCB02D54D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038600"/>
              <a:ext cx="1447800" cy="1371600"/>
            </a:xfrm>
            <a:prstGeom prst="triangle">
              <a:avLst>
                <a:gd name="adj" fmla="val 5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>
                <a:solidFill>
                  <a:schemeClr val="bg2"/>
                </a:solidFill>
              </a:endParaRPr>
            </a:p>
          </p:txBody>
        </p:sp>
        <p:sp>
          <p:nvSpPr>
            <p:cNvPr id="37" name="Text Box 35">
              <a:extLst>
                <a:ext uri="{FF2B5EF4-FFF2-40B4-BE49-F238E27FC236}">
                  <a16:creationId xmlns:a16="http://schemas.microsoft.com/office/drawing/2014/main" id="{7A7C9EB3-EC4A-8B33-76A7-487323CFE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7943" y="3661113"/>
              <a:ext cx="2615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cs typeface="Times New Roman" pitchFamily="18" charset="0"/>
                </a:rPr>
                <a:t>≤</a:t>
              </a:r>
            </a:p>
          </p:txBody>
        </p:sp>
        <p:sp>
          <p:nvSpPr>
            <p:cNvPr id="38" name="Text Box 36">
              <a:extLst>
                <a:ext uri="{FF2B5EF4-FFF2-40B4-BE49-F238E27FC236}">
                  <a16:creationId xmlns:a16="http://schemas.microsoft.com/office/drawing/2014/main" id="{3610DA27-2448-B4FF-3C60-898692FC0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2042" y="3644604"/>
              <a:ext cx="2615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cs typeface="Times New Roman" pitchFamily="18" charset="0"/>
                </a:rPr>
                <a:t>≤</a:t>
              </a:r>
            </a:p>
          </p:txBody>
        </p:sp>
      </p:grpSp>
      <p:sp>
        <p:nvSpPr>
          <p:cNvPr id="39" name="AutoShape 156">
            <a:extLst>
              <a:ext uri="{FF2B5EF4-FFF2-40B4-BE49-F238E27FC236}">
                <a16:creationId xmlns:a16="http://schemas.microsoft.com/office/drawing/2014/main" id="{457AB5EF-2D37-44EA-C60B-A34BAB6BE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3340587"/>
            <a:ext cx="2771503" cy="2301986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chemeClr val="bg2"/>
              </a:solidFill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973C4A6-8E8D-5D9F-59DA-053FC37DA371}"/>
              </a:ext>
            </a:extLst>
          </p:cNvPr>
          <p:cNvGrpSpPr>
            <a:grpSpLocks/>
          </p:cNvGrpSpPr>
          <p:nvPr/>
        </p:nvGrpSpPr>
        <p:grpSpPr bwMode="auto">
          <a:xfrm>
            <a:off x="1727200" y="3826472"/>
            <a:ext cx="1752600" cy="1816100"/>
            <a:chOff x="1727200" y="3594100"/>
            <a:chExt cx="1752600" cy="1816100"/>
          </a:xfrm>
        </p:grpSpPr>
        <p:sp>
          <p:nvSpPr>
            <p:cNvPr id="41" name="AutoShape 157">
              <a:extLst>
                <a:ext uri="{FF2B5EF4-FFF2-40B4-BE49-F238E27FC236}">
                  <a16:creationId xmlns:a16="http://schemas.microsoft.com/office/drawing/2014/main" id="{C8AF5FA2-ED86-E58D-B773-AE81C1A73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7200" y="4038600"/>
              <a:ext cx="1447800" cy="1371600"/>
            </a:xfrm>
            <a:prstGeom prst="triangle">
              <a:avLst>
                <a:gd name="adj" fmla="val 5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>
                <a:solidFill>
                  <a:schemeClr val="bg2"/>
                </a:solidFill>
              </a:endParaRPr>
            </a:p>
          </p:txBody>
        </p:sp>
        <p:sp>
          <p:nvSpPr>
            <p:cNvPr id="42" name="Text Box 35">
              <a:extLst>
                <a:ext uri="{FF2B5EF4-FFF2-40B4-BE49-F238E27FC236}">
                  <a16:creationId xmlns:a16="http://schemas.microsoft.com/office/drawing/2014/main" id="{5B1406EF-47A7-FD64-118B-DE072BB0D8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3225" y="3610518"/>
              <a:ext cx="2615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>
                  <a:cs typeface="Times New Roman" pitchFamily="18" charset="0"/>
                </a:rPr>
                <a:t>≤</a:t>
              </a:r>
            </a:p>
          </p:txBody>
        </p:sp>
        <p:sp>
          <p:nvSpPr>
            <p:cNvPr id="43" name="Text Box 36">
              <a:extLst>
                <a:ext uri="{FF2B5EF4-FFF2-40B4-BE49-F238E27FC236}">
                  <a16:creationId xmlns:a16="http://schemas.microsoft.com/office/drawing/2014/main" id="{13D28D59-3791-89C0-74D4-9B41751069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8286" y="3594100"/>
              <a:ext cx="2615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>
                  <a:cs typeface="Times New Roman" pitchFamily="18" charset="0"/>
                </a:rPr>
                <a:t>≤</a:t>
              </a:r>
            </a:p>
          </p:txBody>
        </p:sp>
      </p:grpSp>
      <p:sp>
        <p:nvSpPr>
          <p:cNvPr id="44" name="AutoShape 156">
            <a:extLst>
              <a:ext uri="{FF2B5EF4-FFF2-40B4-BE49-F238E27FC236}">
                <a16:creationId xmlns:a16="http://schemas.microsoft.com/office/drawing/2014/main" id="{D0FE81C1-3B11-DF7C-42AA-75B1B278A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1582" y="43434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chemeClr val="bg2"/>
              </a:solidFill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A4C3D872-7791-7A3F-A0C4-C9E412ECCB6C}"/>
              </a:ext>
            </a:extLst>
          </p:cNvPr>
          <p:cNvGrpSpPr/>
          <p:nvPr/>
        </p:nvGrpSpPr>
        <p:grpSpPr>
          <a:xfrm>
            <a:off x="3124200" y="4335624"/>
            <a:ext cx="1092083" cy="1334656"/>
            <a:chOff x="1752600" y="1940097"/>
            <a:chExt cx="2667000" cy="3470103"/>
          </a:xfrm>
        </p:grpSpPr>
        <p:sp>
          <p:nvSpPr>
            <p:cNvPr id="46" name="AutoShape 156">
              <a:extLst>
                <a:ext uri="{FF2B5EF4-FFF2-40B4-BE49-F238E27FC236}">
                  <a16:creationId xmlns:a16="http://schemas.microsoft.com/office/drawing/2014/main" id="{3622A9C2-51EE-B330-9B38-D776FE4C1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00" y="4038600"/>
              <a:ext cx="1447800" cy="1371600"/>
            </a:xfrm>
            <a:prstGeom prst="triangle">
              <a:avLst>
                <a:gd name="adj" fmla="val 5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>
                <a:solidFill>
                  <a:schemeClr val="bg2"/>
                </a:solidFill>
              </a:endParaRPr>
            </a:p>
          </p:txBody>
        </p:sp>
        <p:sp>
          <p:nvSpPr>
            <p:cNvPr id="47" name="AutoShape 157">
              <a:extLst>
                <a:ext uri="{FF2B5EF4-FFF2-40B4-BE49-F238E27FC236}">
                  <a16:creationId xmlns:a16="http://schemas.microsoft.com/office/drawing/2014/main" id="{11B172D9-DFF6-566A-B111-BC25B42CA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038600"/>
              <a:ext cx="1447800" cy="1371600"/>
            </a:xfrm>
            <a:prstGeom prst="triangle">
              <a:avLst>
                <a:gd name="adj" fmla="val 5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>
                <a:solidFill>
                  <a:schemeClr val="bg2"/>
                </a:solidFill>
              </a:endParaRPr>
            </a:p>
          </p:txBody>
        </p:sp>
        <p:sp>
          <p:nvSpPr>
            <p:cNvPr id="48" name="Text Box 35">
              <a:extLst>
                <a:ext uri="{FF2B5EF4-FFF2-40B4-BE49-F238E27FC236}">
                  <a16:creationId xmlns:a16="http://schemas.microsoft.com/office/drawing/2014/main" id="{535AFE2F-42D8-376B-569E-41142FBEBC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3821" y="1970119"/>
              <a:ext cx="261937" cy="523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cs typeface="Times New Roman" pitchFamily="18" charset="0"/>
                </a:rPr>
                <a:t>≤</a:t>
              </a:r>
            </a:p>
          </p:txBody>
        </p:sp>
        <p:sp>
          <p:nvSpPr>
            <p:cNvPr id="49" name="Text Box 36">
              <a:extLst>
                <a:ext uri="{FF2B5EF4-FFF2-40B4-BE49-F238E27FC236}">
                  <a16:creationId xmlns:a16="http://schemas.microsoft.com/office/drawing/2014/main" id="{116D461F-0627-0DBE-B093-961566CD7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68386" y="1940097"/>
              <a:ext cx="261937" cy="523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cs typeface="Times New Roman" pitchFamily="18" charset="0"/>
                </a:rPr>
                <a:t>≤</a:t>
              </a:r>
            </a:p>
          </p:txBody>
        </p:sp>
      </p:grpSp>
      <p:sp>
        <p:nvSpPr>
          <p:cNvPr id="50" name="Oval 49">
            <a:extLst>
              <a:ext uri="{FF2B5EF4-FFF2-40B4-BE49-F238E27FC236}">
                <a16:creationId xmlns:a16="http://schemas.microsoft.com/office/drawing/2014/main" id="{D2C558A6-ACC8-85A5-5987-D7BEA9D35004}"/>
              </a:ext>
            </a:extLst>
          </p:cNvPr>
          <p:cNvSpPr/>
          <p:nvPr/>
        </p:nvSpPr>
        <p:spPr bwMode="auto">
          <a:xfrm>
            <a:off x="3400368" y="4270972"/>
            <a:ext cx="726374" cy="610345"/>
          </a:xfrm>
          <a:prstGeom prst="ellipse">
            <a:avLst/>
          </a:prstGeom>
          <a:noFill/>
          <a:ln w="57150">
            <a:solidFill>
              <a:srgbClr val="FFFF00"/>
            </a:solidFill>
            <a:round/>
            <a:headEnd type="triangle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rtlCol="0" anchor="ctr"/>
          <a:lstStyle/>
          <a:p>
            <a:pPr algn="l">
              <a:spcBef>
                <a:spcPct val="0"/>
              </a:spcBef>
            </a:pPr>
            <a:endParaRPr lang="en-CA" sz="2400" dirty="0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4126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/>
      <p:bldP spid="39" grpId="0" animBg="1"/>
      <p:bldP spid="39" grpId="1" animBg="1"/>
      <p:bldP spid="44" grpId="0" animBg="1"/>
      <p:bldP spid="44" grpId="1" animBg="1"/>
      <p:bldP spid="5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dirty="0"/>
              <a:t>Applications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38200"/>
            <a:ext cx="86868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Tree: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A nonlinear hierarchal structure.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Game Tree</a:t>
            </a:r>
          </a:p>
        </p:txBody>
      </p:sp>
      <p:grpSp>
        <p:nvGrpSpPr>
          <p:cNvPr id="55312" name="Group 55311">
            <a:extLst>
              <a:ext uri="{FF2B5EF4-FFF2-40B4-BE49-F238E27FC236}">
                <a16:creationId xmlns:a16="http://schemas.microsoft.com/office/drawing/2014/main" id="{9733C3EB-381E-E32E-10DF-89704E02E245}"/>
              </a:ext>
            </a:extLst>
          </p:cNvPr>
          <p:cNvGrpSpPr/>
          <p:nvPr/>
        </p:nvGrpSpPr>
        <p:grpSpPr>
          <a:xfrm>
            <a:off x="457754" y="1531576"/>
            <a:ext cx="8154723" cy="4866350"/>
            <a:chOff x="128806" y="-1437350"/>
            <a:chExt cx="8154723" cy="4866350"/>
          </a:xfrm>
        </p:grpSpPr>
        <p:grpSp>
          <p:nvGrpSpPr>
            <p:cNvPr id="55313" name="Group 55312">
              <a:extLst>
                <a:ext uri="{FF2B5EF4-FFF2-40B4-BE49-F238E27FC236}">
                  <a16:creationId xmlns:a16="http://schemas.microsoft.com/office/drawing/2014/main" id="{276401E7-D2E4-0413-BA2D-8C15680AC1FE}"/>
                </a:ext>
              </a:extLst>
            </p:cNvPr>
            <p:cNvGrpSpPr/>
            <p:nvPr/>
          </p:nvGrpSpPr>
          <p:grpSpPr>
            <a:xfrm>
              <a:off x="128806" y="-225726"/>
              <a:ext cx="7243250" cy="3654726"/>
              <a:chOff x="1295400" y="279304"/>
              <a:chExt cx="7243250" cy="3654726"/>
            </a:xfrm>
          </p:grpSpPr>
          <p:grpSp>
            <p:nvGrpSpPr>
              <p:cNvPr id="55316" name="Group 55315">
                <a:extLst>
                  <a:ext uri="{FF2B5EF4-FFF2-40B4-BE49-F238E27FC236}">
                    <a16:creationId xmlns:a16="http://schemas.microsoft.com/office/drawing/2014/main" id="{5AC1DE71-2E68-B01B-6DD0-07CC242E1612}"/>
                  </a:ext>
                </a:extLst>
              </p:cNvPr>
              <p:cNvGrpSpPr/>
              <p:nvPr/>
            </p:nvGrpSpPr>
            <p:grpSpPr>
              <a:xfrm>
                <a:off x="1295400" y="762000"/>
                <a:ext cx="7243250" cy="3172030"/>
                <a:chOff x="1295400" y="762000"/>
                <a:chExt cx="7243250" cy="3172030"/>
              </a:xfrm>
            </p:grpSpPr>
            <p:sp>
              <p:nvSpPr>
                <p:cNvPr id="55318" name="Rectangle 55317">
                  <a:extLst>
                    <a:ext uri="{FF2B5EF4-FFF2-40B4-BE49-F238E27FC236}">
                      <a16:creationId xmlns:a16="http://schemas.microsoft.com/office/drawing/2014/main" id="{13E448BB-AF14-C486-FD66-49D6096C8011}"/>
                    </a:ext>
                  </a:extLst>
                </p:cNvPr>
                <p:cNvSpPr/>
                <p:nvPr/>
              </p:nvSpPr>
              <p:spPr bwMode="auto">
                <a:xfrm>
                  <a:off x="1295400" y="762000"/>
                  <a:ext cx="7243250" cy="3172030"/>
                </a:xfrm>
                <a:prstGeom prst="rect">
                  <a:avLst/>
                </a:prstGeom>
                <a:solidFill>
                  <a:srgbClr val="00FFFF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5319" name="Text Box 77">
                  <a:extLst>
                    <a:ext uri="{FF2B5EF4-FFF2-40B4-BE49-F238E27FC236}">
                      <a16:creationId xmlns:a16="http://schemas.microsoft.com/office/drawing/2014/main" id="{0AC58ACE-80E2-B670-1E56-62BE5FB25D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452050" y="3199086"/>
                  <a:ext cx="54373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>
                      <a:solidFill>
                        <a:schemeClr val="bg2"/>
                      </a:solidFill>
                    </a:rPr>
                    <a:t>M</a:t>
                  </a:r>
                  <a:r>
                    <a:rPr lang="en-US" altLang="en-US" sz="1800" baseline="-25000" dirty="0">
                      <a:solidFill>
                        <a:schemeClr val="bg2"/>
                      </a:solidFill>
                    </a:rPr>
                    <a:t>2</a:t>
                  </a:r>
                  <a:r>
                    <a:rPr lang="en-US" altLang="en-US" sz="1800" baseline="30000" dirty="0">
                      <a:solidFill>
                        <a:schemeClr val="bg2"/>
                      </a:solidFill>
                    </a:rPr>
                    <a:t>b</a:t>
                  </a:r>
                  <a:endParaRPr lang="en-CA" altLang="en-US" sz="1800" i="0" dirty="0">
                    <a:solidFill>
                      <a:schemeClr val="bg2"/>
                    </a:solidFill>
                  </a:endParaRPr>
                </a:p>
              </p:txBody>
            </p:sp>
            <p:grpSp>
              <p:nvGrpSpPr>
                <p:cNvPr id="55320" name="Group 55319">
                  <a:extLst>
                    <a:ext uri="{FF2B5EF4-FFF2-40B4-BE49-F238E27FC236}">
                      <a16:creationId xmlns:a16="http://schemas.microsoft.com/office/drawing/2014/main" id="{C984FCD8-F16C-77F4-064F-70F050F2D6EB}"/>
                    </a:ext>
                  </a:extLst>
                </p:cNvPr>
                <p:cNvGrpSpPr/>
                <p:nvPr/>
              </p:nvGrpSpPr>
              <p:grpSpPr>
                <a:xfrm>
                  <a:off x="4968163" y="990208"/>
                  <a:ext cx="293887" cy="366793"/>
                  <a:chOff x="4861390" y="2202981"/>
                  <a:chExt cx="472610" cy="602212"/>
                </a:xfrm>
              </p:grpSpPr>
              <p:sp>
                <p:nvSpPr>
                  <p:cNvPr id="55641" name="Oval 55640">
                    <a:extLst>
                      <a:ext uri="{FF2B5EF4-FFF2-40B4-BE49-F238E27FC236}">
                        <a16:creationId xmlns:a16="http://schemas.microsoft.com/office/drawing/2014/main" id="{75A93EC5-D943-168E-5A25-8D0070F4A1B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861390" y="2202981"/>
                    <a:ext cx="472610" cy="602212"/>
                  </a:xfrm>
                  <a:prstGeom prst="ellipse">
                    <a:avLst/>
                  </a:prstGeom>
                  <a:solidFill>
                    <a:schemeClr val="bg2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18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grpSp>
                <p:nvGrpSpPr>
                  <p:cNvPr id="55642" name="Group 26">
                    <a:extLst>
                      <a:ext uri="{FF2B5EF4-FFF2-40B4-BE49-F238E27FC236}">
                        <a16:creationId xmlns:a16="http://schemas.microsoft.com/office/drawing/2014/main" id="{32AACF23-5D16-882F-4BC0-C27DBF71C21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951250" y="2297324"/>
                    <a:ext cx="274777" cy="439717"/>
                    <a:chOff x="2308" y="1513"/>
                    <a:chExt cx="1162" cy="2570"/>
                  </a:xfrm>
                </p:grpSpPr>
                <p:grpSp>
                  <p:nvGrpSpPr>
                    <p:cNvPr id="55643" name="Group 27">
                      <a:extLst>
                        <a:ext uri="{FF2B5EF4-FFF2-40B4-BE49-F238E27FC236}">
                          <a16:creationId xmlns:a16="http://schemas.microsoft.com/office/drawing/2014/main" id="{2A7ABFD0-C774-6C8C-88FD-8A769C292C0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08" y="1740"/>
                      <a:ext cx="957" cy="2343"/>
                      <a:chOff x="2308" y="1740"/>
                      <a:chExt cx="957" cy="2343"/>
                    </a:xfrm>
                  </p:grpSpPr>
                  <p:sp>
                    <p:nvSpPr>
                      <p:cNvPr id="55651" name="Freeform 28">
                        <a:extLst>
                          <a:ext uri="{FF2B5EF4-FFF2-40B4-BE49-F238E27FC236}">
                            <a16:creationId xmlns:a16="http://schemas.microsoft.com/office/drawing/2014/main" id="{8EDEF0DA-BD6A-1B6E-1B92-51D635DC2AA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673" y="1740"/>
                        <a:ext cx="432" cy="485"/>
                      </a:xfrm>
                      <a:custGeom>
                        <a:avLst/>
                        <a:gdLst>
                          <a:gd name="T0" fmla="*/ 123 w 432"/>
                          <a:gd name="T1" fmla="*/ 206 h 485"/>
                          <a:gd name="T2" fmla="*/ 159 w 432"/>
                          <a:gd name="T3" fmla="*/ 53 h 485"/>
                          <a:gd name="T4" fmla="*/ 248 w 432"/>
                          <a:gd name="T5" fmla="*/ 0 h 485"/>
                          <a:gd name="T6" fmla="*/ 335 w 432"/>
                          <a:gd name="T7" fmla="*/ 0 h 485"/>
                          <a:gd name="T8" fmla="*/ 388 w 432"/>
                          <a:gd name="T9" fmla="*/ 53 h 485"/>
                          <a:gd name="T10" fmla="*/ 432 w 432"/>
                          <a:gd name="T11" fmla="*/ 215 h 485"/>
                          <a:gd name="T12" fmla="*/ 415 w 432"/>
                          <a:gd name="T13" fmla="*/ 349 h 485"/>
                          <a:gd name="T14" fmla="*/ 379 w 432"/>
                          <a:gd name="T15" fmla="*/ 458 h 485"/>
                          <a:gd name="T16" fmla="*/ 309 w 432"/>
                          <a:gd name="T17" fmla="*/ 485 h 485"/>
                          <a:gd name="T18" fmla="*/ 221 w 432"/>
                          <a:gd name="T19" fmla="*/ 475 h 485"/>
                          <a:gd name="T20" fmla="*/ 132 w 432"/>
                          <a:gd name="T21" fmla="*/ 368 h 485"/>
                          <a:gd name="T22" fmla="*/ 123 w 432"/>
                          <a:gd name="T23" fmla="*/ 288 h 485"/>
                          <a:gd name="T24" fmla="*/ 0 w 432"/>
                          <a:gd name="T25" fmla="*/ 242 h 485"/>
                          <a:gd name="T26" fmla="*/ 0 w 432"/>
                          <a:gd name="T27" fmla="*/ 189 h 485"/>
                          <a:gd name="T28" fmla="*/ 123 w 432"/>
                          <a:gd name="T29" fmla="*/ 206 h 485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w 432"/>
                          <a:gd name="T46" fmla="*/ 0 h 485"/>
                          <a:gd name="T47" fmla="*/ 432 w 432"/>
                          <a:gd name="T48" fmla="*/ 485 h 485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T45" t="T46" r="T47" b="T48"/>
                        <a:pathLst>
                          <a:path w="432" h="485">
                            <a:moveTo>
                              <a:pt x="123" y="206"/>
                            </a:moveTo>
                            <a:lnTo>
                              <a:pt x="159" y="53"/>
                            </a:lnTo>
                            <a:lnTo>
                              <a:pt x="248" y="0"/>
                            </a:lnTo>
                            <a:lnTo>
                              <a:pt x="335" y="0"/>
                            </a:lnTo>
                            <a:lnTo>
                              <a:pt x="388" y="53"/>
                            </a:lnTo>
                            <a:lnTo>
                              <a:pt x="432" y="215"/>
                            </a:lnTo>
                            <a:lnTo>
                              <a:pt x="415" y="349"/>
                            </a:lnTo>
                            <a:lnTo>
                              <a:pt x="379" y="458"/>
                            </a:lnTo>
                            <a:lnTo>
                              <a:pt x="309" y="485"/>
                            </a:lnTo>
                            <a:lnTo>
                              <a:pt x="221" y="475"/>
                            </a:lnTo>
                            <a:lnTo>
                              <a:pt x="132" y="368"/>
                            </a:lnTo>
                            <a:lnTo>
                              <a:pt x="123" y="288"/>
                            </a:lnTo>
                            <a:lnTo>
                              <a:pt x="0" y="242"/>
                            </a:lnTo>
                            <a:lnTo>
                              <a:pt x="0" y="189"/>
                            </a:lnTo>
                            <a:lnTo>
                              <a:pt x="123" y="206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652" name="Freeform 29">
                        <a:extLst>
                          <a:ext uri="{FF2B5EF4-FFF2-40B4-BE49-F238E27FC236}">
                            <a16:creationId xmlns:a16="http://schemas.microsoft.com/office/drawing/2014/main" id="{ADD9F8CE-9653-79E0-9BAC-9A674ACF540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73" y="2253"/>
                        <a:ext cx="500" cy="828"/>
                      </a:xfrm>
                      <a:custGeom>
                        <a:avLst/>
                        <a:gdLst>
                          <a:gd name="T0" fmla="*/ 41 w 500"/>
                          <a:gd name="T1" fmla="*/ 173 h 828"/>
                          <a:gd name="T2" fmla="*/ 163 w 500"/>
                          <a:gd name="T3" fmla="*/ 35 h 828"/>
                          <a:gd name="T4" fmla="*/ 232 w 500"/>
                          <a:gd name="T5" fmla="*/ 0 h 828"/>
                          <a:gd name="T6" fmla="*/ 366 w 500"/>
                          <a:gd name="T7" fmla="*/ 5 h 828"/>
                          <a:gd name="T8" fmla="*/ 488 w 500"/>
                          <a:gd name="T9" fmla="*/ 57 h 828"/>
                          <a:gd name="T10" fmla="*/ 500 w 500"/>
                          <a:gd name="T11" fmla="*/ 126 h 828"/>
                          <a:gd name="T12" fmla="*/ 483 w 500"/>
                          <a:gd name="T13" fmla="*/ 207 h 828"/>
                          <a:gd name="T14" fmla="*/ 396 w 500"/>
                          <a:gd name="T15" fmla="*/ 281 h 828"/>
                          <a:gd name="T16" fmla="*/ 349 w 500"/>
                          <a:gd name="T17" fmla="*/ 414 h 828"/>
                          <a:gd name="T18" fmla="*/ 349 w 500"/>
                          <a:gd name="T19" fmla="*/ 552 h 828"/>
                          <a:gd name="T20" fmla="*/ 384 w 500"/>
                          <a:gd name="T21" fmla="*/ 637 h 828"/>
                          <a:gd name="T22" fmla="*/ 448 w 500"/>
                          <a:gd name="T23" fmla="*/ 695 h 828"/>
                          <a:gd name="T24" fmla="*/ 448 w 500"/>
                          <a:gd name="T25" fmla="*/ 765 h 828"/>
                          <a:gd name="T26" fmla="*/ 419 w 500"/>
                          <a:gd name="T27" fmla="*/ 800 h 828"/>
                          <a:gd name="T28" fmla="*/ 384 w 500"/>
                          <a:gd name="T29" fmla="*/ 816 h 828"/>
                          <a:gd name="T30" fmla="*/ 268 w 500"/>
                          <a:gd name="T31" fmla="*/ 828 h 828"/>
                          <a:gd name="T32" fmla="*/ 163 w 500"/>
                          <a:gd name="T33" fmla="*/ 747 h 828"/>
                          <a:gd name="T34" fmla="*/ 53 w 500"/>
                          <a:gd name="T35" fmla="*/ 574 h 828"/>
                          <a:gd name="T36" fmla="*/ 0 w 500"/>
                          <a:gd name="T37" fmla="*/ 368 h 828"/>
                          <a:gd name="T38" fmla="*/ 140 w 500"/>
                          <a:gd name="T39" fmla="*/ 436 h 828"/>
                          <a:gd name="T40" fmla="*/ 192 w 500"/>
                          <a:gd name="T41" fmla="*/ 436 h 828"/>
                          <a:gd name="T42" fmla="*/ 227 w 500"/>
                          <a:gd name="T43" fmla="*/ 396 h 828"/>
                          <a:gd name="T44" fmla="*/ 251 w 500"/>
                          <a:gd name="T45" fmla="*/ 316 h 828"/>
                          <a:gd name="T46" fmla="*/ 209 w 500"/>
                          <a:gd name="T47" fmla="*/ 293 h 828"/>
                          <a:gd name="T48" fmla="*/ 53 w 500"/>
                          <a:gd name="T49" fmla="*/ 293 h 828"/>
                          <a:gd name="T50" fmla="*/ 18 w 500"/>
                          <a:gd name="T51" fmla="*/ 293 h 828"/>
                          <a:gd name="T52" fmla="*/ 41 w 500"/>
                          <a:gd name="T53" fmla="*/ 173 h 828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500"/>
                          <a:gd name="T82" fmla="*/ 0 h 828"/>
                          <a:gd name="T83" fmla="*/ 500 w 500"/>
                          <a:gd name="T84" fmla="*/ 828 h 828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500" h="828">
                            <a:moveTo>
                              <a:pt x="41" y="173"/>
                            </a:moveTo>
                            <a:lnTo>
                              <a:pt x="163" y="35"/>
                            </a:lnTo>
                            <a:lnTo>
                              <a:pt x="232" y="0"/>
                            </a:lnTo>
                            <a:lnTo>
                              <a:pt x="366" y="5"/>
                            </a:lnTo>
                            <a:lnTo>
                              <a:pt x="488" y="57"/>
                            </a:lnTo>
                            <a:lnTo>
                              <a:pt x="500" y="126"/>
                            </a:lnTo>
                            <a:lnTo>
                              <a:pt x="483" y="207"/>
                            </a:lnTo>
                            <a:lnTo>
                              <a:pt x="396" y="281"/>
                            </a:lnTo>
                            <a:lnTo>
                              <a:pt x="349" y="414"/>
                            </a:lnTo>
                            <a:lnTo>
                              <a:pt x="349" y="552"/>
                            </a:lnTo>
                            <a:lnTo>
                              <a:pt x="384" y="637"/>
                            </a:lnTo>
                            <a:lnTo>
                              <a:pt x="448" y="695"/>
                            </a:lnTo>
                            <a:lnTo>
                              <a:pt x="448" y="765"/>
                            </a:lnTo>
                            <a:lnTo>
                              <a:pt x="419" y="800"/>
                            </a:lnTo>
                            <a:lnTo>
                              <a:pt x="384" y="816"/>
                            </a:lnTo>
                            <a:lnTo>
                              <a:pt x="268" y="828"/>
                            </a:lnTo>
                            <a:lnTo>
                              <a:pt x="163" y="747"/>
                            </a:lnTo>
                            <a:lnTo>
                              <a:pt x="53" y="574"/>
                            </a:lnTo>
                            <a:lnTo>
                              <a:pt x="0" y="368"/>
                            </a:lnTo>
                            <a:lnTo>
                              <a:pt x="140" y="436"/>
                            </a:lnTo>
                            <a:lnTo>
                              <a:pt x="192" y="436"/>
                            </a:lnTo>
                            <a:lnTo>
                              <a:pt x="227" y="396"/>
                            </a:lnTo>
                            <a:lnTo>
                              <a:pt x="251" y="316"/>
                            </a:lnTo>
                            <a:lnTo>
                              <a:pt x="209" y="293"/>
                            </a:lnTo>
                            <a:lnTo>
                              <a:pt x="53" y="293"/>
                            </a:lnTo>
                            <a:lnTo>
                              <a:pt x="18" y="293"/>
                            </a:lnTo>
                            <a:lnTo>
                              <a:pt x="41" y="173"/>
                            </a:ln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653" name="Freeform 30">
                        <a:extLst>
                          <a:ext uri="{FF2B5EF4-FFF2-40B4-BE49-F238E27FC236}">
                            <a16:creationId xmlns:a16="http://schemas.microsoft.com/office/drawing/2014/main" id="{4C69ED5D-BD3B-DF83-D753-993B9AE5CDC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50" y="2289"/>
                        <a:ext cx="265" cy="895"/>
                      </a:xfrm>
                      <a:custGeom>
                        <a:avLst/>
                        <a:gdLst>
                          <a:gd name="T0" fmla="*/ 0 w 265"/>
                          <a:gd name="T1" fmla="*/ 75 h 895"/>
                          <a:gd name="T2" fmla="*/ 29 w 265"/>
                          <a:gd name="T3" fmla="*/ 23 h 895"/>
                          <a:gd name="T4" fmla="*/ 83 w 265"/>
                          <a:gd name="T5" fmla="*/ 0 h 895"/>
                          <a:gd name="T6" fmla="*/ 135 w 265"/>
                          <a:gd name="T7" fmla="*/ 5 h 895"/>
                          <a:gd name="T8" fmla="*/ 206 w 265"/>
                          <a:gd name="T9" fmla="*/ 108 h 895"/>
                          <a:gd name="T10" fmla="*/ 265 w 265"/>
                          <a:gd name="T11" fmla="*/ 264 h 895"/>
                          <a:gd name="T12" fmla="*/ 265 w 265"/>
                          <a:gd name="T13" fmla="*/ 384 h 895"/>
                          <a:gd name="T14" fmla="*/ 241 w 265"/>
                          <a:gd name="T15" fmla="*/ 447 h 895"/>
                          <a:gd name="T16" fmla="*/ 118 w 265"/>
                          <a:gd name="T17" fmla="*/ 522 h 895"/>
                          <a:gd name="T18" fmla="*/ 83 w 265"/>
                          <a:gd name="T19" fmla="*/ 573 h 895"/>
                          <a:gd name="T20" fmla="*/ 83 w 265"/>
                          <a:gd name="T21" fmla="*/ 608 h 895"/>
                          <a:gd name="T22" fmla="*/ 123 w 265"/>
                          <a:gd name="T23" fmla="*/ 654 h 895"/>
                          <a:gd name="T24" fmla="*/ 189 w 265"/>
                          <a:gd name="T25" fmla="*/ 723 h 895"/>
                          <a:gd name="T26" fmla="*/ 224 w 265"/>
                          <a:gd name="T27" fmla="*/ 814 h 895"/>
                          <a:gd name="T28" fmla="*/ 212 w 265"/>
                          <a:gd name="T29" fmla="*/ 895 h 895"/>
                          <a:gd name="T30" fmla="*/ 177 w 265"/>
                          <a:gd name="T31" fmla="*/ 877 h 895"/>
                          <a:gd name="T32" fmla="*/ 159 w 265"/>
                          <a:gd name="T33" fmla="*/ 764 h 895"/>
                          <a:gd name="T34" fmla="*/ 101 w 265"/>
                          <a:gd name="T35" fmla="*/ 694 h 895"/>
                          <a:gd name="T36" fmla="*/ 54 w 265"/>
                          <a:gd name="T37" fmla="*/ 676 h 895"/>
                          <a:gd name="T38" fmla="*/ 29 w 265"/>
                          <a:gd name="T39" fmla="*/ 643 h 895"/>
                          <a:gd name="T40" fmla="*/ 29 w 265"/>
                          <a:gd name="T41" fmla="*/ 568 h 895"/>
                          <a:gd name="T42" fmla="*/ 64 w 265"/>
                          <a:gd name="T43" fmla="*/ 505 h 895"/>
                          <a:gd name="T44" fmla="*/ 123 w 265"/>
                          <a:gd name="T45" fmla="*/ 465 h 895"/>
                          <a:gd name="T46" fmla="*/ 212 w 265"/>
                          <a:gd name="T47" fmla="*/ 402 h 895"/>
                          <a:gd name="T48" fmla="*/ 224 w 265"/>
                          <a:gd name="T49" fmla="*/ 327 h 895"/>
                          <a:gd name="T50" fmla="*/ 177 w 265"/>
                          <a:gd name="T51" fmla="*/ 224 h 895"/>
                          <a:gd name="T52" fmla="*/ 101 w 265"/>
                          <a:gd name="T53" fmla="*/ 143 h 895"/>
                          <a:gd name="T54" fmla="*/ 0 w 265"/>
                          <a:gd name="T55" fmla="*/ 75 h 895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65"/>
                          <a:gd name="T85" fmla="*/ 0 h 895"/>
                          <a:gd name="T86" fmla="*/ 265 w 265"/>
                          <a:gd name="T87" fmla="*/ 895 h 895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65" h="895">
                            <a:moveTo>
                              <a:pt x="0" y="75"/>
                            </a:moveTo>
                            <a:lnTo>
                              <a:pt x="29" y="23"/>
                            </a:lnTo>
                            <a:lnTo>
                              <a:pt x="83" y="0"/>
                            </a:lnTo>
                            <a:lnTo>
                              <a:pt x="135" y="5"/>
                            </a:lnTo>
                            <a:lnTo>
                              <a:pt x="206" y="108"/>
                            </a:lnTo>
                            <a:lnTo>
                              <a:pt x="265" y="264"/>
                            </a:lnTo>
                            <a:lnTo>
                              <a:pt x="265" y="384"/>
                            </a:lnTo>
                            <a:lnTo>
                              <a:pt x="241" y="447"/>
                            </a:lnTo>
                            <a:lnTo>
                              <a:pt x="118" y="522"/>
                            </a:lnTo>
                            <a:lnTo>
                              <a:pt x="83" y="573"/>
                            </a:lnTo>
                            <a:lnTo>
                              <a:pt x="83" y="608"/>
                            </a:lnTo>
                            <a:lnTo>
                              <a:pt x="123" y="654"/>
                            </a:lnTo>
                            <a:lnTo>
                              <a:pt x="189" y="723"/>
                            </a:lnTo>
                            <a:lnTo>
                              <a:pt x="224" y="814"/>
                            </a:lnTo>
                            <a:lnTo>
                              <a:pt x="212" y="895"/>
                            </a:lnTo>
                            <a:lnTo>
                              <a:pt x="177" y="877"/>
                            </a:lnTo>
                            <a:lnTo>
                              <a:pt x="159" y="764"/>
                            </a:lnTo>
                            <a:lnTo>
                              <a:pt x="101" y="694"/>
                            </a:lnTo>
                            <a:lnTo>
                              <a:pt x="54" y="676"/>
                            </a:lnTo>
                            <a:lnTo>
                              <a:pt x="29" y="643"/>
                            </a:lnTo>
                            <a:lnTo>
                              <a:pt x="29" y="568"/>
                            </a:lnTo>
                            <a:lnTo>
                              <a:pt x="64" y="505"/>
                            </a:lnTo>
                            <a:lnTo>
                              <a:pt x="123" y="465"/>
                            </a:lnTo>
                            <a:lnTo>
                              <a:pt x="212" y="402"/>
                            </a:lnTo>
                            <a:lnTo>
                              <a:pt x="224" y="327"/>
                            </a:lnTo>
                            <a:lnTo>
                              <a:pt x="177" y="224"/>
                            </a:lnTo>
                            <a:lnTo>
                              <a:pt x="101" y="143"/>
                            </a:lnTo>
                            <a:lnTo>
                              <a:pt x="0" y="7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654" name="Freeform 31">
                        <a:extLst>
                          <a:ext uri="{FF2B5EF4-FFF2-40B4-BE49-F238E27FC236}">
                            <a16:creationId xmlns:a16="http://schemas.microsoft.com/office/drawing/2014/main" id="{8E81E4CD-5C70-7666-9139-99FD930A06D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08" y="2238"/>
                        <a:ext cx="520" cy="435"/>
                      </a:xfrm>
                      <a:custGeom>
                        <a:avLst/>
                        <a:gdLst>
                          <a:gd name="T0" fmla="*/ 398 w 520"/>
                          <a:gd name="T1" fmla="*/ 5 h 435"/>
                          <a:gd name="T2" fmla="*/ 485 w 520"/>
                          <a:gd name="T3" fmla="*/ 0 h 435"/>
                          <a:gd name="T4" fmla="*/ 520 w 520"/>
                          <a:gd name="T5" fmla="*/ 35 h 435"/>
                          <a:gd name="T6" fmla="*/ 497 w 520"/>
                          <a:gd name="T7" fmla="*/ 87 h 435"/>
                          <a:gd name="T8" fmla="*/ 428 w 520"/>
                          <a:gd name="T9" fmla="*/ 110 h 435"/>
                          <a:gd name="T10" fmla="*/ 365 w 520"/>
                          <a:gd name="T11" fmla="*/ 110 h 435"/>
                          <a:gd name="T12" fmla="*/ 272 w 520"/>
                          <a:gd name="T13" fmla="*/ 127 h 435"/>
                          <a:gd name="T14" fmla="*/ 168 w 520"/>
                          <a:gd name="T15" fmla="*/ 145 h 435"/>
                          <a:gd name="T16" fmla="*/ 87 w 520"/>
                          <a:gd name="T17" fmla="*/ 180 h 435"/>
                          <a:gd name="T18" fmla="*/ 63 w 520"/>
                          <a:gd name="T19" fmla="*/ 214 h 435"/>
                          <a:gd name="T20" fmla="*/ 70 w 520"/>
                          <a:gd name="T21" fmla="*/ 249 h 435"/>
                          <a:gd name="T22" fmla="*/ 115 w 520"/>
                          <a:gd name="T23" fmla="*/ 296 h 435"/>
                          <a:gd name="T24" fmla="*/ 202 w 520"/>
                          <a:gd name="T25" fmla="*/ 331 h 435"/>
                          <a:gd name="T26" fmla="*/ 306 w 520"/>
                          <a:gd name="T27" fmla="*/ 331 h 435"/>
                          <a:gd name="T28" fmla="*/ 382 w 520"/>
                          <a:gd name="T29" fmla="*/ 331 h 435"/>
                          <a:gd name="T30" fmla="*/ 468 w 520"/>
                          <a:gd name="T31" fmla="*/ 348 h 435"/>
                          <a:gd name="T32" fmla="*/ 450 w 520"/>
                          <a:gd name="T33" fmla="*/ 435 h 435"/>
                          <a:gd name="T34" fmla="*/ 330 w 520"/>
                          <a:gd name="T35" fmla="*/ 401 h 435"/>
                          <a:gd name="T36" fmla="*/ 290 w 520"/>
                          <a:gd name="T37" fmla="*/ 371 h 435"/>
                          <a:gd name="T38" fmla="*/ 208 w 520"/>
                          <a:gd name="T39" fmla="*/ 371 h 435"/>
                          <a:gd name="T40" fmla="*/ 70 w 520"/>
                          <a:gd name="T41" fmla="*/ 336 h 435"/>
                          <a:gd name="T42" fmla="*/ 12 w 520"/>
                          <a:gd name="T43" fmla="*/ 284 h 435"/>
                          <a:gd name="T44" fmla="*/ 0 w 520"/>
                          <a:gd name="T45" fmla="*/ 214 h 435"/>
                          <a:gd name="T46" fmla="*/ 46 w 520"/>
                          <a:gd name="T47" fmla="*/ 145 h 435"/>
                          <a:gd name="T48" fmla="*/ 202 w 520"/>
                          <a:gd name="T49" fmla="*/ 75 h 435"/>
                          <a:gd name="T50" fmla="*/ 340 w 520"/>
                          <a:gd name="T51" fmla="*/ 40 h 435"/>
                          <a:gd name="T52" fmla="*/ 398 w 520"/>
                          <a:gd name="T53" fmla="*/ 5 h 435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520"/>
                          <a:gd name="T82" fmla="*/ 0 h 435"/>
                          <a:gd name="T83" fmla="*/ 520 w 520"/>
                          <a:gd name="T84" fmla="*/ 435 h 435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520" h="435">
                            <a:moveTo>
                              <a:pt x="398" y="5"/>
                            </a:moveTo>
                            <a:lnTo>
                              <a:pt x="485" y="0"/>
                            </a:lnTo>
                            <a:lnTo>
                              <a:pt x="520" y="35"/>
                            </a:lnTo>
                            <a:lnTo>
                              <a:pt x="497" y="87"/>
                            </a:lnTo>
                            <a:lnTo>
                              <a:pt x="428" y="110"/>
                            </a:lnTo>
                            <a:lnTo>
                              <a:pt x="365" y="110"/>
                            </a:lnTo>
                            <a:lnTo>
                              <a:pt x="272" y="127"/>
                            </a:lnTo>
                            <a:lnTo>
                              <a:pt x="168" y="145"/>
                            </a:lnTo>
                            <a:lnTo>
                              <a:pt x="87" y="180"/>
                            </a:lnTo>
                            <a:lnTo>
                              <a:pt x="63" y="214"/>
                            </a:lnTo>
                            <a:lnTo>
                              <a:pt x="70" y="249"/>
                            </a:lnTo>
                            <a:lnTo>
                              <a:pt x="115" y="296"/>
                            </a:lnTo>
                            <a:lnTo>
                              <a:pt x="202" y="331"/>
                            </a:lnTo>
                            <a:lnTo>
                              <a:pt x="306" y="331"/>
                            </a:lnTo>
                            <a:lnTo>
                              <a:pt x="382" y="331"/>
                            </a:lnTo>
                            <a:lnTo>
                              <a:pt x="468" y="348"/>
                            </a:lnTo>
                            <a:lnTo>
                              <a:pt x="450" y="435"/>
                            </a:lnTo>
                            <a:lnTo>
                              <a:pt x="330" y="401"/>
                            </a:lnTo>
                            <a:lnTo>
                              <a:pt x="290" y="371"/>
                            </a:lnTo>
                            <a:lnTo>
                              <a:pt x="208" y="371"/>
                            </a:lnTo>
                            <a:lnTo>
                              <a:pt x="70" y="336"/>
                            </a:lnTo>
                            <a:lnTo>
                              <a:pt x="12" y="284"/>
                            </a:lnTo>
                            <a:lnTo>
                              <a:pt x="0" y="214"/>
                            </a:lnTo>
                            <a:lnTo>
                              <a:pt x="46" y="145"/>
                            </a:lnTo>
                            <a:lnTo>
                              <a:pt x="202" y="75"/>
                            </a:lnTo>
                            <a:lnTo>
                              <a:pt x="340" y="40"/>
                            </a:lnTo>
                            <a:lnTo>
                              <a:pt x="398" y="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655" name="Freeform 32">
                        <a:extLst>
                          <a:ext uri="{FF2B5EF4-FFF2-40B4-BE49-F238E27FC236}">
                            <a16:creationId xmlns:a16="http://schemas.microsoft.com/office/drawing/2014/main" id="{6C6224A6-091C-8BCE-4EA5-CD73C9E28DD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82" y="2923"/>
                        <a:ext cx="383" cy="1160"/>
                      </a:xfrm>
                      <a:custGeom>
                        <a:avLst/>
                        <a:gdLst>
                          <a:gd name="T0" fmla="*/ 0 w 383"/>
                          <a:gd name="T1" fmla="*/ 0 h 1160"/>
                          <a:gd name="T2" fmla="*/ 99 w 383"/>
                          <a:gd name="T3" fmla="*/ 17 h 1160"/>
                          <a:gd name="T4" fmla="*/ 151 w 383"/>
                          <a:gd name="T5" fmla="*/ 103 h 1160"/>
                          <a:gd name="T6" fmla="*/ 203 w 383"/>
                          <a:gd name="T7" fmla="*/ 257 h 1160"/>
                          <a:gd name="T8" fmla="*/ 226 w 383"/>
                          <a:gd name="T9" fmla="*/ 451 h 1160"/>
                          <a:gd name="T10" fmla="*/ 226 w 383"/>
                          <a:gd name="T11" fmla="*/ 560 h 1160"/>
                          <a:gd name="T12" fmla="*/ 191 w 383"/>
                          <a:gd name="T13" fmla="*/ 696 h 1160"/>
                          <a:gd name="T14" fmla="*/ 134 w 383"/>
                          <a:gd name="T15" fmla="*/ 885 h 1160"/>
                          <a:gd name="T16" fmla="*/ 122 w 383"/>
                          <a:gd name="T17" fmla="*/ 937 h 1160"/>
                          <a:gd name="T18" fmla="*/ 139 w 383"/>
                          <a:gd name="T19" fmla="*/ 965 h 1160"/>
                          <a:gd name="T20" fmla="*/ 261 w 383"/>
                          <a:gd name="T21" fmla="*/ 1006 h 1160"/>
                          <a:gd name="T22" fmla="*/ 383 w 383"/>
                          <a:gd name="T23" fmla="*/ 1086 h 1160"/>
                          <a:gd name="T24" fmla="*/ 378 w 383"/>
                          <a:gd name="T25" fmla="*/ 1119 h 1160"/>
                          <a:gd name="T26" fmla="*/ 290 w 383"/>
                          <a:gd name="T27" fmla="*/ 1160 h 1160"/>
                          <a:gd name="T28" fmla="*/ 256 w 383"/>
                          <a:gd name="T29" fmla="*/ 1142 h 1160"/>
                          <a:gd name="T30" fmla="*/ 191 w 383"/>
                          <a:gd name="T31" fmla="*/ 1057 h 1160"/>
                          <a:gd name="T32" fmla="*/ 116 w 383"/>
                          <a:gd name="T33" fmla="*/ 1016 h 1160"/>
                          <a:gd name="T34" fmla="*/ 34 w 383"/>
                          <a:gd name="T35" fmla="*/ 988 h 1160"/>
                          <a:gd name="T36" fmla="*/ 29 w 383"/>
                          <a:gd name="T37" fmla="*/ 948 h 1160"/>
                          <a:gd name="T38" fmla="*/ 52 w 383"/>
                          <a:gd name="T39" fmla="*/ 868 h 1160"/>
                          <a:gd name="T40" fmla="*/ 116 w 383"/>
                          <a:gd name="T41" fmla="*/ 743 h 1160"/>
                          <a:gd name="T42" fmla="*/ 156 w 383"/>
                          <a:gd name="T43" fmla="*/ 594 h 1160"/>
                          <a:gd name="T44" fmla="*/ 156 w 383"/>
                          <a:gd name="T45" fmla="*/ 423 h 1160"/>
                          <a:gd name="T46" fmla="*/ 122 w 383"/>
                          <a:gd name="T47" fmla="*/ 274 h 1160"/>
                          <a:gd name="T48" fmla="*/ 47 w 383"/>
                          <a:gd name="T49" fmla="*/ 136 h 1160"/>
                          <a:gd name="T50" fmla="*/ 12 w 383"/>
                          <a:gd name="T51" fmla="*/ 63 h 1160"/>
                          <a:gd name="T52" fmla="*/ 0 w 383"/>
                          <a:gd name="T53" fmla="*/ 0 h 1160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w 383"/>
                          <a:gd name="T82" fmla="*/ 0 h 1160"/>
                          <a:gd name="T83" fmla="*/ 383 w 383"/>
                          <a:gd name="T84" fmla="*/ 1160 h 1160"/>
                        </a:gdLst>
                        <a:ahLst/>
                        <a:cxnLst>
                          <a:cxn ang="T54">
                            <a:pos x="T0" y="T1"/>
                          </a:cxn>
                          <a:cxn ang="T55">
                            <a:pos x="T2" y="T3"/>
                          </a:cxn>
                          <a:cxn ang="T56">
                            <a:pos x="T4" y="T5"/>
                          </a:cxn>
                          <a:cxn ang="T57">
                            <a:pos x="T6" y="T7"/>
                          </a:cxn>
                          <a:cxn ang="T58">
                            <a:pos x="T8" y="T9"/>
                          </a:cxn>
                          <a:cxn ang="T59">
                            <a:pos x="T10" y="T11"/>
                          </a:cxn>
                          <a:cxn ang="T60">
                            <a:pos x="T12" y="T13"/>
                          </a:cxn>
                          <a:cxn ang="T61">
                            <a:pos x="T14" y="T15"/>
                          </a:cxn>
                          <a:cxn ang="T62">
                            <a:pos x="T16" y="T17"/>
                          </a:cxn>
                          <a:cxn ang="T63">
                            <a:pos x="T18" y="T19"/>
                          </a:cxn>
                          <a:cxn ang="T64">
                            <a:pos x="T20" y="T21"/>
                          </a:cxn>
                          <a:cxn ang="T65">
                            <a:pos x="T22" y="T23"/>
                          </a:cxn>
                          <a:cxn ang="T66">
                            <a:pos x="T24" y="T25"/>
                          </a:cxn>
                          <a:cxn ang="T67">
                            <a:pos x="T26" y="T27"/>
                          </a:cxn>
                          <a:cxn ang="T68">
                            <a:pos x="T28" y="T29"/>
                          </a:cxn>
                          <a:cxn ang="T69">
                            <a:pos x="T30" y="T31"/>
                          </a:cxn>
                          <a:cxn ang="T70">
                            <a:pos x="T32" y="T33"/>
                          </a:cxn>
                          <a:cxn ang="T71">
                            <a:pos x="T34" y="T35"/>
                          </a:cxn>
                          <a:cxn ang="T72">
                            <a:pos x="T36" y="T37"/>
                          </a:cxn>
                          <a:cxn ang="T73">
                            <a:pos x="T38" y="T39"/>
                          </a:cxn>
                          <a:cxn ang="T74">
                            <a:pos x="T40" y="T41"/>
                          </a:cxn>
                          <a:cxn ang="T75">
                            <a:pos x="T42" y="T43"/>
                          </a:cxn>
                          <a:cxn ang="T76">
                            <a:pos x="T44" y="T45"/>
                          </a:cxn>
                          <a:cxn ang="T77">
                            <a:pos x="T46" y="T47"/>
                          </a:cxn>
                          <a:cxn ang="T78">
                            <a:pos x="T48" y="T49"/>
                          </a:cxn>
                          <a:cxn ang="T79">
                            <a:pos x="T50" y="T51"/>
                          </a:cxn>
                          <a:cxn ang="T80">
                            <a:pos x="T52" y="T53"/>
                          </a:cxn>
                        </a:cxnLst>
                        <a:rect l="T81" t="T82" r="T83" b="T84"/>
                        <a:pathLst>
                          <a:path w="383" h="1160">
                            <a:moveTo>
                              <a:pt x="0" y="0"/>
                            </a:moveTo>
                            <a:lnTo>
                              <a:pt x="99" y="17"/>
                            </a:lnTo>
                            <a:lnTo>
                              <a:pt x="151" y="103"/>
                            </a:lnTo>
                            <a:lnTo>
                              <a:pt x="203" y="257"/>
                            </a:lnTo>
                            <a:lnTo>
                              <a:pt x="226" y="451"/>
                            </a:lnTo>
                            <a:lnTo>
                              <a:pt x="226" y="560"/>
                            </a:lnTo>
                            <a:lnTo>
                              <a:pt x="191" y="696"/>
                            </a:lnTo>
                            <a:lnTo>
                              <a:pt x="134" y="885"/>
                            </a:lnTo>
                            <a:lnTo>
                              <a:pt x="122" y="937"/>
                            </a:lnTo>
                            <a:lnTo>
                              <a:pt x="139" y="965"/>
                            </a:lnTo>
                            <a:lnTo>
                              <a:pt x="261" y="1006"/>
                            </a:lnTo>
                            <a:lnTo>
                              <a:pt x="383" y="1086"/>
                            </a:lnTo>
                            <a:lnTo>
                              <a:pt x="378" y="1119"/>
                            </a:lnTo>
                            <a:lnTo>
                              <a:pt x="290" y="1160"/>
                            </a:lnTo>
                            <a:lnTo>
                              <a:pt x="256" y="1142"/>
                            </a:lnTo>
                            <a:lnTo>
                              <a:pt x="191" y="1057"/>
                            </a:lnTo>
                            <a:lnTo>
                              <a:pt x="116" y="1016"/>
                            </a:lnTo>
                            <a:lnTo>
                              <a:pt x="34" y="988"/>
                            </a:lnTo>
                            <a:lnTo>
                              <a:pt x="29" y="948"/>
                            </a:lnTo>
                            <a:lnTo>
                              <a:pt x="52" y="868"/>
                            </a:lnTo>
                            <a:lnTo>
                              <a:pt x="116" y="743"/>
                            </a:lnTo>
                            <a:lnTo>
                              <a:pt x="156" y="594"/>
                            </a:lnTo>
                            <a:lnTo>
                              <a:pt x="156" y="423"/>
                            </a:lnTo>
                            <a:lnTo>
                              <a:pt x="122" y="274"/>
                            </a:lnTo>
                            <a:lnTo>
                              <a:pt x="47" y="136"/>
                            </a:lnTo>
                            <a:lnTo>
                              <a:pt x="12" y="6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656" name="Freeform 33">
                        <a:extLst>
                          <a:ext uri="{FF2B5EF4-FFF2-40B4-BE49-F238E27FC236}">
                            <a16:creationId xmlns:a16="http://schemas.microsoft.com/office/drawing/2014/main" id="{F65FEB1E-0041-D01C-607B-27AFD0D2E81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43" y="2919"/>
                        <a:ext cx="461" cy="1027"/>
                      </a:xfrm>
                      <a:custGeom>
                        <a:avLst/>
                        <a:gdLst>
                          <a:gd name="T0" fmla="*/ 421 w 461"/>
                          <a:gd name="T1" fmla="*/ 0 h 1027"/>
                          <a:gd name="T2" fmla="*/ 449 w 461"/>
                          <a:gd name="T3" fmla="*/ 22 h 1027"/>
                          <a:gd name="T4" fmla="*/ 461 w 461"/>
                          <a:gd name="T5" fmla="*/ 91 h 1027"/>
                          <a:gd name="T6" fmla="*/ 439 w 461"/>
                          <a:gd name="T7" fmla="*/ 159 h 1027"/>
                          <a:gd name="T8" fmla="*/ 380 w 461"/>
                          <a:gd name="T9" fmla="*/ 245 h 1027"/>
                          <a:gd name="T10" fmla="*/ 315 w 461"/>
                          <a:gd name="T11" fmla="*/ 348 h 1027"/>
                          <a:gd name="T12" fmla="*/ 293 w 461"/>
                          <a:gd name="T13" fmla="*/ 462 h 1027"/>
                          <a:gd name="T14" fmla="*/ 310 w 461"/>
                          <a:gd name="T15" fmla="*/ 645 h 1027"/>
                          <a:gd name="T16" fmla="*/ 350 w 461"/>
                          <a:gd name="T17" fmla="*/ 868 h 1027"/>
                          <a:gd name="T18" fmla="*/ 380 w 461"/>
                          <a:gd name="T19" fmla="*/ 959 h 1027"/>
                          <a:gd name="T20" fmla="*/ 368 w 461"/>
                          <a:gd name="T21" fmla="*/ 987 h 1027"/>
                          <a:gd name="T22" fmla="*/ 298 w 461"/>
                          <a:gd name="T23" fmla="*/ 992 h 1027"/>
                          <a:gd name="T24" fmla="*/ 211 w 461"/>
                          <a:gd name="T25" fmla="*/ 969 h 1027"/>
                          <a:gd name="T26" fmla="*/ 134 w 461"/>
                          <a:gd name="T27" fmla="*/ 1004 h 1027"/>
                          <a:gd name="T28" fmla="*/ 87 w 461"/>
                          <a:gd name="T29" fmla="*/ 1027 h 1027"/>
                          <a:gd name="T30" fmla="*/ 53 w 461"/>
                          <a:gd name="T31" fmla="*/ 1022 h 1027"/>
                          <a:gd name="T32" fmla="*/ 0 w 461"/>
                          <a:gd name="T33" fmla="*/ 959 h 1027"/>
                          <a:gd name="T34" fmla="*/ 53 w 461"/>
                          <a:gd name="T35" fmla="*/ 936 h 1027"/>
                          <a:gd name="T36" fmla="*/ 187 w 461"/>
                          <a:gd name="T37" fmla="*/ 908 h 1027"/>
                          <a:gd name="T38" fmla="*/ 263 w 461"/>
                          <a:gd name="T39" fmla="*/ 936 h 1027"/>
                          <a:gd name="T40" fmla="*/ 315 w 461"/>
                          <a:gd name="T41" fmla="*/ 936 h 1027"/>
                          <a:gd name="T42" fmla="*/ 310 w 461"/>
                          <a:gd name="T43" fmla="*/ 890 h 1027"/>
                          <a:gd name="T44" fmla="*/ 258 w 461"/>
                          <a:gd name="T45" fmla="*/ 616 h 1027"/>
                          <a:gd name="T46" fmla="*/ 222 w 461"/>
                          <a:gd name="T47" fmla="*/ 456 h 1027"/>
                          <a:gd name="T48" fmla="*/ 228 w 461"/>
                          <a:gd name="T49" fmla="*/ 376 h 1027"/>
                          <a:gd name="T50" fmla="*/ 280 w 461"/>
                          <a:gd name="T51" fmla="*/ 227 h 1027"/>
                          <a:gd name="T52" fmla="*/ 333 w 461"/>
                          <a:gd name="T53" fmla="*/ 91 h 1027"/>
                          <a:gd name="T54" fmla="*/ 421 w 461"/>
                          <a:gd name="T55" fmla="*/ 0 h 1027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461"/>
                          <a:gd name="T85" fmla="*/ 0 h 1027"/>
                          <a:gd name="T86" fmla="*/ 461 w 461"/>
                          <a:gd name="T87" fmla="*/ 1027 h 1027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461" h="1027">
                            <a:moveTo>
                              <a:pt x="421" y="0"/>
                            </a:moveTo>
                            <a:lnTo>
                              <a:pt x="449" y="22"/>
                            </a:lnTo>
                            <a:lnTo>
                              <a:pt x="461" y="91"/>
                            </a:lnTo>
                            <a:lnTo>
                              <a:pt x="439" y="159"/>
                            </a:lnTo>
                            <a:lnTo>
                              <a:pt x="380" y="245"/>
                            </a:lnTo>
                            <a:lnTo>
                              <a:pt x="315" y="348"/>
                            </a:lnTo>
                            <a:lnTo>
                              <a:pt x="293" y="462"/>
                            </a:lnTo>
                            <a:lnTo>
                              <a:pt x="310" y="645"/>
                            </a:lnTo>
                            <a:lnTo>
                              <a:pt x="350" y="868"/>
                            </a:lnTo>
                            <a:lnTo>
                              <a:pt x="380" y="959"/>
                            </a:lnTo>
                            <a:lnTo>
                              <a:pt x="368" y="987"/>
                            </a:lnTo>
                            <a:lnTo>
                              <a:pt x="298" y="992"/>
                            </a:lnTo>
                            <a:lnTo>
                              <a:pt x="211" y="969"/>
                            </a:lnTo>
                            <a:lnTo>
                              <a:pt x="134" y="1004"/>
                            </a:lnTo>
                            <a:lnTo>
                              <a:pt x="87" y="1027"/>
                            </a:lnTo>
                            <a:lnTo>
                              <a:pt x="53" y="1022"/>
                            </a:lnTo>
                            <a:lnTo>
                              <a:pt x="0" y="959"/>
                            </a:lnTo>
                            <a:lnTo>
                              <a:pt x="53" y="936"/>
                            </a:lnTo>
                            <a:lnTo>
                              <a:pt x="187" y="908"/>
                            </a:lnTo>
                            <a:lnTo>
                              <a:pt x="263" y="936"/>
                            </a:lnTo>
                            <a:lnTo>
                              <a:pt x="315" y="936"/>
                            </a:lnTo>
                            <a:lnTo>
                              <a:pt x="310" y="890"/>
                            </a:lnTo>
                            <a:lnTo>
                              <a:pt x="258" y="616"/>
                            </a:lnTo>
                            <a:lnTo>
                              <a:pt x="222" y="456"/>
                            </a:lnTo>
                            <a:lnTo>
                              <a:pt x="228" y="376"/>
                            </a:lnTo>
                            <a:lnTo>
                              <a:pt x="280" y="227"/>
                            </a:lnTo>
                            <a:lnTo>
                              <a:pt x="333" y="91"/>
                            </a:lnTo>
                            <a:lnTo>
                              <a:pt x="421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</p:grpSp>
                <p:sp>
                  <p:nvSpPr>
                    <p:cNvPr id="55644" name="Freeform 34">
                      <a:extLst>
                        <a:ext uri="{FF2B5EF4-FFF2-40B4-BE49-F238E27FC236}">
                          <a16:creationId xmlns:a16="http://schemas.microsoft.com/office/drawing/2014/main" id="{3E577B11-8F45-2590-6C45-2A1772326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26" y="1540"/>
                      <a:ext cx="827" cy="563"/>
                    </a:xfrm>
                    <a:custGeom>
                      <a:avLst/>
                      <a:gdLst>
                        <a:gd name="T0" fmla="*/ 0 w 827"/>
                        <a:gd name="T1" fmla="*/ 139 h 563"/>
                        <a:gd name="T2" fmla="*/ 108 w 827"/>
                        <a:gd name="T3" fmla="*/ 18 h 563"/>
                        <a:gd name="T4" fmla="*/ 160 w 827"/>
                        <a:gd name="T5" fmla="*/ 75 h 563"/>
                        <a:gd name="T6" fmla="*/ 213 w 827"/>
                        <a:gd name="T7" fmla="*/ 110 h 563"/>
                        <a:gd name="T8" fmla="*/ 269 w 827"/>
                        <a:gd name="T9" fmla="*/ 110 h 563"/>
                        <a:gd name="T10" fmla="*/ 327 w 827"/>
                        <a:gd name="T11" fmla="*/ 52 h 563"/>
                        <a:gd name="T12" fmla="*/ 396 w 827"/>
                        <a:gd name="T13" fmla="*/ 5 h 563"/>
                        <a:gd name="T14" fmla="*/ 477 w 827"/>
                        <a:gd name="T15" fmla="*/ 0 h 563"/>
                        <a:gd name="T16" fmla="*/ 563 w 827"/>
                        <a:gd name="T17" fmla="*/ 35 h 563"/>
                        <a:gd name="T18" fmla="*/ 620 w 827"/>
                        <a:gd name="T19" fmla="*/ 87 h 563"/>
                        <a:gd name="T20" fmla="*/ 648 w 827"/>
                        <a:gd name="T21" fmla="*/ 157 h 563"/>
                        <a:gd name="T22" fmla="*/ 654 w 827"/>
                        <a:gd name="T23" fmla="*/ 249 h 563"/>
                        <a:gd name="T24" fmla="*/ 671 w 827"/>
                        <a:gd name="T25" fmla="*/ 331 h 563"/>
                        <a:gd name="T26" fmla="*/ 718 w 827"/>
                        <a:gd name="T27" fmla="*/ 371 h 563"/>
                        <a:gd name="T28" fmla="*/ 774 w 827"/>
                        <a:gd name="T29" fmla="*/ 389 h 563"/>
                        <a:gd name="T30" fmla="*/ 827 w 827"/>
                        <a:gd name="T31" fmla="*/ 401 h 563"/>
                        <a:gd name="T32" fmla="*/ 786 w 827"/>
                        <a:gd name="T33" fmla="*/ 563 h 563"/>
                        <a:gd name="T34" fmla="*/ 654 w 827"/>
                        <a:gd name="T35" fmla="*/ 540 h 563"/>
                        <a:gd name="T36" fmla="*/ 517 w 827"/>
                        <a:gd name="T37" fmla="*/ 493 h 563"/>
                        <a:gd name="T38" fmla="*/ 407 w 827"/>
                        <a:gd name="T39" fmla="*/ 441 h 563"/>
                        <a:gd name="T40" fmla="*/ 286 w 827"/>
                        <a:gd name="T41" fmla="*/ 389 h 563"/>
                        <a:gd name="T42" fmla="*/ 160 w 827"/>
                        <a:gd name="T43" fmla="*/ 331 h 563"/>
                        <a:gd name="T44" fmla="*/ 57 w 827"/>
                        <a:gd name="T45" fmla="*/ 209 h 563"/>
                        <a:gd name="T46" fmla="*/ 0 w 827"/>
                        <a:gd name="T47" fmla="*/ 139 h 563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827"/>
                        <a:gd name="T73" fmla="*/ 0 h 563"/>
                        <a:gd name="T74" fmla="*/ 827 w 827"/>
                        <a:gd name="T75" fmla="*/ 563 h 563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827" h="563">
                          <a:moveTo>
                            <a:pt x="0" y="139"/>
                          </a:moveTo>
                          <a:lnTo>
                            <a:pt x="108" y="18"/>
                          </a:lnTo>
                          <a:lnTo>
                            <a:pt x="160" y="75"/>
                          </a:lnTo>
                          <a:lnTo>
                            <a:pt x="213" y="110"/>
                          </a:lnTo>
                          <a:lnTo>
                            <a:pt x="269" y="110"/>
                          </a:lnTo>
                          <a:lnTo>
                            <a:pt x="327" y="52"/>
                          </a:lnTo>
                          <a:lnTo>
                            <a:pt x="396" y="5"/>
                          </a:lnTo>
                          <a:lnTo>
                            <a:pt x="477" y="0"/>
                          </a:lnTo>
                          <a:lnTo>
                            <a:pt x="563" y="35"/>
                          </a:lnTo>
                          <a:lnTo>
                            <a:pt x="620" y="87"/>
                          </a:lnTo>
                          <a:lnTo>
                            <a:pt x="648" y="157"/>
                          </a:lnTo>
                          <a:lnTo>
                            <a:pt x="654" y="249"/>
                          </a:lnTo>
                          <a:lnTo>
                            <a:pt x="671" y="331"/>
                          </a:lnTo>
                          <a:lnTo>
                            <a:pt x="718" y="371"/>
                          </a:lnTo>
                          <a:lnTo>
                            <a:pt x="774" y="389"/>
                          </a:lnTo>
                          <a:lnTo>
                            <a:pt x="827" y="401"/>
                          </a:lnTo>
                          <a:lnTo>
                            <a:pt x="786" y="563"/>
                          </a:lnTo>
                          <a:lnTo>
                            <a:pt x="654" y="540"/>
                          </a:lnTo>
                          <a:lnTo>
                            <a:pt x="517" y="493"/>
                          </a:lnTo>
                          <a:lnTo>
                            <a:pt x="407" y="441"/>
                          </a:lnTo>
                          <a:lnTo>
                            <a:pt x="286" y="389"/>
                          </a:lnTo>
                          <a:lnTo>
                            <a:pt x="160" y="331"/>
                          </a:lnTo>
                          <a:lnTo>
                            <a:pt x="57" y="209"/>
                          </a:lnTo>
                          <a:lnTo>
                            <a:pt x="0" y="139"/>
                          </a:lnTo>
                          <a:close/>
                        </a:path>
                      </a:pathLst>
                    </a:custGeom>
                    <a:solidFill>
                      <a:srgbClr val="063DE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5645" name="Freeform 35">
                      <a:extLst>
                        <a:ext uri="{FF2B5EF4-FFF2-40B4-BE49-F238E27FC236}">
                          <a16:creationId xmlns:a16="http://schemas.microsoft.com/office/drawing/2014/main" id="{B8E35560-5762-13F5-F0B5-16C786CF82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14" y="1513"/>
                      <a:ext cx="856" cy="606"/>
                    </a:xfrm>
                    <a:custGeom>
                      <a:avLst/>
                      <a:gdLst>
                        <a:gd name="T0" fmla="*/ 75 w 856"/>
                        <a:gd name="T1" fmla="*/ 266 h 606"/>
                        <a:gd name="T2" fmla="*/ 172 w 856"/>
                        <a:gd name="T3" fmla="*/ 363 h 606"/>
                        <a:gd name="T4" fmla="*/ 304 w 856"/>
                        <a:gd name="T5" fmla="*/ 428 h 606"/>
                        <a:gd name="T6" fmla="*/ 489 w 856"/>
                        <a:gd name="T7" fmla="*/ 513 h 606"/>
                        <a:gd name="T8" fmla="*/ 615 w 856"/>
                        <a:gd name="T9" fmla="*/ 566 h 606"/>
                        <a:gd name="T10" fmla="*/ 816 w 856"/>
                        <a:gd name="T11" fmla="*/ 606 h 606"/>
                        <a:gd name="T12" fmla="*/ 856 w 856"/>
                        <a:gd name="T13" fmla="*/ 393 h 606"/>
                        <a:gd name="T14" fmla="*/ 804 w 856"/>
                        <a:gd name="T15" fmla="*/ 393 h 606"/>
                        <a:gd name="T16" fmla="*/ 753 w 856"/>
                        <a:gd name="T17" fmla="*/ 363 h 606"/>
                        <a:gd name="T18" fmla="*/ 695 w 856"/>
                        <a:gd name="T19" fmla="*/ 323 h 606"/>
                        <a:gd name="T20" fmla="*/ 695 w 856"/>
                        <a:gd name="T21" fmla="*/ 243 h 606"/>
                        <a:gd name="T22" fmla="*/ 660 w 856"/>
                        <a:gd name="T23" fmla="*/ 116 h 606"/>
                        <a:gd name="T24" fmla="*/ 597 w 856"/>
                        <a:gd name="T25" fmla="*/ 46 h 606"/>
                        <a:gd name="T26" fmla="*/ 505 w 856"/>
                        <a:gd name="T27" fmla="*/ 0 h 606"/>
                        <a:gd name="T28" fmla="*/ 391 w 856"/>
                        <a:gd name="T29" fmla="*/ 12 h 606"/>
                        <a:gd name="T30" fmla="*/ 321 w 856"/>
                        <a:gd name="T31" fmla="*/ 53 h 606"/>
                        <a:gd name="T32" fmla="*/ 286 w 856"/>
                        <a:gd name="T33" fmla="*/ 98 h 606"/>
                        <a:gd name="T34" fmla="*/ 253 w 856"/>
                        <a:gd name="T35" fmla="*/ 121 h 606"/>
                        <a:gd name="T36" fmla="*/ 218 w 856"/>
                        <a:gd name="T37" fmla="*/ 116 h 606"/>
                        <a:gd name="T38" fmla="*/ 166 w 856"/>
                        <a:gd name="T39" fmla="*/ 63 h 606"/>
                        <a:gd name="T40" fmla="*/ 132 w 856"/>
                        <a:gd name="T41" fmla="*/ 0 h 606"/>
                        <a:gd name="T42" fmla="*/ 103 w 856"/>
                        <a:gd name="T43" fmla="*/ 30 h 606"/>
                        <a:gd name="T44" fmla="*/ 0 w 856"/>
                        <a:gd name="T45" fmla="*/ 150 h 606"/>
                        <a:gd name="T46" fmla="*/ 5 w 856"/>
                        <a:gd name="T47" fmla="*/ 178 h 606"/>
                        <a:gd name="T48" fmla="*/ 17 w 856"/>
                        <a:gd name="T49" fmla="*/ 191 h 606"/>
                        <a:gd name="T50" fmla="*/ 120 w 856"/>
                        <a:gd name="T51" fmla="*/ 81 h 606"/>
                        <a:gd name="T52" fmla="*/ 172 w 856"/>
                        <a:gd name="T53" fmla="*/ 133 h 606"/>
                        <a:gd name="T54" fmla="*/ 206 w 856"/>
                        <a:gd name="T55" fmla="*/ 168 h 606"/>
                        <a:gd name="T56" fmla="*/ 253 w 856"/>
                        <a:gd name="T57" fmla="*/ 168 h 606"/>
                        <a:gd name="T58" fmla="*/ 286 w 856"/>
                        <a:gd name="T59" fmla="*/ 156 h 606"/>
                        <a:gd name="T60" fmla="*/ 339 w 856"/>
                        <a:gd name="T61" fmla="*/ 116 h 606"/>
                        <a:gd name="T62" fmla="*/ 367 w 856"/>
                        <a:gd name="T63" fmla="*/ 70 h 606"/>
                        <a:gd name="T64" fmla="*/ 442 w 856"/>
                        <a:gd name="T65" fmla="*/ 46 h 606"/>
                        <a:gd name="T66" fmla="*/ 505 w 856"/>
                        <a:gd name="T67" fmla="*/ 53 h 606"/>
                        <a:gd name="T68" fmla="*/ 562 w 856"/>
                        <a:gd name="T69" fmla="*/ 87 h 606"/>
                        <a:gd name="T70" fmla="*/ 615 w 856"/>
                        <a:gd name="T71" fmla="*/ 138 h 606"/>
                        <a:gd name="T72" fmla="*/ 643 w 856"/>
                        <a:gd name="T73" fmla="*/ 203 h 606"/>
                        <a:gd name="T74" fmla="*/ 643 w 856"/>
                        <a:gd name="T75" fmla="*/ 260 h 606"/>
                        <a:gd name="T76" fmla="*/ 643 w 856"/>
                        <a:gd name="T77" fmla="*/ 323 h 606"/>
                        <a:gd name="T78" fmla="*/ 666 w 856"/>
                        <a:gd name="T79" fmla="*/ 375 h 606"/>
                        <a:gd name="T80" fmla="*/ 730 w 856"/>
                        <a:gd name="T81" fmla="*/ 410 h 606"/>
                        <a:gd name="T82" fmla="*/ 804 w 856"/>
                        <a:gd name="T83" fmla="*/ 444 h 606"/>
                        <a:gd name="T84" fmla="*/ 770 w 856"/>
                        <a:gd name="T85" fmla="*/ 554 h 606"/>
                        <a:gd name="T86" fmla="*/ 580 w 856"/>
                        <a:gd name="T87" fmla="*/ 503 h 606"/>
                        <a:gd name="T88" fmla="*/ 454 w 856"/>
                        <a:gd name="T89" fmla="*/ 450 h 606"/>
                        <a:gd name="T90" fmla="*/ 339 w 856"/>
                        <a:gd name="T91" fmla="*/ 416 h 606"/>
                        <a:gd name="T92" fmla="*/ 241 w 856"/>
                        <a:gd name="T93" fmla="*/ 363 h 606"/>
                        <a:gd name="T94" fmla="*/ 120 w 856"/>
                        <a:gd name="T95" fmla="*/ 266 h 606"/>
                        <a:gd name="T96" fmla="*/ 34 w 856"/>
                        <a:gd name="T97" fmla="*/ 173 h 606"/>
                        <a:gd name="T98" fmla="*/ 22 w 856"/>
                        <a:gd name="T99" fmla="*/ 185 h 606"/>
                        <a:gd name="T100" fmla="*/ 75 w 856"/>
                        <a:gd name="T101" fmla="*/ 266 h 60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856"/>
                        <a:gd name="T154" fmla="*/ 0 h 606"/>
                        <a:gd name="T155" fmla="*/ 856 w 856"/>
                        <a:gd name="T156" fmla="*/ 606 h 606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856" h="606">
                          <a:moveTo>
                            <a:pt x="75" y="266"/>
                          </a:moveTo>
                          <a:lnTo>
                            <a:pt x="172" y="363"/>
                          </a:lnTo>
                          <a:lnTo>
                            <a:pt x="304" y="428"/>
                          </a:lnTo>
                          <a:lnTo>
                            <a:pt x="489" y="513"/>
                          </a:lnTo>
                          <a:lnTo>
                            <a:pt x="615" y="566"/>
                          </a:lnTo>
                          <a:lnTo>
                            <a:pt x="816" y="606"/>
                          </a:lnTo>
                          <a:lnTo>
                            <a:pt x="856" y="393"/>
                          </a:lnTo>
                          <a:lnTo>
                            <a:pt x="804" y="393"/>
                          </a:lnTo>
                          <a:lnTo>
                            <a:pt x="753" y="363"/>
                          </a:lnTo>
                          <a:lnTo>
                            <a:pt x="695" y="323"/>
                          </a:lnTo>
                          <a:lnTo>
                            <a:pt x="695" y="243"/>
                          </a:lnTo>
                          <a:lnTo>
                            <a:pt x="660" y="116"/>
                          </a:lnTo>
                          <a:lnTo>
                            <a:pt x="597" y="46"/>
                          </a:lnTo>
                          <a:lnTo>
                            <a:pt x="505" y="0"/>
                          </a:lnTo>
                          <a:lnTo>
                            <a:pt x="391" y="12"/>
                          </a:lnTo>
                          <a:lnTo>
                            <a:pt x="321" y="53"/>
                          </a:lnTo>
                          <a:lnTo>
                            <a:pt x="286" y="98"/>
                          </a:lnTo>
                          <a:lnTo>
                            <a:pt x="253" y="121"/>
                          </a:lnTo>
                          <a:lnTo>
                            <a:pt x="218" y="116"/>
                          </a:lnTo>
                          <a:lnTo>
                            <a:pt x="166" y="63"/>
                          </a:lnTo>
                          <a:lnTo>
                            <a:pt x="132" y="0"/>
                          </a:lnTo>
                          <a:lnTo>
                            <a:pt x="103" y="30"/>
                          </a:lnTo>
                          <a:lnTo>
                            <a:pt x="0" y="150"/>
                          </a:lnTo>
                          <a:lnTo>
                            <a:pt x="5" y="178"/>
                          </a:lnTo>
                          <a:lnTo>
                            <a:pt x="17" y="191"/>
                          </a:lnTo>
                          <a:lnTo>
                            <a:pt x="120" y="81"/>
                          </a:lnTo>
                          <a:lnTo>
                            <a:pt x="172" y="133"/>
                          </a:lnTo>
                          <a:lnTo>
                            <a:pt x="206" y="168"/>
                          </a:lnTo>
                          <a:lnTo>
                            <a:pt x="253" y="168"/>
                          </a:lnTo>
                          <a:lnTo>
                            <a:pt x="286" y="156"/>
                          </a:lnTo>
                          <a:lnTo>
                            <a:pt x="339" y="116"/>
                          </a:lnTo>
                          <a:lnTo>
                            <a:pt x="367" y="70"/>
                          </a:lnTo>
                          <a:lnTo>
                            <a:pt x="442" y="46"/>
                          </a:lnTo>
                          <a:lnTo>
                            <a:pt x="505" y="53"/>
                          </a:lnTo>
                          <a:lnTo>
                            <a:pt x="562" y="87"/>
                          </a:lnTo>
                          <a:lnTo>
                            <a:pt x="615" y="138"/>
                          </a:lnTo>
                          <a:lnTo>
                            <a:pt x="643" y="203"/>
                          </a:lnTo>
                          <a:lnTo>
                            <a:pt x="643" y="260"/>
                          </a:lnTo>
                          <a:lnTo>
                            <a:pt x="643" y="323"/>
                          </a:lnTo>
                          <a:lnTo>
                            <a:pt x="666" y="375"/>
                          </a:lnTo>
                          <a:lnTo>
                            <a:pt x="730" y="410"/>
                          </a:lnTo>
                          <a:lnTo>
                            <a:pt x="804" y="444"/>
                          </a:lnTo>
                          <a:lnTo>
                            <a:pt x="770" y="554"/>
                          </a:lnTo>
                          <a:lnTo>
                            <a:pt x="580" y="503"/>
                          </a:lnTo>
                          <a:lnTo>
                            <a:pt x="454" y="450"/>
                          </a:lnTo>
                          <a:lnTo>
                            <a:pt x="339" y="416"/>
                          </a:lnTo>
                          <a:lnTo>
                            <a:pt x="241" y="363"/>
                          </a:lnTo>
                          <a:lnTo>
                            <a:pt x="120" y="266"/>
                          </a:lnTo>
                          <a:lnTo>
                            <a:pt x="34" y="173"/>
                          </a:lnTo>
                          <a:lnTo>
                            <a:pt x="22" y="185"/>
                          </a:lnTo>
                          <a:lnTo>
                            <a:pt x="75" y="266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5646" name="Oval 36">
                      <a:extLst>
                        <a:ext uri="{FF2B5EF4-FFF2-40B4-BE49-F238E27FC236}">
                          <a16:creationId xmlns:a16="http://schemas.microsoft.com/office/drawing/2014/main" id="{79F4ACBF-CC4E-A739-C2C0-9FF02A30DC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91" y="1887"/>
                      <a:ext cx="141" cy="5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55647" name="Oval 37">
                      <a:extLst>
                        <a:ext uri="{FF2B5EF4-FFF2-40B4-BE49-F238E27FC236}">
                          <a16:creationId xmlns:a16="http://schemas.microsoft.com/office/drawing/2014/main" id="{6BB3B830-C432-FCF6-E7C7-6D2CF0014D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810" y="1913"/>
                      <a:ext cx="81" cy="1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55648" name="Oval 38">
                      <a:extLst>
                        <a:ext uri="{FF2B5EF4-FFF2-40B4-BE49-F238E27FC236}">
                          <a16:creationId xmlns:a16="http://schemas.microsoft.com/office/drawing/2014/main" id="{6FCFF906-D127-05FC-072A-40B4A786A05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41" y="1887"/>
                      <a:ext cx="141" cy="5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55649" name="Oval 39">
                      <a:extLst>
                        <a:ext uri="{FF2B5EF4-FFF2-40B4-BE49-F238E27FC236}">
                          <a16:creationId xmlns:a16="http://schemas.microsoft.com/office/drawing/2014/main" id="{495BD655-0B3F-903F-D279-EC9D4271E69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286940">
                      <a:off x="2760" y="1913"/>
                      <a:ext cx="81" cy="1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dirty="0"/>
                    </a:p>
                  </p:txBody>
                </p:sp>
                <p:sp>
                  <p:nvSpPr>
                    <p:cNvPr id="55650" name="Oval 40">
                      <a:extLst>
                        <a:ext uri="{FF2B5EF4-FFF2-40B4-BE49-F238E27FC236}">
                          <a16:creationId xmlns:a16="http://schemas.microsoft.com/office/drawing/2014/main" id="{AD091352-D652-FC43-AE8C-A54481E0CA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87" y="2089"/>
                      <a:ext cx="198" cy="8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 dirty="0"/>
                    </a:p>
                  </p:txBody>
                </p:sp>
              </p:grpSp>
            </p:grpSp>
            <p:grpSp>
              <p:nvGrpSpPr>
                <p:cNvPr id="55321" name="Group 55320">
                  <a:extLst>
                    <a:ext uri="{FF2B5EF4-FFF2-40B4-BE49-F238E27FC236}">
                      <a16:creationId xmlns:a16="http://schemas.microsoft.com/office/drawing/2014/main" id="{60DA2B27-A245-B71E-F159-78DB19B23B49}"/>
                    </a:ext>
                  </a:extLst>
                </p:cNvPr>
                <p:cNvGrpSpPr/>
                <p:nvPr/>
              </p:nvGrpSpPr>
              <p:grpSpPr>
                <a:xfrm>
                  <a:off x="5268716" y="1841930"/>
                  <a:ext cx="2965134" cy="1872420"/>
                  <a:chOff x="5645466" y="1398645"/>
                  <a:chExt cx="2965134" cy="1872420"/>
                </a:xfrm>
              </p:grpSpPr>
              <p:grpSp>
                <p:nvGrpSpPr>
                  <p:cNvPr id="55454" name="Group 55453">
                    <a:extLst>
                      <a:ext uri="{FF2B5EF4-FFF2-40B4-BE49-F238E27FC236}">
                        <a16:creationId xmlns:a16="http://schemas.microsoft.com/office/drawing/2014/main" id="{16D83AFB-644C-6EF5-EA89-646AC1C1FEEC}"/>
                      </a:ext>
                    </a:extLst>
                  </p:cNvPr>
                  <p:cNvGrpSpPr/>
                  <p:nvPr/>
                </p:nvGrpSpPr>
                <p:grpSpPr>
                  <a:xfrm>
                    <a:off x="6986263" y="1398645"/>
                    <a:ext cx="293887" cy="366793"/>
                    <a:chOff x="5951870" y="2050581"/>
                    <a:chExt cx="472610" cy="602212"/>
                  </a:xfrm>
                </p:grpSpPr>
                <p:sp>
                  <p:nvSpPr>
                    <p:cNvPr id="55629" name="Oval 55628">
                      <a:extLst>
                        <a:ext uri="{FF2B5EF4-FFF2-40B4-BE49-F238E27FC236}">
                          <a16:creationId xmlns:a16="http://schemas.microsoft.com/office/drawing/2014/main" id="{C79D95BF-CA4A-E05A-927C-AC8D2DBF0E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951870" y="2050581"/>
                      <a:ext cx="472610" cy="60221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81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55630" name="Group 47">
                      <a:extLst>
                        <a:ext uri="{FF2B5EF4-FFF2-40B4-BE49-F238E27FC236}">
                          <a16:creationId xmlns:a16="http://schemas.microsoft.com/office/drawing/2014/main" id="{B328DF06-27FD-E7CB-0854-DB5590F9655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6019800" y="2086608"/>
                      <a:ext cx="391662" cy="504192"/>
                      <a:chOff x="2593" y="768"/>
                      <a:chExt cx="849" cy="1475"/>
                    </a:xfrm>
                  </p:grpSpPr>
                  <p:sp>
                    <p:nvSpPr>
                      <p:cNvPr id="55631" name="Freeform 48">
                        <a:extLst>
                          <a:ext uri="{FF2B5EF4-FFF2-40B4-BE49-F238E27FC236}">
                            <a16:creationId xmlns:a16="http://schemas.microsoft.com/office/drawing/2014/main" id="{D61F345F-FCEB-FD4B-470D-FD5FF7A3A39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35" y="1179"/>
                        <a:ext cx="302" cy="308"/>
                      </a:xfrm>
                      <a:custGeom>
                        <a:avLst/>
                        <a:gdLst>
                          <a:gd name="T0" fmla="*/ 220 w 302"/>
                          <a:gd name="T1" fmla="*/ 225 h 308"/>
                          <a:gd name="T2" fmla="*/ 220 w 302"/>
                          <a:gd name="T3" fmla="*/ 197 h 308"/>
                          <a:gd name="T4" fmla="*/ 216 w 302"/>
                          <a:gd name="T5" fmla="*/ 159 h 308"/>
                          <a:gd name="T6" fmla="*/ 208 w 302"/>
                          <a:gd name="T7" fmla="*/ 135 h 308"/>
                          <a:gd name="T8" fmla="*/ 198 w 302"/>
                          <a:gd name="T9" fmla="*/ 116 h 308"/>
                          <a:gd name="T10" fmla="*/ 181 w 302"/>
                          <a:gd name="T11" fmla="*/ 93 h 308"/>
                          <a:gd name="T12" fmla="*/ 193 w 302"/>
                          <a:gd name="T13" fmla="*/ 80 h 308"/>
                          <a:gd name="T14" fmla="*/ 199 w 302"/>
                          <a:gd name="T15" fmla="*/ 60 h 308"/>
                          <a:gd name="T16" fmla="*/ 196 w 302"/>
                          <a:gd name="T17" fmla="*/ 38 h 308"/>
                          <a:gd name="T18" fmla="*/ 184 w 302"/>
                          <a:gd name="T19" fmla="*/ 18 h 308"/>
                          <a:gd name="T20" fmla="*/ 163 w 302"/>
                          <a:gd name="T21" fmla="*/ 5 h 308"/>
                          <a:gd name="T22" fmla="*/ 142 w 302"/>
                          <a:gd name="T23" fmla="*/ 0 h 308"/>
                          <a:gd name="T24" fmla="*/ 136 w 302"/>
                          <a:gd name="T25" fmla="*/ 9 h 308"/>
                          <a:gd name="T26" fmla="*/ 148 w 302"/>
                          <a:gd name="T27" fmla="*/ 15 h 308"/>
                          <a:gd name="T28" fmla="*/ 160 w 302"/>
                          <a:gd name="T29" fmla="*/ 23 h 308"/>
                          <a:gd name="T30" fmla="*/ 172 w 302"/>
                          <a:gd name="T31" fmla="*/ 39 h 308"/>
                          <a:gd name="T32" fmla="*/ 171 w 302"/>
                          <a:gd name="T33" fmla="*/ 57 h 308"/>
                          <a:gd name="T34" fmla="*/ 157 w 302"/>
                          <a:gd name="T35" fmla="*/ 71 h 308"/>
                          <a:gd name="T36" fmla="*/ 151 w 302"/>
                          <a:gd name="T37" fmla="*/ 74 h 308"/>
                          <a:gd name="T38" fmla="*/ 117 w 302"/>
                          <a:gd name="T39" fmla="*/ 71 h 308"/>
                          <a:gd name="T40" fmla="*/ 93 w 302"/>
                          <a:gd name="T41" fmla="*/ 74 h 308"/>
                          <a:gd name="T42" fmla="*/ 69 w 302"/>
                          <a:gd name="T43" fmla="*/ 84 h 308"/>
                          <a:gd name="T44" fmla="*/ 64 w 302"/>
                          <a:gd name="T45" fmla="*/ 87 h 308"/>
                          <a:gd name="T46" fmla="*/ 45 w 302"/>
                          <a:gd name="T47" fmla="*/ 75 h 308"/>
                          <a:gd name="T48" fmla="*/ 28 w 302"/>
                          <a:gd name="T49" fmla="*/ 59 h 308"/>
                          <a:gd name="T50" fmla="*/ 25 w 302"/>
                          <a:gd name="T51" fmla="*/ 48 h 308"/>
                          <a:gd name="T52" fmla="*/ 30 w 302"/>
                          <a:gd name="T53" fmla="*/ 36 h 308"/>
                          <a:gd name="T54" fmla="*/ 43 w 302"/>
                          <a:gd name="T55" fmla="*/ 29 h 308"/>
                          <a:gd name="T56" fmla="*/ 48 w 302"/>
                          <a:gd name="T57" fmla="*/ 20 h 308"/>
                          <a:gd name="T58" fmla="*/ 40 w 302"/>
                          <a:gd name="T59" fmla="*/ 15 h 308"/>
                          <a:gd name="T60" fmla="*/ 25 w 302"/>
                          <a:gd name="T61" fmla="*/ 18 h 308"/>
                          <a:gd name="T62" fmla="*/ 6 w 302"/>
                          <a:gd name="T63" fmla="*/ 36 h 308"/>
                          <a:gd name="T64" fmla="*/ 0 w 302"/>
                          <a:gd name="T65" fmla="*/ 56 h 308"/>
                          <a:gd name="T66" fmla="*/ 6 w 302"/>
                          <a:gd name="T67" fmla="*/ 74 h 308"/>
                          <a:gd name="T68" fmla="*/ 22 w 302"/>
                          <a:gd name="T69" fmla="*/ 93 h 308"/>
                          <a:gd name="T70" fmla="*/ 40 w 302"/>
                          <a:gd name="T71" fmla="*/ 107 h 308"/>
                          <a:gd name="T72" fmla="*/ 25 w 302"/>
                          <a:gd name="T73" fmla="*/ 140 h 308"/>
                          <a:gd name="T74" fmla="*/ 22 w 302"/>
                          <a:gd name="T75" fmla="*/ 171 h 308"/>
                          <a:gd name="T76" fmla="*/ 24 w 302"/>
                          <a:gd name="T77" fmla="*/ 204 h 308"/>
                          <a:gd name="T78" fmla="*/ 27 w 302"/>
                          <a:gd name="T79" fmla="*/ 233 h 308"/>
                          <a:gd name="T80" fmla="*/ 39 w 302"/>
                          <a:gd name="T81" fmla="*/ 258 h 308"/>
                          <a:gd name="T82" fmla="*/ 55 w 302"/>
                          <a:gd name="T83" fmla="*/ 278 h 308"/>
                          <a:gd name="T84" fmla="*/ 79 w 302"/>
                          <a:gd name="T85" fmla="*/ 293 h 308"/>
                          <a:gd name="T86" fmla="*/ 99 w 302"/>
                          <a:gd name="T87" fmla="*/ 303 h 308"/>
                          <a:gd name="T88" fmla="*/ 124 w 302"/>
                          <a:gd name="T89" fmla="*/ 308 h 308"/>
                          <a:gd name="T90" fmla="*/ 148 w 302"/>
                          <a:gd name="T91" fmla="*/ 308 h 308"/>
                          <a:gd name="T92" fmla="*/ 172 w 302"/>
                          <a:gd name="T93" fmla="*/ 305 h 308"/>
                          <a:gd name="T94" fmla="*/ 196 w 302"/>
                          <a:gd name="T95" fmla="*/ 297 h 308"/>
                          <a:gd name="T96" fmla="*/ 208 w 302"/>
                          <a:gd name="T97" fmla="*/ 284 h 308"/>
                          <a:gd name="T98" fmla="*/ 220 w 302"/>
                          <a:gd name="T99" fmla="*/ 266 h 308"/>
                          <a:gd name="T100" fmla="*/ 253 w 302"/>
                          <a:gd name="T101" fmla="*/ 278 h 308"/>
                          <a:gd name="T102" fmla="*/ 273 w 302"/>
                          <a:gd name="T103" fmla="*/ 288 h 308"/>
                          <a:gd name="T104" fmla="*/ 288 w 302"/>
                          <a:gd name="T105" fmla="*/ 290 h 308"/>
                          <a:gd name="T106" fmla="*/ 298 w 302"/>
                          <a:gd name="T107" fmla="*/ 281 h 308"/>
                          <a:gd name="T108" fmla="*/ 302 w 302"/>
                          <a:gd name="T109" fmla="*/ 269 h 308"/>
                          <a:gd name="T110" fmla="*/ 294 w 302"/>
                          <a:gd name="T111" fmla="*/ 254 h 308"/>
                          <a:gd name="T112" fmla="*/ 270 w 302"/>
                          <a:gd name="T113" fmla="*/ 243 h 308"/>
                          <a:gd name="T114" fmla="*/ 238 w 302"/>
                          <a:gd name="T115" fmla="*/ 236 h 308"/>
                          <a:gd name="T116" fmla="*/ 220 w 302"/>
                          <a:gd name="T117" fmla="*/ 225 h 308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60000 65536"/>
                          <a:gd name="T166" fmla="*/ 0 60000 65536"/>
                          <a:gd name="T167" fmla="*/ 0 60000 65536"/>
                          <a:gd name="T168" fmla="*/ 0 60000 65536"/>
                          <a:gd name="T169" fmla="*/ 0 60000 65536"/>
                          <a:gd name="T170" fmla="*/ 0 60000 65536"/>
                          <a:gd name="T171" fmla="*/ 0 60000 65536"/>
                          <a:gd name="T172" fmla="*/ 0 60000 65536"/>
                          <a:gd name="T173" fmla="*/ 0 60000 65536"/>
                          <a:gd name="T174" fmla="*/ 0 60000 65536"/>
                          <a:gd name="T175" fmla="*/ 0 60000 65536"/>
                          <a:gd name="T176" fmla="*/ 0 60000 65536"/>
                          <a:gd name="T177" fmla="*/ 0 w 302"/>
                          <a:gd name="T178" fmla="*/ 0 h 308"/>
                          <a:gd name="T179" fmla="*/ 302 w 302"/>
                          <a:gd name="T180" fmla="*/ 308 h 308"/>
                        </a:gdLst>
                        <a:ahLst/>
                        <a:cxnLst>
                          <a:cxn ang="T118">
                            <a:pos x="T0" y="T1"/>
                          </a:cxn>
                          <a:cxn ang="T119">
                            <a:pos x="T2" y="T3"/>
                          </a:cxn>
                          <a:cxn ang="T120">
                            <a:pos x="T4" y="T5"/>
                          </a:cxn>
                          <a:cxn ang="T121">
                            <a:pos x="T6" y="T7"/>
                          </a:cxn>
                          <a:cxn ang="T122">
                            <a:pos x="T8" y="T9"/>
                          </a:cxn>
                          <a:cxn ang="T123">
                            <a:pos x="T10" y="T11"/>
                          </a:cxn>
                          <a:cxn ang="T124">
                            <a:pos x="T12" y="T13"/>
                          </a:cxn>
                          <a:cxn ang="T125">
                            <a:pos x="T14" y="T15"/>
                          </a:cxn>
                          <a:cxn ang="T126">
                            <a:pos x="T16" y="T17"/>
                          </a:cxn>
                          <a:cxn ang="T127">
                            <a:pos x="T18" y="T19"/>
                          </a:cxn>
                          <a:cxn ang="T128">
                            <a:pos x="T20" y="T21"/>
                          </a:cxn>
                          <a:cxn ang="T129">
                            <a:pos x="T22" y="T23"/>
                          </a:cxn>
                          <a:cxn ang="T130">
                            <a:pos x="T24" y="T25"/>
                          </a:cxn>
                          <a:cxn ang="T131">
                            <a:pos x="T26" y="T27"/>
                          </a:cxn>
                          <a:cxn ang="T132">
                            <a:pos x="T28" y="T29"/>
                          </a:cxn>
                          <a:cxn ang="T133">
                            <a:pos x="T30" y="T31"/>
                          </a:cxn>
                          <a:cxn ang="T134">
                            <a:pos x="T32" y="T33"/>
                          </a:cxn>
                          <a:cxn ang="T135">
                            <a:pos x="T34" y="T35"/>
                          </a:cxn>
                          <a:cxn ang="T136">
                            <a:pos x="T36" y="T37"/>
                          </a:cxn>
                          <a:cxn ang="T137">
                            <a:pos x="T38" y="T39"/>
                          </a:cxn>
                          <a:cxn ang="T138">
                            <a:pos x="T40" y="T41"/>
                          </a:cxn>
                          <a:cxn ang="T139">
                            <a:pos x="T42" y="T43"/>
                          </a:cxn>
                          <a:cxn ang="T140">
                            <a:pos x="T44" y="T45"/>
                          </a:cxn>
                          <a:cxn ang="T141">
                            <a:pos x="T46" y="T47"/>
                          </a:cxn>
                          <a:cxn ang="T142">
                            <a:pos x="T48" y="T49"/>
                          </a:cxn>
                          <a:cxn ang="T143">
                            <a:pos x="T50" y="T51"/>
                          </a:cxn>
                          <a:cxn ang="T144">
                            <a:pos x="T52" y="T53"/>
                          </a:cxn>
                          <a:cxn ang="T145">
                            <a:pos x="T54" y="T55"/>
                          </a:cxn>
                          <a:cxn ang="T146">
                            <a:pos x="T56" y="T57"/>
                          </a:cxn>
                          <a:cxn ang="T147">
                            <a:pos x="T58" y="T59"/>
                          </a:cxn>
                          <a:cxn ang="T148">
                            <a:pos x="T60" y="T61"/>
                          </a:cxn>
                          <a:cxn ang="T149">
                            <a:pos x="T62" y="T63"/>
                          </a:cxn>
                          <a:cxn ang="T150">
                            <a:pos x="T64" y="T65"/>
                          </a:cxn>
                          <a:cxn ang="T151">
                            <a:pos x="T66" y="T67"/>
                          </a:cxn>
                          <a:cxn ang="T152">
                            <a:pos x="T68" y="T69"/>
                          </a:cxn>
                          <a:cxn ang="T153">
                            <a:pos x="T70" y="T71"/>
                          </a:cxn>
                          <a:cxn ang="T154">
                            <a:pos x="T72" y="T73"/>
                          </a:cxn>
                          <a:cxn ang="T155">
                            <a:pos x="T74" y="T75"/>
                          </a:cxn>
                          <a:cxn ang="T156">
                            <a:pos x="T76" y="T77"/>
                          </a:cxn>
                          <a:cxn ang="T157">
                            <a:pos x="T78" y="T79"/>
                          </a:cxn>
                          <a:cxn ang="T158">
                            <a:pos x="T80" y="T81"/>
                          </a:cxn>
                          <a:cxn ang="T159">
                            <a:pos x="T82" y="T83"/>
                          </a:cxn>
                          <a:cxn ang="T160">
                            <a:pos x="T84" y="T85"/>
                          </a:cxn>
                          <a:cxn ang="T161">
                            <a:pos x="T86" y="T87"/>
                          </a:cxn>
                          <a:cxn ang="T162">
                            <a:pos x="T88" y="T89"/>
                          </a:cxn>
                          <a:cxn ang="T163">
                            <a:pos x="T90" y="T91"/>
                          </a:cxn>
                          <a:cxn ang="T164">
                            <a:pos x="T92" y="T93"/>
                          </a:cxn>
                          <a:cxn ang="T165">
                            <a:pos x="T94" y="T95"/>
                          </a:cxn>
                          <a:cxn ang="T166">
                            <a:pos x="T96" y="T97"/>
                          </a:cxn>
                          <a:cxn ang="T167">
                            <a:pos x="T98" y="T99"/>
                          </a:cxn>
                          <a:cxn ang="T168">
                            <a:pos x="T100" y="T101"/>
                          </a:cxn>
                          <a:cxn ang="T169">
                            <a:pos x="T102" y="T103"/>
                          </a:cxn>
                          <a:cxn ang="T170">
                            <a:pos x="T104" y="T105"/>
                          </a:cxn>
                          <a:cxn ang="T171">
                            <a:pos x="T106" y="T107"/>
                          </a:cxn>
                          <a:cxn ang="T172">
                            <a:pos x="T108" y="T109"/>
                          </a:cxn>
                          <a:cxn ang="T173">
                            <a:pos x="T110" y="T111"/>
                          </a:cxn>
                          <a:cxn ang="T174">
                            <a:pos x="T112" y="T113"/>
                          </a:cxn>
                          <a:cxn ang="T175">
                            <a:pos x="T114" y="T115"/>
                          </a:cxn>
                          <a:cxn ang="T176">
                            <a:pos x="T116" y="T117"/>
                          </a:cxn>
                        </a:cxnLst>
                        <a:rect l="T177" t="T178" r="T179" b="T180"/>
                        <a:pathLst>
                          <a:path w="302" h="308">
                            <a:moveTo>
                              <a:pt x="220" y="225"/>
                            </a:moveTo>
                            <a:lnTo>
                              <a:pt x="220" y="197"/>
                            </a:lnTo>
                            <a:lnTo>
                              <a:pt x="216" y="159"/>
                            </a:lnTo>
                            <a:lnTo>
                              <a:pt x="208" y="135"/>
                            </a:lnTo>
                            <a:lnTo>
                              <a:pt x="198" y="116"/>
                            </a:lnTo>
                            <a:lnTo>
                              <a:pt x="181" y="93"/>
                            </a:lnTo>
                            <a:lnTo>
                              <a:pt x="193" y="80"/>
                            </a:lnTo>
                            <a:lnTo>
                              <a:pt x="199" y="60"/>
                            </a:lnTo>
                            <a:lnTo>
                              <a:pt x="196" y="38"/>
                            </a:lnTo>
                            <a:lnTo>
                              <a:pt x="184" y="18"/>
                            </a:lnTo>
                            <a:lnTo>
                              <a:pt x="163" y="5"/>
                            </a:lnTo>
                            <a:lnTo>
                              <a:pt x="142" y="0"/>
                            </a:lnTo>
                            <a:lnTo>
                              <a:pt x="136" y="9"/>
                            </a:lnTo>
                            <a:lnTo>
                              <a:pt x="148" y="15"/>
                            </a:lnTo>
                            <a:lnTo>
                              <a:pt x="160" y="23"/>
                            </a:lnTo>
                            <a:lnTo>
                              <a:pt x="172" y="39"/>
                            </a:lnTo>
                            <a:lnTo>
                              <a:pt x="171" y="57"/>
                            </a:lnTo>
                            <a:lnTo>
                              <a:pt x="157" y="71"/>
                            </a:lnTo>
                            <a:lnTo>
                              <a:pt x="151" y="74"/>
                            </a:lnTo>
                            <a:lnTo>
                              <a:pt x="117" y="71"/>
                            </a:lnTo>
                            <a:lnTo>
                              <a:pt x="93" y="74"/>
                            </a:lnTo>
                            <a:lnTo>
                              <a:pt x="69" y="84"/>
                            </a:lnTo>
                            <a:lnTo>
                              <a:pt x="64" y="87"/>
                            </a:lnTo>
                            <a:lnTo>
                              <a:pt x="45" y="75"/>
                            </a:lnTo>
                            <a:lnTo>
                              <a:pt x="28" y="59"/>
                            </a:lnTo>
                            <a:lnTo>
                              <a:pt x="25" y="48"/>
                            </a:lnTo>
                            <a:lnTo>
                              <a:pt x="30" y="36"/>
                            </a:lnTo>
                            <a:lnTo>
                              <a:pt x="43" y="29"/>
                            </a:lnTo>
                            <a:lnTo>
                              <a:pt x="48" y="20"/>
                            </a:lnTo>
                            <a:lnTo>
                              <a:pt x="40" y="15"/>
                            </a:lnTo>
                            <a:lnTo>
                              <a:pt x="25" y="18"/>
                            </a:lnTo>
                            <a:lnTo>
                              <a:pt x="6" y="36"/>
                            </a:lnTo>
                            <a:lnTo>
                              <a:pt x="0" y="56"/>
                            </a:lnTo>
                            <a:lnTo>
                              <a:pt x="6" y="74"/>
                            </a:lnTo>
                            <a:lnTo>
                              <a:pt x="22" y="93"/>
                            </a:lnTo>
                            <a:lnTo>
                              <a:pt x="40" y="107"/>
                            </a:lnTo>
                            <a:lnTo>
                              <a:pt x="25" y="140"/>
                            </a:lnTo>
                            <a:lnTo>
                              <a:pt x="22" y="171"/>
                            </a:lnTo>
                            <a:lnTo>
                              <a:pt x="24" y="204"/>
                            </a:lnTo>
                            <a:lnTo>
                              <a:pt x="27" y="233"/>
                            </a:lnTo>
                            <a:lnTo>
                              <a:pt x="39" y="258"/>
                            </a:lnTo>
                            <a:lnTo>
                              <a:pt x="55" y="278"/>
                            </a:lnTo>
                            <a:lnTo>
                              <a:pt x="79" y="293"/>
                            </a:lnTo>
                            <a:lnTo>
                              <a:pt x="99" y="303"/>
                            </a:lnTo>
                            <a:lnTo>
                              <a:pt x="124" y="308"/>
                            </a:lnTo>
                            <a:lnTo>
                              <a:pt x="148" y="308"/>
                            </a:lnTo>
                            <a:lnTo>
                              <a:pt x="172" y="305"/>
                            </a:lnTo>
                            <a:lnTo>
                              <a:pt x="196" y="297"/>
                            </a:lnTo>
                            <a:lnTo>
                              <a:pt x="208" y="284"/>
                            </a:lnTo>
                            <a:lnTo>
                              <a:pt x="220" y="266"/>
                            </a:lnTo>
                            <a:lnTo>
                              <a:pt x="253" y="278"/>
                            </a:lnTo>
                            <a:lnTo>
                              <a:pt x="273" y="288"/>
                            </a:lnTo>
                            <a:lnTo>
                              <a:pt x="288" y="290"/>
                            </a:lnTo>
                            <a:lnTo>
                              <a:pt x="298" y="281"/>
                            </a:lnTo>
                            <a:lnTo>
                              <a:pt x="302" y="269"/>
                            </a:lnTo>
                            <a:lnTo>
                              <a:pt x="294" y="254"/>
                            </a:lnTo>
                            <a:lnTo>
                              <a:pt x="270" y="243"/>
                            </a:lnTo>
                            <a:lnTo>
                              <a:pt x="238" y="236"/>
                            </a:lnTo>
                            <a:lnTo>
                              <a:pt x="220" y="225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632" name="Freeform 49">
                        <a:extLst>
                          <a:ext uri="{FF2B5EF4-FFF2-40B4-BE49-F238E27FC236}">
                            <a16:creationId xmlns:a16="http://schemas.microsoft.com/office/drawing/2014/main" id="{AB31A522-FA96-1F77-20AB-CE9DFEF1B47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65" y="1498"/>
                        <a:ext cx="216" cy="346"/>
                      </a:xfrm>
                      <a:custGeom>
                        <a:avLst/>
                        <a:gdLst>
                          <a:gd name="T0" fmla="*/ 45 w 216"/>
                          <a:gd name="T1" fmla="*/ 18 h 346"/>
                          <a:gd name="T2" fmla="*/ 57 w 216"/>
                          <a:gd name="T3" fmla="*/ 8 h 346"/>
                          <a:gd name="T4" fmla="*/ 78 w 216"/>
                          <a:gd name="T5" fmla="*/ 0 h 346"/>
                          <a:gd name="T6" fmla="*/ 99 w 216"/>
                          <a:gd name="T7" fmla="*/ 2 h 346"/>
                          <a:gd name="T8" fmla="*/ 117 w 216"/>
                          <a:gd name="T9" fmla="*/ 5 h 346"/>
                          <a:gd name="T10" fmla="*/ 140 w 216"/>
                          <a:gd name="T11" fmla="*/ 12 h 346"/>
                          <a:gd name="T12" fmla="*/ 158 w 216"/>
                          <a:gd name="T13" fmla="*/ 28 h 346"/>
                          <a:gd name="T14" fmla="*/ 174 w 216"/>
                          <a:gd name="T15" fmla="*/ 44 h 346"/>
                          <a:gd name="T16" fmla="*/ 191 w 216"/>
                          <a:gd name="T17" fmla="*/ 73 h 346"/>
                          <a:gd name="T18" fmla="*/ 203 w 216"/>
                          <a:gd name="T19" fmla="*/ 104 h 346"/>
                          <a:gd name="T20" fmla="*/ 210 w 216"/>
                          <a:gd name="T21" fmla="*/ 139 h 346"/>
                          <a:gd name="T22" fmla="*/ 215 w 216"/>
                          <a:gd name="T23" fmla="*/ 173 h 346"/>
                          <a:gd name="T24" fmla="*/ 216 w 216"/>
                          <a:gd name="T25" fmla="*/ 211 h 346"/>
                          <a:gd name="T26" fmla="*/ 210 w 216"/>
                          <a:gd name="T27" fmla="*/ 245 h 346"/>
                          <a:gd name="T28" fmla="*/ 206 w 216"/>
                          <a:gd name="T29" fmla="*/ 271 h 346"/>
                          <a:gd name="T30" fmla="*/ 195 w 216"/>
                          <a:gd name="T31" fmla="*/ 299 h 346"/>
                          <a:gd name="T32" fmla="*/ 176 w 216"/>
                          <a:gd name="T33" fmla="*/ 320 h 346"/>
                          <a:gd name="T34" fmla="*/ 150 w 216"/>
                          <a:gd name="T35" fmla="*/ 337 h 346"/>
                          <a:gd name="T36" fmla="*/ 114 w 216"/>
                          <a:gd name="T37" fmla="*/ 344 h 346"/>
                          <a:gd name="T38" fmla="*/ 78 w 216"/>
                          <a:gd name="T39" fmla="*/ 346 h 346"/>
                          <a:gd name="T40" fmla="*/ 50 w 216"/>
                          <a:gd name="T41" fmla="*/ 340 h 346"/>
                          <a:gd name="T42" fmla="*/ 24 w 216"/>
                          <a:gd name="T43" fmla="*/ 325 h 346"/>
                          <a:gd name="T44" fmla="*/ 9 w 216"/>
                          <a:gd name="T45" fmla="*/ 302 h 346"/>
                          <a:gd name="T46" fmla="*/ 0 w 216"/>
                          <a:gd name="T47" fmla="*/ 268 h 346"/>
                          <a:gd name="T48" fmla="*/ 3 w 216"/>
                          <a:gd name="T49" fmla="*/ 236 h 346"/>
                          <a:gd name="T50" fmla="*/ 17 w 216"/>
                          <a:gd name="T51" fmla="*/ 211 h 346"/>
                          <a:gd name="T52" fmla="*/ 30 w 216"/>
                          <a:gd name="T53" fmla="*/ 193 h 346"/>
                          <a:gd name="T54" fmla="*/ 42 w 216"/>
                          <a:gd name="T55" fmla="*/ 175 h 346"/>
                          <a:gd name="T56" fmla="*/ 47 w 216"/>
                          <a:gd name="T57" fmla="*/ 155 h 346"/>
                          <a:gd name="T58" fmla="*/ 45 w 216"/>
                          <a:gd name="T59" fmla="*/ 134 h 346"/>
                          <a:gd name="T60" fmla="*/ 38 w 216"/>
                          <a:gd name="T61" fmla="*/ 109 h 346"/>
                          <a:gd name="T62" fmla="*/ 32 w 216"/>
                          <a:gd name="T63" fmla="*/ 85 h 346"/>
                          <a:gd name="T64" fmla="*/ 30 w 216"/>
                          <a:gd name="T65" fmla="*/ 59 h 346"/>
                          <a:gd name="T66" fmla="*/ 35 w 216"/>
                          <a:gd name="T67" fmla="*/ 34 h 346"/>
                          <a:gd name="T68" fmla="*/ 45 w 216"/>
                          <a:gd name="T69" fmla="*/ 18 h 34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w 216"/>
                          <a:gd name="T106" fmla="*/ 0 h 346"/>
                          <a:gd name="T107" fmla="*/ 216 w 216"/>
                          <a:gd name="T108" fmla="*/ 346 h 346"/>
                        </a:gdLst>
                        <a:ahLst/>
                        <a:cxnLst>
                          <a:cxn ang="T70">
                            <a:pos x="T0" y="T1"/>
                          </a:cxn>
                          <a:cxn ang="T71">
                            <a:pos x="T2" y="T3"/>
                          </a:cxn>
                          <a:cxn ang="T72">
                            <a:pos x="T4" y="T5"/>
                          </a:cxn>
                          <a:cxn ang="T73">
                            <a:pos x="T6" y="T7"/>
                          </a:cxn>
                          <a:cxn ang="T74">
                            <a:pos x="T8" y="T9"/>
                          </a:cxn>
                          <a:cxn ang="T75">
                            <a:pos x="T10" y="T11"/>
                          </a:cxn>
                          <a:cxn ang="T76">
                            <a:pos x="T12" y="T13"/>
                          </a:cxn>
                          <a:cxn ang="T77">
                            <a:pos x="T14" y="T15"/>
                          </a:cxn>
                          <a:cxn ang="T78">
                            <a:pos x="T16" y="T17"/>
                          </a:cxn>
                          <a:cxn ang="T79">
                            <a:pos x="T18" y="T19"/>
                          </a:cxn>
                          <a:cxn ang="T80">
                            <a:pos x="T20" y="T21"/>
                          </a:cxn>
                          <a:cxn ang="T81">
                            <a:pos x="T22" y="T23"/>
                          </a:cxn>
                          <a:cxn ang="T82">
                            <a:pos x="T24" y="T25"/>
                          </a:cxn>
                          <a:cxn ang="T83">
                            <a:pos x="T26" y="T27"/>
                          </a:cxn>
                          <a:cxn ang="T84">
                            <a:pos x="T28" y="T29"/>
                          </a:cxn>
                          <a:cxn ang="T85">
                            <a:pos x="T30" y="T31"/>
                          </a:cxn>
                          <a:cxn ang="T86">
                            <a:pos x="T32" y="T33"/>
                          </a:cxn>
                          <a:cxn ang="T87">
                            <a:pos x="T34" y="T35"/>
                          </a:cxn>
                          <a:cxn ang="T88">
                            <a:pos x="T36" y="T37"/>
                          </a:cxn>
                          <a:cxn ang="T89">
                            <a:pos x="T38" y="T39"/>
                          </a:cxn>
                          <a:cxn ang="T90">
                            <a:pos x="T40" y="T41"/>
                          </a:cxn>
                          <a:cxn ang="T91">
                            <a:pos x="T42" y="T43"/>
                          </a:cxn>
                          <a:cxn ang="T92">
                            <a:pos x="T44" y="T45"/>
                          </a:cxn>
                          <a:cxn ang="T93">
                            <a:pos x="T46" y="T47"/>
                          </a:cxn>
                          <a:cxn ang="T94">
                            <a:pos x="T48" y="T49"/>
                          </a:cxn>
                          <a:cxn ang="T95">
                            <a:pos x="T50" y="T51"/>
                          </a:cxn>
                          <a:cxn ang="T96">
                            <a:pos x="T52" y="T53"/>
                          </a:cxn>
                          <a:cxn ang="T97">
                            <a:pos x="T54" y="T55"/>
                          </a:cxn>
                          <a:cxn ang="T98">
                            <a:pos x="T56" y="T57"/>
                          </a:cxn>
                          <a:cxn ang="T99">
                            <a:pos x="T58" y="T59"/>
                          </a:cxn>
                          <a:cxn ang="T100">
                            <a:pos x="T60" y="T61"/>
                          </a:cxn>
                          <a:cxn ang="T101">
                            <a:pos x="T62" y="T63"/>
                          </a:cxn>
                          <a:cxn ang="T102">
                            <a:pos x="T64" y="T65"/>
                          </a:cxn>
                          <a:cxn ang="T103">
                            <a:pos x="T66" y="T67"/>
                          </a:cxn>
                          <a:cxn ang="T104">
                            <a:pos x="T68" y="T69"/>
                          </a:cxn>
                        </a:cxnLst>
                        <a:rect l="T105" t="T106" r="T107" b="T108"/>
                        <a:pathLst>
                          <a:path w="216" h="346">
                            <a:moveTo>
                              <a:pt x="45" y="18"/>
                            </a:moveTo>
                            <a:lnTo>
                              <a:pt x="57" y="8"/>
                            </a:lnTo>
                            <a:lnTo>
                              <a:pt x="78" y="0"/>
                            </a:lnTo>
                            <a:lnTo>
                              <a:pt x="99" y="2"/>
                            </a:lnTo>
                            <a:lnTo>
                              <a:pt x="117" y="5"/>
                            </a:lnTo>
                            <a:lnTo>
                              <a:pt x="140" y="12"/>
                            </a:lnTo>
                            <a:lnTo>
                              <a:pt x="158" y="28"/>
                            </a:lnTo>
                            <a:lnTo>
                              <a:pt x="174" y="44"/>
                            </a:lnTo>
                            <a:lnTo>
                              <a:pt x="191" y="73"/>
                            </a:lnTo>
                            <a:lnTo>
                              <a:pt x="203" y="104"/>
                            </a:lnTo>
                            <a:lnTo>
                              <a:pt x="210" y="139"/>
                            </a:lnTo>
                            <a:lnTo>
                              <a:pt x="215" y="173"/>
                            </a:lnTo>
                            <a:lnTo>
                              <a:pt x="216" y="211"/>
                            </a:lnTo>
                            <a:lnTo>
                              <a:pt x="210" y="245"/>
                            </a:lnTo>
                            <a:lnTo>
                              <a:pt x="206" y="271"/>
                            </a:lnTo>
                            <a:lnTo>
                              <a:pt x="195" y="299"/>
                            </a:lnTo>
                            <a:lnTo>
                              <a:pt x="176" y="320"/>
                            </a:lnTo>
                            <a:lnTo>
                              <a:pt x="150" y="337"/>
                            </a:lnTo>
                            <a:lnTo>
                              <a:pt x="114" y="344"/>
                            </a:lnTo>
                            <a:lnTo>
                              <a:pt x="78" y="346"/>
                            </a:lnTo>
                            <a:lnTo>
                              <a:pt x="50" y="340"/>
                            </a:lnTo>
                            <a:lnTo>
                              <a:pt x="24" y="325"/>
                            </a:lnTo>
                            <a:lnTo>
                              <a:pt x="9" y="302"/>
                            </a:lnTo>
                            <a:lnTo>
                              <a:pt x="0" y="268"/>
                            </a:lnTo>
                            <a:lnTo>
                              <a:pt x="3" y="236"/>
                            </a:lnTo>
                            <a:lnTo>
                              <a:pt x="17" y="211"/>
                            </a:lnTo>
                            <a:lnTo>
                              <a:pt x="30" y="193"/>
                            </a:lnTo>
                            <a:lnTo>
                              <a:pt x="42" y="175"/>
                            </a:lnTo>
                            <a:lnTo>
                              <a:pt x="47" y="155"/>
                            </a:lnTo>
                            <a:lnTo>
                              <a:pt x="45" y="134"/>
                            </a:lnTo>
                            <a:lnTo>
                              <a:pt x="38" y="109"/>
                            </a:lnTo>
                            <a:lnTo>
                              <a:pt x="32" y="85"/>
                            </a:lnTo>
                            <a:lnTo>
                              <a:pt x="30" y="59"/>
                            </a:lnTo>
                            <a:lnTo>
                              <a:pt x="35" y="34"/>
                            </a:lnTo>
                            <a:lnTo>
                              <a:pt x="45" y="18"/>
                            </a:lnTo>
                            <a:close/>
                          </a:path>
                        </a:pathLst>
                      </a:cu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633" name="Freeform 50">
                        <a:extLst>
                          <a:ext uri="{FF2B5EF4-FFF2-40B4-BE49-F238E27FC236}">
                            <a16:creationId xmlns:a16="http://schemas.microsoft.com/office/drawing/2014/main" id="{114A6C78-7F7C-8D45-5265-4A3A71476E8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5" y="1515"/>
                        <a:ext cx="321" cy="165"/>
                      </a:xfrm>
                      <a:custGeom>
                        <a:avLst/>
                        <a:gdLst>
                          <a:gd name="T0" fmla="*/ 254 w 321"/>
                          <a:gd name="T1" fmla="*/ 36 h 165"/>
                          <a:gd name="T2" fmla="*/ 269 w 321"/>
                          <a:gd name="T3" fmla="*/ 15 h 165"/>
                          <a:gd name="T4" fmla="*/ 294 w 321"/>
                          <a:gd name="T5" fmla="*/ 0 h 165"/>
                          <a:gd name="T6" fmla="*/ 311 w 321"/>
                          <a:gd name="T7" fmla="*/ 3 h 165"/>
                          <a:gd name="T8" fmla="*/ 321 w 321"/>
                          <a:gd name="T9" fmla="*/ 18 h 165"/>
                          <a:gd name="T10" fmla="*/ 318 w 321"/>
                          <a:gd name="T11" fmla="*/ 50 h 165"/>
                          <a:gd name="T12" fmla="*/ 306 w 321"/>
                          <a:gd name="T13" fmla="*/ 80 h 165"/>
                          <a:gd name="T14" fmla="*/ 282 w 321"/>
                          <a:gd name="T15" fmla="*/ 98 h 165"/>
                          <a:gd name="T16" fmla="*/ 243 w 321"/>
                          <a:gd name="T17" fmla="*/ 119 h 165"/>
                          <a:gd name="T18" fmla="*/ 207 w 321"/>
                          <a:gd name="T19" fmla="*/ 147 h 165"/>
                          <a:gd name="T20" fmla="*/ 179 w 321"/>
                          <a:gd name="T21" fmla="*/ 165 h 165"/>
                          <a:gd name="T22" fmla="*/ 162 w 321"/>
                          <a:gd name="T23" fmla="*/ 164 h 165"/>
                          <a:gd name="T24" fmla="*/ 137 w 321"/>
                          <a:gd name="T25" fmla="*/ 149 h 165"/>
                          <a:gd name="T26" fmla="*/ 104 w 321"/>
                          <a:gd name="T27" fmla="*/ 116 h 165"/>
                          <a:gd name="T28" fmla="*/ 75 w 321"/>
                          <a:gd name="T29" fmla="*/ 93 h 165"/>
                          <a:gd name="T30" fmla="*/ 62 w 321"/>
                          <a:gd name="T31" fmla="*/ 98 h 165"/>
                          <a:gd name="T32" fmla="*/ 54 w 321"/>
                          <a:gd name="T33" fmla="*/ 116 h 165"/>
                          <a:gd name="T34" fmla="*/ 50 w 321"/>
                          <a:gd name="T35" fmla="*/ 117 h 165"/>
                          <a:gd name="T36" fmla="*/ 24 w 321"/>
                          <a:gd name="T37" fmla="*/ 120 h 165"/>
                          <a:gd name="T38" fmla="*/ 9 w 321"/>
                          <a:gd name="T39" fmla="*/ 107 h 165"/>
                          <a:gd name="T40" fmla="*/ 2 w 321"/>
                          <a:gd name="T41" fmla="*/ 75 h 165"/>
                          <a:gd name="T42" fmla="*/ 0 w 321"/>
                          <a:gd name="T43" fmla="*/ 30 h 165"/>
                          <a:gd name="T44" fmla="*/ 18 w 321"/>
                          <a:gd name="T45" fmla="*/ 9 h 165"/>
                          <a:gd name="T46" fmla="*/ 45 w 321"/>
                          <a:gd name="T47" fmla="*/ 9 h 165"/>
                          <a:gd name="T48" fmla="*/ 69 w 321"/>
                          <a:gd name="T49" fmla="*/ 20 h 165"/>
                          <a:gd name="T50" fmla="*/ 89 w 321"/>
                          <a:gd name="T51" fmla="*/ 51 h 165"/>
                          <a:gd name="T52" fmla="*/ 104 w 321"/>
                          <a:gd name="T53" fmla="*/ 77 h 165"/>
                          <a:gd name="T54" fmla="*/ 126 w 321"/>
                          <a:gd name="T55" fmla="*/ 101 h 165"/>
                          <a:gd name="T56" fmla="*/ 152 w 321"/>
                          <a:gd name="T57" fmla="*/ 120 h 165"/>
                          <a:gd name="T58" fmla="*/ 171 w 321"/>
                          <a:gd name="T59" fmla="*/ 123 h 165"/>
                          <a:gd name="T60" fmla="*/ 189 w 321"/>
                          <a:gd name="T61" fmla="*/ 116 h 165"/>
                          <a:gd name="T62" fmla="*/ 212 w 321"/>
                          <a:gd name="T63" fmla="*/ 96 h 165"/>
                          <a:gd name="T64" fmla="*/ 231 w 321"/>
                          <a:gd name="T65" fmla="*/ 72 h 165"/>
                          <a:gd name="T66" fmla="*/ 254 w 321"/>
                          <a:gd name="T67" fmla="*/ 36 h 165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21"/>
                          <a:gd name="T103" fmla="*/ 0 h 165"/>
                          <a:gd name="T104" fmla="*/ 321 w 321"/>
                          <a:gd name="T105" fmla="*/ 165 h 165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21" h="165">
                            <a:moveTo>
                              <a:pt x="254" y="36"/>
                            </a:moveTo>
                            <a:lnTo>
                              <a:pt x="269" y="15"/>
                            </a:lnTo>
                            <a:lnTo>
                              <a:pt x="294" y="0"/>
                            </a:lnTo>
                            <a:lnTo>
                              <a:pt x="311" y="3"/>
                            </a:lnTo>
                            <a:lnTo>
                              <a:pt x="321" y="18"/>
                            </a:lnTo>
                            <a:lnTo>
                              <a:pt x="318" y="50"/>
                            </a:lnTo>
                            <a:lnTo>
                              <a:pt x="306" y="80"/>
                            </a:lnTo>
                            <a:lnTo>
                              <a:pt x="282" y="98"/>
                            </a:lnTo>
                            <a:lnTo>
                              <a:pt x="243" y="119"/>
                            </a:lnTo>
                            <a:lnTo>
                              <a:pt x="207" y="147"/>
                            </a:lnTo>
                            <a:lnTo>
                              <a:pt x="179" y="165"/>
                            </a:lnTo>
                            <a:lnTo>
                              <a:pt x="162" y="164"/>
                            </a:lnTo>
                            <a:lnTo>
                              <a:pt x="137" y="149"/>
                            </a:lnTo>
                            <a:lnTo>
                              <a:pt x="104" y="116"/>
                            </a:lnTo>
                            <a:lnTo>
                              <a:pt x="75" y="93"/>
                            </a:lnTo>
                            <a:lnTo>
                              <a:pt x="62" y="98"/>
                            </a:lnTo>
                            <a:lnTo>
                              <a:pt x="54" y="116"/>
                            </a:lnTo>
                            <a:lnTo>
                              <a:pt x="50" y="117"/>
                            </a:lnTo>
                            <a:lnTo>
                              <a:pt x="24" y="120"/>
                            </a:lnTo>
                            <a:lnTo>
                              <a:pt x="9" y="107"/>
                            </a:lnTo>
                            <a:lnTo>
                              <a:pt x="2" y="75"/>
                            </a:lnTo>
                            <a:lnTo>
                              <a:pt x="0" y="30"/>
                            </a:lnTo>
                            <a:lnTo>
                              <a:pt x="18" y="9"/>
                            </a:lnTo>
                            <a:lnTo>
                              <a:pt x="45" y="9"/>
                            </a:lnTo>
                            <a:lnTo>
                              <a:pt x="69" y="20"/>
                            </a:lnTo>
                            <a:lnTo>
                              <a:pt x="89" y="51"/>
                            </a:lnTo>
                            <a:lnTo>
                              <a:pt x="104" y="77"/>
                            </a:lnTo>
                            <a:lnTo>
                              <a:pt x="126" y="101"/>
                            </a:lnTo>
                            <a:lnTo>
                              <a:pt x="152" y="120"/>
                            </a:lnTo>
                            <a:lnTo>
                              <a:pt x="171" y="123"/>
                            </a:lnTo>
                            <a:lnTo>
                              <a:pt x="189" y="116"/>
                            </a:lnTo>
                            <a:lnTo>
                              <a:pt x="212" y="96"/>
                            </a:lnTo>
                            <a:lnTo>
                              <a:pt x="231" y="72"/>
                            </a:lnTo>
                            <a:lnTo>
                              <a:pt x="254" y="36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634" name="Freeform 51">
                        <a:extLst>
                          <a:ext uri="{FF2B5EF4-FFF2-40B4-BE49-F238E27FC236}">
                            <a16:creationId xmlns:a16="http://schemas.microsoft.com/office/drawing/2014/main" id="{42AB3D28-200E-209E-F298-0ADF6AAE68B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202" y="1530"/>
                        <a:ext cx="240" cy="348"/>
                      </a:xfrm>
                      <a:custGeom>
                        <a:avLst/>
                        <a:gdLst>
                          <a:gd name="T0" fmla="*/ 16 w 240"/>
                          <a:gd name="T1" fmla="*/ 2 h 348"/>
                          <a:gd name="T2" fmla="*/ 45 w 240"/>
                          <a:gd name="T3" fmla="*/ 6 h 348"/>
                          <a:gd name="T4" fmla="*/ 67 w 240"/>
                          <a:gd name="T5" fmla="*/ 32 h 348"/>
                          <a:gd name="T6" fmla="*/ 91 w 240"/>
                          <a:gd name="T7" fmla="*/ 57 h 348"/>
                          <a:gd name="T8" fmla="*/ 121 w 240"/>
                          <a:gd name="T9" fmla="*/ 81 h 348"/>
                          <a:gd name="T10" fmla="*/ 144 w 240"/>
                          <a:gd name="T11" fmla="*/ 99 h 348"/>
                          <a:gd name="T12" fmla="*/ 169 w 240"/>
                          <a:gd name="T13" fmla="*/ 113 h 348"/>
                          <a:gd name="T14" fmla="*/ 196 w 240"/>
                          <a:gd name="T15" fmla="*/ 126 h 348"/>
                          <a:gd name="T16" fmla="*/ 219 w 240"/>
                          <a:gd name="T17" fmla="*/ 135 h 348"/>
                          <a:gd name="T18" fmla="*/ 235 w 240"/>
                          <a:gd name="T19" fmla="*/ 147 h 348"/>
                          <a:gd name="T20" fmla="*/ 240 w 240"/>
                          <a:gd name="T21" fmla="*/ 159 h 348"/>
                          <a:gd name="T22" fmla="*/ 231 w 240"/>
                          <a:gd name="T23" fmla="*/ 176 h 348"/>
                          <a:gd name="T24" fmla="*/ 210 w 240"/>
                          <a:gd name="T25" fmla="*/ 191 h 348"/>
                          <a:gd name="T26" fmla="*/ 166 w 240"/>
                          <a:gd name="T27" fmla="*/ 203 h 348"/>
                          <a:gd name="T28" fmla="*/ 127 w 240"/>
                          <a:gd name="T29" fmla="*/ 215 h 348"/>
                          <a:gd name="T30" fmla="*/ 103 w 240"/>
                          <a:gd name="T31" fmla="*/ 230 h 348"/>
                          <a:gd name="T32" fmla="*/ 108 w 240"/>
                          <a:gd name="T33" fmla="*/ 245 h 348"/>
                          <a:gd name="T34" fmla="*/ 109 w 240"/>
                          <a:gd name="T35" fmla="*/ 249 h 348"/>
                          <a:gd name="T36" fmla="*/ 135 w 240"/>
                          <a:gd name="T37" fmla="*/ 273 h 348"/>
                          <a:gd name="T38" fmla="*/ 163 w 240"/>
                          <a:gd name="T39" fmla="*/ 293 h 348"/>
                          <a:gd name="T40" fmla="*/ 189 w 240"/>
                          <a:gd name="T41" fmla="*/ 309 h 348"/>
                          <a:gd name="T42" fmla="*/ 193 w 240"/>
                          <a:gd name="T43" fmla="*/ 317 h 348"/>
                          <a:gd name="T44" fmla="*/ 195 w 240"/>
                          <a:gd name="T45" fmla="*/ 321 h 348"/>
                          <a:gd name="T46" fmla="*/ 192 w 240"/>
                          <a:gd name="T47" fmla="*/ 330 h 348"/>
                          <a:gd name="T48" fmla="*/ 187 w 240"/>
                          <a:gd name="T49" fmla="*/ 333 h 348"/>
                          <a:gd name="T50" fmla="*/ 177 w 240"/>
                          <a:gd name="T51" fmla="*/ 341 h 348"/>
                          <a:gd name="T52" fmla="*/ 172 w 240"/>
                          <a:gd name="T53" fmla="*/ 344 h 348"/>
                          <a:gd name="T54" fmla="*/ 153 w 240"/>
                          <a:gd name="T55" fmla="*/ 348 h 348"/>
                          <a:gd name="T56" fmla="*/ 130 w 240"/>
                          <a:gd name="T57" fmla="*/ 330 h 348"/>
                          <a:gd name="T58" fmla="*/ 112 w 240"/>
                          <a:gd name="T59" fmla="*/ 305 h 348"/>
                          <a:gd name="T60" fmla="*/ 87 w 240"/>
                          <a:gd name="T61" fmla="*/ 270 h 348"/>
                          <a:gd name="T62" fmla="*/ 70 w 240"/>
                          <a:gd name="T63" fmla="*/ 237 h 348"/>
                          <a:gd name="T64" fmla="*/ 69 w 240"/>
                          <a:gd name="T65" fmla="*/ 219 h 348"/>
                          <a:gd name="T66" fmla="*/ 81 w 240"/>
                          <a:gd name="T67" fmla="*/ 203 h 348"/>
                          <a:gd name="T68" fmla="*/ 112 w 240"/>
                          <a:gd name="T69" fmla="*/ 194 h 348"/>
                          <a:gd name="T70" fmla="*/ 148 w 240"/>
                          <a:gd name="T71" fmla="*/ 180 h 348"/>
                          <a:gd name="T72" fmla="*/ 172 w 240"/>
                          <a:gd name="T73" fmla="*/ 173 h 348"/>
                          <a:gd name="T74" fmla="*/ 180 w 240"/>
                          <a:gd name="T75" fmla="*/ 164 h 348"/>
                          <a:gd name="T76" fmla="*/ 175 w 240"/>
                          <a:gd name="T77" fmla="*/ 155 h 348"/>
                          <a:gd name="T78" fmla="*/ 154 w 240"/>
                          <a:gd name="T79" fmla="*/ 141 h 348"/>
                          <a:gd name="T80" fmla="*/ 121 w 240"/>
                          <a:gd name="T81" fmla="*/ 125 h 348"/>
                          <a:gd name="T82" fmla="*/ 85 w 240"/>
                          <a:gd name="T83" fmla="*/ 113 h 348"/>
                          <a:gd name="T84" fmla="*/ 57 w 240"/>
                          <a:gd name="T85" fmla="*/ 101 h 348"/>
                          <a:gd name="T86" fmla="*/ 24 w 240"/>
                          <a:gd name="T87" fmla="*/ 75 h 348"/>
                          <a:gd name="T88" fmla="*/ 9 w 240"/>
                          <a:gd name="T89" fmla="*/ 53 h 348"/>
                          <a:gd name="T90" fmla="*/ 0 w 240"/>
                          <a:gd name="T91" fmla="*/ 24 h 348"/>
                          <a:gd name="T92" fmla="*/ 9 w 240"/>
                          <a:gd name="T93" fmla="*/ 8 h 348"/>
                          <a:gd name="T94" fmla="*/ 22 w 240"/>
                          <a:gd name="T95" fmla="*/ 0 h 348"/>
                          <a:gd name="T96" fmla="*/ 16 w 240"/>
                          <a:gd name="T97" fmla="*/ 2 h 348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w 240"/>
                          <a:gd name="T148" fmla="*/ 0 h 348"/>
                          <a:gd name="T149" fmla="*/ 240 w 240"/>
                          <a:gd name="T150" fmla="*/ 348 h 348"/>
                        </a:gdLst>
                        <a:ahLst/>
                        <a:cxnLst>
                          <a:cxn ang="T98">
                            <a:pos x="T0" y="T1"/>
                          </a:cxn>
                          <a:cxn ang="T99">
                            <a:pos x="T2" y="T3"/>
                          </a:cxn>
                          <a:cxn ang="T100">
                            <a:pos x="T4" y="T5"/>
                          </a:cxn>
                          <a:cxn ang="T101">
                            <a:pos x="T6" y="T7"/>
                          </a:cxn>
                          <a:cxn ang="T102">
                            <a:pos x="T8" y="T9"/>
                          </a:cxn>
                          <a:cxn ang="T103">
                            <a:pos x="T10" y="T11"/>
                          </a:cxn>
                          <a:cxn ang="T104">
                            <a:pos x="T12" y="T13"/>
                          </a:cxn>
                          <a:cxn ang="T105">
                            <a:pos x="T14" y="T15"/>
                          </a:cxn>
                          <a:cxn ang="T106">
                            <a:pos x="T16" y="T17"/>
                          </a:cxn>
                          <a:cxn ang="T107">
                            <a:pos x="T18" y="T19"/>
                          </a:cxn>
                          <a:cxn ang="T108">
                            <a:pos x="T20" y="T21"/>
                          </a:cxn>
                          <a:cxn ang="T109">
                            <a:pos x="T22" y="T23"/>
                          </a:cxn>
                          <a:cxn ang="T110">
                            <a:pos x="T24" y="T25"/>
                          </a:cxn>
                          <a:cxn ang="T111">
                            <a:pos x="T26" y="T27"/>
                          </a:cxn>
                          <a:cxn ang="T112">
                            <a:pos x="T28" y="T29"/>
                          </a:cxn>
                          <a:cxn ang="T113">
                            <a:pos x="T30" y="T31"/>
                          </a:cxn>
                          <a:cxn ang="T114">
                            <a:pos x="T32" y="T33"/>
                          </a:cxn>
                          <a:cxn ang="T115">
                            <a:pos x="T34" y="T35"/>
                          </a:cxn>
                          <a:cxn ang="T116">
                            <a:pos x="T36" y="T37"/>
                          </a:cxn>
                          <a:cxn ang="T117">
                            <a:pos x="T38" y="T39"/>
                          </a:cxn>
                          <a:cxn ang="T118">
                            <a:pos x="T40" y="T41"/>
                          </a:cxn>
                          <a:cxn ang="T119">
                            <a:pos x="T42" y="T43"/>
                          </a:cxn>
                          <a:cxn ang="T120">
                            <a:pos x="T44" y="T45"/>
                          </a:cxn>
                          <a:cxn ang="T121">
                            <a:pos x="T46" y="T47"/>
                          </a:cxn>
                          <a:cxn ang="T122">
                            <a:pos x="T48" y="T49"/>
                          </a:cxn>
                          <a:cxn ang="T123">
                            <a:pos x="T50" y="T51"/>
                          </a:cxn>
                          <a:cxn ang="T124">
                            <a:pos x="T52" y="T53"/>
                          </a:cxn>
                          <a:cxn ang="T125">
                            <a:pos x="T54" y="T55"/>
                          </a:cxn>
                          <a:cxn ang="T126">
                            <a:pos x="T56" y="T57"/>
                          </a:cxn>
                          <a:cxn ang="T127">
                            <a:pos x="T58" y="T59"/>
                          </a:cxn>
                          <a:cxn ang="T128">
                            <a:pos x="T60" y="T61"/>
                          </a:cxn>
                          <a:cxn ang="T129">
                            <a:pos x="T62" y="T63"/>
                          </a:cxn>
                          <a:cxn ang="T130">
                            <a:pos x="T64" y="T65"/>
                          </a:cxn>
                          <a:cxn ang="T131">
                            <a:pos x="T66" y="T67"/>
                          </a:cxn>
                          <a:cxn ang="T132">
                            <a:pos x="T68" y="T69"/>
                          </a:cxn>
                          <a:cxn ang="T133">
                            <a:pos x="T70" y="T71"/>
                          </a:cxn>
                          <a:cxn ang="T134">
                            <a:pos x="T72" y="T73"/>
                          </a:cxn>
                          <a:cxn ang="T135">
                            <a:pos x="T74" y="T75"/>
                          </a:cxn>
                          <a:cxn ang="T136">
                            <a:pos x="T76" y="T77"/>
                          </a:cxn>
                          <a:cxn ang="T137">
                            <a:pos x="T78" y="T79"/>
                          </a:cxn>
                          <a:cxn ang="T138">
                            <a:pos x="T80" y="T81"/>
                          </a:cxn>
                          <a:cxn ang="T139">
                            <a:pos x="T82" y="T83"/>
                          </a:cxn>
                          <a:cxn ang="T140">
                            <a:pos x="T84" y="T85"/>
                          </a:cxn>
                          <a:cxn ang="T141">
                            <a:pos x="T86" y="T87"/>
                          </a:cxn>
                          <a:cxn ang="T142">
                            <a:pos x="T88" y="T89"/>
                          </a:cxn>
                          <a:cxn ang="T143">
                            <a:pos x="T90" y="T91"/>
                          </a:cxn>
                          <a:cxn ang="T144">
                            <a:pos x="T92" y="T93"/>
                          </a:cxn>
                          <a:cxn ang="T145">
                            <a:pos x="T94" y="T95"/>
                          </a:cxn>
                          <a:cxn ang="T146">
                            <a:pos x="T96" y="T97"/>
                          </a:cxn>
                        </a:cxnLst>
                        <a:rect l="T147" t="T148" r="T149" b="T150"/>
                        <a:pathLst>
                          <a:path w="240" h="348">
                            <a:moveTo>
                              <a:pt x="16" y="2"/>
                            </a:moveTo>
                            <a:lnTo>
                              <a:pt x="45" y="6"/>
                            </a:lnTo>
                            <a:lnTo>
                              <a:pt x="67" y="32"/>
                            </a:lnTo>
                            <a:lnTo>
                              <a:pt x="91" y="57"/>
                            </a:lnTo>
                            <a:lnTo>
                              <a:pt x="121" y="81"/>
                            </a:lnTo>
                            <a:lnTo>
                              <a:pt x="144" y="99"/>
                            </a:lnTo>
                            <a:lnTo>
                              <a:pt x="169" y="113"/>
                            </a:lnTo>
                            <a:lnTo>
                              <a:pt x="196" y="126"/>
                            </a:lnTo>
                            <a:lnTo>
                              <a:pt x="219" y="135"/>
                            </a:lnTo>
                            <a:lnTo>
                              <a:pt x="235" y="147"/>
                            </a:lnTo>
                            <a:lnTo>
                              <a:pt x="240" y="159"/>
                            </a:lnTo>
                            <a:lnTo>
                              <a:pt x="231" y="176"/>
                            </a:lnTo>
                            <a:lnTo>
                              <a:pt x="210" y="191"/>
                            </a:lnTo>
                            <a:lnTo>
                              <a:pt x="166" y="203"/>
                            </a:lnTo>
                            <a:lnTo>
                              <a:pt x="127" y="215"/>
                            </a:lnTo>
                            <a:lnTo>
                              <a:pt x="103" y="230"/>
                            </a:lnTo>
                            <a:lnTo>
                              <a:pt x="108" y="245"/>
                            </a:lnTo>
                            <a:lnTo>
                              <a:pt x="109" y="249"/>
                            </a:lnTo>
                            <a:lnTo>
                              <a:pt x="135" y="273"/>
                            </a:lnTo>
                            <a:lnTo>
                              <a:pt x="163" y="293"/>
                            </a:lnTo>
                            <a:lnTo>
                              <a:pt x="189" y="309"/>
                            </a:lnTo>
                            <a:lnTo>
                              <a:pt x="193" y="317"/>
                            </a:lnTo>
                            <a:lnTo>
                              <a:pt x="195" y="321"/>
                            </a:lnTo>
                            <a:lnTo>
                              <a:pt x="192" y="330"/>
                            </a:lnTo>
                            <a:lnTo>
                              <a:pt x="187" y="333"/>
                            </a:lnTo>
                            <a:lnTo>
                              <a:pt x="177" y="341"/>
                            </a:lnTo>
                            <a:lnTo>
                              <a:pt x="172" y="344"/>
                            </a:lnTo>
                            <a:lnTo>
                              <a:pt x="153" y="348"/>
                            </a:lnTo>
                            <a:lnTo>
                              <a:pt x="130" y="330"/>
                            </a:lnTo>
                            <a:lnTo>
                              <a:pt x="112" y="305"/>
                            </a:lnTo>
                            <a:lnTo>
                              <a:pt x="87" y="270"/>
                            </a:lnTo>
                            <a:lnTo>
                              <a:pt x="70" y="237"/>
                            </a:lnTo>
                            <a:lnTo>
                              <a:pt x="69" y="219"/>
                            </a:lnTo>
                            <a:lnTo>
                              <a:pt x="81" y="203"/>
                            </a:lnTo>
                            <a:lnTo>
                              <a:pt x="112" y="194"/>
                            </a:lnTo>
                            <a:lnTo>
                              <a:pt x="148" y="180"/>
                            </a:lnTo>
                            <a:lnTo>
                              <a:pt x="172" y="173"/>
                            </a:lnTo>
                            <a:lnTo>
                              <a:pt x="180" y="164"/>
                            </a:lnTo>
                            <a:lnTo>
                              <a:pt x="175" y="155"/>
                            </a:lnTo>
                            <a:lnTo>
                              <a:pt x="154" y="141"/>
                            </a:lnTo>
                            <a:lnTo>
                              <a:pt x="121" y="125"/>
                            </a:lnTo>
                            <a:lnTo>
                              <a:pt x="85" y="113"/>
                            </a:lnTo>
                            <a:lnTo>
                              <a:pt x="57" y="101"/>
                            </a:lnTo>
                            <a:lnTo>
                              <a:pt x="24" y="75"/>
                            </a:lnTo>
                            <a:lnTo>
                              <a:pt x="9" y="53"/>
                            </a:lnTo>
                            <a:lnTo>
                              <a:pt x="0" y="24"/>
                            </a:lnTo>
                            <a:lnTo>
                              <a:pt x="9" y="8"/>
                            </a:lnTo>
                            <a:lnTo>
                              <a:pt x="22" y="0"/>
                            </a:lnTo>
                            <a:lnTo>
                              <a:pt x="16" y="2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635" name="Freeform 52">
                        <a:extLst>
                          <a:ext uri="{FF2B5EF4-FFF2-40B4-BE49-F238E27FC236}">
                            <a16:creationId xmlns:a16="http://schemas.microsoft.com/office/drawing/2014/main" id="{F70F88F8-0065-8AFE-FF20-F3530AB55C5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8" y="1775"/>
                        <a:ext cx="187" cy="420"/>
                      </a:xfrm>
                      <a:custGeom>
                        <a:avLst/>
                        <a:gdLst>
                          <a:gd name="T0" fmla="*/ 52 w 187"/>
                          <a:gd name="T1" fmla="*/ 0 h 420"/>
                          <a:gd name="T2" fmla="*/ 67 w 187"/>
                          <a:gd name="T3" fmla="*/ 7 h 420"/>
                          <a:gd name="T4" fmla="*/ 84 w 187"/>
                          <a:gd name="T5" fmla="*/ 21 h 420"/>
                          <a:gd name="T6" fmla="*/ 91 w 187"/>
                          <a:gd name="T7" fmla="*/ 39 h 420"/>
                          <a:gd name="T8" fmla="*/ 103 w 187"/>
                          <a:gd name="T9" fmla="*/ 69 h 420"/>
                          <a:gd name="T10" fmla="*/ 111 w 187"/>
                          <a:gd name="T11" fmla="*/ 102 h 420"/>
                          <a:gd name="T12" fmla="*/ 117 w 187"/>
                          <a:gd name="T13" fmla="*/ 133 h 420"/>
                          <a:gd name="T14" fmla="*/ 114 w 187"/>
                          <a:gd name="T15" fmla="*/ 160 h 420"/>
                          <a:gd name="T16" fmla="*/ 108 w 187"/>
                          <a:gd name="T17" fmla="*/ 181 h 420"/>
                          <a:gd name="T18" fmla="*/ 99 w 187"/>
                          <a:gd name="T19" fmla="*/ 205 h 420"/>
                          <a:gd name="T20" fmla="*/ 82 w 187"/>
                          <a:gd name="T21" fmla="*/ 235 h 420"/>
                          <a:gd name="T22" fmla="*/ 64 w 187"/>
                          <a:gd name="T23" fmla="*/ 265 h 420"/>
                          <a:gd name="T24" fmla="*/ 51 w 187"/>
                          <a:gd name="T25" fmla="*/ 286 h 420"/>
                          <a:gd name="T26" fmla="*/ 43 w 187"/>
                          <a:gd name="T27" fmla="*/ 303 h 420"/>
                          <a:gd name="T28" fmla="*/ 43 w 187"/>
                          <a:gd name="T29" fmla="*/ 319 h 420"/>
                          <a:gd name="T30" fmla="*/ 48 w 187"/>
                          <a:gd name="T31" fmla="*/ 333 h 420"/>
                          <a:gd name="T32" fmla="*/ 72 w 187"/>
                          <a:gd name="T33" fmla="*/ 340 h 420"/>
                          <a:gd name="T34" fmla="*/ 106 w 187"/>
                          <a:gd name="T35" fmla="*/ 349 h 420"/>
                          <a:gd name="T36" fmla="*/ 157 w 187"/>
                          <a:gd name="T37" fmla="*/ 366 h 420"/>
                          <a:gd name="T38" fmla="*/ 181 w 187"/>
                          <a:gd name="T39" fmla="*/ 378 h 420"/>
                          <a:gd name="T40" fmla="*/ 187 w 187"/>
                          <a:gd name="T41" fmla="*/ 391 h 420"/>
                          <a:gd name="T42" fmla="*/ 181 w 187"/>
                          <a:gd name="T43" fmla="*/ 402 h 420"/>
                          <a:gd name="T44" fmla="*/ 163 w 187"/>
                          <a:gd name="T45" fmla="*/ 414 h 420"/>
                          <a:gd name="T46" fmla="*/ 157 w 187"/>
                          <a:gd name="T47" fmla="*/ 415 h 420"/>
                          <a:gd name="T48" fmla="*/ 133 w 187"/>
                          <a:gd name="T49" fmla="*/ 420 h 420"/>
                          <a:gd name="T50" fmla="*/ 121 w 187"/>
                          <a:gd name="T51" fmla="*/ 415 h 420"/>
                          <a:gd name="T52" fmla="*/ 112 w 187"/>
                          <a:gd name="T53" fmla="*/ 405 h 420"/>
                          <a:gd name="T54" fmla="*/ 97 w 187"/>
                          <a:gd name="T55" fmla="*/ 387 h 420"/>
                          <a:gd name="T56" fmla="*/ 73 w 187"/>
                          <a:gd name="T57" fmla="*/ 370 h 420"/>
                          <a:gd name="T58" fmla="*/ 54 w 187"/>
                          <a:gd name="T59" fmla="*/ 367 h 420"/>
                          <a:gd name="T60" fmla="*/ 36 w 187"/>
                          <a:gd name="T61" fmla="*/ 367 h 420"/>
                          <a:gd name="T62" fmla="*/ 22 w 187"/>
                          <a:gd name="T63" fmla="*/ 367 h 420"/>
                          <a:gd name="T64" fmla="*/ 10 w 187"/>
                          <a:gd name="T65" fmla="*/ 360 h 420"/>
                          <a:gd name="T66" fmla="*/ 4 w 187"/>
                          <a:gd name="T67" fmla="*/ 352 h 420"/>
                          <a:gd name="T68" fmla="*/ 0 w 187"/>
                          <a:gd name="T69" fmla="*/ 339 h 420"/>
                          <a:gd name="T70" fmla="*/ 3 w 187"/>
                          <a:gd name="T71" fmla="*/ 327 h 420"/>
                          <a:gd name="T72" fmla="*/ 7 w 187"/>
                          <a:gd name="T73" fmla="*/ 307 h 420"/>
                          <a:gd name="T74" fmla="*/ 15 w 187"/>
                          <a:gd name="T75" fmla="*/ 291 h 420"/>
                          <a:gd name="T76" fmla="*/ 27 w 187"/>
                          <a:gd name="T77" fmla="*/ 264 h 420"/>
                          <a:gd name="T78" fmla="*/ 49 w 187"/>
                          <a:gd name="T79" fmla="*/ 229 h 420"/>
                          <a:gd name="T80" fmla="*/ 64 w 187"/>
                          <a:gd name="T81" fmla="*/ 201 h 420"/>
                          <a:gd name="T82" fmla="*/ 70 w 187"/>
                          <a:gd name="T83" fmla="*/ 175 h 420"/>
                          <a:gd name="T84" fmla="*/ 73 w 187"/>
                          <a:gd name="T85" fmla="*/ 150 h 420"/>
                          <a:gd name="T86" fmla="*/ 64 w 187"/>
                          <a:gd name="T87" fmla="*/ 121 h 420"/>
                          <a:gd name="T88" fmla="*/ 52 w 187"/>
                          <a:gd name="T89" fmla="*/ 97 h 420"/>
                          <a:gd name="T90" fmla="*/ 37 w 187"/>
                          <a:gd name="T91" fmla="*/ 72 h 420"/>
                          <a:gd name="T92" fmla="*/ 25 w 187"/>
                          <a:gd name="T93" fmla="*/ 51 h 420"/>
                          <a:gd name="T94" fmla="*/ 21 w 187"/>
                          <a:gd name="T95" fmla="*/ 30 h 420"/>
                          <a:gd name="T96" fmla="*/ 25 w 187"/>
                          <a:gd name="T97" fmla="*/ 16 h 420"/>
                          <a:gd name="T98" fmla="*/ 33 w 187"/>
                          <a:gd name="T99" fmla="*/ 7 h 420"/>
                          <a:gd name="T100" fmla="*/ 46 w 187"/>
                          <a:gd name="T101" fmla="*/ 3 h 420"/>
                          <a:gd name="T102" fmla="*/ 52 w 187"/>
                          <a:gd name="T103" fmla="*/ 0 h 420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w 187"/>
                          <a:gd name="T157" fmla="*/ 0 h 420"/>
                          <a:gd name="T158" fmla="*/ 187 w 187"/>
                          <a:gd name="T159" fmla="*/ 420 h 420"/>
                        </a:gdLst>
                        <a:ahLst/>
                        <a:cxnLst>
                          <a:cxn ang="T104">
                            <a:pos x="T0" y="T1"/>
                          </a:cxn>
                          <a:cxn ang="T105">
                            <a:pos x="T2" y="T3"/>
                          </a:cxn>
                          <a:cxn ang="T106">
                            <a:pos x="T4" y="T5"/>
                          </a:cxn>
                          <a:cxn ang="T107">
                            <a:pos x="T6" y="T7"/>
                          </a:cxn>
                          <a:cxn ang="T108">
                            <a:pos x="T8" y="T9"/>
                          </a:cxn>
                          <a:cxn ang="T109">
                            <a:pos x="T10" y="T11"/>
                          </a:cxn>
                          <a:cxn ang="T110">
                            <a:pos x="T12" y="T13"/>
                          </a:cxn>
                          <a:cxn ang="T111">
                            <a:pos x="T14" y="T15"/>
                          </a:cxn>
                          <a:cxn ang="T112">
                            <a:pos x="T16" y="T17"/>
                          </a:cxn>
                          <a:cxn ang="T113">
                            <a:pos x="T18" y="T19"/>
                          </a:cxn>
                          <a:cxn ang="T114">
                            <a:pos x="T20" y="T21"/>
                          </a:cxn>
                          <a:cxn ang="T115">
                            <a:pos x="T22" y="T23"/>
                          </a:cxn>
                          <a:cxn ang="T116">
                            <a:pos x="T24" y="T25"/>
                          </a:cxn>
                          <a:cxn ang="T117">
                            <a:pos x="T26" y="T27"/>
                          </a:cxn>
                          <a:cxn ang="T118">
                            <a:pos x="T28" y="T29"/>
                          </a:cxn>
                          <a:cxn ang="T119">
                            <a:pos x="T30" y="T31"/>
                          </a:cxn>
                          <a:cxn ang="T120">
                            <a:pos x="T32" y="T33"/>
                          </a:cxn>
                          <a:cxn ang="T121">
                            <a:pos x="T34" y="T35"/>
                          </a:cxn>
                          <a:cxn ang="T122">
                            <a:pos x="T36" y="T37"/>
                          </a:cxn>
                          <a:cxn ang="T123">
                            <a:pos x="T38" y="T39"/>
                          </a:cxn>
                          <a:cxn ang="T124">
                            <a:pos x="T40" y="T41"/>
                          </a:cxn>
                          <a:cxn ang="T125">
                            <a:pos x="T42" y="T43"/>
                          </a:cxn>
                          <a:cxn ang="T126">
                            <a:pos x="T44" y="T45"/>
                          </a:cxn>
                          <a:cxn ang="T127">
                            <a:pos x="T46" y="T47"/>
                          </a:cxn>
                          <a:cxn ang="T128">
                            <a:pos x="T48" y="T49"/>
                          </a:cxn>
                          <a:cxn ang="T129">
                            <a:pos x="T50" y="T51"/>
                          </a:cxn>
                          <a:cxn ang="T130">
                            <a:pos x="T52" y="T53"/>
                          </a:cxn>
                          <a:cxn ang="T131">
                            <a:pos x="T54" y="T55"/>
                          </a:cxn>
                          <a:cxn ang="T132">
                            <a:pos x="T56" y="T57"/>
                          </a:cxn>
                          <a:cxn ang="T133">
                            <a:pos x="T58" y="T59"/>
                          </a:cxn>
                          <a:cxn ang="T134">
                            <a:pos x="T60" y="T61"/>
                          </a:cxn>
                          <a:cxn ang="T135">
                            <a:pos x="T62" y="T63"/>
                          </a:cxn>
                          <a:cxn ang="T136">
                            <a:pos x="T64" y="T65"/>
                          </a:cxn>
                          <a:cxn ang="T137">
                            <a:pos x="T66" y="T67"/>
                          </a:cxn>
                          <a:cxn ang="T138">
                            <a:pos x="T68" y="T69"/>
                          </a:cxn>
                          <a:cxn ang="T139">
                            <a:pos x="T70" y="T71"/>
                          </a:cxn>
                          <a:cxn ang="T140">
                            <a:pos x="T72" y="T73"/>
                          </a:cxn>
                          <a:cxn ang="T141">
                            <a:pos x="T74" y="T75"/>
                          </a:cxn>
                          <a:cxn ang="T142">
                            <a:pos x="T76" y="T77"/>
                          </a:cxn>
                          <a:cxn ang="T143">
                            <a:pos x="T78" y="T79"/>
                          </a:cxn>
                          <a:cxn ang="T144">
                            <a:pos x="T80" y="T81"/>
                          </a:cxn>
                          <a:cxn ang="T145">
                            <a:pos x="T82" y="T83"/>
                          </a:cxn>
                          <a:cxn ang="T146">
                            <a:pos x="T84" y="T85"/>
                          </a:cxn>
                          <a:cxn ang="T147">
                            <a:pos x="T86" y="T87"/>
                          </a:cxn>
                          <a:cxn ang="T148">
                            <a:pos x="T88" y="T89"/>
                          </a:cxn>
                          <a:cxn ang="T149">
                            <a:pos x="T90" y="T91"/>
                          </a:cxn>
                          <a:cxn ang="T150">
                            <a:pos x="T92" y="T93"/>
                          </a:cxn>
                          <a:cxn ang="T151">
                            <a:pos x="T94" y="T95"/>
                          </a:cxn>
                          <a:cxn ang="T152">
                            <a:pos x="T96" y="T97"/>
                          </a:cxn>
                          <a:cxn ang="T153">
                            <a:pos x="T98" y="T99"/>
                          </a:cxn>
                          <a:cxn ang="T154">
                            <a:pos x="T100" y="T101"/>
                          </a:cxn>
                          <a:cxn ang="T155">
                            <a:pos x="T102" y="T103"/>
                          </a:cxn>
                        </a:cxnLst>
                        <a:rect l="T156" t="T157" r="T158" b="T159"/>
                        <a:pathLst>
                          <a:path w="187" h="420">
                            <a:moveTo>
                              <a:pt x="52" y="0"/>
                            </a:moveTo>
                            <a:lnTo>
                              <a:pt x="67" y="7"/>
                            </a:lnTo>
                            <a:lnTo>
                              <a:pt x="84" y="21"/>
                            </a:lnTo>
                            <a:lnTo>
                              <a:pt x="91" y="39"/>
                            </a:lnTo>
                            <a:lnTo>
                              <a:pt x="103" y="69"/>
                            </a:lnTo>
                            <a:lnTo>
                              <a:pt x="111" y="102"/>
                            </a:lnTo>
                            <a:lnTo>
                              <a:pt x="117" y="133"/>
                            </a:lnTo>
                            <a:lnTo>
                              <a:pt x="114" y="160"/>
                            </a:lnTo>
                            <a:lnTo>
                              <a:pt x="108" y="181"/>
                            </a:lnTo>
                            <a:lnTo>
                              <a:pt x="99" y="205"/>
                            </a:lnTo>
                            <a:lnTo>
                              <a:pt x="82" y="235"/>
                            </a:lnTo>
                            <a:lnTo>
                              <a:pt x="64" y="265"/>
                            </a:lnTo>
                            <a:lnTo>
                              <a:pt x="51" y="286"/>
                            </a:lnTo>
                            <a:lnTo>
                              <a:pt x="43" y="303"/>
                            </a:lnTo>
                            <a:lnTo>
                              <a:pt x="43" y="319"/>
                            </a:lnTo>
                            <a:lnTo>
                              <a:pt x="48" y="333"/>
                            </a:lnTo>
                            <a:lnTo>
                              <a:pt x="72" y="340"/>
                            </a:lnTo>
                            <a:lnTo>
                              <a:pt x="106" y="349"/>
                            </a:lnTo>
                            <a:lnTo>
                              <a:pt x="157" y="366"/>
                            </a:lnTo>
                            <a:lnTo>
                              <a:pt x="181" y="378"/>
                            </a:lnTo>
                            <a:lnTo>
                              <a:pt x="187" y="391"/>
                            </a:lnTo>
                            <a:lnTo>
                              <a:pt x="181" y="402"/>
                            </a:lnTo>
                            <a:lnTo>
                              <a:pt x="163" y="414"/>
                            </a:lnTo>
                            <a:lnTo>
                              <a:pt x="157" y="415"/>
                            </a:lnTo>
                            <a:lnTo>
                              <a:pt x="133" y="420"/>
                            </a:lnTo>
                            <a:lnTo>
                              <a:pt x="121" y="415"/>
                            </a:lnTo>
                            <a:lnTo>
                              <a:pt x="112" y="405"/>
                            </a:lnTo>
                            <a:lnTo>
                              <a:pt x="97" y="387"/>
                            </a:lnTo>
                            <a:lnTo>
                              <a:pt x="73" y="370"/>
                            </a:lnTo>
                            <a:lnTo>
                              <a:pt x="54" y="367"/>
                            </a:lnTo>
                            <a:lnTo>
                              <a:pt x="36" y="367"/>
                            </a:lnTo>
                            <a:lnTo>
                              <a:pt x="22" y="367"/>
                            </a:lnTo>
                            <a:lnTo>
                              <a:pt x="10" y="360"/>
                            </a:lnTo>
                            <a:lnTo>
                              <a:pt x="4" y="352"/>
                            </a:lnTo>
                            <a:lnTo>
                              <a:pt x="0" y="339"/>
                            </a:lnTo>
                            <a:lnTo>
                              <a:pt x="3" y="327"/>
                            </a:lnTo>
                            <a:lnTo>
                              <a:pt x="7" y="307"/>
                            </a:lnTo>
                            <a:lnTo>
                              <a:pt x="15" y="291"/>
                            </a:lnTo>
                            <a:lnTo>
                              <a:pt x="27" y="264"/>
                            </a:lnTo>
                            <a:lnTo>
                              <a:pt x="49" y="229"/>
                            </a:lnTo>
                            <a:lnTo>
                              <a:pt x="64" y="201"/>
                            </a:lnTo>
                            <a:lnTo>
                              <a:pt x="70" y="175"/>
                            </a:lnTo>
                            <a:lnTo>
                              <a:pt x="73" y="150"/>
                            </a:lnTo>
                            <a:lnTo>
                              <a:pt x="64" y="121"/>
                            </a:lnTo>
                            <a:lnTo>
                              <a:pt x="52" y="97"/>
                            </a:lnTo>
                            <a:lnTo>
                              <a:pt x="37" y="72"/>
                            </a:lnTo>
                            <a:lnTo>
                              <a:pt x="25" y="51"/>
                            </a:lnTo>
                            <a:lnTo>
                              <a:pt x="21" y="30"/>
                            </a:lnTo>
                            <a:lnTo>
                              <a:pt x="25" y="16"/>
                            </a:lnTo>
                            <a:lnTo>
                              <a:pt x="33" y="7"/>
                            </a:lnTo>
                            <a:lnTo>
                              <a:pt x="46" y="3"/>
                            </a:lnTo>
                            <a:lnTo>
                              <a:pt x="52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636" name="Freeform 53">
                        <a:extLst>
                          <a:ext uri="{FF2B5EF4-FFF2-40B4-BE49-F238E27FC236}">
                            <a16:creationId xmlns:a16="http://schemas.microsoft.com/office/drawing/2014/main" id="{8F005EA3-FFA8-97E2-65D7-C65F555A530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89" y="1773"/>
                        <a:ext cx="165" cy="450"/>
                      </a:xfrm>
                      <a:custGeom>
                        <a:avLst/>
                        <a:gdLst>
                          <a:gd name="T0" fmla="*/ 81 w 165"/>
                          <a:gd name="T1" fmla="*/ 49 h 450"/>
                          <a:gd name="T2" fmla="*/ 97 w 165"/>
                          <a:gd name="T3" fmla="*/ 25 h 450"/>
                          <a:gd name="T4" fmla="*/ 123 w 165"/>
                          <a:gd name="T5" fmla="*/ 3 h 450"/>
                          <a:gd name="T6" fmla="*/ 147 w 165"/>
                          <a:gd name="T7" fmla="*/ 0 h 450"/>
                          <a:gd name="T8" fmla="*/ 160 w 165"/>
                          <a:gd name="T9" fmla="*/ 15 h 450"/>
                          <a:gd name="T10" fmla="*/ 165 w 165"/>
                          <a:gd name="T11" fmla="*/ 37 h 450"/>
                          <a:gd name="T12" fmla="*/ 157 w 165"/>
                          <a:gd name="T13" fmla="*/ 60 h 450"/>
                          <a:gd name="T14" fmla="*/ 141 w 165"/>
                          <a:gd name="T15" fmla="*/ 75 h 450"/>
                          <a:gd name="T16" fmla="*/ 112 w 165"/>
                          <a:gd name="T17" fmla="*/ 97 h 450"/>
                          <a:gd name="T18" fmla="*/ 93 w 165"/>
                          <a:gd name="T19" fmla="*/ 120 h 450"/>
                          <a:gd name="T20" fmla="*/ 82 w 165"/>
                          <a:gd name="T21" fmla="*/ 144 h 450"/>
                          <a:gd name="T22" fmla="*/ 78 w 165"/>
                          <a:gd name="T23" fmla="*/ 168 h 450"/>
                          <a:gd name="T24" fmla="*/ 76 w 165"/>
                          <a:gd name="T25" fmla="*/ 195 h 450"/>
                          <a:gd name="T26" fmla="*/ 82 w 165"/>
                          <a:gd name="T27" fmla="*/ 223 h 450"/>
                          <a:gd name="T28" fmla="*/ 82 w 165"/>
                          <a:gd name="T29" fmla="*/ 228 h 450"/>
                          <a:gd name="T30" fmla="*/ 90 w 165"/>
                          <a:gd name="T31" fmla="*/ 261 h 450"/>
                          <a:gd name="T32" fmla="*/ 97 w 165"/>
                          <a:gd name="T33" fmla="*/ 294 h 450"/>
                          <a:gd name="T34" fmla="*/ 108 w 165"/>
                          <a:gd name="T35" fmla="*/ 327 h 450"/>
                          <a:gd name="T36" fmla="*/ 118 w 165"/>
                          <a:gd name="T37" fmla="*/ 351 h 450"/>
                          <a:gd name="T38" fmla="*/ 121 w 165"/>
                          <a:gd name="T39" fmla="*/ 369 h 450"/>
                          <a:gd name="T40" fmla="*/ 114 w 165"/>
                          <a:gd name="T41" fmla="*/ 376 h 450"/>
                          <a:gd name="T42" fmla="*/ 96 w 165"/>
                          <a:gd name="T43" fmla="*/ 385 h 450"/>
                          <a:gd name="T44" fmla="*/ 78 w 165"/>
                          <a:gd name="T45" fmla="*/ 405 h 450"/>
                          <a:gd name="T46" fmla="*/ 67 w 165"/>
                          <a:gd name="T47" fmla="*/ 433 h 450"/>
                          <a:gd name="T48" fmla="*/ 63 w 165"/>
                          <a:gd name="T49" fmla="*/ 447 h 450"/>
                          <a:gd name="T50" fmla="*/ 58 w 165"/>
                          <a:gd name="T51" fmla="*/ 450 h 450"/>
                          <a:gd name="T52" fmla="*/ 48 w 165"/>
                          <a:gd name="T53" fmla="*/ 450 h 450"/>
                          <a:gd name="T54" fmla="*/ 13 w 165"/>
                          <a:gd name="T55" fmla="*/ 438 h 450"/>
                          <a:gd name="T56" fmla="*/ 0 w 165"/>
                          <a:gd name="T57" fmla="*/ 424 h 450"/>
                          <a:gd name="T58" fmla="*/ 3 w 165"/>
                          <a:gd name="T59" fmla="*/ 411 h 450"/>
                          <a:gd name="T60" fmla="*/ 13 w 165"/>
                          <a:gd name="T61" fmla="*/ 396 h 450"/>
                          <a:gd name="T62" fmla="*/ 31 w 165"/>
                          <a:gd name="T63" fmla="*/ 381 h 450"/>
                          <a:gd name="T64" fmla="*/ 61 w 165"/>
                          <a:gd name="T65" fmla="*/ 364 h 450"/>
                          <a:gd name="T66" fmla="*/ 72 w 165"/>
                          <a:gd name="T67" fmla="*/ 349 h 450"/>
                          <a:gd name="T68" fmla="*/ 73 w 165"/>
                          <a:gd name="T69" fmla="*/ 325 h 450"/>
                          <a:gd name="T70" fmla="*/ 69 w 165"/>
                          <a:gd name="T71" fmla="*/ 286 h 450"/>
                          <a:gd name="T72" fmla="*/ 55 w 165"/>
                          <a:gd name="T73" fmla="*/ 241 h 450"/>
                          <a:gd name="T74" fmla="*/ 48 w 165"/>
                          <a:gd name="T75" fmla="*/ 195 h 450"/>
                          <a:gd name="T76" fmla="*/ 42 w 165"/>
                          <a:gd name="T77" fmla="*/ 154 h 450"/>
                          <a:gd name="T78" fmla="*/ 43 w 165"/>
                          <a:gd name="T79" fmla="*/ 127 h 450"/>
                          <a:gd name="T80" fmla="*/ 49 w 165"/>
                          <a:gd name="T81" fmla="*/ 100 h 450"/>
                          <a:gd name="T82" fmla="*/ 58 w 165"/>
                          <a:gd name="T83" fmla="*/ 78 h 450"/>
                          <a:gd name="T84" fmla="*/ 72 w 165"/>
                          <a:gd name="T85" fmla="*/ 57 h 450"/>
                          <a:gd name="T86" fmla="*/ 81 w 165"/>
                          <a:gd name="T87" fmla="*/ 49 h 450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w 165"/>
                          <a:gd name="T133" fmla="*/ 0 h 450"/>
                          <a:gd name="T134" fmla="*/ 165 w 165"/>
                          <a:gd name="T135" fmla="*/ 450 h 450"/>
                        </a:gdLst>
                        <a:ahLst/>
                        <a:cxnLst>
                          <a:cxn ang="T88">
                            <a:pos x="T0" y="T1"/>
                          </a:cxn>
                          <a:cxn ang="T89">
                            <a:pos x="T2" y="T3"/>
                          </a:cxn>
                          <a:cxn ang="T90">
                            <a:pos x="T4" y="T5"/>
                          </a:cxn>
                          <a:cxn ang="T91">
                            <a:pos x="T6" y="T7"/>
                          </a:cxn>
                          <a:cxn ang="T92">
                            <a:pos x="T8" y="T9"/>
                          </a:cxn>
                          <a:cxn ang="T93">
                            <a:pos x="T10" y="T11"/>
                          </a:cxn>
                          <a:cxn ang="T94">
                            <a:pos x="T12" y="T13"/>
                          </a:cxn>
                          <a:cxn ang="T95">
                            <a:pos x="T14" y="T15"/>
                          </a:cxn>
                          <a:cxn ang="T96">
                            <a:pos x="T16" y="T17"/>
                          </a:cxn>
                          <a:cxn ang="T97">
                            <a:pos x="T18" y="T19"/>
                          </a:cxn>
                          <a:cxn ang="T98">
                            <a:pos x="T20" y="T21"/>
                          </a:cxn>
                          <a:cxn ang="T99">
                            <a:pos x="T22" y="T23"/>
                          </a:cxn>
                          <a:cxn ang="T100">
                            <a:pos x="T24" y="T25"/>
                          </a:cxn>
                          <a:cxn ang="T101">
                            <a:pos x="T26" y="T27"/>
                          </a:cxn>
                          <a:cxn ang="T102">
                            <a:pos x="T28" y="T29"/>
                          </a:cxn>
                          <a:cxn ang="T103">
                            <a:pos x="T30" y="T31"/>
                          </a:cxn>
                          <a:cxn ang="T104">
                            <a:pos x="T32" y="T33"/>
                          </a:cxn>
                          <a:cxn ang="T105">
                            <a:pos x="T34" y="T35"/>
                          </a:cxn>
                          <a:cxn ang="T106">
                            <a:pos x="T36" y="T37"/>
                          </a:cxn>
                          <a:cxn ang="T107">
                            <a:pos x="T38" y="T39"/>
                          </a:cxn>
                          <a:cxn ang="T108">
                            <a:pos x="T40" y="T41"/>
                          </a:cxn>
                          <a:cxn ang="T109">
                            <a:pos x="T42" y="T43"/>
                          </a:cxn>
                          <a:cxn ang="T110">
                            <a:pos x="T44" y="T45"/>
                          </a:cxn>
                          <a:cxn ang="T111">
                            <a:pos x="T46" y="T47"/>
                          </a:cxn>
                          <a:cxn ang="T112">
                            <a:pos x="T48" y="T49"/>
                          </a:cxn>
                          <a:cxn ang="T113">
                            <a:pos x="T50" y="T51"/>
                          </a:cxn>
                          <a:cxn ang="T114">
                            <a:pos x="T52" y="T53"/>
                          </a:cxn>
                          <a:cxn ang="T115">
                            <a:pos x="T54" y="T55"/>
                          </a:cxn>
                          <a:cxn ang="T116">
                            <a:pos x="T56" y="T57"/>
                          </a:cxn>
                          <a:cxn ang="T117">
                            <a:pos x="T58" y="T59"/>
                          </a:cxn>
                          <a:cxn ang="T118">
                            <a:pos x="T60" y="T61"/>
                          </a:cxn>
                          <a:cxn ang="T119">
                            <a:pos x="T62" y="T63"/>
                          </a:cxn>
                          <a:cxn ang="T120">
                            <a:pos x="T64" y="T65"/>
                          </a:cxn>
                          <a:cxn ang="T121">
                            <a:pos x="T66" y="T67"/>
                          </a:cxn>
                          <a:cxn ang="T122">
                            <a:pos x="T68" y="T69"/>
                          </a:cxn>
                          <a:cxn ang="T123">
                            <a:pos x="T70" y="T71"/>
                          </a:cxn>
                          <a:cxn ang="T124">
                            <a:pos x="T72" y="T73"/>
                          </a:cxn>
                          <a:cxn ang="T125">
                            <a:pos x="T74" y="T75"/>
                          </a:cxn>
                          <a:cxn ang="T126">
                            <a:pos x="T76" y="T77"/>
                          </a:cxn>
                          <a:cxn ang="T127">
                            <a:pos x="T78" y="T79"/>
                          </a:cxn>
                          <a:cxn ang="T128">
                            <a:pos x="T80" y="T81"/>
                          </a:cxn>
                          <a:cxn ang="T129">
                            <a:pos x="T82" y="T83"/>
                          </a:cxn>
                          <a:cxn ang="T130">
                            <a:pos x="T84" y="T85"/>
                          </a:cxn>
                          <a:cxn ang="T131">
                            <a:pos x="T86" y="T87"/>
                          </a:cxn>
                        </a:cxnLst>
                        <a:rect l="T132" t="T133" r="T134" b="T135"/>
                        <a:pathLst>
                          <a:path w="165" h="450">
                            <a:moveTo>
                              <a:pt x="81" y="49"/>
                            </a:moveTo>
                            <a:lnTo>
                              <a:pt x="97" y="25"/>
                            </a:lnTo>
                            <a:lnTo>
                              <a:pt x="123" y="3"/>
                            </a:lnTo>
                            <a:lnTo>
                              <a:pt x="147" y="0"/>
                            </a:lnTo>
                            <a:lnTo>
                              <a:pt x="160" y="15"/>
                            </a:lnTo>
                            <a:lnTo>
                              <a:pt x="165" y="37"/>
                            </a:lnTo>
                            <a:lnTo>
                              <a:pt x="157" y="60"/>
                            </a:lnTo>
                            <a:lnTo>
                              <a:pt x="141" y="75"/>
                            </a:lnTo>
                            <a:lnTo>
                              <a:pt x="112" y="97"/>
                            </a:lnTo>
                            <a:lnTo>
                              <a:pt x="93" y="120"/>
                            </a:lnTo>
                            <a:lnTo>
                              <a:pt x="82" y="144"/>
                            </a:lnTo>
                            <a:lnTo>
                              <a:pt x="78" y="168"/>
                            </a:lnTo>
                            <a:lnTo>
                              <a:pt x="76" y="195"/>
                            </a:lnTo>
                            <a:lnTo>
                              <a:pt x="82" y="223"/>
                            </a:lnTo>
                            <a:lnTo>
                              <a:pt x="82" y="228"/>
                            </a:lnTo>
                            <a:lnTo>
                              <a:pt x="90" y="261"/>
                            </a:lnTo>
                            <a:lnTo>
                              <a:pt x="97" y="294"/>
                            </a:lnTo>
                            <a:lnTo>
                              <a:pt x="108" y="327"/>
                            </a:lnTo>
                            <a:lnTo>
                              <a:pt x="118" y="351"/>
                            </a:lnTo>
                            <a:lnTo>
                              <a:pt x="121" y="369"/>
                            </a:lnTo>
                            <a:lnTo>
                              <a:pt x="114" y="376"/>
                            </a:lnTo>
                            <a:lnTo>
                              <a:pt x="96" y="385"/>
                            </a:lnTo>
                            <a:lnTo>
                              <a:pt x="78" y="405"/>
                            </a:lnTo>
                            <a:lnTo>
                              <a:pt x="67" y="433"/>
                            </a:lnTo>
                            <a:lnTo>
                              <a:pt x="63" y="447"/>
                            </a:lnTo>
                            <a:lnTo>
                              <a:pt x="58" y="450"/>
                            </a:lnTo>
                            <a:lnTo>
                              <a:pt x="48" y="450"/>
                            </a:lnTo>
                            <a:lnTo>
                              <a:pt x="13" y="438"/>
                            </a:lnTo>
                            <a:lnTo>
                              <a:pt x="0" y="424"/>
                            </a:lnTo>
                            <a:lnTo>
                              <a:pt x="3" y="411"/>
                            </a:lnTo>
                            <a:lnTo>
                              <a:pt x="13" y="396"/>
                            </a:lnTo>
                            <a:lnTo>
                              <a:pt x="31" y="381"/>
                            </a:lnTo>
                            <a:lnTo>
                              <a:pt x="61" y="364"/>
                            </a:lnTo>
                            <a:lnTo>
                              <a:pt x="72" y="349"/>
                            </a:lnTo>
                            <a:lnTo>
                              <a:pt x="73" y="325"/>
                            </a:lnTo>
                            <a:lnTo>
                              <a:pt x="69" y="286"/>
                            </a:lnTo>
                            <a:lnTo>
                              <a:pt x="55" y="241"/>
                            </a:lnTo>
                            <a:lnTo>
                              <a:pt x="48" y="195"/>
                            </a:lnTo>
                            <a:lnTo>
                              <a:pt x="42" y="154"/>
                            </a:lnTo>
                            <a:lnTo>
                              <a:pt x="43" y="127"/>
                            </a:lnTo>
                            <a:lnTo>
                              <a:pt x="49" y="100"/>
                            </a:lnTo>
                            <a:lnTo>
                              <a:pt x="58" y="78"/>
                            </a:lnTo>
                            <a:lnTo>
                              <a:pt x="72" y="57"/>
                            </a:lnTo>
                            <a:lnTo>
                              <a:pt x="81" y="4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637" name="Freeform 54">
                        <a:extLst>
                          <a:ext uri="{FF2B5EF4-FFF2-40B4-BE49-F238E27FC236}">
                            <a16:creationId xmlns:a16="http://schemas.microsoft.com/office/drawing/2014/main" id="{46C91C97-3385-CCB9-9577-2D916F0418A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93" y="1767"/>
                        <a:ext cx="488" cy="476"/>
                      </a:xfrm>
                      <a:custGeom>
                        <a:avLst/>
                        <a:gdLst>
                          <a:gd name="T0" fmla="*/ 480 w 488"/>
                          <a:gd name="T1" fmla="*/ 0 h 476"/>
                          <a:gd name="T2" fmla="*/ 432 w 488"/>
                          <a:gd name="T3" fmla="*/ 19 h 476"/>
                          <a:gd name="T4" fmla="*/ 402 w 488"/>
                          <a:gd name="T5" fmla="*/ 45 h 476"/>
                          <a:gd name="T6" fmla="*/ 381 w 488"/>
                          <a:gd name="T7" fmla="*/ 81 h 476"/>
                          <a:gd name="T8" fmla="*/ 363 w 488"/>
                          <a:gd name="T9" fmla="*/ 118 h 476"/>
                          <a:gd name="T10" fmla="*/ 352 w 488"/>
                          <a:gd name="T11" fmla="*/ 160 h 476"/>
                          <a:gd name="T12" fmla="*/ 346 w 488"/>
                          <a:gd name="T13" fmla="*/ 202 h 476"/>
                          <a:gd name="T14" fmla="*/ 337 w 488"/>
                          <a:gd name="T15" fmla="*/ 241 h 476"/>
                          <a:gd name="T16" fmla="*/ 327 w 488"/>
                          <a:gd name="T17" fmla="*/ 265 h 476"/>
                          <a:gd name="T18" fmla="*/ 313 w 488"/>
                          <a:gd name="T19" fmla="*/ 283 h 476"/>
                          <a:gd name="T20" fmla="*/ 294 w 488"/>
                          <a:gd name="T21" fmla="*/ 300 h 476"/>
                          <a:gd name="T22" fmla="*/ 289 w 488"/>
                          <a:gd name="T23" fmla="*/ 301 h 476"/>
                          <a:gd name="T24" fmla="*/ 264 w 488"/>
                          <a:gd name="T25" fmla="*/ 316 h 476"/>
                          <a:gd name="T26" fmla="*/ 223 w 488"/>
                          <a:gd name="T27" fmla="*/ 334 h 476"/>
                          <a:gd name="T28" fmla="*/ 184 w 488"/>
                          <a:gd name="T29" fmla="*/ 354 h 476"/>
                          <a:gd name="T30" fmla="*/ 148 w 488"/>
                          <a:gd name="T31" fmla="*/ 367 h 476"/>
                          <a:gd name="T32" fmla="*/ 127 w 488"/>
                          <a:gd name="T33" fmla="*/ 333 h 476"/>
                          <a:gd name="T34" fmla="*/ 127 w 488"/>
                          <a:gd name="T35" fmla="*/ 337 h 476"/>
                          <a:gd name="T36" fmla="*/ 111 w 488"/>
                          <a:gd name="T37" fmla="*/ 373 h 476"/>
                          <a:gd name="T38" fmla="*/ 88 w 488"/>
                          <a:gd name="T39" fmla="*/ 405 h 476"/>
                          <a:gd name="T40" fmla="*/ 51 w 488"/>
                          <a:gd name="T41" fmla="*/ 435 h 476"/>
                          <a:gd name="T42" fmla="*/ 12 w 488"/>
                          <a:gd name="T43" fmla="*/ 460 h 476"/>
                          <a:gd name="T44" fmla="*/ 0 w 488"/>
                          <a:gd name="T45" fmla="*/ 469 h 476"/>
                          <a:gd name="T46" fmla="*/ 10 w 488"/>
                          <a:gd name="T47" fmla="*/ 474 h 476"/>
                          <a:gd name="T48" fmla="*/ 6 w 488"/>
                          <a:gd name="T49" fmla="*/ 476 h 476"/>
                          <a:gd name="T50" fmla="*/ 64 w 488"/>
                          <a:gd name="T51" fmla="*/ 459 h 476"/>
                          <a:gd name="T52" fmla="*/ 118 w 488"/>
                          <a:gd name="T53" fmla="*/ 448 h 476"/>
                          <a:gd name="T54" fmla="*/ 175 w 488"/>
                          <a:gd name="T55" fmla="*/ 438 h 476"/>
                          <a:gd name="T56" fmla="*/ 204 w 488"/>
                          <a:gd name="T57" fmla="*/ 436 h 476"/>
                          <a:gd name="T58" fmla="*/ 168 w 488"/>
                          <a:gd name="T59" fmla="*/ 393 h 476"/>
                          <a:gd name="T60" fmla="*/ 163 w 488"/>
                          <a:gd name="T61" fmla="*/ 396 h 476"/>
                          <a:gd name="T62" fmla="*/ 217 w 488"/>
                          <a:gd name="T63" fmla="*/ 366 h 476"/>
                          <a:gd name="T64" fmla="*/ 262 w 488"/>
                          <a:gd name="T65" fmla="*/ 342 h 476"/>
                          <a:gd name="T66" fmla="*/ 298 w 488"/>
                          <a:gd name="T67" fmla="*/ 324 h 476"/>
                          <a:gd name="T68" fmla="*/ 328 w 488"/>
                          <a:gd name="T69" fmla="*/ 301 h 476"/>
                          <a:gd name="T70" fmla="*/ 346 w 488"/>
                          <a:gd name="T71" fmla="*/ 279 h 476"/>
                          <a:gd name="T72" fmla="*/ 358 w 488"/>
                          <a:gd name="T73" fmla="*/ 249 h 476"/>
                          <a:gd name="T74" fmla="*/ 367 w 488"/>
                          <a:gd name="T75" fmla="*/ 208 h 476"/>
                          <a:gd name="T76" fmla="*/ 375 w 488"/>
                          <a:gd name="T77" fmla="*/ 171 h 476"/>
                          <a:gd name="T78" fmla="*/ 384 w 488"/>
                          <a:gd name="T79" fmla="*/ 135 h 476"/>
                          <a:gd name="T80" fmla="*/ 394 w 488"/>
                          <a:gd name="T81" fmla="*/ 99 h 476"/>
                          <a:gd name="T82" fmla="*/ 412 w 488"/>
                          <a:gd name="T83" fmla="*/ 69 h 476"/>
                          <a:gd name="T84" fmla="*/ 433 w 488"/>
                          <a:gd name="T85" fmla="*/ 48 h 476"/>
                          <a:gd name="T86" fmla="*/ 465 w 488"/>
                          <a:gd name="T87" fmla="*/ 33 h 476"/>
                          <a:gd name="T88" fmla="*/ 488 w 488"/>
                          <a:gd name="T89" fmla="*/ 22 h 476"/>
                          <a:gd name="T90" fmla="*/ 480 w 488"/>
                          <a:gd name="T91" fmla="*/ 0 h 47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w 488"/>
                          <a:gd name="T139" fmla="*/ 0 h 476"/>
                          <a:gd name="T140" fmla="*/ 488 w 488"/>
                          <a:gd name="T141" fmla="*/ 476 h 476"/>
                        </a:gdLst>
                        <a:ahLst/>
                        <a:cxnLst>
                          <a:cxn ang="T92">
                            <a:pos x="T0" y="T1"/>
                          </a:cxn>
                          <a:cxn ang="T93">
                            <a:pos x="T2" y="T3"/>
                          </a:cxn>
                          <a:cxn ang="T94">
                            <a:pos x="T4" y="T5"/>
                          </a:cxn>
                          <a:cxn ang="T95">
                            <a:pos x="T6" y="T7"/>
                          </a:cxn>
                          <a:cxn ang="T96">
                            <a:pos x="T8" y="T9"/>
                          </a:cxn>
                          <a:cxn ang="T97">
                            <a:pos x="T10" y="T11"/>
                          </a:cxn>
                          <a:cxn ang="T98">
                            <a:pos x="T12" y="T13"/>
                          </a:cxn>
                          <a:cxn ang="T99">
                            <a:pos x="T14" y="T15"/>
                          </a:cxn>
                          <a:cxn ang="T100">
                            <a:pos x="T16" y="T17"/>
                          </a:cxn>
                          <a:cxn ang="T101">
                            <a:pos x="T18" y="T19"/>
                          </a:cxn>
                          <a:cxn ang="T102">
                            <a:pos x="T20" y="T21"/>
                          </a:cxn>
                          <a:cxn ang="T103">
                            <a:pos x="T22" y="T23"/>
                          </a:cxn>
                          <a:cxn ang="T104">
                            <a:pos x="T24" y="T25"/>
                          </a:cxn>
                          <a:cxn ang="T105">
                            <a:pos x="T26" y="T27"/>
                          </a:cxn>
                          <a:cxn ang="T106">
                            <a:pos x="T28" y="T29"/>
                          </a:cxn>
                          <a:cxn ang="T107">
                            <a:pos x="T30" y="T31"/>
                          </a:cxn>
                          <a:cxn ang="T108">
                            <a:pos x="T32" y="T33"/>
                          </a:cxn>
                          <a:cxn ang="T109">
                            <a:pos x="T34" y="T35"/>
                          </a:cxn>
                          <a:cxn ang="T110">
                            <a:pos x="T36" y="T37"/>
                          </a:cxn>
                          <a:cxn ang="T111">
                            <a:pos x="T38" y="T39"/>
                          </a:cxn>
                          <a:cxn ang="T112">
                            <a:pos x="T40" y="T41"/>
                          </a:cxn>
                          <a:cxn ang="T113">
                            <a:pos x="T42" y="T43"/>
                          </a:cxn>
                          <a:cxn ang="T114">
                            <a:pos x="T44" y="T45"/>
                          </a:cxn>
                          <a:cxn ang="T115">
                            <a:pos x="T46" y="T47"/>
                          </a:cxn>
                          <a:cxn ang="T116">
                            <a:pos x="T48" y="T49"/>
                          </a:cxn>
                          <a:cxn ang="T117">
                            <a:pos x="T50" y="T51"/>
                          </a:cxn>
                          <a:cxn ang="T118">
                            <a:pos x="T52" y="T53"/>
                          </a:cxn>
                          <a:cxn ang="T119">
                            <a:pos x="T54" y="T55"/>
                          </a:cxn>
                          <a:cxn ang="T120">
                            <a:pos x="T56" y="T57"/>
                          </a:cxn>
                          <a:cxn ang="T121">
                            <a:pos x="T58" y="T59"/>
                          </a:cxn>
                          <a:cxn ang="T122">
                            <a:pos x="T60" y="T61"/>
                          </a:cxn>
                          <a:cxn ang="T123">
                            <a:pos x="T62" y="T63"/>
                          </a:cxn>
                          <a:cxn ang="T124">
                            <a:pos x="T64" y="T65"/>
                          </a:cxn>
                          <a:cxn ang="T125">
                            <a:pos x="T66" y="T67"/>
                          </a:cxn>
                          <a:cxn ang="T126">
                            <a:pos x="T68" y="T69"/>
                          </a:cxn>
                          <a:cxn ang="T127">
                            <a:pos x="T70" y="T71"/>
                          </a:cxn>
                          <a:cxn ang="T128">
                            <a:pos x="T72" y="T73"/>
                          </a:cxn>
                          <a:cxn ang="T129">
                            <a:pos x="T74" y="T75"/>
                          </a:cxn>
                          <a:cxn ang="T130">
                            <a:pos x="T76" y="T77"/>
                          </a:cxn>
                          <a:cxn ang="T131">
                            <a:pos x="T78" y="T79"/>
                          </a:cxn>
                          <a:cxn ang="T132">
                            <a:pos x="T80" y="T81"/>
                          </a:cxn>
                          <a:cxn ang="T133">
                            <a:pos x="T82" y="T83"/>
                          </a:cxn>
                          <a:cxn ang="T134">
                            <a:pos x="T84" y="T85"/>
                          </a:cxn>
                          <a:cxn ang="T135">
                            <a:pos x="T86" y="T87"/>
                          </a:cxn>
                          <a:cxn ang="T136">
                            <a:pos x="T88" y="T89"/>
                          </a:cxn>
                          <a:cxn ang="T137">
                            <a:pos x="T90" y="T91"/>
                          </a:cxn>
                        </a:cxnLst>
                        <a:rect l="T138" t="T139" r="T140" b="T141"/>
                        <a:pathLst>
                          <a:path w="488" h="476">
                            <a:moveTo>
                              <a:pt x="480" y="0"/>
                            </a:moveTo>
                            <a:lnTo>
                              <a:pt x="432" y="19"/>
                            </a:lnTo>
                            <a:lnTo>
                              <a:pt x="402" y="45"/>
                            </a:lnTo>
                            <a:lnTo>
                              <a:pt x="381" y="81"/>
                            </a:lnTo>
                            <a:lnTo>
                              <a:pt x="363" y="118"/>
                            </a:lnTo>
                            <a:lnTo>
                              <a:pt x="352" y="160"/>
                            </a:lnTo>
                            <a:lnTo>
                              <a:pt x="346" y="202"/>
                            </a:lnTo>
                            <a:lnTo>
                              <a:pt x="337" y="241"/>
                            </a:lnTo>
                            <a:lnTo>
                              <a:pt x="327" y="265"/>
                            </a:lnTo>
                            <a:lnTo>
                              <a:pt x="313" y="283"/>
                            </a:lnTo>
                            <a:lnTo>
                              <a:pt x="294" y="300"/>
                            </a:lnTo>
                            <a:lnTo>
                              <a:pt x="289" y="301"/>
                            </a:lnTo>
                            <a:lnTo>
                              <a:pt x="264" y="316"/>
                            </a:lnTo>
                            <a:lnTo>
                              <a:pt x="223" y="334"/>
                            </a:lnTo>
                            <a:lnTo>
                              <a:pt x="184" y="354"/>
                            </a:lnTo>
                            <a:lnTo>
                              <a:pt x="148" y="367"/>
                            </a:lnTo>
                            <a:lnTo>
                              <a:pt x="127" y="333"/>
                            </a:lnTo>
                            <a:lnTo>
                              <a:pt x="127" y="337"/>
                            </a:lnTo>
                            <a:lnTo>
                              <a:pt x="111" y="373"/>
                            </a:lnTo>
                            <a:lnTo>
                              <a:pt x="88" y="405"/>
                            </a:lnTo>
                            <a:lnTo>
                              <a:pt x="51" y="435"/>
                            </a:lnTo>
                            <a:lnTo>
                              <a:pt x="12" y="460"/>
                            </a:lnTo>
                            <a:lnTo>
                              <a:pt x="0" y="469"/>
                            </a:lnTo>
                            <a:lnTo>
                              <a:pt x="10" y="474"/>
                            </a:lnTo>
                            <a:lnTo>
                              <a:pt x="6" y="476"/>
                            </a:lnTo>
                            <a:lnTo>
                              <a:pt x="64" y="459"/>
                            </a:lnTo>
                            <a:lnTo>
                              <a:pt x="118" y="448"/>
                            </a:lnTo>
                            <a:lnTo>
                              <a:pt x="175" y="438"/>
                            </a:lnTo>
                            <a:lnTo>
                              <a:pt x="204" y="436"/>
                            </a:lnTo>
                            <a:lnTo>
                              <a:pt x="168" y="393"/>
                            </a:lnTo>
                            <a:lnTo>
                              <a:pt x="163" y="396"/>
                            </a:lnTo>
                            <a:lnTo>
                              <a:pt x="217" y="366"/>
                            </a:lnTo>
                            <a:lnTo>
                              <a:pt x="262" y="342"/>
                            </a:lnTo>
                            <a:lnTo>
                              <a:pt x="298" y="324"/>
                            </a:lnTo>
                            <a:lnTo>
                              <a:pt x="328" y="301"/>
                            </a:lnTo>
                            <a:lnTo>
                              <a:pt x="346" y="279"/>
                            </a:lnTo>
                            <a:lnTo>
                              <a:pt x="358" y="249"/>
                            </a:lnTo>
                            <a:lnTo>
                              <a:pt x="367" y="208"/>
                            </a:lnTo>
                            <a:lnTo>
                              <a:pt x="375" y="171"/>
                            </a:lnTo>
                            <a:lnTo>
                              <a:pt x="384" y="135"/>
                            </a:lnTo>
                            <a:lnTo>
                              <a:pt x="394" y="99"/>
                            </a:lnTo>
                            <a:lnTo>
                              <a:pt x="412" y="69"/>
                            </a:lnTo>
                            <a:lnTo>
                              <a:pt x="433" y="48"/>
                            </a:lnTo>
                            <a:lnTo>
                              <a:pt x="465" y="33"/>
                            </a:lnTo>
                            <a:lnTo>
                              <a:pt x="488" y="22"/>
                            </a:lnTo>
                            <a:lnTo>
                              <a:pt x="480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grpSp>
                    <p:nvGrpSpPr>
                      <p:cNvPr id="55638" name="Group 55">
                        <a:extLst>
                          <a:ext uri="{FF2B5EF4-FFF2-40B4-BE49-F238E27FC236}">
                            <a16:creationId xmlns:a16="http://schemas.microsoft.com/office/drawing/2014/main" id="{F30DB83F-FE5A-B25E-1B73-F15316673B4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20" y="768"/>
                        <a:ext cx="230" cy="1456"/>
                        <a:chOff x="2720" y="768"/>
                        <a:chExt cx="230" cy="1456"/>
                      </a:xfrm>
                    </p:grpSpPr>
                    <p:sp>
                      <p:nvSpPr>
                        <p:cNvPr id="55639" name="Freeform 56">
                          <a:extLst>
                            <a:ext uri="{FF2B5EF4-FFF2-40B4-BE49-F238E27FC236}">
                              <a16:creationId xmlns:a16="http://schemas.microsoft.com/office/drawing/2014/main" id="{AF531B0C-C506-F6B5-F979-7105FBF73683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20" y="795"/>
                          <a:ext cx="230" cy="293"/>
                        </a:xfrm>
                        <a:custGeom>
                          <a:avLst/>
                          <a:gdLst>
                            <a:gd name="T0" fmla="*/ 147 w 230"/>
                            <a:gd name="T1" fmla="*/ 264 h 293"/>
                            <a:gd name="T2" fmla="*/ 170 w 230"/>
                            <a:gd name="T3" fmla="*/ 252 h 293"/>
                            <a:gd name="T4" fmla="*/ 182 w 230"/>
                            <a:gd name="T5" fmla="*/ 234 h 293"/>
                            <a:gd name="T6" fmla="*/ 192 w 230"/>
                            <a:gd name="T7" fmla="*/ 204 h 293"/>
                            <a:gd name="T8" fmla="*/ 198 w 230"/>
                            <a:gd name="T9" fmla="*/ 165 h 293"/>
                            <a:gd name="T10" fmla="*/ 195 w 230"/>
                            <a:gd name="T11" fmla="*/ 111 h 293"/>
                            <a:gd name="T12" fmla="*/ 192 w 230"/>
                            <a:gd name="T13" fmla="*/ 81 h 293"/>
                            <a:gd name="T14" fmla="*/ 167 w 230"/>
                            <a:gd name="T15" fmla="*/ 84 h 293"/>
                            <a:gd name="T16" fmla="*/ 177 w 230"/>
                            <a:gd name="T17" fmla="*/ 2 h 293"/>
                            <a:gd name="T18" fmla="*/ 230 w 230"/>
                            <a:gd name="T19" fmla="*/ 69 h 293"/>
                            <a:gd name="T20" fmla="*/ 212 w 230"/>
                            <a:gd name="T21" fmla="*/ 77 h 293"/>
                            <a:gd name="T22" fmla="*/ 219 w 230"/>
                            <a:gd name="T23" fmla="*/ 125 h 293"/>
                            <a:gd name="T24" fmla="*/ 219 w 230"/>
                            <a:gd name="T25" fmla="*/ 129 h 293"/>
                            <a:gd name="T26" fmla="*/ 219 w 230"/>
                            <a:gd name="T27" fmla="*/ 179 h 293"/>
                            <a:gd name="T28" fmla="*/ 218 w 230"/>
                            <a:gd name="T29" fmla="*/ 183 h 293"/>
                            <a:gd name="T30" fmla="*/ 210 w 230"/>
                            <a:gd name="T31" fmla="*/ 222 h 293"/>
                            <a:gd name="T32" fmla="*/ 197 w 230"/>
                            <a:gd name="T33" fmla="*/ 258 h 293"/>
                            <a:gd name="T34" fmla="*/ 174 w 230"/>
                            <a:gd name="T35" fmla="*/ 279 h 293"/>
                            <a:gd name="T36" fmla="*/ 143 w 230"/>
                            <a:gd name="T37" fmla="*/ 288 h 293"/>
                            <a:gd name="T38" fmla="*/ 113 w 230"/>
                            <a:gd name="T39" fmla="*/ 293 h 293"/>
                            <a:gd name="T40" fmla="*/ 84 w 230"/>
                            <a:gd name="T41" fmla="*/ 290 h 293"/>
                            <a:gd name="T42" fmla="*/ 57 w 230"/>
                            <a:gd name="T43" fmla="*/ 279 h 293"/>
                            <a:gd name="T44" fmla="*/ 33 w 230"/>
                            <a:gd name="T45" fmla="*/ 257 h 293"/>
                            <a:gd name="T46" fmla="*/ 17 w 230"/>
                            <a:gd name="T47" fmla="*/ 227 h 293"/>
                            <a:gd name="T48" fmla="*/ 8 w 230"/>
                            <a:gd name="T49" fmla="*/ 192 h 293"/>
                            <a:gd name="T50" fmla="*/ 5 w 230"/>
                            <a:gd name="T51" fmla="*/ 153 h 293"/>
                            <a:gd name="T52" fmla="*/ 8 w 230"/>
                            <a:gd name="T53" fmla="*/ 116 h 293"/>
                            <a:gd name="T54" fmla="*/ 21 w 230"/>
                            <a:gd name="T55" fmla="*/ 89 h 293"/>
                            <a:gd name="T56" fmla="*/ 0 w 230"/>
                            <a:gd name="T57" fmla="*/ 72 h 293"/>
                            <a:gd name="T58" fmla="*/ 50 w 230"/>
                            <a:gd name="T59" fmla="*/ 0 h 293"/>
                            <a:gd name="T60" fmla="*/ 60 w 230"/>
                            <a:gd name="T61" fmla="*/ 92 h 293"/>
                            <a:gd name="T62" fmla="*/ 36 w 230"/>
                            <a:gd name="T63" fmla="*/ 90 h 293"/>
                            <a:gd name="T64" fmla="*/ 26 w 230"/>
                            <a:gd name="T65" fmla="*/ 128 h 293"/>
                            <a:gd name="T66" fmla="*/ 26 w 230"/>
                            <a:gd name="T67" fmla="*/ 162 h 293"/>
                            <a:gd name="T68" fmla="*/ 29 w 230"/>
                            <a:gd name="T69" fmla="*/ 192 h 293"/>
                            <a:gd name="T70" fmla="*/ 38 w 230"/>
                            <a:gd name="T71" fmla="*/ 221 h 293"/>
                            <a:gd name="T72" fmla="*/ 54 w 230"/>
                            <a:gd name="T73" fmla="*/ 242 h 293"/>
                            <a:gd name="T74" fmla="*/ 74 w 230"/>
                            <a:gd name="T75" fmla="*/ 258 h 293"/>
                            <a:gd name="T76" fmla="*/ 99 w 230"/>
                            <a:gd name="T77" fmla="*/ 267 h 293"/>
                            <a:gd name="T78" fmla="*/ 125 w 230"/>
                            <a:gd name="T79" fmla="*/ 267 h 293"/>
                            <a:gd name="T80" fmla="*/ 147 w 230"/>
                            <a:gd name="T81" fmla="*/ 264 h 293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w 230"/>
                            <a:gd name="T124" fmla="*/ 0 h 293"/>
                            <a:gd name="T125" fmla="*/ 230 w 230"/>
                            <a:gd name="T126" fmla="*/ 293 h 293"/>
                          </a:gdLst>
                          <a:ahLst/>
                          <a:cxnLst>
                            <a:cxn ang="T82">
                              <a:pos x="T0" y="T1"/>
                            </a:cxn>
                            <a:cxn ang="T83">
                              <a:pos x="T2" y="T3"/>
                            </a:cxn>
                            <a:cxn ang="T84">
                              <a:pos x="T4" y="T5"/>
                            </a:cxn>
                            <a:cxn ang="T85">
                              <a:pos x="T6" y="T7"/>
                            </a:cxn>
                            <a:cxn ang="T86">
                              <a:pos x="T8" y="T9"/>
                            </a:cxn>
                            <a:cxn ang="T87">
                              <a:pos x="T10" y="T11"/>
                            </a:cxn>
                            <a:cxn ang="T88">
                              <a:pos x="T12" y="T13"/>
                            </a:cxn>
                            <a:cxn ang="T89">
                              <a:pos x="T14" y="T15"/>
                            </a:cxn>
                            <a:cxn ang="T90">
                              <a:pos x="T16" y="T17"/>
                            </a:cxn>
                            <a:cxn ang="T91">
                              <a:pos x="T18" y="T19"/>
                            </a:cxn>
                            <a:cxn ang="T92">
                              <a:pos x="T20" y="T21"/>
                            </a:cxn>
                            <a:cxn ang="T93">
                              <a:pos x="T22" y="T23"/>
                            </a:cxn>
                            <a:cxn ang="T94">
                              <a:pos x="T24" y="T25"/>
                            </a:cxn>
                            <a:cxn ang="T95">
                              <a:pos x="T26" y="T27"/>
                            </a:cxn>
                            <a:cxn ang="T96">
                              <a:pos x="T28" y="T29"/>
                            </a:cxn>
                            <a:cxn ang="T97">
                              <a:pos x="T30" y="T31"/>
                            </a:cxn>
                            <a:cxn ang="T98">
                              <a:pos x="T32" y="T33"/>
                            </a:cxn>
                            <a:cxn ang="T99">
                              <a:pos x="T34" y="T35"/>
                            </a:cxn>
                            <a:cxn ang="T100">
                              <a:pos x="T36" y="T37"/>
                            </a:cxn>
                            <a:cxn ang="T101">
                              <a:pos x="T38" y="T39"/>
                            </a:cxn>
                            <a:cxn ang="T102">
                              <a:pos x="T40" y="T41"/>
                            </a:cxn>
                            <a:cxn ang="T103">
                              <a:pos x="T42" y="T43"/>
                            </a:cxn>
                            <a:cxn ang="T104">
                              <a:pos x="T44" y="T45"/>
                            </a:cxn>
                            <a:cxn ang="T105">
                              <a:pos x="T46" y="T47"/>
                            </a:cxn>
                            <a:cxn ang="T106">
                              <a:pos x="T48" y="T49"/>
                            </a:cxn>
                            <a:cxn ang="T107">
                              <a:pos x="T50" y="T51"/>
                            </a:cxn>
                            <a:cxn ang="T108">
                              <a:pos x="T52" y="T53"/>
                            </a:cxn>
                            <a:cxn ang="T109">
                              <a:pos x="T54" y="T55"/>
                            </a:cxn>
                            <a:cxn ang="T110">
                              <a:pos x="T56" y="T57"/>
                            </a:cxn>
                            <a:cxn ang="T111">
                              <a:pos x="T58" y="T59"/>
                            </a:cxn>
                            <a:cxn ang="T112">
                              <a:pos x="T60" y="T61"/>
                            </a:cxn>
                            <a:cxn ang="T113">
                              <a:pos x="T62" y="T63"/>
                            </a:cxn>
                            <a:cxn ang="T114">
                              <a:pos x="T64" y="T65"/>
                            </a:cxn>
                            <a:cxn ang="T115">
                              <a:pos x="T66" y="T67"/>
                            </a:cxn>
                            <a:cxn ang="T116">
                              <a:pos x="T68" y="T69"/>
                            </a:cxn>
                            <a:cxn ang="T117">
                              <a:pos x="T70" y="T71"/>
                            </a:cxn>
                            <a:cxn ang="T118">
                              <a:pos x="T72" y="T73"/>
                            </a:cxn>
                            <a:cxn ang="T119">
                              <a:pos x="T74" y="T75"/>
                            </a:cxn>
                            <a:cxn ang="T120">
                              <a:pos x="T76" y="T77"/>
                            </a:cxn>
                            <a:cxn ang="T121">
                              <a:pos x="T78" y="T79"/>
                            </a:cxn>
                            <a:cxn ang="T122">
                              <a:pos x="T80" y="T81"/>
                            </a:cxn>
                          </a:cxnLst>
                          <a:rect l="T123" t="T124" r="T125" b="T126"/>
                          <a:pathLst>
                            <a:path w="230" h="293">
                              <a:moveTo>
                                <a:pt x="147" y="264"/>
                              </a:moveTo>
                              <a:lnTo>
                                <a:pt x="170" y="252"/>
                              </a:lnTo>
                              <a:lnTo>
                                <a:pt x="182" y="234"/>
                              </a:lnTo>
                              <a:lnTo>
                                <a:pt x="192" y="204"/>
                              </a:lnTo>
                              <a:lnTo>
                                <a:pt x="198" y="165"/>
                              </a:lnTo>
                              <a:lnTo>
                                <a:pt x="195" y="111"/>
                              </a:lnTo>
                              <a:lnTo>
                                <a:pt x="192" y="81"/>
                              </a:lnTo>
                              <a:lnTo>
                                <a:pt x="167" y="84"/>
                              </a:lnTo>
                              <a:lnTo>
                                <a:pt x="177" y="2"/>
                              </a:lnTo>
                              <a:lnTo>
                                <a:pt x="230" y="69"/>
                              </a:lnTo>
                              <a:lnTo>
                                <a:pt x="212" y="77"/>
                              </a:lnTo>
                              <a:lnTo>
                                <a:pt x="219" y="125"/>
                              </a:lnTo>
                              <a:lnTo>
                                <a:pt x="219" y="129"/>
                              </a:lnTo>
                              <a:lnTo>
                                <a:pt x="219" y="179"/>
                              </a:lnTo>
                              <a:lnTo>
                                <a:pt x="218" y="183"/>
                              </a:lnTo>
                              <a:lnTo>
                                <a:pt x="210" y="222"/>
                              </a:lnTo>
                              <a:lnTo>
                                <a:pt x="197" y="258"/>
                              </a:lnTo>
                              <a:lnTo>
                                <a:pt x="174" y="279"/>
                              </a:lnTo>
                              <a:lnTo>
                                <a:pt x="143" y="288"/>
                              </a:lnTo>
                              <a:lnTo>
                                <a:pt x="113" y="293"/>
                              </a:lnTo>
                              <a:lnTo>
                                <a:pt x="84" y="290"/>
                              </a:lnTo>
                              <a:lnTo>
                                <a:pt x="57" y="279"/>
                              </a:lnTo>
                              <a:lnTo>
                                <a:pt x="33" y="257"/>
                              </a:lnTo>
                              <a:lnTo>
                                <a:pt x="17" y="227"/>
                              </a:lnTo>
                              <a:lnTo>
                                <a:pt x="8" y="192"/>
                              </a:lnTo>
                              <a:lnTo>
                                <a:pt x="5" y="153"/>
                              </a:lnTo>
                              <a:lnTo>
                                <a:pt x="8" y="116"/>
                              </a:lnTo>
                              <a:lnTo>
                                <a:pt x="21" y="89"/>
                              </a:lnTo>
                              <a:lnTo>
                                <a:pt x="0" y="72"/>
                              </a:lnTo>
                              <a:lnTo>
                                <a:pt x="50" y="0"/>
                              </a:lnTo>
                              <a:lnTo>
                                <a:pt x="60" y="92"/>
                              </a:lnTo>
                              <a:lnTo>
                                <a:pt x="36" y="90"/>
                              </a:lnTo>
                              <a:lnTo>
                                <a:pt x="26" y="128"/>
                              </a:lnTo>
                              <a:lnTo>
                                <a:pt x="26" y="162"/>
                              </a:lnTo>
                              <a:lnTo>
                                <a:pt x="29" y="192"/>
                              </a:lnTo>
                              <a:lnTo>
                                <a:pt x="38" y="221"/>
                              </a:lnTo>
                              <a:lnTo>
                                <a:pt x="54" y="242"/>
                              </a:lnTo>
                              <a:lnTo>
                                <a:pt x="74" y="258"/>
                              </a:lnTo>
                              <a:lnTo>
                                <a:pt x="99" y="267"/>
                              </a:lnTo>
                              <a:lnTo>
                                <a:pt x="125" y="267"/>
                              </a:lnTo>
                              <a:lnTo>
                                <a:pt x="147" y="26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  <p:sp>
                      <p:nvSpPr>
                        <p:cNvPr id="55640" name="Freeform 57">
                          <a:extLst>
                            <a:ext uri="{FF2B5EF4-FFF2-40B4-BE49-F238E27FC236}">
                              <a16:creationId xmlns:a16="http://schemas.microsoft.com/office/drawing/2014/main" id="{36A32EDE-8D7C-78DD-BDDD-0D9C397C5868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94" y="768"/>
                          <a:ext cx="96" cy="1456"/>
                        </a:xfrm>
                        <a:custGeom>
                          <a:avLst/>
                          <a:gdLst>
                            <a:gd name="T0" fmla="*/ 27 w 96"/>
                            <a:gd name="T1" fmla="*/ 306 h 1456"/>
                            <a:gd name="T2" fmla="*/ 28 w 96"/>
                            <a:gd name="T3" fmla="*/ 78 h 1456"/>
                            <a:gd name="T4" fmla="*/ 0 w 96"/>
                            <a:gd name="T5" fmla="*/ 80 h 1456"/>
                            <a:gd name="T6" fmla="*/ 40 w 96"/>
                            <a:gd name="T7" fmla="*/ 0 h 1456"/>
                            <a:gd name="T8" fmla="*/ 73 w 96"/>
                            <a:gd name="T9" fmla="*/ 80 h 1456"/>
                            <a:gd name="T10" fmla="*/ 45 w 96"/>
                            <a:gd name="T11" fmla="*/ 75 h 1456"/>
                            <a:gd name="T12" fmla="*/ 46 w 96"/>
                            <a:gd name="T13" fmla="*/ 306 h 1456"/>
                            <a:gd name="T14" fmla="*/ 55 w 96"/>
                            <a:gd name="T15" fmla="*/ 582 h 1456"/>
                            <a:gd name="T16" fmla="*/ 70 w 96"/>
                            <a:gd name="T17" fmla="*/ 815 h 1456"/>
                            <a:gd name="T18" fmla="*/ 81 w 96"/>
                            <a:gd name="T19" fmla="*/ 1129 h 1456"/>
                            <a:gd name="T20" fmla="*/ 79 w 96"/>
                            <a:gd name="T21" fmla="*/ 1134 h 1456"/>
                            <a:gd name="T22" fmla="*/ 94 w 96"/>
                            <a:gd name="T23" fmla="*/ 1398 h 1456"/>
                            <a:gd name="T24" fmla="*/ 96 w 96"/>
                            <a:gd name="T25" fmla="*/ 1446 h 1456"/>
                            <a:gd name="T26" fmla="*/ 88 w 96"/>
                            <a:gd name="T27" fmla="*/ 1455 h 1456"/>
                            <a:gd name="T28" fmla="*/ 76 w 96"/>
                            <a:gd name="T29" fmla="*/ 1456 h 1456"/>
                            <a:gd name="T30" fmla="*/ 67 w 96"/>
                            <a:gd name="T31" fmla="*/ 1447 h 1456"/>
                            <a:gd name="T32" fmla="*/ 64 w 96"/>
                            <a:gd name="T33" fmla="*/ 1438 h 1456"/>
                            <a:gd name="T34" fmla="*/ 51 w 96"/>
                            <a:gd name="T35" fmla="*/ 911 h 1456"/>
                            <a:gd name="T36" fmla="*/ 34 w 96"/>
                            <a:gd name="T37" fmla="*/ 540 h 1456"/>
                            <a:gd name="T38" fmla="*/ 27 w 96"/>
                            <a:gd name="T39" fmla="*/ 306 h 1456"/>
                            <a:gd name="T40" fmla="*/ 0 60000 65536"/>
                            <a:gd name="T41" fmla="*/ 0 60000 65536"/>
                            <a:gd name="T42" fmla="*/ 0 60000 65536"/>
                            <a:gd name="T43" fmla="*/ 0 60000 65536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w 96"/>
                            <a:gd name="T61" fmla="*/ 0 h 1456"/>
                            <a:gd name="T62" fmla="*/ 96 w 96"/>
                            <a:gd name="T63" fmla="*/ 1456 h 1456"/>
                          </a:gdLst>
                          <a:ahLst/>
                          <a:cxnLst>
                            <a:cxn ang="T40">
                              <a:pos x="T0" y="T1"/>
                            </a:cxn>
                            <a:cxn ang="T41">
                              <a:pos x="T2" y="T3"/>
                            </a:cxn>
                            <a:cxn ang="T42">
                              <a:pos x="T4" y="T5"/>
                            </a:cxn>
                            <a:cxn ang="T43">
                              <a:pos x="T6" y="T7"/>
                            </a:cxn>
                            <a:cxn ang="T44">
                              <a:pos x="T8" y="T9"/>
                            </a:cxn>
                            <a:cxn ang="T45">
                              <a:pos x="T10" y="T11"/>
                            </a:cxn>
                            <a:cxn ang="T46">
                              <a:pos x="T12" y="T13"/>
                            </a:cxn>
                            <a:cxn ang="T47">
                              <a:pos x="T14" y="T15"/>
                            </a:cxn>
                            <a:cxn ang="T48">
                              <a:pos x="T16" y="T17"/>
                            </a:cxn>
                            <a:cxn ang="T49">
                              <a:pos x="T18" y="T19"/>
                            </a:cxn>
                            <a:cxn ang="T50">
                              <a:pos x="T20" y="T21"/>
                            </a:cxn>
                            <a:cxn ang="T51">
                              <a:pos x="T22" y="T23"/>
                            </a:cxn>
                            <a:cxn ang="T52">
                              <a:pos x="T24" y="T25"/>
                            </a:cxn>
                            <a:cxn ang="T53">
                              <a:pos x="T26" y="T27"/>
                            </a:cxn>
                            <a:cxn ang="T54">
                              <a:pos x="T28" y="T29"/>
                            </a:cxn>
                            <a:cxn ang="T55">
                              <a:pos x="T30" y="T31"/>
                            </a:cxn>
                            <a:cxn ang="T56">
                              <a:pos x="T32" y="T33"/>
                            </a:cxn>
                            <a:cxn ang="T57">
                              <a:pos x="T34" y="T35"/>
                            </a:cxn>
                            <a:cxn ang="T58">
                              <a:pos x="T36" y="T37"/>
                            </a:cxn>
                            <a:cxn ang="T59">
                              <a:pos x="T38" y="T39"/>
                            </a:cxn>
                          </a:cxnLst>
                          <a:rect l="T60" t="T61" r="T62" b="T63"/>
                          <a:pathLst>
                            <a:path w="96" h="1456">
                              <a:moveTo>
                                <a:pt x="27" y="306"/>
                              </a:moveTo>
                              <a:lnTo>
                                <a:pt x="28" y="78"/>
                              </a:lnTo>
                              <a:lnTo>
                                <a:pt x="0" y="80"/>
                              </a:lnTo>
                              <a:lnTo>
                                <a:pt x="40" y="0"/>
                              </a:lnTo>
                              <a:lnTo>
                                <a:pt x="73" y="80"/>
                              </a:lnTo>
                              <a:lnTo>
                                <a:pt x="45" y="75"/>
                              </a:lnTo>
                              <a:lnTo>
                                <a:pt x="46" y="306"/>
                              </a:lnTo>
                              <a:lnTo>
                                <a:pt x="55" y="582"/>
                              </a:lnTo>
                              <a:lnTo>
                                <a:pt x="70" y="815"/>
                              </a:lnTo>
                              <a:lnTo>
                                <a:pt x="81" y="1129"/>
                              </a:lnTo>
                              <a:lnTo>
                                <a:pt x="79" y="1134"/>
                              </a:lnTo>
                              <a:lnTo>
                                <a:pt x="94" y="1398"/>
                              </a:lnTo>
                              <a:lnTo>
                                <a:pt x="96" y="1446"/>
                              </a:lnTo>
                              <a:lnTo>
                                <a:pt x="88" y="1455"/>
                              </a:lnTo>
                              <a:lnTo>
                                <a:pt x="76" y="1456"/>
                              </a:lnTo>
                              <a:lnTo>
                                <a:pt x="67" y="1447"/>
                              </a:lnTo>
                              <a:lnTo>
                                <a:pt x="64" y="1438"/>
                              </a:lnTo>
                              <a:lnTo>
                                <a:pt x="51" y="911"/>
                              </a:lnTo>
                              <a:lnTo>
                                <a:pt x="34" y="540"/>
                              </a:lnTo>
                              <a:lnTo>
                                <a:pt x="27" y="30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</p:grpSp>
              <p:grpSp>
                <p:nvGrpSpPr>
                  <p:cNvPr id="55455" name="Group 55454">
                    <a:extLst>
                      <a:ext uri="{FF2B5EF4-FFF2-40B4-BE49-F238E27FC236}">
                        <a16:creationId xmlns:a16="http://schemas.microsoft.com/office/drawing/2014/main" id="{61D2EC85-597C-516F-26B8-8031A9037580}"/>
                      </a:ext>
                    </a:extLst>
                  </p:cNvPr>
                  <p:cNvGrpSpPr/>
                  <p:nvPr/>
                </p:nvGrpSpPr>
                <p:grpSpPr>
                  <a:xfrm>
                    <a:off x="5645466" y="1803063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55544" name="Group 55543">
                      <a:extLst>
                        <a:ext uri="{FF2B5EF4-FFF2-40B4-BE49-F238E27FC236}">
                          <a16:creationId xmlns:a16="http://schemas.microsoft.com/office/drawing/2014/main" id="{E63C5977-7620-22C9-8489-15EC6C2951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55546" name="Group 55545">
                        <a:extLst>
                          <a:ext uri="{FF2B5EF4-FFF2-40B4-BE49-F238E27FC236}">
                            <a16:creationId xmlns:a16="http://schemas.microsoft.com/office/drawing/2014/main" id="{A0054616-3928-FB4C-3B97-4EBA41695A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55613" name="Oval 55612">
                          <a:extLst>
                            <a:ext uri="{FF2B5EF4-FFF2-40B4-BE49-F238E27FC236}">
                              <a16:creationId xmlns:a16="http://schemas.microsoft.com/office/drawing/2014/main" id="{0A00AA15-C9E3-D186-3C30-14233217B7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55614" name="Group 26">
                          <a:extLst>
                            <a:ext uri="{FF2B5EF4-FFF2-40B4-BE49-F238E27FC236}">
                              <a16:creationId xmlns:a16="http://schemas.microsoft.com/office/drawing/2014/main" id="{4C78161C-2D65-C6B8-217C-8FE776211C5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55615" name="Group 27">
                            <a:extLst>
                              <a:ext uri="{FF2B5EF4-FFF2-40B4-BE49-F238E27FC236}">
                                <a16:creationId xmlns:a16="http://schemas.microsoft.com/office/drawing/2014/main" id="{12EA1C0D-E8A1-EEE9-B441-CD1231D66E7D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55623" name="Freeform 28">
                              <a:extLst>
                                <a:ext uri="{FF2B5EF4-FFF2-40B4-BE49-F238E27FC236}">
                                  <a16:creationId xmlns:a16="http://schemas.microsoft.com/office/drawing/2014/main" id="{F7DCC5C9-71A8-1E1A-0C8C-F9CCDA0C70D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624" name="Freeform 29">
                              <a:extLst>
                                <a:ext uri="{FF2B5EF4-FFF2-40B4-BE49-F238E27FC236}">
                                  <a16:creationId xmlns:a16="http://schemas.microsoft.com/office/drawing/2014/main" id="{F1EE04EB-6D60-567E-DF7D-99FDD0851B7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625" name="Freeform 30">
                              <a:extLst>
                                <a:ext uri="{FF2B5EF4-FFF2-40B4-BE49-F238E27FC236}">
                                  <a16:creationId xmlns:a16="http://schemas.microsoft.com/office/drawing/2014/main" id="{6E9472A9-A1BE-ABCB-0A31-858AAF0A2B8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626" name="Freeform 31">
                              <a:extLst>
                                <a:ext uri="{FF2B5EF4-FFF2-40B4-BE49-F238E27FC236}">
                                  <a16:creationId xmlns:a16="http://schemas.microsoft.com/office/drawing/2014/main" id="{7B8B882C-DBB5-6A27-9524-52FF012BDB0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627" name="Freeform 32">
                              <a:extLst>
                                <a:ext uri="{FF2B5EF4-FFF2-40B4-BE49-F238E27FC236}">
                                  <a16:creationId xmlns:a16="http://schemas.microsoft.com/office/drawing/2014/main" id="{5AC9480B-B339-422D-A491-A4CB50812A8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628" name="Freeform 33">
                              <a:extLst>
                                <a:ext uri="{FF2B5EF4-FFF2-40B4-BE49-F238E27FC236}">
                                  <a16:creationId xmlns:a16="http://schemas.microsoft.com/office/drawing/2014/main" id="{792EE66A-A65B-9894-CFD5-F58A98B44DA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55616" name="Freeform 34">
                            <a:extLst>
                              <a:ext uri="{FF2B5EF4-FFF2-40B4-BE49-F238E27FC236}">
                                <a16:creationId xmlns:a16="http://schemas.microsoft.com/office/drawing/2014/main" id="{CEFD4186-35A5-AE1F-322B-EDF227C887E7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5617" name="Freeform 35">
                            <a:extLst>
                              <a:ext uri="{FF2B5EF4-FFF2-40B4-BE49-F238E27FC236}">
                                <a16:creationId xmlns:a16="http://schemas.microsoft.com/office/drawing/2014/main" id="{34F708C3-1F06-7B95-2437-CFD7B6E79CC1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5618" name="Oval 36">
                            <a:extLst>
                              <a:ext uri="{FF2B5EF4-FFF2-40B4-BE49-F238E27FC236}">
                                <a16:creationId xmlns:a16="http://schemas.microsoft.com/office/drawing/2014/main" id="{7E21240E-C095-A477-E8A8-E7BDD3DFF7A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619" name="Oval 37">
                            <a:extLst>
                              <a:ext uri="{FF2B5EF4-FFF2-40B4-BE49-F238E27FC236}">
                                <a16:creationId xmlns:a16="http://schemas.microsoft.com/office/drawing/2014/main" id="{D1C4ABC1-2B65-627D-9166-16EAA4C25D5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620" name="Oval 38">
                            <a:extLst>
                              <a:ext uri="{FF2B5EF4-FFF2-40B4-BE49-F238E27FC236}">
                                <a16:creationId xmlns:a16="http://schemas.microsoft.com/office/drawing/2014/main" id="{69DA3AD0-6595-5D00-BD74-208EA521B9E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621" name="Oval 39">
                            <a:extLst>
                              <a:ext uri="{FF2B5EF4-FFF2-40B4-BE49-F238E27FC236}">
                                <a16:creationId xmlns:a16="http://schemas.microsoft.com/office/drawing/2014/main" id="{142A3EFB-68E2-F905-A735-BB6877CE09D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622" name="Oval 40">
                            <a:extLst>
                              <a:ext uri="{FF2B5EF4-FFF2-40B4-BE49-F238E27FC236}">
                                <a16:creationId xmlns:a16="http://schemas.microsoft.com/office/drawing/2014/main" id="{653CC6B5-651F-2F67-E698-D68E257DBA24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55547" name="Straight Connector 55546">
                        <a:extLst>
                          <a:ext uri="{FF2B5EF4-FFF2-40B4-BE49-F238E27FC236}">
                            <a16:creationId xmlns:a16="http://schemas.microsoft.com/office/drawing/2014/main" id="{9F8A4485-5D24-F876-F188-E5E8CC761E94}"/>
                          </a:ext>
                        </a:extLst>
                      </p:cNvPr>
                      <p:cNvCxnSpPr>
                        <a:stCxn id="55613" idx="4"/>
                        <a:endCxn id="55612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5548" name="Group 55547">
                        <a:extLst>
                          <a:ext uri="{FF2B5EF4-FFF2-40B4-BE49-F238E27FC236}">
                            <a16:creationId xmlns:a16="http://schemas.microsoft.com/office/drawing/2014/main" id="{F17E23A8-DBE6-8625-0ACE-1DFE245CDAB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55593" name="Group 55592">
                          <a:extLst>
                            <a:ext uri="{FF2B5EF4-FFF2-40B4-BE49-F238E27FC236}">
                              <a16:creationId xmlns:a16="http://schemas.microsoft.com/office/drawing/2014/main" id="{AF303C5A-88AC-01B6-2D4B-354F493C049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55601" name="Oval 55600">
                            <a:extLst>
                              <a:ext uri="{FF2B5EF4-FFF2-40B4-BE49-F238E27FC236}">
                                <a16:creationId xmlns:a16="http://schemas.microsoft.com/office/drawing/2014/main" id="{7839F22C-CB00-3365-9E3C-75F596A5BB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5602" name="Group 47">
                            <a:extLst>
                              <a:ext uri="{FF2B5EF4-FFF2-40B4-BE49-F238E27FC236}">
                                <a16:creationId xmlns:a16="http://schemas.microsoft.com/office/drawing/2014/main" id="{405AA248-456B-341C-453C-95F8A0065E1F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5603" name="Freeform 48">
                              <a:extLst>
                                <a:ext uri="{FF2B5EF4-FFF2-40B4-BE49-F238E27FC236}">
                                  <a16:creationId xmlns:a16="http://schemas.microsoft.com/office/drawing/2014/main" id="{0E84C566-A4A3-B675-56A9-96E7492908C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604" name="Freeform 49">
                              <a:extLst>
                                <a:ext uri="{FF2B5EF4-FFF2-40B4-BE49-F238E27FC236}">
                                  <a16:creationId xmlns:a16="http://schemas.microsoft.com/office/drawing/2014/main" id="{949CEFF6-9A7F-2859-0580-E1F195E8988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605" name="Freeform 50">
                              <a:extLst>
                                <a:ext uri="{FF2B5EF4-FFF2-40B4-BE49-F238E27FC236}">
                                  <a16:creationId xmlns:a16="http://schemas.microsoft.com/office/drawing/2014/main" id="{249BEFE1-97DE-C484-339D-16F4DA453C0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606" name="Freeform 51">
                              <a:extLst>
                                <a:ext uri="{FF2B5EF4-FFF2-40B4-BE49-F238E27FC236}">
                                  <a16:creationId xmlns:a16="http://schemas.microsoft.com/office/drawing/2014/main" id="{15A5C644-E1CE-2BB7-FF53-FB0797C53DA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607" name="Freeform 52">
                              <a:extLst>
                                <a:ext uri="{FF2B5EF4-FFF2-40B4-BE49-F238E27FC236}">
                                  <a16:creationId xmlns:a16="http://schemas.microsoft.com/office/drawing/2014/main" id="{8CABC3D1-753C-DE3E-9325-9077BCBC9E1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608" name="Freeform 53">
                              <a:extLst>
                                <a:ext uri="{FF2B5EF4-FFF2-40B4-BE49-F238E27FC236}">
                                  <a16:creationId xmlns:a16="http://schemas.microsoft.com/office/drawing/2014/main" id="{EC38B252-0092-8494-41FC-B315F01CFF6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609" name="Freeform 54">
                              <a:extLst>
                                <a:ext uri="{FF2B5EF4-FFF2-40B4-BE49-F238E27FC236}">
                                  <a16:creationId xmlns:a16="http://schemas.microsoft.com/office/drawing/2014/main" id="{82139C82-57BF-EC66-E069-5FEB374C87C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5610" name="Group 55">
                              <a:extLst>
                                <a:ext uri="{FF2B5EF4-FFF2-40B4-BE49-F238E27FC236}">
                                  <a16:creationId xmlns:a16="http://schemas.microsoft.com/office/drawing/2014/main" id="{67689390-ED12-BB00-6672-776B31AA5C5D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5611" name="Freeform 56">
                                <a:extLst>
                                  <a:ext uri="{FF2B5EF4-FFF2-40B4-BE49-F238E27FC236}">
                                    <a16:creationId xmlns:a16="http://schemas.microsoft.com/office/drawing/2014/main" id="{EF418DBC-CA5D-4512-1F51-65F6141DF1DC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5612" name="Freeform 57">
                                <a:extLst>
                                  <a:ext uri="{FF2B5EF4-FFF2-40B4-BE49-F238E27FC236}">
                                    <a16:creationId xmlns:a16="http://schemas.microsoft.com/office/drawing/2014/main" id="{2399B2BD-6FA8-4F60-0598-94C36BB3B153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594" name="Straight Connector 55593">
                          <a:extLst>
                            <a:ext uri="{FF2B5EF4-FFF2-40B4-BE49-F238E27FC236}">
                              <a16:creationId xmlns:a16="http://schemas.microsoft.com/office/drawing/2014/main" id="{5E42312E-DD4C-B15A-A8C1-511633E2E6B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595" name="Straight Connector 55594">
                          <a:extLst>
                            <a:ext uri="{FF2B5EF4-FFF2-40B4-BE49-F238E27FC236}">
                              <a16:creationId xmlns:a16="http://schemas.microsoft.com/office/drawing/2014/main" id="{FD85A720-E4DF-7025-5300-6EF0E43FEA1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596" name="Straight Connector 55595">
                          <a:extLst>
                            <a:ext uri="{FF2B5EF4-FFF2-40B4-BE49-F238E27FC236}">
                              <a16:creationId xmlns:a16="http://schemas.microsoft.com/office/drawing/2014/main" id="{B10481F7-69BD-CE47-DCCB-CA427E9F48B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597" name="Arc 55596">
                          <a:extLst>
                            <a:ext uri="{FF2B5EF4-FFF2-40B4-BE49-F238E27FC236}">
                              <a16:creationId xmlns:a16="http://schemas.microsoft.com/office/drawing/2014/main" id="{7E2BC594-5219-92E7-EA27-DD8AC81B2FF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98" name="5-Point Star 1091">
                          <a:extLst>
                            <a:ext uri="{FF2B5EF4-FFF2-40B4-BE49-F238E27FC236}">
                              <a16:creationId xmlns:a16="http://schemas.microsoft.com/office/drawing/2014/main" id="{D4E1BCBB-4A96-0A63-2F01-9D8AEA411AE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99" name="5-Point Star 1092">
                          <a:extLst>
                            <a:ext uri="{FF2B5EF4-FFF2-40B4-BE49-F238E27FC236}">
                              <a16:creationId xmlns:a16="http://schemas.microsoft.com/office/drawing/2014/main" id="{C24B9797-6A96-E219-3C1A-388D14BA3E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600" name="5-Point Star 1093">
                          <a:extLst>
                            <a:ext uri="{FF2B5EF4-FFF2-40B4-BE49-F238E27FC236}">
                              <a16:creationId xmlns:a16="http://schemas.microsoft.com/office/drawing/2014/main" id="{28C161E9-65BA-B6A4-5448-A547D9F4087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55549" name="Straight Connector 55548">
                        <a:extLst>
                          <a:ext uri="{FF2B5EF4-FFF2-40B4-BE49-F238E27FC236}">
                            <a16:creationId xmlns:a16="http://schemas.microsoft.com/office/drawing/2014/main" id="{26FB8E1A-D980-18E6-D1F8-14861198EC95}"/>
                          </a:ext>
                        </a:extLst>
                      </p:cNvPr>
                      <p:cNvCxnSpPr>
                        <a:stCxn id="55613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55550" name="Straight Connector 55549">
                        <a:extLst>
                          <a:ext uri="{FF2B5EF4-FFF2-40B4-BE49-F238E27FC236}">
                            <a16:creationId xmlns:a16="http://schemas.microsoft.com/office/drawing/2014/main" id="{C9EEA271-2846-B9E8-BB6D-B0F6B9847F1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5551" name="Group 55550">
                        <a:extLst>
                          <a:ext uri="{FF2B5EF4-FFF2-40B4-BE49-F238E27FC236}">
                            <a16:creationId xmlns:a16="http://schemas.microsoft.com/office/drawing/2014/main" id="{8E5AB23D-68D6-B39C-A317-AE164227BC7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55573" name="Group 55572">
                          <a:extLst>
                            <a:ext uri="{FF2B5EF4-FFF2-40B4-BE49-F238E27FC236}">
                              <a16:creationId xmlns:a16="http://schemas.microsoft.com/office/drawing/2014/main" id="{B44E6071-3694-F059-AE2A-ACB917103CA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5581" name="Oval 55580">
                            <a:extLst>
                              <a:ext uri="{FF2B5EF4-FFF2-40B4-BE49-F238E27FC236}">
                                <a16:creationId xmlns:a16="http://schemas.microsoft.com/office/drawing/2014/main" id="{5E4978A2-EB73-2982-294A-84C2DC51A7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5582" name="Group 47">
                            <a:extLst>
                              <a:ext uri="{FF2B5EF4-FFF2-40B4-BE49-F238E27FC236}">
                                <a16:creationId xmlns:a16="http://schemas.microsoft.com/office/drawing/2014/main" id="{9F093E30-78FD-5708-6AA0-2B26D241E5EE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5583" name="Freeform 48">
                              <a:extLst>
                                <a:ext uri="{FF2B5EF4-FFF2-40B4-BE49-F238E27FC236}">
                                  <a16:creationId xmlns:a16="http://schemas.microsoft.com/office/drawing/2014/main" id="{3FEEC749-2234-CC4E-5416-7F764881CDC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84" name="Freeform 49">
                              <a:extLst>
                                <a:ext uri="{FF2B5EF4-FFF2-40B4-BE49-F238E27FC236}">
                                  <a16:creationId xmlns:a16="http://schemas.microsoft.com/office/drawing/2014/main" id="{EAA0EEC3-29AE-3C82-115A-5BC27A55D1F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85" name="Freeform 50">
                              <a:extLst>
                                <a:ext uri="{FF2B5EF4-FFF2-40B4-BE49-F238E27FC236}">
                                  <a16:creationId xmlns:a16="http://schemas.microsoft.com/office/drawing/2014/main" id="{9F2DE493-CECA-DC35-2AFE-2DB24811D70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86" name="Freeform 51">
                              <a:extLst>
                                <a:ext uri="{FF2B5EF4-FFF2-40B4-BE49-F238E27FC236}">
                                  <a16:creationId xmlns:a16="http://schemas.microsoft.com/office/drawing/2014/main" id="{8F74985D-0472-6012-2527-8C4EBE2D57F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87" name="Freeform 52">
                              <a:extLst>
                                <a:ext uri="{FF2B5EF4-FFF2-40B4-BE49-F238E27FC236}">
                                  <a16:creationId xmlns:a16="http://schemas.microsoft.com/office/drawing/2014/main" id="{0A5CD631-5448-03BB-7440-A4BEE750E72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88" name="Freeform 53">
                              <a:extLst>
                                <a:ext uri="{FF2B5EF4-FFF2-40B4-BE49-F238E27FC236}">
                                  <a16:creationId xmlns:a16="http://schemas.microsoft.com/office/drawing/2014/main" id="{E762E10D-7477-22C2-B614-C71174D8C33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89" name="Freeform 54">
                              <a:extLst>
                                <a:ext uri="{FF2B5EF4-FFF2-40B4-BE49-F238E27FC236}">
                                  <a16:creationId xmlns:a16="http://schemas.microsoft.com/office/drawing/2014/main" id="{70CD1BD6-3AA7-2903-B4E6-A452FA593C5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5590" name="Group 55">
                              <a:extLst>
                                <a:ext uri="{FF2B5EF4-FFF2-40B4-BE49-F238E27FC236}">
                                  <a16:creationId xmlns:a16="http://schemas.microsoft.com/office/drawing/2014/main" id="{86BEC8C9-63A8-F661-0D0C-CAB3F3ED551C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5591" name="Freeform 56">
                                <a:extLst>
                                  <a:ext uri="{FF2B5EF4-FFF2-40B4-BE49-F238E27FC236}">
                                    <a16:creationId xmlns:a16="http://schemas.microsoft.com/office/drawing/2014/main" id="{8664AABA-81C8-69CC-73B8-341A76465EBB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5592" name="Freeform 57">
                                <a:extLst>
                                  <a:ext uri="{FF2B5EF4-FFF2-40B4-BE49-F238E27FC236}">
                                    <a16:creationId xmlns:a16="http://schemas.microsoft.com/office/drawing/2014/main" id="{69DC651D-943E-9A23-6927-EA8CEB29851F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574" name="Straight Connector 55573">
                          <a:extLst>
                            <a:ext uri="{FF2B5EF4-FFF2-40B4-BE49-F238E27FC236}">
                              <a16:creationId xmlns:a16="http://schemas.microsoft.com/office/drawing/2014/main" id="{7C750C62-CD96-1B67-E34D-2216FD7D759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575" name="Straight Connector 55574">
                          <a:extLst>
                            <a:ext uri="{FF2B5EF4-FFF2-40B4-BE49-F238E27FC236}">
                              <a16:creationId xmlns:a16="http://schemas.microsoft.com/office/drawing/2014/main" id="{83CFFBA5-AAC4-1D62-3657-905D90266B69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576" name="Straight Connector 55575">
                          <a:extLst>
                            <a:ext uri="{FF2B5EF4-FFF2-40B4-BE49-F238E27FC236}">
                              <a16:creationId xmlns:a16="http://schemas.microsoft.com/office/drawing/2014/main" id="{26A4EE26-82CC-B24E-2A38-5147DF52EC9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577" name="Arc 55576">
                          <a:extLst>
                            <a:ext uri="{FF2B5EF4-FFF2-40B4-BE49-F238E27FC236}">
                              <a16:creationId xmlns:a16="http://schemas.microsoft.com/office/drawing/2014/main" id="{DD67EF86-8EF5-BFB3-9C5A-FDC85808D41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78" name="5-Point Star 1071">
                          <a:extLst>
                            <a:ext uri="{FF2B5EF4-FFF2-40B4-BE49-F238E27FC236}">
                              <a16:creationId xmlns:a16="http://schemas.microsoft.com/office/drawing/2014/main" id="{45467A6E-9934-340A-E81A-21AAA4FEE11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79" name="5-Point Star 1072">
                          <a:extLst>
                            <a:ext uri="{FF2B5EF4-FFF2-40B4-BE49-F238E27FC236}">
                              <a16:creationId xmlns:a16="http://schemas.microsoft.com/office/drawing/2014/main" id="{31F84034-8611-717C-95EA-B85D97BA5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80" name="5-Point Star 1073">
                          <a:extLst>
                            <a:ext uri="{FF2B5EF4-FFF2-40B4-BE49-F238E27FC236}">
                              <a16:creationId xmlns:a16="http://schemas.microsoft.com/office/drawing/2014/main" id="{517EE00F-EDFA-02C7-1E9D-FD428F7E2D1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55552" name="Group 55551">
                        <a:extLst>
                          <a:ext uri="{FF2B5EF4-FFF2-40B4-BE49-F238E27FC236}">
                            <a16:creationId xmlns:a16="http://schemas.microsoft.com/office/drawing/2014/main" id="{A30A23BC-674F-4869-7992-4DC8957EE86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55553" name="Group 55552">
                          <a:extLst>
                            <a:ext uri="{FF2B5EF4-FFF2-40B4-BE49-F238E27FC236}">
                              <a16:creationId xmlns:a16="http://schemas.microsoft.com/office/drawing/2014/main" id="{904DFA9C-87F9-8C84-4D1B-F4DCEA157BA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5561" name="Oval 55560">
                            <a:extLst>
                              <a:ext uri="{FF2B5EF4-FFF2-40B4-BE49-F238E27FC236}">
                                <a16:creationId xmlns:a16="http://schemas.microsoft.com/office/drawing/2014/main" id="{77DF4617-6AE1-2897-2554-DAAE331CBE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5562" name="Group 47">
                            <a:extLst>
                              <a:ext uri="{FF2B5EF4-FFF2-40B4-BE49-F238E27FC236}">
                                <a16:creationId xmlns:a16="http://schemas.microsoft.com/office/drawing/2014/main" id="{85C0927D-3513-776A-DA1E-69AF82A6548A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5563" name="Freeform 48">
                              <a:extLst>
                                <a:ext uri="{FF2B5EF4-FFF2-40B4-BE49-F238E27FC236}">
                                  <a16:creationId xmlns:a16="http://schemas.microsoft.com/office/drawing/2014/main" id="{03C3039B-1DDC-F253-DB67-F4AF891C620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64" name="Freeform 49">
                              <a:extLst>
                                <a:ext uri="{FF2B5EF4-FFF2-40B4-BE49-F238E27FC236}">
                                  <a16:creationId xmlns:a16="http://schemas.microsoft.com/office/drawing/2014/main" id="{530B011E-B299-90F0-FEC2-7F2D261A504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65" name="Freeform 50">
                              <a:extLst>
                                <a:ext uri="{FF2B5EF4-FFF2-40B4-BE49-F238E27FC236}">
                                  <a16:creationId xmlns:a16="http://schemas.microsoft.com/office/drawing/2014/main" id="{6092992C-05EB-6772-FABF-B94175D60E0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66" name="Freeform 51">
                              <a:extLst>
                                <a:ext uri="{FF2B5EF4-FFF2-40B4-BE49-F238E27FC236}">
                                  <a16:creationId xmlns:a16="http://schemas.microsoft.com/office/drawing/2014/main" id="{A5149D11-C255-06C3-A48A-88C9B268E29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67" name="Freeform 52">
                              <a:extLst>
                                <a:ext uri="{FF2B5EF4-FFF2-40B4-BE49-F238E27FC236}">
                                  <a16:creationId xmlns:a16="http://schemas.microsoft.com/office/drawing/2014/main" id="{00E645A5-BBA5-A95A-E275-083632BADC5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68" name="Freeform 53">
                              <a:extLst>
                                <a:ext uri="{FF2B5EF4-FFF2-40B4-BE49-F238E27FC236}">
                                  <a16:creationId xmlns:a16="http://schemas.microsoft.com/office/drawing/2014/main" id="{BDF45665-F4C9-F288-9E98-D70E3A055CD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69" name="Freeform 54">
                              <a:extLst>
                                <a:ext uri="{FF2B5EF4-FFF2-40B4-BE49-F238E27FC236}">
                                  <a16:creationId xmlns:a16="http://schemas.microsoft.com/office/drawing/2014/main" id="{870265E0-2CED-077A-BE57-1D32CEB0CAE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5570" name="Group 55">
                              <a:extLst>
                                <a:ext uri="{FF2B5EF4-FFF2-40B4-BE49-F238E27FC236}">
                                  <a16:creationId xmlns:a16="http://schemas.microsoft.com/office/drawing/2014/main" id="{42D880D9-BF73-B864-3ECC-D162C18F83F9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5571" name="Freeform 56">
                                <a:extLst>
                                  <a:ext uri="{FF2B5EF4-FFF2-40B4-BE49-F238E27FC236}">
                                    <a16:creationId xmlns:a16="http://schemas.microsoft.com/office/drawing/2014/main" id="{E8738629-39D8-3576-F608-70659290EF42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5572" name="Freeform 57">
                                <a:extLst>
                                  <a:ext uri="{FF2B5EF4-FFF2-40B4-BE49-F238E27FC236}">
                                    <a16:creationId xmlns:a16="http://schemas.microsoft.com/office/drawing/2014/main" id="{682C6045-50E1-FC07-1973-37312BDD3457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554" name="Straight Connector 55553">
                          <a:extLst>
                            <a:ext uri="{FF2B5EF4-FFF2-40B4-BE49-F238E27FC236}">
                              <a16:creationId xmlns:a16="http://schemas.microsoft.com/office/drawing/2014/main" id="{461B0813-DA94-E20B-A691-8E885CC71A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555" name="Straight Connector 55554">
                          <a:extLst>
                            <a:ext uri="{FF2B5EF4-FFF2-40B4-BE49-F238E27FC236}">
                              <a16:creationId xmlns:a16="http://schemas.microsoft.com/office/drawing/2014/main" id="{219A2B78-562A-9F40-233E-DBDD990E9D8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556" name="Straight Connector 55555">
                          <a:extLst>
                            <a:ext uri="{FF2B5EF4-FFF2-40B4-BE49-F238E27FC236}">
                              <a16:creationId xmlns:a16="http://schemas.microsoft.com/office/drawing/2014/main" id="{00ABD506-FD24-A56D-C58B-2FC419F8254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557" name="Arc 55556">
                          <a:extLst>
                            <a:ext uri="{FF2B5EF4-FFF2-40B4-BE49-F238E27FC236}">
                              <a16:creationId xmlns:a16="http://schemas.microsoft.com/office/drawing/2014/main" id="{E9D25A7B-7C0E-83CF-DD95-04A0DC84F0B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58" name="5-Point Star 1051">
                          <a:extLst>
                            <a:ext uri="{FF2B5EF4-FFF2-40B4-BE49-F238E27FC236}">
                              <a16:creationId xmlns:a16="http://schemas.microsoft.com/office/drawing/2014/main" id="{A2575D24-DFEA-6006-74E3-CE2BD1C50A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59" name="5-Point Star 1052">
                          <a:extLst>
                            <a:ext uri="{FF2B5EF4-FFF2-40B4-BE49-F238E27FC236}">
                              <a16:creationId xmlns:a16="http://schemas.microsoft.com/office/drawing/2014/main" id="{AD917B3A-F57C-C9B5-4C94-86B09FC6F0D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60" name="5-Point Star 1053">
                          <a:extLst>
                            <a:ext uri="{FF2B5EF4-FFF2-40B4-BE49-F238E27FC236}">
                              <a16:creationId xmlns:a16="http://schemas.microsoft.com/office/drawing/2014/main" id="{DA523691-D46B-6CE9-C007-9C44C6D0F5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55545" name="Arc 55544">
                      <a:extLst>
                        <a:ext uri="{FF2B5EF4-FFF2-40B4-BE49-F238E27FC236}">
                          <a16:creationId xmlns:a16="http://schemas.microsoft.com/office/drawing/2014/main" id="{B9509E1D-0351-1EC6-66C8-8B0526B4D981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  <p:cxnSp>
                <p:nvCxnSpPr>
                  <p:cNvPr id="55456" name="Straight Connector 55455">
                    <a:extLst>
                      <a:ext uri="{FF2B5EF4-FFF2-40B4-BE49-F238E27FC236}">
                        <a16:creationId xmlns:a16="http://schemas.microsoft.com/office/drawing/2014/main" id="{90487825-CA1F-9934-BAFA-0FD863004171}"/>
                      </a:ext>
                    </a:extLst>
                  </p:cNvPr>
                  <p:cNvCxnSpPr>
                    <a:stCxn id="55629" idx="3"/>
                  </p:cNvCxnSpPr>
                  <p:nvPr/>
                </p:nvCxnSpPr>
                <p:spPr bwMode="auto">
                  <a:xfrm flipH="1">
                    <a:off x="6385120" y="1711722"/>
                    <a:ext cx="644182" cy="289722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5457" name="Straight Connector 55456">
                    <a:extLst>
                      <a:ext uri="{FF2B5EF4-FFF2-40B4-BE49-F238E27FC236}">
                        <a16:creationId xmlns:a16="http://schemas.microsoft.com/office/drawing/2014/main" id="{F2F3CC00-075C-95DB-3B84-682B88AF4F64}"/>
                      </a:ext>
                    </a:extLst>
                  </p:cNvPr>
                  <p:cNvCxnSpPr>
                    <a:stCxn id="55528" idx="0"/>
                  </p:cNvCxnSpPr>
                  <p:nvPr/>
                </p:nvCxnSpPr>
                <p:spPr bwMode="auto">
                  <a:xfrm flipH="1" flipV="1">
                    <a:off x="7280618" y="1716888"/>
                    <a:ext cx="613963" cy="285534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grpSp>
                <p:nvGrpSpPr>
                  <p:cNvPr id="55458" name="Group 55457">
                    <a:extLst>
                      <a:ext uri="{FF2B5EF4-FFF2-40B4-BE49-F238E27FC236}">
                        <a16:creationId xmlns:a16="http://schemas.microsoft.com/office/drawing/2014/main" id="{DA1A6E20-9EFE-FD51-619C-A1D60287CEB4}"/>
                      </a:ext>
                    </a:extLst>
                  </p:cNvPr>
                  <p:cNvGrpSpPr/>
                  <p:nvPr/>
                </p:nvGrpSpPr>
                <p:grpSpPr>
                  <a:xfrm>
                    <a:off x="7180719" y="1798476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55459" name="Group 55458">
                      <a:extLst>
                        <a:ext uri="{FF2B5EF4-FFF2-40B4-BE49-F238E27FC236}">
                          <a16:creationId xmlns:a16="http://schemas.microsoft.com/office/drawing/2014/main" id="{9237B2E3-7E2C-829F-0F4F-7A2A3CCEE2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55461" name="Group 55460">
                        <a:extLst>
                          <a:ext uri="{FF2B5EF4-FFF2-40B4-BE49-F238E27FC236}">
                            <a16:creationId xmlns:a16="http://schemas.microsoft.com/office/drawing/2014/main" id="{6B0A5A49-6565-713A-0828-756BEE40434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55528" name="Oval 55527">
                          <a:extLst>
                            <a:ext uri="{FF2B5EF4-FFF2-40B4-BE49-F238E27FC236}">
                              <a16:creationId xmlns:a16="http://schemas.microsoft.com/office/drawing/2014/main" id="{23463225-BB13-C260-4CAA-82FD8E4DAC4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55529" name="Group 26">
                          <a:extLst>
                            <a:ext uri="{FF2B5EF4-FFF2-40B4-BE49-F238E27FC236}">
                              <a16:creationId xmlns:a16="http://schemas.microsoft.com/office/drawing/2014/main" id="{0AA01D46-8058-F5FA-9C61-2FC9CC06C2D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55530" name="Group 27">
                            <a:extLst>
                              <a:ext uri="{FF2B5EF4-FFF2-40B4-BE49-F238E27FC236}">
                                <a16:creationId xmlns:a16="http://schemas.microsoft.com/office/drawing/2014/main" id="{721B3574-6CAC-DBAE-60CF-DA32C7D87985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55538" name="Freeform 28">
                              <a:extLst>
                                <a:ext uri="{FF2B5EF4-FFF2-40B4-BE49-F238E27FC236}">
                                  <a16:creationId xmlns:a16="http://schemas.microsoft.com/office/drawing/2014/main" id="{D367A203-BBE3-5C93-8585-33D8233E0B8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39" name="Freeform 29">
                              <a:extLst>
                                <a:ext uri="{FF2B5EF4-FFF2-40B4-BE49-F238E27FC236}">
                                  <a16:creationId xmlns:a16="http://schemas.microsoft.com/office/drawing/2014/main" id="{7CF05BEC-4165-FD09-05E7-7FBA0C47C5A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40" name="Freeform 30">
                              <a:extLst>
                                <a:ext uri="{FF2B5EF4-FFF2-40B4-BE49-F238E27FC236}">
                                  <a16:creationId xmlns:a16="http://schemas.microsoft.com/office/drawing/2014/main" id="{BCDAFF8B-A1A9-FF06-7263-10B2C03414A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41" name="Freeform 31">
                              <a:extLst>
                                <a:ext uri="{FF2B5EF4-FFF2-40B4-BE49-F238E27FC236}">
                                  <a16:creationId xmlns:a16="http://schemas.microsoft.com/office/drawing/2014/main" id="{BBA82E67-C22A-8ACB-CDED-C1251C8AB02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42" name="Freeform 32">
                              <a:extLst>
                                <a:ext uri="{FF2B5EF4-FFF2-40B4-BE49-F238E27FC236}">
                                  <a16:creationId xmlns:a16="http://schemas.microsoft.com/office/drawing/2014/main" id="{E5704A29-2402-ED47-18ED-A3C2FDC03A9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43" name="Freeform 33">
                              <a:extLst>
                                <a:ext uri="{FF2B5EF4-FFF2-40B4-BE49-F238E27FC236}">
                                  <a16:creationId xmlns:a16="http://schemas.microsoft.com/office/drawing/2014/main" id="{B09D2393-233B-4F34-6D29-3416458325C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55531" name="Freeform 34">
                            <a:extLst>
                              <a:ext uri="{FF2B5EF4-FFF2-40B4-BE49-F238E27FC236}">
                                <a16:creationId xmlns:a16="http://schemas.microsoft.com/office/drawing/2014/main" id="{C70DBD94-2509-429E-F92B-DCE9341C583C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5532" name="Freeform 35">
                            <a:extLst>
                              <a:ext uri="{FF2B5EF4-FFF2-40B4-BE49-F238E27FC236}">
                                <a16:creationId xmlns:a16="http://schemas.microsoft.com/office/drawing/2014/main" id="{F67B7DAD-0602-4BCC-5167-24242C4CB214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5533" name="Oval 36">
                            <a:extLst>
                              <a:ext uri="{FF2B5EF4-FFF2-40B4-BE49-F238E27FC236}">
                                <a16:creationId xmlns:a16="http://schemas.microsoft.com/office/drawing/2014/main" id="{28CB7AF7-5AA0-2262-80E1-FB765E9133C1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534" name="Oval 37">
                            <a:extLst>
                              <a:ext uri="{FF2B5EF4-FFF2-40B4-BE49-F238E27FC236}">
                                <a16:creationId xmlns:a16="http://schemas.microsoft.com/office/drawing/2014/main" id="{82C42494-179A-7285-8C13-889160F0ADB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535" name="Oval 38">
                            <a:extLst>
                              <a:ext uri="{FF2B5EF4-FFF2-40B4-BE49-F238E27FC236}">
                                <a16:creationId xmlns:a16="http://schemas.microsoft.com/office/drawing/2014/main" id="{01182E21-661E-5C38-1061-D3438CDC1A4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536" name="Oval 39">
                            <a:extLst>
                              <a:ext uri="{FF2B5EF4-FFF2-40B4-BE49-F238E27FC236}">
                                <a16:creationId xmlns:a16="http://schemas.microsoft.com/office/drawing/2014/main" id="{B8E027FB-7926-EB35-529C-B33918D989E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537" name="Oval 40">
                            <a:extLst>
                              <a:ext uri="{FF2B5EF4-FFF2-40B4-BE49-F238E27FC236}">
                                <a16:creationId xmlns:a16="http://schemas.microsoft.com/office/drawing/2014/main" id="{1AD70006-7408-BB00-2C83-5028811D39A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55462" name="Straight Connector 55461">
                        <a:extLst>
                          <a:ext uri="{FF2B5EF4-FFF2-40B4-BE49-F238E27FC236}">
                            <a16:creationId xmlns:a16="http://schemas.microsoft.com/office/drawing/2014/main" id="{E0CCD318-9A21-527F-5C3E-8EE87522EBA8}"/>
                          </a:ext>
                        </a:extLst>
                      </p:cNvPr>
                      <p:cNvCxnSpPr>
                        <a:stCxn id="55528" idx="4"/>
                        <a:endCxn id="55527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5463" name="Group 55462">
                        <a:extLst>
                          <a:ext uri="{FF2B5EF4-FFF2-40B4-BE49-F238E27FC236}">
                            <a16:creationId xmlns:a16="http://schemas.microsoft.com/office/drawing/2014/main" id="{E23DB864-9D76-5D91-06FD-972C5B26CB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55508" name="Group 55507">
                          <a:extLst>
                            <a:ext uri="{FF2B5EF4-FFF2-40B4-BE49-F238E27FC236}">
                              <a16:creationId xmlns:a16="http://schemas.microsoft.com/office/drawing/2014/main" id="{0A3031B5-4491-706E-79C7-DBC6AD7404E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55516" name="Oval 55515">
                            <a:extLst>
                              <a:ext uri="{FF2B5EF4-FFF2-40B4-BE49-F238E27FC236}">
                                <a16:creationId xmlns:a16="http://schemas.microsoft.com/office/drawing/2014/main" id="{D6A67DD8-5167-66A7-4827-AC28B5DB7D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5517" name="Group 47">
                            <a:extLst>
                              <a:ext uri="{FF2B5EF4-FFF2-40B4-BE49-F238E27FC236}">
                                <a16:creationId xmlns:a16="http://schemas.microsoft.com/office/drawing/2014/main" id="{D5B65F5D-2C21-CF68-243E-A7745E7C0CD5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5518" name="Freeform 48">
                              <a:extLst>
                                <a:ext uri="{FF2B5EF4-FFF2-40B4-BE49-F238E27FC236}">
                                  <a16:creationId xmlns:a16="http://schemas.microsoft.com/office/drawing/2014/main" id="{B0179DE5-DB4F-9650-73B4-CECC85A3708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19" name="Freeform 49">
                              <a:extLst>
                                <a:ext uri="{FF2B5EF4-FFF2-40B4-BE49-F238E27FC236}">
                                  <a16:creationId xmlns:a16="http://schemas.microsoft.com/office/drawing/2014/main" id="{6F171641-4BB3-7FE9-E471-02B7B6EEEFD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20" name="Freeform 50">
                              <a:extLst>
                                <a:ext uri="{FF2B5EF4-FFF2-40B4-BE49-F238E27FC236}">
                                  <a16:creationId xmlns:a16="http://schemas.microsoft.com/office/drawing/2014/main" id="{0122A914-91E8-5164-96D7-F57C111A347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21" name="Freeform 51">
                              <a:extLst>
                                <a:ext uri="{FF2B5EF4-FFF2-40B4-BE49-F238E27FC236}">
                                  <a16:creationId xmlns:a16="http://schemas.microsoft.com/office/drawing/2014/main" id="{84696405-0D51-A0F5-DEBD-9EC317EB37C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22" name="Freeform 52">
                              <a:extLst>
                                <a:ext uri="{FF2B5EF4-FFF2-40B4-BE49-F238E27FC236}">
                                  <a16:creationId xmlns:a16="http://schemas.microsoft.com/office/drawing/2014/main" id="{16E47290-2F24-53DD-7C92-526DBF63049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23" name="Freeform 53">
                              <a:extLst>
                                <a:ext uri="{FF2B5EF4-FFF2-40B4-BE49-F238E27FC236}">
                                  <a16:creationId xmlns:a16="http://schemas.microsoft.com/office/drawing/2014/main" id="{9D7385E0-68F7-A617-29FC-4A9D2856AFB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24" name="Freeform 54">
                              <a:extLst>
                                <a:ext uri="{FF2B5EF4-FFF2-40B4-BE49-F238E27FC236}">
                                  <a16:creationId xmlns:a16="http://schemas.microsoft.com/office/drawing/2014/main" id="{CFBCD911-B319-4F86-3107-74C652DD8AD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5525" name="Group 55">
                              <a:extLst>
                                <a:ext uri="{FF2B5EF4-FFF2-40B4-BE49-F238E27FC236}">
                                  <a16:creationId xmlns:a16="http://schemas.microsoft.com/office/drawing/2014/main" id="{CC29D8B1-CF4D-459D-4839-2D4E9E29ACB2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5526" name="Freeform 56">
                                <a:extLst>
                                  <a:ext uri="{FF2B5EF4-FFF2-40B4-BE49-F238E27FC236}">
                                    <a16:creationId xmlns:a16="http://schemas.microsoft.com/office/drawing/2014/main" id="{B9FB7373-61F7-E4D0-22B2-946A75074E2C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5527" name="Freeform 57">
                                <a:extLst>
                                  <a:ext uri="{FF2B5EF4-FFF2-40B4-BE49-F238E27FC236}">
                                    <a16:creationId xmlns:a16="http://schemas.microsoft.com/office/drawing/2014/main" id="{0B7AEC8C-3AAD-92F9-174E-4438BEA694C6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509" name="Straight Connector 55508">
                          <a:extLst>
                            <a:ext uri="{FF2B5EF4-FFF2-40B4-BE49-F238E27FC236}">
                              <a16:creationId xmlns:a16="http://schemas.microsoft.com/office/drawing/2014/main" id="{22CD1925-7021-397A-0331-A6599ED429B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510" name="Straight Connector 55509">
                          <a:extLst>
                            <a:ext uri="{FF2B5EF4-FFF2-40B4-BE49-F238E27FC236}">
                              <a16:creationId xmlns:a16="http://schemas.microsoft.com/office/drawing/2014/main" id="{42834243-22D3-BBD4-D2FF-5A6705BD56A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511" name="Straight Connector 55510">
                          <a:extLst>
                            <a:ext uri="{FF2B5EF4-FFF2-40B4-BE49-F238E27FC236}">
                              <a16:creationId xmlns:a16="http://schemas.microsoft.com/office/drawing/2014/main" id="{D785000F-87EE-9267-01FD-B18C4C34A20B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512" name="Arc 55511">
                          <a:extLst>
                            <a:ext uri="{FF2B5EF4-FFF2-40B4-BE49-F238E27FC236}">
                              <a16:creationId xmlns:a16="http://schemas.microsoft.com/office/drawing/2014/main" id="{C5F2D58D-103E-BEBC-3647-595F5D1C380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13" name="5-Point Star 1006">
                          <a:extLst>
                            <a:ext uri="{FF2B5EF4-FFF2-40B4-BE49-F238E27FC236}">
                              <a16:creationId xmlns:a16="http://schemas.microsoft.com/office/drawing/2014/main" id="{794D457E-5CD3-2293-4119-DAF3191D254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14" name="5-Point Star 1007">
                          <a:extLst>
                            <a:ext uri="{FF2B5EF4-FFF2-40B4-BE49-F238E27FC236}">
                              <a16:creationId xmlns:a16="http://schemas.microsoft.com/office/drawing/2014/main" id="{CDA2CD2D-BF55-9BEB-3EBE-77483FDB6F3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515" name="5-Point Star 1008">
                          <a:extLst>
                            <a:ext uri="{FF2B5EF4-FFF2-40B4-BE49-F238E27FC236}">
                              <a16:creationId xmlns:a16="http://schemas.microsoft.com/office/drawing/2014/main" id="{A9FBA58D-3247-3F24-BB28-C3FF36D0C7C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55464" name="Straight Connector 55463">
                        <a:extLst>
                          <a:ext uri="{FF2B5EF4-FFF2-40B4-BE49-F238E27FC236}">
                            <a16:creationId xmlns:a16="http://schemas.microsoft.com/office/drawing/2014/main" id="{631ECA99-7631-BB1F-B0D6-8EDB54D120A0}"/>
                          </a:ext>
                        </a:extLst>
                      </p:cNvPr>
                      <p:cNvCxnSpPr>
                        <a:stCxn id="55528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55465" name="Straight Connector 55464">
                        <a:extLst>
                          <a:ext uri="{FF2B5EF4-FFF2-40B4-BE49-F238E27FC236}">
                            <a16:creationId xmlns:a16="http://schemas.microsoft.com/office/drawing/2014/main" id="{AEB6CA59-4591-F814-FF8F-080E9729504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5466" name="Group 55465">
                        <a:extLst>
                          <a:ext uri="{FF2B5EF4-FFF2-40B4-BE49-F238E27FC236}">
                            <a16:creationId xmlns:a16="http://schemas.microsoft.com/office/drawing/2014/main" id="{30AE807B-FE3A-F238-BB8E-13B0954EADE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55488" name="Group 55487">
                          <a:extLst>
                            <a:ext uri="{FF2B5EF4-FFF2-40B4-BE49-F238E27FC236}">
                              <a16:creationId xmlns:a16="http://schemas.microsoft.com/office/drawing/2014/main" id="{BEFF32C8-EB29-7CBF-6C04-2E8DC430F7E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5496" name="Oval 55495">
                            <a:extLst>
                              <a:ext uri="{FF2B5EF4-FFF2-40B4-BE49-F238E27FC236}">
                                <a16:creationId xmlns:a16="http://schemas.microsoft.com/office/drawing/2014/main" id="{119584BE-C12D-452E-139C-44CD088E0F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5497" name="Group 47">
                            <a:extLst>
                              <a:ext uri="{FF2B5EF4-FFF2-40B4-BE49-F238E27FC236}">
                                <a16:creationId xmlns:a16="http://schemas.microsoft.com/office/drawing/2014/main" id="{742ACD05-A3DD-E85E-D557-EB8DBEDE54A2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5498" name="Freeform 48">
                              <a:extLst>
                                <a:ext uri="{FF2B5EF4-FFF2-40B4-BE49-F238E27FC236}">
                                  <a16:creationId xmlns:a16="http://schemas.microsoft.com/office/drawing/2014/main" id="{C1A1EC38-4D74-7F36-E179-608A1C882CF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99" name="Freeform 49">
                              <a:extLst>
                                <a:ext uri="{FF2B5EF4-FFF2-40B4-BE49-F238E27FC236}">
                                  <a16:creationId xmlns:a16="http://schemas.microsoft.com/office/drawing/2014/main" id="{F206BFBC-D169-616F-B65A-57FF1082362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00" name="Freeform 50">
                              <a:extLst>
                                <a:ext uri="{FF2B5EF4-FFF2-40B4-BE49-F238E27FC236}">
                                  <a16:creationId xmlns:a16="http://schemas.microsoft.com/office/drawing/2014/main" id="{FE8AD9F6-8238-449F-9308-D5D487482E5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01" name="Freeform 51">
                              <a:extLst>
                                <a:ext uri="{FF2B5EF4-FFF2-40B4-BE49-F238E27FC236}">
                                  <a16:creationId xmlns:a16="http://schemas.microsoft.com/office/drawing/2014/main" id="{6289B6B7-89B3-1B35-8190-4DB4317F8A9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02" name="Freeform 52">
                              <a:extLst>
                                <a:ext uri="{FF2B5EF4-FFF2-40B4-BE49-F238E27FC236}">
                                  <a16:creationId xmlns:a16="http://schemas.microsoft.com/office/drawing/2014/main" id="{CE1E6D7A-0DB2-16F2-911E-D575E72B8B8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03" name="Freeform 53">
                              <a:extLst>
                                <a:ext uri="{FF2B5EF4-FFF2-40B4-BE49-F238E27FC236}">
                                  <a16:creationId xmlns:a16="http://schemas.microsoft.com/office/drawing/2014/main" id="{ECBE4652-428F-F89A-7F82-8744849F96B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504" name="Freeform 54">
                              <a:extLst>
                                <a:ext uri="{FF2B5EF4-FFF2-40B4-BE49-F238E27FC236}">
                                  <a16:creationId xmlns:a16="http://schemas.microsoft.com/office/drawing/2014/main" id="{8CA216E9-10FC-9DB9-0742-20249784C6B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5505" name="Group 55">
                              <a:extLst>
                                <a:ext uri="{FF2B5EF4-FFF2-40B4-BE49-F238E27FC236}">
                                  <a16:creationId xmlns:a16="http://schemas.microsoft.com/office/drawing/2014/main" id="{07ADD6C9-C35B-F410-3256-B5CCE3D7576F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5506" name="Freeform 56">
                                <a:extLst>
                                  <a:ext uri="{FF2B5EF4-FFF2-40B4-BE49-F238E27FC236}">
                                    <a16:creationId xmlns:a16="http://schemas.microsoft.com/office/drawing/2014/main" id="{0B02A41C-A03F-8867-8D32-669A9FDE49C9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5507" name="Freeform 57">
                                <a:extLst>
                                  <a:ext uri="{FF2B5EF4-FFF2-40B4-BE49-F238E27FC236}">
                                    <a16:creationId xmlns:a16="http://schemas.microsoft.com/office/drawing/2014/main" id="{862F9351-97B9-6F50-997C-026DBADE401E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489" name="Straight Connector 55488">
                          <a:extLst>
                            <a:ext uri="{FF2B5EF4-FFF2-40B4-BE49-F238E27FC236}">
                              <a16:creationId xmlns:a16="http://schemas.microsoft.com/office/drawing/2014/main" id="{9951BD7A-5B9C-AC73-9711-C6B87BA9BDC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490" name="Straight Connector 55489">
                          <a:extLst>
                            <a:ext uri="{FF2B5EF4-FFF2-40B4-BE49-F238E27FC236}">
                              <a16:creationId xmlns:a16="http://schemas.microsoft.com/office/drawing/2014/main" id="{8DB9B104-4FD1-83D5-9DD8-6F0A94E6A4F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491" name="Straight Connector 55490">
                          <a:extLst>
                            <a:ext uri="{FF2B5EF4-FFF2-40B4-BE49-F238E27FC236}">
                              <a16:creationId xmlns:a16="http://schemas.microsoft.com/office/drawing/2014/main" id="{CBACCCEB-6947-8FDC-F1D3-D14BE043E7B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492" name="Arc 55491">
                          <a:extLst>
                            <a:ext uri="{FF2B5EF4-FFF2-40B4-BE49-F238E27FC236}">
                              <a16:creationId xmlns:a16="http://schemas.microsoft.com/office/drawing/2014/main" id="{1500C994-0F28-5B42-17EE-0C9266EBD44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493" name="5-Point Star 986">
                          <a:extLst>
                            <a:ext uri="{FF2B5EF4-FFF2-40B4-BE49-F238E27FC236}">
                              <a16:creationId xmlns:a16="http://schemas.microsoft.com/office/drawing/2014/main" id="{336C2619-63E4-1CD5-6C91-32ACF18427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494" name="5-Point Star 987">
                          <a:extLst>
                            <a:ext uri="{FF2B5EF4-FFF2-40B4-BE49-F238E27FC236}">
                              <a16:creationId xmlns:a16="http://schemas.microsoft.com/office/drawing/2014/main" id="{A98D4C6D-5B6B-6605-A4F7-94F4FF20AF2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495" name="5-Point Star 988">
                          <a:extLst>
                            <a:ext uri="{FF2B5EF4-FFF2-40B4-BE49-F238E27FC236}">
                              <a16:creationId xmlns:a16="http://schemas.microsoft.com/office/drawing/2014/main" id="{886C5A0C-4ABF-1451-919B-D41D15C55AA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55467" name="Group 55466">
                        <a:extLst>
                          <a:ext uri="{FF2B5EF4-FFF2-40B4-BE49-F238E27FC236}">
                            <a16:creationId xmlns:a16="http://schemas.microsoft.com/office/drawing/2014/main" id="{D7BFEB0E-CE23-2A00-C170-624837A28E9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55468" name="Group 55467">
                          <a:extLst>
                            <a:ext uri="{FF2B5EF4-FFF2-40B4-BE49-F238E27FC236}">
                              <a16:creationId xmlns:a16="http://schemas.microsoft.com/office/drawing/2014/main" id="{42BABDF1-C39C-81E5-09D6-8F81495BBBE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5476" name="Oval 55475">
                            <a:extLst>
                              <a:ext uri="{FF2B5EF4-FFF2-40B4-BE49-F238E27FC236}">
                                <a16:creationId xmlns:a16="http://schemas.microsoft.com/office/drawing/2014/main" id="{7D9DF4DC-2670-41F7-FC74-59A65EA43AA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5477" name="Group 47">
                            <a:extLst>
                              <a:ext uri="{FF2B5EF4-FFF2-40B4-BE49-F238E27FC236}">
                                <a16:creationId xmlns:a16="http://schemas.microsoft.com/office/drawing/2014/main" id="{29A733D7-384D-1F3A-FA5B-05E21C38DD77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5478" name="Freeform 48">
                              <a:extLst>
                                <a:ext uri="{FF2B5EF4-FFF2-40B4-BE49-F238E27FC236}">
                                  <a16:creationId xmlns:a16="http://schemas.microsoft.com/office/drawing/2014/main" id="{7D5CEB26-5A13-BD41-AAEF-B77B595E2C4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79" name="Freeform 49">
                              <a:extLst>
                                <a:ext uri="{FF2B5EF4-FFF2-40B4-BE49-F238E27FC236}">
                                  <a16:creationId xmlns:a16="http://schemas.microsoft.com/office/drawing/2014/main" id="{ABD1CE0E-6C16-F787-E71D-9B2ECD8ECE4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80" name="Freeform 50">
                              <a:extLst>
                                <a:ext uri="{FF2B5EF4-FFF2-40B4-BE49-F238E27FC236}">
                                  <a16:creationId xmlns:a16="http://schemas.microsoft.com/office/drawing/2014/main" id="{24689F94-D34B-B2DA-CED9-4BC7EADED40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81" name="Freeform 51">
                              <a:extLst>
                                <a:ext uri="{FF2B5EF4-FFF2-40B4-BE49-F238E27FC236}">
                                  <a16:creationId xmlns:a16="http://schemas.microsoft.com/office/drawing/2014/main" id="{656FB922-0AC8-C99E-B391-7BC69D59BF0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82" name="Freeform 52">
                              <a:extLst>
                                <a:ext uri="{FF2B5EF4-FFF2-40B4-BE49-F238E27FC236}">
                                  <a16:creationId xmlns:a16="http://schemas.microsoft.com/office/drawing/2014/main" id="{042D4191-F988-7624-C56F-379C806AD40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83" name="Freeform 53">
                              <a:extLst>
                                <a:ext uri="{FF2B5EF4-FFF2-40B4-BE49-F238E27FC236}">
                                  <a16:creationId xmlns:a16="http://schemas.microsoft.com/office/drawing/2014/main" id="{3C65EF1B-22FE-896B-698E-F9FE5F3A583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84" name="Freeform 54">
                              <a:extLst>
                                <a:ext uri="{FF2B5EF4-FFF2-40B4-BE49-F238E27FC236}">
                                  <a16:creationId xmlns:a16="http://schemas.microsoft.com/office/drawing/2014/main" id="{732964CB-329E-4892-532E-A939F2608C7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5485" name="Group 55">
                              <a:extLst>
                                <a:ext uri="{FF2B5EF4-FFF2-40B4-BE49-F238E27FC236}">
                                  <a16:creationId xmlns:a16="http://schemas.microsoft.com/office/drawing/2014/main" id="{937D5821-4241-3A6A-3F1F-830130EA818E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5486" name="Freeform 56">
                                <a:extLst>
                                  <a:ext uri="{FF2B5EF4-FFF2-40B4-BE49-F238E27FC236}">
                                    <a16:creationId xmlns:a16="http://schemas.microsoft.com/office/drawing/2014/main" id="{431B8036-A931-36C8-947E-D4FA791A1C37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5487" name="Freeform 57">
                                <a:extLst>
                                  <a:ext uri="{FF2B5EF4-FFF2-40B4-BE49-F238E27FC236}">
                                    <a16:creationId xmlns:a16="http://schemas.microsoft.com/office/drawing/2014/main" id="{1D0C4178-96CD-1330-7B91-FFA2CFA465DB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469" name="Straight Connector 55468">
                          <a:extLst>
                            <a:ext uri="{FF2B5EF4-FFF2-40B4-BE49-F238E27FC236}">
                              <a16:creationId xmlns:a16="http://schemas.microsoft.com/office/drawing/2014/main" id="{3ECC60EC-84A8-8B0A-1695-D65610A53359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470" name="Straight Connector 55469">
                          <a:extLst>
                            <a:ext uri="{FF2B5EF4-FFF2-40B4-BE49-F238E27FC236}">
                              <a16:creationId xmlns:a16="http://schemas.microsoft.com/office/drawing/2014/main" id="{AB4255CD-4122-CB3E-D009-DB578D590B8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471" name="Straight Connector 55470">
                          <a:extLst>
                            <a:ext uri="{FF2B5EF4-FFF2-40B4-BE49-F238E27FC236}">
                              <a16:creationId xmlns:a16="http://schemas.microsoft.com/office/drawing/2014/main" id="{DD47152D-B800-C509-0B38-0448F4D049E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472" name="Arc 55471">
                          <a:extLst>
                            <a:ext uri="{FF2B5EF4-FFF2-40B4-BE49-F238E27FC236}">
                              <a16:creationId xmlns:a16="http://schemas.microsoft.com/office/drawing/2014/main" id="{5D2F2AFB-87D7-7C75-AAEF-4A57FFC7CDA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473" name="5-Point Star 966">
                          <a:extLst>
                            <a:ext uri="{FF2B5EF4-FFF2-40B4-BE49-F238E27FC236}">
                              <a16:creationId xmlns:a16="http://schemas.microsoft.com/office/drawing/2014/main" id="{7292CD15-5E3C-8579-E562-134B730C744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474" name="5-Point Star 967">
                          <a:extLst>
                            <a:ext uri="{FF2B5EF4-FFF2-40B4-BE49-F238E27FC236}">
                              <a16:creationId xmlns:a16="http://schemas.microsoft.com/office/drawing/2014/main" id="{4D1C807F-A2D4-04FD-E81E-8E81F7A8F20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475" name="5-Point Star 968">
                          <a:extLst>
                            <a:ext uri="{FF2B5EF4-FFF2-40B4-BE49-F238E27FC236}">
                              <a16:creationId xmlns:a16="http://schemas.microsoft.com/office/drawing/2014/main" id="{BB7A1EEA-096E-48FB-9D6A-8D82F2A216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55460" name="Arc 55459">
                      <a:extLst>
                        <a:ext uri="{FF2B5EF4-FFF2-40B4-BE49-F238E27FC236}">
                          <a16:creationId xmlns:a16="http://schemas.microsoft.com/office/drawing/2014/main" id="{6ED5DC59-579B-5743-2D6F-4842AA9A9632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55322" name="Group 55321">
                  <a:extLst>
                    <a:ext uri="{FF2B5EF4-FFF2-40B4-BE49-F238E27FC236}">
                      <a16:creationId xmlns:a16="http://schemas.microsoft.com/office/drawing/2014/main" id="{C8B3AEFA-5CAA-1FC8-0C0A-91FCAC68A934}"/>
                    </a:ext>
                  </a:extLst>
                </p:cNvPr>
                <p:cNvGrpSpPr/>
                <p:nvPr/>
              </p:nvGrpSpPr>
              <p:grpSpPr>
                <a:xfrm>
                  <a:off x="1985450" y="1841930"/>
                  <a:ext cx="2965134" cy="1872420"/>
                  <a:chOff x="5645466" y="1398645"/>
                  <a:chExt cx="2965134" cy="1872420"/>
                </a:xfrm>
              </p:grpSpPr>
              <p:grpSp>
                <p:nvGrpSpPr>
                  <p:cNvPr id="55330" name="Group 55329">
                    <a:extLst>
                      <a:ext uri="{FF2B5EF4-FFF2-40B4-BE49-F238E27FC236}">
                        <a16:creationId xmlns:a16="http://schemas.microsoft.com/office/drawing/2014/main" id="{877BC0EF-5901-F719-1353-E01C710238CC}"/>
                      </a:ext>
                    </a:extLst>
                  </p:cNvPr>
                  <p:cNvGrpSpPr/>
                  <p:nvPr/>
                </p:nvGrpSpPr>
                <p:grpSpPr>
                  <a:xfrm>
                    <a:off x="6986263" y="1398645"/>
                    <a:ext cx="293887" cy="366793"/>
                    <a:chOff x="5951870" y="2050581"/>
                    <a:chExt cx="472610" cy="602212"/>
                  </a:xfrm>
                </p:grpSpPr>
                <p:sp>
                  <p:nvSpPr>
                    <p:cNvPr id="55442" name="Oval 55441">
                      <a:extLst>
                        <a:ext uri="{FF2B5EF4-FFF2-40B4-BE49-F238E27FC236}">
                          <a16:creationId xmlns:a16="http://schemas.microsoft.com/office/drawing/2014/main" id="{BF6390D3-2232-E0A8-D573-C7D2DD0FE8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951870" y="2050581"/>
                      <a:ext cx="472610" cy="60221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81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55443" name="Group 47">
                      <a:extLst>
                        <a:ext uri="{FF2B5EF4-FFF2-40B4-BE49-F238E27FC236}">
                          <a16:creationId xmlns:a16="http://schemas.microsoft.com/office/drawing/2014/main" id="{901762C9-AE94-B16D-55D1-98A47E7D536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6019800" y="2086608"/>
                      <a:ext cx="391662" cy="504192"/>
                      <a:chOff x="2593" y="768"/>
                      <a:chExt cx="849" cy="1475"/>
                    </a:xfrm>
                  </p:grpSpPr>
                  <p:sp>
                    <p:nvSpPr>
                      <p:cNvPr id="55444" name="Freeform 48">
                        <a:extLst>
                          <a:ext uri="{FF2B5EF4-FFF2-40B4-BE49-F238E27FC236}">
                            <a16:creationId xmlns:a16="http://schemas.microsoft.com/office/drawing/2014/main" id="{843C5F1C-9969-A67A-6570-9A7605E8789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35" y="1179"/>
                        <a:ext cx="302" cy="308"/>
                      </a:xfrm>
                      <a:custGeom>
                        <a:avLst/>
                        <a:gdLst>
                          <a:gd name="T0" fmla="*/ 220 w 302"/>
                          <a:gd name="T1" fmla="*/ 225 h 308"/>
                          <a:gd name="T2" fmla="*/ 220 w 302"/>
                          <a:gd name="T3" fmla="*/ 197 h 308"/>
                          <a:gd name="T4" fmla="*/ 216 w 302"/>
                          <a:gd name="T5" fmla="*/ 159 h 308"/>
                          <a:gd name="T6" fmla="*/ 208 w 302"/>
                          <a:gd name="T7" fmla="*/ 135 h 308"/>
                          <a:gd name="T8" fmla="*/ 198 w 302"/>
                          <a:gd name="T9" fmla="*/ 116 h 308"/>
                          <a:gd name="T10" fmla="*/ 181 w 302"/>
                          <a:gd name="T11" fmla="*/ 93 h 308"/>
                          <a:gd name="T12" fmla="*/ 193 w 302"/>
                          <a:gd name="T13" fmla="*/ 80 h 308"/>
                          <a:gd name="T14" fmla="*/ 199 w 302"/>
                          <a:gd name="T15" fmla="*/ 60 h 308"/>
                          <a:gd name="T16" fmla="*/ 196 w 302"/>
                          <a:gd name="T17" fmla="*/ 38 h 308"/>
                          <a:gd name="T18" fmla="*/ 184 w 302"/>
                          <a:gd name="T19" fmla="*/ 18 h 308"/>
                          <a:gd name="T20" fmla="*/ 163 w 302"/>
                          <a:gd name="T21" fmla="*/ 5 h 308"/>
                          <a:gd name="T22" fmla="*/ 142 w 302"/>
                          <a:gd name="T23" fmla="*/ 0 h 308"/>
                          <a:gd name="T24" fmla="*/ 136 w 302"/>
                          <a:gd name="T25" fmla="*/ 9 h 308"/>
                          <a:gd name="T26" fmla="*/ 148 w 302"/>
                          <a:gd name="T27" fmla="*/ 15 h 308"/>
                          <a:gd name="T28" fmla="*/ 160 w 302"/>
                          <a:gd name="T29" fmla="*/ 23 h 308"/>
                          <a:gd name="T30" fmla="*/ 172 w 302"/>
                          <a:gd name="T31" fmla="*/ 39 h 308"/>
                          <a:gd name="T32" fmla="*/ 171 w 302"/>
                          <a:gd name="T33" fmla="*/ 57 h 308"/>
                          <a:gd name="T34" fmla="*/ 157 w 302"/>
                          <a:gd name="T35" fmla="*/ 71 h 308"/>
                          <a:gd name="T36" fmla="*/ 151 w 302"/>
                          <a:gd name="T37" fmla="*/ 74 h 308"/>
                          <a:gd name="T38" fmla="*/ 117 w 302"/>
                          <a:gd name="T39" fmla="*/ 71 h 308"/>
                          <a:gd name="T40" fmla="*/ 93 w 302"/>
                          <a:gd name="T41" fmla="*/ 74 h 308"/>
                          <a:gd name="T42" fmla="*/ 69 w 302"/>
                          <a:gd name="T43" fmla="*/ 84 h 308"/>
                          <a:gd name="T44" fmla="*/ 64 w 302"/>
                          <a:gd name="T45" fmla="*/ 87 h 308"/>
                          <a:gd name="T46" fmla="*/ 45 w 302"/>
                          <a:gd name="T47" fmla="*/ 75 h 308"/>
                          <a:gd name="T48" fmla="*/ 28 w 302"/>
                          <a:gd name="T49" fmla="*/ 59 h 308"/>
                          <a:gd name="T50" fmla="*/ 25 w 302"/>
                          <a:gd name="T51" fmla="*/ 48 h 308"/>
                          <a:gd name="T52" fmla="*/ 30 w 302"/>
                          <a:gd name="T53" fmla="*/ 36 h 308"/>
                          <a:gd name="T54" fmla="*/ 43 w 302"/>
                          <a:gd name="T55" fmla="*/ 29 h 308"/>
                          <a:gd name="T56" fmla="*/ 48 w 302"/>
                          <a:gd name="T57" fmla="*/ 20 h 308"/>
                          <a:gd name="T58" fmla="*/ 40 w 302"/>
                          <a:gd name="T59" fmla="*/ 15 h 308"/>
                          <a:gd name="T60" fmla="*/ 25 w 302"/>
                          <a:gd name="T61" fmla="*/ 18 h 308"/>
                          <a:gd name="T62" fmla="*/ 6 w 302"/>
                          <a:gd name="T63" fmla="*/ 36 h 308"/>
                          <a:gd name="T64" fmla="*/ 0 w 302"/>
                          <a:gd name="T65" fmla="*/ 56 h 308"/>
                          <a:gd name="T66" fmla="*/ 6 w 302"/>
                          <a:gd name="T67" fmla="*/ 74 h 308"/>
                          <a:gd name="T68" fmla="*/ 22 w 302"/>
                          <a:gd name="T69" fmla="*/ 93 h 308"/>
                          <a:gd name="T70" fmla="*/ 40 w 302"/>
                          <a:gd name="T71" fmla="*/ 107 h 308"/>
                          <a:gd name="T72" fmla="*/ 25 w 302"/>
                          <a:gd name="T73" fmla="*/ 140 h 308"/>
                          <a:gd name="T74" fmla="*/ 22 w 302"/>
                          <a:gd name="T75" fmla="*/ 171 h 308"/>
                          <a:gd name="T76" fmla="*/ 24 w 302"/>
                          <a:gd name="T77" fmla="*/ 204 h 308"/>
                          <a:gd name="T78" fmla="*/ 27 w 302"/>
                          <a:gd name="T79" fmla="*/ 233 h 308"/>
                          <a:gd name="T80" fmla="*/ 39 w 302"/>
                          <a:gd name="T81" fmla="*/ 258 h 308"/>
                          <a:gd name="T82" fmla="*/ 55 w 302"/>
                          <a:gd name="T83" fmla="*/ 278 h 308"/>
                          <a:gd name="T84" fmla="*/ 79 w 302"/>
                          <a:gd name="T85" fmla="*/ 293 h 308"/>
                          <a:gd name="T86" fmla="*/ 99 w 302"/>
                          <a:gd name="T87" fmla="*/ 303 h 308"/>
                          <a:gd name="T88" fmla="*/ 124 w 302"/>
                          <a:gd name="T89" fmla="*/ 308 h 308"/>
                          <a:gd name="T90" fmla="*/ 148 w 302"/>
                          <a:gd name="T91" fmla="*/ 308 h 308"/>
                          <a:gd name="T92" fmla="*/ 172 w 302"/>
                          <a:gd name="T93" fmla="*/ 305 h 308"/>
                          <a:gd name="T94" fmla="*/ 196 w 302"/>
                          <a:gd name="T95" fmla="*/ 297 h 308"/>
                          <a:gd name="T96" fmla="*/ 208 w 302"/>
                          <a:gd name="T97" fmla="*/ 284 h 308"/>
                          <a:gd name="T98" fmla="*/ 220 w 302"/>
                          <a:gd name="T99" fmla="*/ 266 h 308"/>
                          <a:gd name="T100" fmla="*/ 253 w 302"/>
                          <a:gd name="T101" fmla="*/ 278 h 308"/>
                          <a:gd name="T102" fmla="*/ 273 w 302"/>
                          <a:gd name="T103" fmla="*/ 288 h 308"/>
                          <a:gd name="T104" fmla="*/ 288 w 302"/>
                          <a:gd name="T105" fmla="*/ 290 h 308"/>
                          <a:gd name="T106" fmla="*/ 298 w 302"/>
                          <a:gd name="T107" fmla="*/ 281 h 308"/>
                          <a:gd name="T108" fmla="*/ 302 w 302"/>
                          <a:gd name="T109" fmla="*/ 269 h 308"/>
                          <a:gd name="T110" fmla="*/ 294 w 302"/>
                          <a:gd name="T111" fmla="*/ 254 h 308"/>
                          <a:gd name="T112" fmla="*/ 270 w 302"/>
                          <a:gd name="T113" fmla="*/ 243 h 308"/>
                          <a:gd name="T114" fmla="*/ 238 w 302"/>
                          <a:gd name="T115" fmla="*/ 236 h 308"/>
                          <a:gd name="T116" fmla="*/ 220 w 302"/>
                          <a:gd name="T117" fmla="*/ 225 h 308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60000 65536"/>
                          <a:gd name="T166" fmla="*/ 0 60000 65536"/>
                          <a:gd name="T167" fmla="*/ 0 60000 65536"/>
                          <a:gd name="T168" fmla="*/ 0 60000 65536"/>
                          <a:gd name="T169" fmla="*/ 0 60000 65536"/>
                          <a:gd name="T170" fmla="*/ 0 60000 65536"/>
                          <a:gd name="T171" fmla="*/ 0 60000 65536"/>
                          <a:gd name="T172" fmla="*/ 0 60000 65536"/>
                          <a:gd name="T173" fmla="*/ 0 60000 65536"/>
                          <a:gd name="T174" fmla="*/ 0 60000 65536"/>
                          <a:gd name="T175" fmla="*/ 0 60000 65536"/>
                          <a:gd name="T176" fmla="*/ 0 60000 65536"/>
                          <a:gd name="T177" fmla="*/ 0 w 302"/>
                          <a:gd name="T178" fmla="*/ 0 h 308"/>
                          <a:gd name="T179" fmla="*/ 302 w 302"/>
                          <a:gd name="T180" fmla="*/ 308 h 308"/>
                        </a:gdLst>
                        <a:ahLst/>
                        <a:cxnLst>
                          <a:cxn ang="T118">
                            <a:pos x="T0" y="T1"/>
                          </a:cxn>
                          <a:cxn ang="T119">
                            <a:pos x="T2" y="T3"/>
                          </a:cxn>
                          <a:cxn ang="T120">
                            <a:pos x="T4" y="T5"/>
                          </a:cxn>
                          <a:cxn ang="T121">
                            <a:pos x="T6" y="T7"/>
                          </a:cxn>
                          <a:cxn ang="T122">
                            <a:pos x="T8" y="T9"/>
                          </a:cxn>
                          <a:cxn ang="T123">
                            <a:pos x="T10" y="T11"/>
                          </a:cxn>
                          <a:cxn ang="T124">
                            <a:pos x="T12" y="T13"/>
                          </a:cxn>
                          <a:cxn ang="T125">
                            <a:pos x="T14" y="T15"/>
                          </a:cxn>
                          <a:cxn ang="T126">
                            <a:pos x="T16" y="T17"/>
                          </a:cxn>
                          <a:cxn ang="T127">
                            <a:pos x="T18" y="T19"/>
                          </a:cxn>
                          <a:cxn ang="T128">
                            <a:pos x="T20" y="T21"/>
                          </a:cxn>
                          <a:cxn ang="T129">
                            <a:pos x="T22" y="T23"/>
                          </a:cxn>
                          <a:cxn ang="T130">
                            <a:pos x="T24" y="T25"/>
                          </a:cxn>
                          <a:cxn ang="T131">
                            <a:pos x="T26" y="T27"/>
                          </a:cxn>
                          <a:cxn ang="T132">
                            <a:pos x="T28" y="T29"/>
                          </a:cxn>
                          <a:cxn ang="T133">
                            <a:pos x="T30" y="T31"/>
                          </a:cxn>
                          <a:cxn ang="T134">
                            <a:pos x="T32" y="T33"/>
                          </a:cxn>
                          <a:cxn ang="T135">
                            <a:pos x="T34" y="T35"/>
                          </a:cxn>
                          <a:cxn ang="T136">
                            <a:pos x="T36" y="T37"/>
                          </a:cxn>
                          <a:cxn ang="T137">
                            <a:pos x="T38" y="T39"/>
                          </a:cxn>
                          <a:cxn ang="T138">
                            <a:pos x="T40" y="T41"/>
                          </a:cxn>
                          <a:cxn ang="T139">
                            <a:pos x="T42" y="T43"/>
                          </a:cxn>
                          <a:cxn ang="T140">
                            <a:pos x="T44" y="T45"/>
                          </a:cxn>
                          <a:cxn ang="T141">
                            <a:pos x="T46" y="T47"/>
                          </a:cxn>
                          <a:cxn ang="T142">
                            <a:pos x="T48" y="T49"/>
                          </a:cxn>
                          <a:cxn ang="T143">
                            <a:pos x="T50" y="T51"/>
                          </a:cxn>
                          <a:cxn ang="T144">
                            <a:pos x="T52" y="T53"/>
                          </a:cxn>
                          <a:cxn ang="T145">
                            <a:pos x="T54" y="T55"/>
                          </a:cxn>
                          <a:cxn ang="T146">
                            <a:pos x="T56" y="T57"/>
                          </a:cxn>
                          <a:cxn ang="T147">
                            <a:pos x="T58" y="T59"/>
                          </a:cxn>
                          <a:cxn ang="T148">
                            <a:pos x="T60" y="T61"/>
                          </a:cxn>
                          <a:cxn ang="T149">
                            <a:pos x="T62" y="T63"/>
                          </a:cxn>
                          <a:cxn ang="T150">
                            <a:pos x="T64" y="T65"/>
                          </a:cxn>
                          <a:cxn ang="T151">
                            <a:pos x="T66" y="T67"/>
                          </a:cxn>
                          <a:cxn ang="T152">
                            <a:pos x="T68" y="T69"/>
                          </a:cxn>
                          <a:cxn ang="T153">
                            <a:pos x="T70" y="T71"/>
                          </a:cxn>
                          <a:cxn ang="T154">
                            <a:pos x="T72" y="T73"/>
                          </a:cxn>
                          <a:cxn ang="T155">
                            <a:pos x="T74" y="T75"/>
                          </a:cxn>
                          <a:cxn ang="T156">
                            <a:pos x="T76" y="T77"/>
                          </a:cxn>
                          <a:cxn ang="T157">
                            <a:pos x="T78" y="T79"/>
                          </a:cxn>
                          <a:cxn ang="T158">
                            <a:pos x="T80" y="T81"/>
                          </a:cxn>
                          <a:cxn ang="T159">
                            <a:pos x="T82" y="T83"/>
                          </a:cxn>
                          <a:cxn ang="T160">
                            <a:pos x="T84" y="T85"/>
                          </a:cxn>
                          <a:cxn ang="T161">
                            <a:pos x="T86" y="T87"/>
                          </a:cxn>
                          <a:cxn ang="T162">
                            <a:pos x="T88" y="T89"/>
                          </a:cxn>
                          <a:cxn ang="T163">
                            <a:pos x="T90" y="T91"/>
                          </a:cxn>
                          <a:cxn ang="T164">
                            <a:pos x="T92" y="T93"/>
                          </a:cxn>
                          <a:cxn ang="T165">
                            <a:pos x="T94" y="T95"/>
                          </a:cxn>
                          <a:cxn ang="T166">
                            <a:pos x="T96" y="T97"/>
                          </a:cxn>
                          <a:cxn ang="T167">
                            <a:pos x="T98" y="T99"/>
                          </a:cxn>
                          <a:cxn ang="T168">
                            <a:pos x="T100" y="T101"/>
                          </a:cxn>
                          <a:cxn ang="T169">
                            <a:pos x="T102" y="T103"/>
                          </a:cxn>
                          <a:cxn ang="T170">
                            <a:pos x="T104" y="T105"/>
                          </a:cxn>
                          <a:cxn ang="T171">
                            <a:pos x="T106" y="T107"/>
                          </a:cxn>
                          <a:cxn ang="T172">
                            <a:pos x="T108" y="T109"/>
                          </a:cxn>
                          <a:cxn ang="T173">
                            <a:pos x="T110" y="T111"/>
                          </a:cxn>
                          <a:cxn ang="T174">
                            <a:pos x="T112" y="T113"/>
                          </a:cxn>
                          <a:cxn ang="T175">
                            <a:pos x="T114" y="T115"/>
                          </a:cxn>
                          <a:cxn ang="T176">
                            <a:pos x="T116" y="T117"/>
                          </a:cxn>
                        </a:cxnLst>
                        <a:rect l="T177" t="T178" r="T179" b="T180"/>
                        <a:pathLst>
                          <a:path w="302" h="308">
                            <a:moveTo>
                              <a:pt x="220" y="225"/>
                            </a:moveTo>
                            <a:lnTo>
                              <a:pt x="220" y="197"/>
                            </a:lnTo>
                            <a:lnTo>
                              <a:pt x="216" y="159"/>
                            </a:lnTo>
                            <a:lnTo>
                              <a:pt x="208" y="135"/>
                            </a:lnTo>
                            <a:lnTo>
                              <a:pt x="198" y="116"/>
                            </a:lnTo>
                            <a:lnTo>
                              <a:pt x="181" y="93"/>
                            </a:lnTo>
                            <a:lnTo>
                              <a:pt x="193" y="80"/>
                            </a:lnTo>
                            <a:lnTo>
                              <a:pt x="199" y="60"/>
                            </a:lnTo>
                            <a:lnTo>
                              <a:pt x="196" y="38"/>
                            </a:lnTo>
                            <a:lnTo>
                              <a:pt x="184" y="18"/>
                            </a:lnTo>
                            <a:lnTo>
                              <a:pt x="163" y="5"/>
                            </a:lnTo>
                            <a:lnTo>
                              <a:pt x="142" y="0"/>
                            </a:lnTo>
                            <a:lnTo>
                              <a:pt x="136" y="9"/>
                            </a:lnTo>
                            <a:lnTo>
                              <a:pt x="148" y="15"/>
                            </a:lnTo>
                            <a:lnTo>
                              <a:pt x="160" y="23"/>
                            </a:lnTo>
                            <a:lnTo>
                              <a:pt x="172" y="39"/>
                            </a:lnTo>
                            <a:lnTo>
                              <a:pt x="171" y="57"/>
                            </a:lnTo>
                            <a:lnTo>
                              <a:pt x="157" y="71"/>
                            </a:lnTo>
                            <a:lnTo>
                              <a:pt x="151" y="74"/>
                            </a:lnTo>
                            <a:lnTo>
                              <a:pt x="117" y="71"/>
                            </a:lnTo>
                            <a:lnTo>
                              <a:pt x="93" y="74"/>
                            </a:lnTo>
                            <a:lnTo>
                              <a:pt x="69" y="84"/>
                            </a:lnTo>
                            <a:lnTo>
                              <a:pt x="64" y="87"/>
                            </a:lnTo>
                            <a:lnTo>
                              <a:pt x="45" y="75"/>
                            </a:lnTo>
                            <a:lnTo>
                              <a:pt x="28" y="59"/>
                            </a:lnTo>
                            <a:lnTo>
                              <a:pt x="25" y="48"/>
                            </a:lnTo>
                            <a:lnTo>
                              <a:pt x="30" y="36"/>
                            </a:lnTo>
                            <a:lnTo>
                              <a:pt x="43" y="29"/>
                            </a:lnTo>
                            <a:lnTo>
                              <a:pt x="48" y="20"/>
                            </a:lnTo>
                            <a:lnTo>
                              <a:pt x="40" y="15"/>
                            </a:lnTo>
                            <a:lnTo>
                              <a:pt x="25" y="18"/>
                            </a:lnTo>
                            <a:lnTo>
                              <a:pt x="6" y="36"/>
                            </a:lnTo>
                            <a:lnTo>
                              <a:pt x="0" y="56"/>
                            </a:lnTo>
                            <a:lnTo>
                              <a:pt x="6" y="74"/>
                            </a:lnTo>
                            <a:lnTo>
                              <a:pt x="22" y="93"/>
                            </a:lnTo>
                            <a:lnTo>
                              <a:pt x="40" y="107"/>
                            </a:lnTo>
                            <a:lnTo>
                              <a:pt x="25" y="140"/>
                            </a:lnTo>
                            <a:lnTo>
                              <a:pt x="22" y="171"/>
                            </a:lnTo>
                            <a:lnTo>
                              <a:pt x="24" y="204"/>
                            </a:lnTo>
                            <a:lnTo>
                              <a:pt x="27" y="233"/>
                            </a:lnTo>
                            <a:lnTo>
                              <a:pt x="39" y="258"/>
                            </a:lnTo>
                            <a:lnTo>
                              <a:pt x="55" y="278"/>
                            </a:lnTo>
                            <a:lnTo>
                              <a:pt x="79" y="293"/>
                            </a:lnTo>
                            <a:lnTo>
                              <a:pt x="99" y="303"/>
                            </a:lnTo>
                            <a:lnTo>
                              <a:pt x="124" y="308"/>
                            </a:lnTo>
                            <a:lnTo>
                              <a:pt x="148" y="308"/>
                            </a:lnTo>
                            <a:lnTo>
                              <a:pt x="172" y="305"/>
                            </a:lnTo>
                            <a:lnTo>
                              <a:pt x="196" y="297"/>
                            </a:lnTo>
                            <a:lnTo>
                              <a:pt x="208" y="284"/>
                            </a:lnTo>
                            <a:lnTo>
                              <a:pt x="220" y="266"/>
                            </a:lnTo>
                            <a:lnTo>
                              <a:pt x="253" y="278"/>
                            </a:lnTo>
                            <a:lnTo>
                              <a:pt x="273" y="288"/>
                            </a:lnTo>
                            <a:lnTo>
                              <a:pt x="288" y="290"/>
                            </a:lnTo>
                            <a:lnTo>
                              <a:pt x="298" y="281"/>
                            </a:lnTo>
                            <a:lnTo>
                              <a:pt x="302" y="269"/>
                            </a:lnTo>
                            <a:lnTo>
                              <a:pt x="294" y="254"/>
                            </a:lnTo>
                            <a:lnTo>
                              <a:pt x="270" y="243"/>
                            </a:lnTo>
                            <a:lnTo>
                              <a:pt x="238" y="236"/>
                            </a:lnTo>
                            <a:lnTo>
                              <a:pt x="220" y="225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445" name="Freeform 49">
                        <a:extLst>
                          <a:ext uri="{FF2B5EF4-FFF2-40B4-BE49-F238E27FC236}">
                            <a16:creationId xmlns:a16="http://schemas.microsoft.com/office/drawing/2014/main" id="{B31B8032-EF52-95AF-EC05-E8B521D744C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65" y="1498"/>
                        <a:ext cx="216" cy="346"/>
                      </a:xfrm>
                      <a:custGeom>
                        <a:avLst/>
                        <a:gdLst>
                          <a:gd name="T0" fmla="*/ 45 w 216"/>
                          <a:gd name="T1" fmla="*/ 18 h 346"/>
                          <a:gd name="T2" fmla="*/ 57 w 216"/>
                          <a:gd name="T3" fmla="*/ 8 h 346"/>
                          <a:gd name="T4" fmla="*/ 78 w 216"/>
                          <a:gd name="T5" fmla="*/ 0 h 346"/>
                          <a:gd name="T6" fmla="*/ 99 w 216"/>
                          <a:gd name="T7" fmla="*/ 2 h 346"/>
                          <a:gd name="T8" fmla="*/ 117 w 216"/>
                          <a:gd name="T9" fmla="*/ 5 h 346"/>
                          <a:gd name="T10" fmla="*/ 140 w 216"/>
                          <a:gd name="T11" fmla="*/ 12 h 346"/>
                          <a:gd name="T12" fmla="*/ 158 w 216"/>
                          <a:gd name="T13" fmla="*/ 28 h 346"/>
                          <a:gd name="T14" fmla="*/ 174 w 216"/>
                          <a:gd name="T15" fmla="*/ 44 h 346"/>
                          <a:gd name="T16" fmla="*/ 191 w 216"/>
                          <a:gd name="T17" fmla="*/ 73 h 346"/>
                          <a:gd name="T18" fmla="*/ 203 w 216"/>
                          <a:gd name="T19" fmla="*/ 104 h 346"/>
                          <a:gd name="T20" fmla="*/ 210 w 216"/>
                          <a:gd name="T21" fmla="*/ 139 h 346"/>
                          <a:gd name="T22" fmla="*/ 215 w 216"/>
                          <a:gd name="T23" fmla="*/ 173 h 346"/>
                          <a:gd name="T24" fmla="*/ 216 w 216"/>
                          <a:gd name="T25" fmla="*/ 211 h 346"/>
                          <a:gd name="T26" fmla="*/ 210 w 216"/>
                          <a:gd name="T27" fmla="*/ 245 h 346"/>
                          <a:gd name="T28" fmla="*/ 206 w 216"/>
                          <a:gd name="T29" fmla="*/ 271 h 346"/>
                          <a:gd name="T30" fmla="*/ 195 w 216"/>
                          <a:gd name="T31" fmla="*/ 299 h 346"/>
                          <a:gd name="T32" fmla="*/ 176 w 216"/>
                          <a:gd name="T33" fmla="*/ 320 h 346"/>
                          <a:gd name="T34" fmla="*/ 150 w 216"/>
                          <a:gd name="T35" fmla="*/ 337 h 346"/>
                          <a:gd name="T36" fmla="*/ 114 w 216"/>
                          <a:gd name="T37" fmla="*/ 344 h 346"/>
                          <a:gd name="T38" fmla="*/ 78 w 216"/>
                          <a:gd name="T39" fmla="*/ 346 h 346"/>
                          <a:gd name="T40" fmla="*/ 50 w 216"/>
                          <a:gd name="T41" fmla="*/ 340 h 346"/>
                          <a:gd name="T42" fmla="*/ 24 w 216"/>
                          <a:gd name="T43" fmla="*/ 325 h 346"/>
                          <a:gd name="T44" fmla="*/ 9 w 216"/>
                          <a:gd name="T45" fmla="*/ 302 h 346"/>
                          <a:gd name="T46" fmla="*/ 0 w 216"/>
                          <a:gd name="T47" fmla="*/ 268 h 346"/>
                          <a:gd name="T48" fmla="*/ 3 w 216"/>
                          <a:gd name="T49" fmla="*/ 236 h 346"/>
                          <a:gd name="T50" fmla="*/ 17 w 216"/>
                          <a:gd name="T51" fmla="*/ 211 h 346"/>
                          <a:gd name="T52" fmla="*/ 30 w 216"/>
                          <a:gd name="T53" fmla="*/ 193 h 346"/>
                          <a:gd name="T54" fmla="*/ 42 w 216"/>
                          <a:gd name="T55" fmla="*/ 175 h 346"/>
                          <a:gd name="T56" fmla="*/ 47 w 216"/>
                          <a:gd name="T57" fmla="*/ 155 h 346"/>
                          <a:gd name="T58" fmla="*/ 45 w 216"/>
                          <a:gd name="T59" fmla="*/ 134 h 346"/>
                          <a:gd name="T60" fmla="*/ 38 w 216"/>
                          <a:gd name="T61" fmla="*/ 109 h 346"/>
                          <a:gd name="T62" fmla="*/ 32 w 216"/>
                          <a:gd name="T63" fmla="*/ 85 h 346"/>
                          <a:gd name="T64" fmla="*/ 30 w 216"/>
                          <a:gd name="T65" fmla="*/ 59 h 346"/>
                          <a:gd name="T66" fmla="*/ 35 w 216"/>
                          <a:gd name="T67" fmla="*/ 34 h 346"/>
                          <a:gd name="T68" fmla="*/ 45 w 216"/>
                          <a:gd name="T69" fmla="*/ 18 h 34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w 216"/>
                          <a:gd name="T106" fmla="*/ 0 h 346"/>
                          <a:gd name="T107" fmla="*/ 216 w 216"/>
                          <a:gd name="T108" fmla="*/ 346 h 346"/>
                        </a:gdLst>
                        <a:ahLst/>
                        <a:cxnLst>
                          <a:cxn ang="T70">
                            <a:pos x="T0" y="T1"/>
                          </a:cxn>
                          <a:cxn ang="T71">
                            <a:pos x="T2" y="T3"/>
                          </a:cxn>
                          <a:cxn ang="T72">
                            <a:pos x="T4" y="T5"/>
                          </a:cxn>
                          <a:cxn ang="T73">
                            <a:pos x="T6" y="T7"/>
                          </a:cxn>
                          <a:cxn ang="T74">
                            <a:pos x="T8" y="T9"/>
                          </a:cxn>
                          <a:cxn ang="T75">
                            <a:pos x="T10" y="T11"/>
                          </a:cxn>
                          <a:cxn ang="T76">
                            <a:pos x="T12" y="T13"/>
                          </a:cxn>
                          <a:cxn ang="T77">
                            <a:pos x="T14" y="T15"/>
                          </a:cxn>
                          <a:cxn ang="T78">
                            <a:pos x="T16" y="T17"/>
                          </a:cxn>
                          <a:cxn ang="T79">
                            <a:pos x="T18" y="T19"/>
                          </a:cxn>
                          <a:cxn ang="T80">
                            <a:pos x="T20" y="T21"/>
                          </a:cxn>
                          <a:cxn ang="T81">
                            <a:pos x="T22" y="T23"/>
                          </a:cxn>
                          <a:cxn ang="T82">
                            <a:pos x="T24" y="T25"/>
                          </a:cxn>
                          <a:cxn ang="T83">
                            <a:pos x="T26" y="T27"/>
                          </a:cxn>
                          <a:cxn ang="T84">
                            <a:pos x="T28" y="T29"/>
                          </a:cxn>
                          <a:cxn ang="T85">
                            <a:pos x="T30" y="T31"/>
                          </a:cxn>
                          <a:cxn ang="T86">
                            <a:pos x="T32" y="T33"/>
                          </a:cxn>
                          <a:cxn ang="T87">
                            <a:pos x="T34" y="T35"/>
                          </a:cxn>
                          <a:cxn ang="T88">
                            <a:pos x="T36" y="T37"/>
                          </a:cxn>
                          <a:cxn ang="T89">
                            <a:pos x="T38" y="T39"/>
                          </a:cxn>
                          <a:cxn ang="T90">
                            <a:pos x="T40" y="T41"/>
                          </a:cxn>
                          <a:cxn ang="T91">
                            <a:pos x="T42" y="T43"/>
                          </a:cxn>
                          <a:cxn ang="T92">
                            <a:pos x="T44" y="T45"/>
                          </a:cxn>
                          <a:cxn ang="T93">
                            <a:pos x="T46" y="T47"/>
                          </a:cxn>
                          <a:cxn ang="T94">
                            <a:pos x="T48" y="T49"/>
                          </a:cxn>
                          <a:cxn ang="T95">
                            <a:pos x="T50" y="T51"/>
                          </a:cxn>
                          <a:cxn ang="T96">
                            <a:pos x="T52" y="T53"/>
                          </a:cxn>
                          <a:cxn ang="T97">
                            <a:pos x="T54" y="T55"/>
                          </a:cxn>
                          <a:cxn ang="T98">
                            <a:pos x="T56" y="T57"/>
                          </a:cxn>
                          <a:cxn ang="T99">
                            <a:pos x="T58" y="T59"/>
                          </a:cxn>
                          <a:cxn ang="T100">
                            <a:pos x="T60" y="T61"/>
                          </a:cxn>
                          <a:cxn ang="T101">
                            <a:pos x="T62" y="T63"/>
                          </a:cxn>
                          <a:cxn ang="T102">
                            <a:pos x="T64" y="T65"/>
                          </a:cxn>
                          <a:cxn ang="T103">
                            <a:pos x="T66" y="T67"/>
                          </a:cxn>
                          <a:cxn ang="T104">
                            <a:pos x="T68" y="T69"/>
                          </a:cxn>
                        </a:cxnLst>
                        <a:rect l="T105" t="T106" r="T107" b="T108"/>
                        <a:pathLst>
                          <a:path w="216" h="346">
                            <a:moveTo>
                              <a:pt x="45" y="18"/>
                            </a:moveTo>
                            <a:lnTo>
                              <a:pt x="57" y="8"/>
                            </a:lnTo>
                            <a:lnTo>
                              <a:pt x="78" y="0"/>
                            </a:lnTo>
                            <a:lnTo>
                              <a:pt x="99" y="2"/>
                            </a:lnTo>
                            <a:lnTo>
                              <a:pt x="117" y="5"/>
                            </a:lnTo>
                            <a:lnTo>
                              <a:pt x="140" y="12"/>
                            </a:lnTo>
                            <a:lnTo>
                              <a:pt x="158" y="28"/>
                            </a:lnTo>
                            <a:lnTo>
                              <a:pt x="174" y="44"/>
                            </a:lnTo>
                            <a:lnTo>
                              <a:pt x="191" y="73"/>
                            </a:lnTo>
                            <a:lnTo>
                              <a:pt x="203" y="104"/>
                            </a:lnTo>
                            <a:lnTo>
                              <a:pt x="210" y="139"/>
                            </a:lnTo>
                            <a:lnTo>
                              <a:pt x="215" y="173"/>
                            </a:lnTo>
                            <a:lnTo>
                              <a:pt x="216" y="211"/>
                            </a:lnTo>
                            <a:lnTo>
                              <a:pt x="210" y="245"/>
                            </a:lnTo>
                            <a:lnTo>
                              <a:pt x="206" y="271"/>
                            </a:lnTo>
                            <a:lnTo>
                              <a:pt x="195" y="299"/>
                            </a:lnTo>
                            <a:lnTo>
                              <a:pt x="176" y="320"/>
                            </a:lnTo>
                            <a:lnTo>
                              <a:pt x="150" y="337"/>
                            </a:lnTo>
                            <a:lnTo>
                              <a:pt x="114" y="344"/>
                            </a:lnTo>
                            <a:lnTo>
                              <a:pt x="78" y="346"/>
                            </a:lnTo>
                            <a:lnTo>
                              <a:pt x="50" y="340"/>
                            </a:lnTo>
                            <a:lnTo>
                              <a:pt x="24" y="325"/>
                            </a:lnTo>
                            <a:lnTo>
                              <a:pt x="9" y="302"/>
                            </a:lnTo>
                            <a:lnTo>
                              <a:pt x="0" y="268"/>
                            </a:lnTo>
                            <a:lnTo>
                              <a:pt x="3" y="236"/>
                            </a:lnTo>
                            <a:lnTo>
                              <a:pt x="17" y="211"/>
                            </a:lnTo>
                            <a:lnTo>
                              <a:pt x="30" y="193"/>
                            </a:lnTo>
                            <a:lnTo>
                              <a:pt x="42" y="175"/>
                            </a:lnTo>
                            <a:lnTo>
                              <a:pt x="47" y="155"/>
                            </a:lnTo>
                            <a:lnTo>
                              <a:pt x="45" y="134"/>
                            </a:lnTo>
                            <a:lnTo>
                              <a:pt x="38" y="109"/>
                            </a:lnTo>
                            <a:lnTo>
                              <a:pt x="32" y="85"/>
                            </a:lnTo>
                            <a:lnTo>
                              <a:pt x="30" y="59"/>
                            </a:lnTo>
                            <a:lnTo>
                              <a:pt x="35" y="34"/>
                            </a:lnTo>
                            <a:lnTo>
                              <a:pt x="45" y="18"/>
                            </a:lnTo>
                            <a:close/>
                          </a:path>
                        </a:pathLst>
                      </a:cu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446" name="Freeform 50">
                        <a:extLst>
                          <a:ext uri="{FF2B5EF4-FFF2-40B4-BE49-F238E27FC236}">
                            <a16:creationId xmlns:a16="http://schemas.microsoft.com/office/drawing/2014/main" id="{F58E0791-3E13-02B4-813A-A74F60D410F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5" y="1515"/>
                        <a:ext cx="321" cy="165"/>
                      </a:xfrm>
                      <a:custGeom>
                        <a:avLst/>
                        <a:gdLst>
                          <a:gd name="T0" fmla="*/ 254 w 321"/>
                          <a:gd name="T1" fmla="*/ 36 h 165"/>
                          <a:gd name="T2" fmla="*/ 269 w 321"/>
                          <a:gd name="T3" fmla="*/ 15 h 165"/>
                          <a:gd name="T4" fmla="*/ 294 w 321"/>
                          <a:gd name="T5" fmla="*/ 0 h 165"/>
                          <a:gd name="T6" fmla="*/ 311 w 321"/>
                          <a:gd name="T7" fmla="*/ 3 h 165"/>
                          <a:gd name="T8" fmla="*/ 321 w 321"/>
                          <a:gd name="T9" fmla="*/ 18 h 165"/>
                          <a:gd name="T10" fmla="*/ 318 w 321"/>
                          <a:gd name="T11" fmla="*/ 50 h 165"/>
                          <a:gd name="T12" fmla="*/ 306 w 321"/>
                          <a:gd name="T13" fmla="*/ 80 h 165"/>
                          <a:gd name="T14" fmla="*/ 282 w 321"/>
                          <a:gd name="T15" fmla="*/ 98 h 165"/>
                          <a:gd name="T16" fmla="*/ 243 w 321"/>
                          <a:gd name="T17" fmla="*/ 119 h 165"/>
                          <a:gd name="T18" fmla="*/ 207 w 321"/>
                          <a:gd name="T19" fmla="*/ 147 h 165"/>
                          <a:gd name="T20" fmla="*/ 179 w 321"/>
                          <a:gd name="T21" fmla="*/ 165 h 165"/>
                          <a:gd name="T22" fmla="*/ 162 w 321"/>
                          <a:gd name="T23" fmla="*/ 164 h 165"/>
                          <a:gd name="T24" fmla="*/ 137 w 321"/>
                          <a:gd name="T25" fmla="*/ 149 h 165"/>
                          <a:gd name="T26" fmla="*/ 104 w 321"/>
                          <a:gd name="T27" fmla="*/ 116 h 165"/>
                          <a:gd name="T28" fmla="*/ 75 w 321"/>
                          <a:gd name="T29" fmla="*/ 93 h 165"/>
                          <a:gd name="T30" fmla="*/ 62 w 321"/>
                          <a:gd name="T31" fmla="*/ 98 h 165"/>
                          <a:gd name="T32" fmla="*/ 54 w 321"/>
                          <a:gd name="T33" fmla="*/ 116 h 165"/>
                          <a:gd name="T34" fmla="*/ 50 w 321"/>
                          <a:gd name="T35" fmla="*/ 117 h 165"/>
                          <a:gd name="T36" fmla="*/ 24 w 321"/>
                          <a:gd name="T37" fmla="*/ 120 h 165"/>
                          <a:gd name="T38" fmla="*/ 9 w 321"/>
                          <a:gd name="T39" fmla="*/ 107 h 165"/>
                          <a:gd name="T40" fmla="*/ 2 w 321"/>
                          <a:gd name="T41" fmla="*/ 75 h 165"/>
                          <a:gd name="T42" fmla="*/ 0 w 321"/>
                          <a:gd name="T43" fmla="*/ 30 h 165"/>
                          <a:gd name="T44" fmla="*/ 18 w 321"/>
                          <a:gd name="T45" fmla="*/ 9 h 165"/>
                          <a:gd name="T46" fmla="*/ 45 w 321"/>
                          <a:gd name="T47" fmla="*/ 9 h 165"/>
                          <a:gd name="T48" fmla="*/ 69 w 321"/>
                          <a:gd name="T49" fmla="*/ 20 h 165"/>
                          <a:gd name="T50" fmla="*/ 89 w 321"/>
                          <a:gd name="T51" fmla="*/ 51 h 165"/>
                          <a:gd name="T52" fmla="*/ 104 w 321"/>
                          <a:gd name="T53" fmla="*/ 77 h 165"/>
                          <a:gd name="T54" fmla="*/ 126 w 321"/>
                          <a:gd name="T55" fmla="*/ 101 h 165"/>
                          <a:gd name="T56" fmla="*/ 152 w 321"/>
                          <a:gd name="T57" fmla="*/ 120 h 165"/>
                          <a:gd name="T58" fmla="*/ 171 w 321"/>
                          <a:gd name="T59" fmla="*/ 123 h 165"/>
                          <a:gd name="T60" fmla="*/ 189 w 321"/>
                          <a:gd name="T61" fmla="*/ 116 h 165"/>
                          <a:gd name="T62" fmla="*/ 212 w 321"/>
                          <a:gd name="T63" fmla="*/ 96 h 165"/>
                          <a:gd name="T64" fmla="*/ 231 w 321"/>
                          <a:gd name="T65" fmla="*/ 72 h 165"/>
                          <a:gd name="T66" fmla="*/ 254 w 321"/>
                          <a:gd name="T67" fmla="*/ 36 h 165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21"/>
                          <a:gd name="T103" fmla="*/ 0 h 165"/>
                          <a:gd name="T104" fmla="*/ 321 w 321"/>
                          <a:gd name="T105" fmla="*/ 165 h 165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21" h="165">
                            <a:moveTo>
                              <a:pt x="254" y="36"/>
                            </a:moveTo>
                            <a:lnTo>
                              <a:pt x="269" y="15"/>
                            </a:lnTo>
                            <a:lnTo>
                              <a:pt x="294" y="0"/>
                            </a:lnTo>
                            <a:lnTo>
                              <a:pt x="311" y="3"/>
                            </a:lnTo>
                            <a:lnTo>
                              <a:pt x="321" y="18"/>
                            </a:lnTo>
                            <a:lnTo>
                              <a:pt x="318" y="50"/>
                            </a:lnTo>
                            <a:lnTo>
                              <a:pt x="306" y="80"/>
                            </a:lnTo>
                            <a:lnTo>
                              <a:pt x="282" y="98"/>
                            </a:lnTo>
                            <a:lnTo>
                              <a:pt x="243" y="119"/>
                            </a:lnTo>
                            <a:lnTo>
                              <a:pt x="207" y="147"/>
                            </a:lnTo>
                            <a:lnTo>
                              <a:pt x="179" y="165"/>
                            </a:lnTo>
                            <a:lnTo>
                              <a:pt x="162" y="164"/>
                            </a:lnTo>
                            <a:lnTo>
                              <a:pt x="137" y="149"/>
                            </a:lnTo>
                            <a:lnTo>
                              <a:pt x="104" y="116"/>
                            </a:lnTo>
                            <a:lnTo>
                              <a:pt x="75" y="93"/>
                            </a:lnTo>
                            <a:lnTo>
                              <a:pt x="62" y="98"/>
                            </a:lnTo>
                            <a:lnTo>
                              <a:pt x="54" y="116"/>
                            </a:lnTo>
                            <a:lnTo>
                              <a:pt x="50" y="117"/>
                            </a:lnTo>
                            <a:lnTo>
                              <a:pt x="24" y="120"/>
                            </a:lnTo>
                            <a:lnTo>
                              <a:pt x="9" y="107"/>
                            </a:lnTo>
                            <a:lnTo>
                              <a:pt x="2" y="75"/>
                            </a:lnTo>
                            <a:lnTo>
                              <a:pt x="0" y="30"/>
                            </a:lnTo>
                            <a:lnTo>
                              <a:pt x="18" y="9"/>
                            </a:lnTo>
                            <a:lnTo>
                              <a:pt x="45" y="9"/>
                            </a:lnTo>
                            <a:lnTo>
                              <a:pt x="69" y="20"/>
                            </a:lnTo>
                            <a:lnTo>
                              <a:pt x="89" y="51"/>
                            </a:lnTo>
                            <a:lnTo>
                              <a:pt x="104" y="77"/>
                            </a:lnTo>
                            <a:lnTo>
                              <a:pt x="126" y="101"/>
                            </a:lnTo>
                            <a:lnTo>
                              <a:pt x="152" y="120"/>
                            </a:lnTo>
                            <a:lnTo>
                              <a:pt x="171" y="123"/>
                            </a:lnTo>
                            <a:lnTo>
                              <a:pt x="189" y="116"/>
                            </a:lnTo>
                            <a:lnTo>
                              <a:pt x="212" y="96"/>
                            </a:lnTo>
                            <a:lnTo>
                              <a:pt x="231" y="72"/>
                            </a:lnTo>
                            <a:lnTo>
                              <a:pt x="254" y="36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447" name="Freeform 51">
                        <a:extLst>
                          <a:ext uri="{FF2B5EF4-FFF2-40B4-BE49-F238E27FC236}">
                            <a16:creationId xmlns:a16="http://schemas.microsoft.com/office/drawing/2014/main" id="{53993402-B81D-8813-3AD1-9EC483CD450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202" y="1530"/>
                        <a:ext cx="240" cy="348"/>
                      </a:xfrm>
                      <a:custGeom>
                        <a:avLst/>
                        <a:gdLst>
                          <a:gd name="T0" fmla="*/ 16 w 240"/>
                          <a:gd name="T1" fmla="*/ 2 h 348"/>
                          <a:gd name="T2" fmla="*/ 45 w 240"/>
                          <a:gd name="T3" fmla="*/ 6 h 348"/>
                          <a:gd name="T4" fmla="*/ 67 w 240"/>
                          <a:gd name="T5" fmla="*/ 32 h 348"/>
                          <a:gd name="T6" fmla="*/ 91 w 240"/>
                          <a:gd name="T7" fmla="*/ 57 h 348"/>
                          <a:gd name="T8" fmla="*/ 121 w 240"/>
                          <a:gd name="T9" fmla="*/ 81 h 348"/>
                          <a:gd name="T10" fmla="*/ 144 w 240"/>
                          <a:gd name="T11" fmla="*/ 99 h 348"/>
                          <a:gd name="T12" fmla="*/ 169 w 240"/>
                          <a:gd name="T13" fmla="*/ 113 h 348"/>
                          <a:gd name="T14" fmla="*/ 196 w 240"/>
                          <a:gd name="T15" fmla="*/ 126 h 348"/>
                          <a:gd name="T16" fmla="*/ 219 w 240"/>
                          <a:gd name="T17" fmla="*/ 135 h 348"/>
                          <a:gd name="T18" fmla="*/ 235 w 240"/>
                          <a:gd name="T19" fmla="*/ 147 h 348"/>
                          <a:gd name="T20" fmla="*/ 240 w 240"/>
                          <a:gd name="T21" fmla="*/ 159 h 348"/>
                          <a:gd name="T22" fmla="*/ 231 w 240"/>
                          <a:gd name="T23" fmla="*/ 176 h 348"/>
                          <a:gd name="T24" fmla="*/ 210 w 240"/>
                          <a:gd name="T25" fmla="*/ 191 h 348"/>
                          <a:gd name="T26" fmla="*/ 166 w 240"/>
                          <a:gd name="T27" fmla="*/ 203 h 348"/>
                          <a:gd name="T28" fmla="*/ 127 w 240"/>
                          <a:gd name="T29" fmla="*/ 215 h 348"/>
                          <a:gd name="T30" fmla="*/ 103 w 240"/>
                          <a:gd name="T31" fmla="*/ 230 h 348"/>
                          <a:gd name="T32" fmla="*/ 108 w 240"/>
                          <a:gd name="T33" fmla="*/ 245 h 348"/>
                          <a:gd name="T34" fmla="*/ 109 w 240"/>
                          <a:gd name="T35" fmla="*/ 249 h 348"/>
                          <a:gd name="T36" fmla="*/ 135 w 240"/>
                          <a:gd name="T37" fmla="*/ 273 h 348"/>
                          <a:gd name="T38" fmla="*/ 163 w 240"/>
                          <a:gd name="T39" fmla="*/ 293 h 348"/>
                          <a:gd name="T40" fmla="*/ 189 w 240"/>
                          <a:gd name="T41" fmla="*/ 309 h 348"/>
                          <a:gd name="T42" fmla="*/ 193 w 240"/>
                          <a:gd name="T43" fmla="*/ 317 h 348"/>
                          <a:gd name="T44" fmla="*/ 195 w 240"/>
                          <a:gd name="T45" fmla="*/ 321 h 348"/>
                          <a:gd name="T46" fmla="*/ 192 w 240"/>
                          <a:gd name="T47" fmla="*/ 330 h 348"/>
                          <a:gd name="T48" fmla="*/ 187 w 240"/>
                          <a:gd name="T49" fmla="*/ 333 h 348"/>
                          <a:gd name="T50" fmla="*/ 177 w 240"/>
                          <a:gd name="T51" fmla="*/ 341 h 348"/>
                          <a:gd name="T52" fmla="*/ 172 w 240"/>
                          <a:gd name="T53" fmla="*/ 344 h 348"/>
                          <a:gd name="T54" fmla="*/ 153 w 240"/>
                          <a:gd name="T55" fmla="*/ 348 h 348"/>
                          <a:gd name="T56" fmla="*/ 130 w 240"/>
                          <a:gd name="T57" fmla="*/ 330 h 348"/>
                          <a:gd name="T58" fmla="*/ 112 w 240"/>
                          <a:gd name="T59" fmla="*/ 305 h 348"/>
                          <a:gd name="T60" fmla="*/ 87 w 240"/>
                          <a:gd name="T61" fmla="*/ 270 h 348"/>
                          <a:gd name="T62" fmla="*/ 70 w 240"/>
                          <a:gd name="T63" fmla="*/ 237 h 348"/>
                          <a:gd name="T64" fmla="*/ 69 w 240"/>
                          <a:gd name="T65" fmla="*/ 219 h 348"/>
                          <a:gd name="T66" fmla="*/ 81 w 240"/>
                          <a:gd name="T67" fmla="*/ 203 h 348"/>
                          <a:gd name="T68" fmla="*/ 112 w 240"/>
                          <a:gd name="T69" fmla="*/ 194 h 348"/>
                          <a:gd name="T70" fmla="*/ 148 w 240"/>
                          <a:gd name="T71" fmla="*/ 180 h 348"/>
                          <a:gd name="T72" fmla="*/ 172 w 240"/>
                          <a:gd name="T73" fmla="*/ 173 h 348"/>
                          <a:gd name="T74" fmla="*/ 180 w 240"/>
                          <a:gd name="T75" fmla="*/ 164 h 348"/>
                          <a:gd name="T76" fmla="*/ 175 w 240"/>
                          <a:gd name="T77" fmla="*/ 155 h 348"/>
                          <a:gd name="T78" fmla="*/ 154 w 240"/>
                          <a:gd name="T79" fmla="*/ 141 h 348"/>
                          <a:gd name="T80" fmla="*/ 121 w 240"/>
                          <a:gd name="T81" fmla="*/ 125 h 348"/>
                          <a:gd name="T82" fmla="*/ 85 w 240"/>
                          <a:gd name="T83" fmla="*/ 113 h 348"/>
                          <a:gd name="T84" fmla="*/ 57 w 240"/>
                          <a:gd name="T85" fmla="*/ 101 h 348"/>
                          <a:gd name="T86" fmla="*/ 24 w 240"/>
                          <a:gd name="T87" fmla="*/ 75 h 348"/>
                          <a:gd name="T88" fmla="*/ 9 w 240"/>
                          <a:gd name="T89" fmla="*/ 53 h 348"/>
                          <a:gd name="T90" fmla="*/ 0 w 240"/>
                          <a:gd name="T91" fmla="*/ 24 h 348"/>
                          <a:gd name="T92" fmla="*/ 9 w 240"/>
                          <a:gd name="T93" fmla="*/ 8 h 348"/>
                          <a:gd name="T94" fmla="*/ 22 w 240"/>
                          <a:gd name="T95" fmla="*/ 0 h 348"/>
                          <a:gd name="T96" fmla="*/ 16 w 240"/>
                          <a:gd name="T97" fmla="*/ 2 h 348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w 240"/>
                          <a:gd name="T148" fmla="*/ 0 h 348"/>
                          <a:gd name="T149" fmla="*/ 240 w 240"/>
                          <a:gd name="T150" fmla="*/ 348 h 348"/>
                        </a:gdLst>
                        <a:ahLst/>
                        <a:cxnLst>
                          <a:cxn ang="T98">
                            <a:pos x="T0" y="T1"/>
                          </a:cxn>
                          <a:cxn ang="T99">
                            <a:pos x="T2" y="T3"/>
                          </a:cxn>
                          <a:cxn ang="T100">
                            <a:pos x="T4" y="T5"/>
                          </a:cxn>
                          <a:cxn ang="T101">
                            <a:pos x="T6" y="T7"/>
                          </a:cxn>
                          <a:cxn ang="T102">
                            <a:pos x="T8" y="T9"/>
                          </a:cxn>
                          <a:cxn ang="T103">
                            <a:pos x="T10" y="T11"/>
                          </a:cxn>
                          <a:cxn ang="T104">
                            <a:pos x="T12" y="T13"/>
                          </a:cxn>
                          <a:cxn ang="T105">
                            <a:pos x="T14" y="T15"/>
                          </a:cxn>
                          <a:cxn ang="T106">
                            <a:pos x="T16" y="T17"/>
                          </a:cxn>
                          <a:cxn ang="T107">
                            <a:pos x="T18" y="T19"/>
                          </a:cxn>
                          <a:cxn ang="T108">
                            <a:pos x="T20" y="T21"/>
                          </a:cxn>
                          <a:cxn ang="T109">
                            <a:pos x="T22" y="T23"/>
                          </a:cxn>
                          <a:cxn ang="T110">
                            <a:pos x="T24" y="T25"/>
                          </a:cxn>
                          <a:cxn ang="T111">
                            <a:pos x="T26" y="T27"/>
                          </a:cxn>
                          <a:cxn ang="T112">
                            <a:pos x="T28" y="T29"/>
                          </a:cxn>
                          <a:cxn ang="T113">
                            <a:pos x="T30" y="T31"/>
                          </a:cxn>
                          <a:cxn ang="T114">
                            <a:pos x="T32" y="T33"/>
                          </a:cxn>
                          <a:cxn ang="T115">
                            <a:pos x="T34" y="T35"/>
                          </a:cxn>
                          <a:cxn ang="T116">
                            <a:pos x="T36" y="T37"/>
                          </a:cxn>
                          <a:cxn ang="T117">
                            <a:pos x="T38" y="T39"/>
                          </a:cxn>
                          <a:cxn ang="T118">
                            <a:pos x="T40" y="T41"/>
                          </a:cxn>
                          <a:cxn ang="T119">
                            <a:pos x="T42" y="T43"/>
                          </a:cxn>
                          <a:cxn ang="T120">
                            <a:pos x="T44" y="T45"/>
                          </a:cxn>
                          <a:cxn ang="T121">
                            <a:pos x="T46" y="T47"/>
                          </a:cxn>
                          <a:cxn ang="T122">
                            <a:pos x="T48" y="T49"/>
                          </a:cxn>
                          <a:cxn ang="T123">
                            <a:pos x="T50" y="T51"/>
                          </a:cxn>
                          <a:cxn ang="T124">
                            <a:pos x="T52" y="T53"/>
                          </a:cxn>
                          <a:cxn ang="T125">
                            <a:pos x="T54" y="T55"/>
                          </a:cxn>
                          <a:cxn ang="T126">
                            <a:pos x="T56" y="T57"/>
                          </a:cxn>
                          <a:cxn ang="T127">
                            <a:pos x="T58" y="T59"/>
                          </a:cxn>
                          <a:cxn ang="T128">
                            <a:pos x="T60" y="T61"/>
                          </a:cxn>
                          <a:cxn ang="T129">
                            <a:pos x="T62" y="T63"/>
                          </a:cxn>
                          <a:cxn ang="T130">
                            <a:pos x="T64" y="T65"/>
                          </a:cxn>
                          <a:cxn ang="T131">
                            <a:pos x="T66" y="T67"/>
                          </a:cxn>
                          <a:cxn ang="T132">
                            <a:pos x="T68" y="T69"/>
                          </a:cxn>
                          <a:cxn ang="T133">
                            <a:pos x="T70" y="T71"/>
                          </a:cxn>
                          <a:cxn ang="T134">
                            <a:pos x="T72" y="T73"/>
                          </a:cxn>
                          <a:cxn ang="T135">
                            <a:pos x="T74" y="T75"/>
                          </a:cxn>
                          <a:cxn ang="T136">
                            <a:pos x="T76" y="T77"/>
                          </a:cxn>
                          <a:cxn ang="T137">
                            <a:pos x="T78" y="T79"/>
                          </a:cxn>
                          <a:cxn ang="T138">
                            <a:pos x="T80" y="T81"/>
                          </a:cxn>
                          <a:cxn ang="T139">
                            <a:pos x="T82" y="T83"/>
                          </a:cxn>
                          <a:cxn ang="T140">
                            <a:pos x="T84" y="T85"/>
                          </a:cxn>
                          <a:cxn ang="T141">
                            <a:pos x="T86" y="T87"/>
                          </a:cxn>
                          <a:cxn ang="T142">
                            <a:pos x="T88" y="T89"/>
                          </a:cxn>
                          <a:cxn ang="T143">
                            <a:pos x="T90" y="T91"/>
                          </a:cxn>
                          <a:cxn ang="T144">
                            <a:pos x="T92" y="T93"/>
                          </a:cxn>
                          <a:cxn ang="T145">
                            <a:pos x="T94" y="T95"/>
                          </a:cxn>
                          <a:cxn ang="T146">
                            <a:pos x="T96" y="T97"/>
                          </a:cxn>
                        </a:cxnLst>
                        <a:rect l="T147" t="T148" r="T149" b="T150"/>
                        <a:pathLst>
                          <a:path w="240" h="348">
                            <a:moveTo>
                              <a:pt x="16" y="2"/>
                            </a:moveTo>
                            <a:lnTo>
                              <a:pt x="45" y="6"/>
                            </a:lnTo>
                            <a:lnTo>
                              <a:pt x="67" y="32"/>
                            </a:lnTo>
                            <a:lnTo>
                              <a:pt x="91" y="57"/>
                            </a:lnTo>
                            <a:lnTo>
                              <a:pt x="121" y="81"/>
                            </a:lnTo>
                            <a:lnTo>
                              <a:pt x="144" y="99"/>
                            </a:lnTo>
                            <a:lnTo>
                              <a:pt x="169" y="113"/>
                            </a:lnTo>
                            <a:lnTo>
                              <a:pt x="196" y="126"/>
                            </a:lnTo>
                            <a:lnTo>
                              <a:pt x="219" y="135"/>
                            </a:lnTo>
                            <a:lnTo>
                              <a:pt x="235" y="147"/>
                            </a:lnTo>
                            <a:lnTo>
                              <a:pt x="240" y="159"/>
                            </a:lnTo>
                            <a:lnTo>
                              <a:pt x="231" y="176"/>
                            </a:lnTo>
                            <a:lnTo>
                              <a:pt x="210" y="191"/>
                            </a:lnTo>
                            <a:lnTo>
                              <a:pt x="166" y="203"/>
                            </a:lnTo>
                            <a:lnTo>
                              <a:pt x="127" y="215"/>
                            </a:lnTo>
                            <a:lnTo>
                              <a:pt x="103" y="230"/>
                            </a:lnTo>
                            <a:lnTo>
                              <a:pt x="108" y="245"/>
                            </a:lnTo>
                            <a:lnTo>
                              <a:pt x="109" y="249"/>
                            </a:lnTo>
                            <a:lnTo>
                              <a:pt x="135" y="273"/>
                            </a:lnTo>
                            <a:lnTo>
                              <a:pt x="163" y="293"/>
                            </a:lnTo>
                            <a:lnTo>
                              <a:pt x="189" y="309"/>
                            </a:lnTo>
                            <a:lnTo>
                              <a:pt x="193" y="317"/>
                            </a:lnTo>
                            <a:lnTo>
                              <a:pt x="195" y="321"/>
                            </a:lnTo>
                            <a:lnTo>
                              <a:pt x="192" y="330"/>
                            </a:lnTo>
                            <a:lnTo>
                              <a:pt x="187" y="333"/>
                            </a:lnTo>
                            <a:lnTo>
                              <a:pt x="177" y="341"/>
                            </a:lnTo>
                            <a:lnTo>
                              <a:pt x="172" y="344"/>
                            </a:lnTo>
                            <a:lnTo>
                              <a:pt x="153" y="348"/>
                            </a:lnTo>
                            <a:lnTo>
                              <a:pt x="130" y="330"/>
                            </a:lnTo>
                            <a:lnTo>
                              <a:pt x="112" y="305"/>
                            </a:lnTo>
                            <a:lnTo>
                              <a:pt x="87" y="270"/>
                            </a:lnTo>
                            <a:lnTo>
                              <a:pt x="70" y="237"/>
                            </a:lnTo>
                            <a:lnTo>
                              <a:pt x="69" y="219"/>
                            </a:lnTo>
                            <a:lnTo>
                              <a:pt x="81" y="203"/>
                            </a:lnTo>
                            <a:lnTo>
                              <a:pt x="112" y="194"/>
                            </a:lnTo>
                            <a:lnTo>
                              <a:pt x="148" y="180"/>
                            </a:lnTo>
                            <a:lnTo>
                              <a:pt x="172" y="173"/>
                            </a:lnTo>
                            <a:lnTo>
                              <a:pt x="180" y="164"/>
                            </a:lnTo>
                            <a:lnTo>
                              <a:pt x="175" y="155"/>
                            </a:lnTo>
                            <a:lnTo>
                              <a:pt x="154" y="141"/>
                            </a:lnTo>
                            <a:lnTo>
                              <a:pt x="121" y="125"/>
                            </a:lnTo>
                            <a:lnTo>
                              <a:pt x="85" y="113"/>
                            </a:lnTo>
                            <a:lnTo>
                              <a:pt x="57" y="101"/>
                            </a:lnTo>
                            <a:lnTo>
                              <a:pt x="24" y="75"/>
                            </a:lnTo>
                            <a:lnTo>
                              <a:pt x="9" y="53"/>
                            </a:lnTo>
                            <a:lnTo>
                              <a:pt x="0" y="24"/>
                            </a:lnTo>
                            <a:lnTo>
                              <a:pt x="9" y="8"/>
                            </a:lnTo>
                            <a:lnTo>
                              <a:pt x="22" y="0"/>
                            </a:lnTo>
                            <a:lnTo>
                              <a:pt x="16" y="2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448" name="Freeform 52">
                        <a:extLst>
                          <a:ext uri="{FF2B5EF4-FFF2-40B4-BE49-F238E27FC236}">
                            <a16:creationId xmlns:a16="http://schemas.microsoft.com/office/drawing/2014/main" id="{4BBA3730-8927-9559-72CF-32F35EDF729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8" y="1775"/>
                        <a:ext cx="187" cy="420"/>
                      </a:xfrm>
                      <a:custGeom>
                        <a:avLst/>
                        <a:gdLst>
                          <a:gd name="T0" fmla="*/ 52 w 187"/>
                          <a:gd name="T1" fmla="*/ 0 h 420"/>
                          <a:gd name="T2" fmla="*/ 67 w 187"/>
                          <a:gd name="T3" fmla="*/ 7 h 420"/>
                          <a:gd name="T4" fmla="*/ 84 w 187"/>
                          <a:gd name="T5" fmla="*/ 21 h 420"/>
                          <a:gd name="T6" fmla="*/ 91 w 187"/>
                          <a:gd name="T7" fmla="*/ 39 h 420"/>
                          <a:gd name="T8" fmla="*/ 103 w 187"/>
                          <a:gd name="T9" fmla="*/ 69 h 420"/>
                          <a:gd name="T10" fmla="*/ 111 w 187"/>
                          <a:gd name="T11" fmla="*/ 102 h 420"/>
                          <a:gd name="T12" fmla="*/ 117 w 187"/>
                          <a:gd name="T13" fmla="*/ 133 h 420"/>
                          <a:gd name="T14" fmla="*/ 114 w 187"/>
                          <a:gd name="T15" fmla="*/ 160 h 420"/>
                          <a:gd name="T16" fmla="*/ 108 w 187"/>
                          <a:gd name="T17" fmla="*/ 181 h 420"/>
                          <a:gd name="T18" fmla="*/ 99 w 187"/>
                          <a:gd name="T19" fmla="*/ 205 h 420"/>
                          <a:gd name="T20" fmla="*/ 82 w 187"/>
                          <a:gd name="T21" fmla="*/ 235 h 420"/>
                          <a:gd name="T22" fmla="*/ 64 w 187"/>
                          <a:gd name="T23" fmla="*/ 265 h 420"/>
                          <a:gd name="T24" fmla="*/ 51 w 187"/>
                          <a:gd name="T25" fmla="*/ 286 h 420"/>
                          <a:gd name="T26" fmla="*/ 43 w 187"/>
                          <a:gd name="T27" fmla="*/ 303 h 420"/>
                          <a:gd name="T28" fmla="*/ 43 w 187"/>
                          <a:gd name="T29" fmla="*/ 319 h 420"/>
                          <a:gd name="T30" fmla="*/ 48 w 187"/>
                          <a:gd name="T31" fmla="*/ 333 h 420"/>
                          <a:gd name="T32" fmla="*/ 72 w 187"/>
                          <a:gd name="T33" fmla="*/ 340 h 420"/>
                          <a:gd name="T34" fmla="*/ 106 w 187"/>
                          <a:gd name="T35" fmla="*/ 349 h 420"/>
                          <a:gd name="T36" fmla="*/ 157 w 187"/>
                          <a:gd name="T37" fmla="*/ 366 h 420"/>
                          <a:gd name="T38" fmla="*/ 181 w 187"/>
                          <a:gd name="T39" fmla="*/ 378 h 420"/>
                          <a:gd name="T40" fmla="*/ 187 w 187"/>
                          <a:gd name="T41" fmla="*/ 391 h 420"/>
                          <a:gd name="T42" fmla="*/ 181 w 187"/>
                          <a:gd name="T43" fmla="*/ 402 h 420"/>
                          <a:gd name="T44" fmla="*/ 163 w 187"/>
                          <a:gd name="T45" fmla="*/ 414 h 420"/>
                          <a:gd name="T46" fmla="*/ 157 w 187"/>
                          <a:gd name="T47" fmla="*/ 415 h 420"/>
                          <a:gd name="T48" fmla="*/ 133 w 187"/>
                          <a:gd name="T49" fmla="*/ 420 h 420"/>
                          <a:gd name="T50" fmla="*/ 121 w 187"/>
                          <a:gd name="T51" fmla="*/ 415 h 420"/>
                          <a:gd name="T52" fmla="*/ 112 w 187"/>
                          <a:gd name="T53" fmla="*/ 405 h 420"/>
                          <a:gd name="T54" fmla="*/ 97 w 187"/>
                          <a:gd name="T55" fmla="*/ 387 h 420"/>
                          <a:gd name="T56" fmla="*/ 73 w 187"/>
                          <a:gd name="T57" fmla="*/ 370 h 420"/>
                          <a:gd name="T58" fmla="*/ 54 w 187"/>
                          <a:gd name="T59" fmla="*/ 367 h 420"/>
                          <a:gd name="T60" fmla="*/ 36 w 187"/>
                          <a:gd name="T61" fmla="*/ 367 h 420"/>
                          <a:gd name="T62" fmla="*/ 22 w 187"/>
                          <a:gd name="T63" fmla="*/ 367 h 420"/>
                          <a:gd name="T64" fmla="*/ 10 w 187"/>
                          <a:gd name="T65" fmla="*/ 360 h 420"/>
                          <a:gd name="T66" fmla="*/ 4 w 187"/>
                          <a:gd name="T67" fmla="*/ 352 h 420"/>
                          <a:gd name="T68" fmla="*/ 0 w 187"/>
                          <a:gd name="T69" fmla="*/ 339 h 420"/>
                          <a:gd name="T70" fmla="*/ 3 w 187"/>
                          <a:gd name="T71" fmla="*/ 327 h 420"/>
                          <a:gd name="T72" fmla="*/ 7 w 187"/>
                          <a:gd name="T73" fmla="*/ 307 h 420"/>
                          <a:gd name="T74" fmla="*/ 15 w 187"/>
                          <a:gd name="T75" fmla="*/ 291 h 420"/>
                          <a:gd name="T76" fmla="*/ 27 w 187"/>
                          <a:gd name="T77" fmla="*/ 264 h 420"/>
                          <a:gd name="T78" fmla="*/ 49 w 187"/>
                          <a:gd name="T79" fmla="*/ 229 h 420"/>
                          <a:gd name="T80" fmla="*/ 64 w 187"/>
                          <a:gd name="T81" fmla="*/ 201 h 420"/>
                          <a:gd name="T82" fmla="*/ 70 w 187"/>
                          <a:gd name="T83" fmla="*/ 175 h 420"/>
                          <a:gd name="T84" fmla="*/ 73 w 187"/>
                          <a:gd name="T85" fmla="*/ 150 h 420"/>
                          <a:gd name="T86" fmla="*/ 64 w 187"/>
                          <a:gd name="T87" fmla="*/ 121 h 420"/>
                          <a:gd name="T88" fmla="*/ 52 w 187"/>
                          <a:gd name="T89" fmla="*/ 97 h 420"/>
                          <a:gd name="T90" fmla="*/ 37 w 187"/>
                          <a:gd name="T91" fmla="*/ 72 h 420"/>
                          <a:gd name="T92" fmla="*/ 25 w 187"/>
                          <a:gd name="T93" fmla="*/ 51 h 420"/>
                          <a:gd name="T94" fmla="*/ 21 w 187"/>
                          <a:gd name="T95" fmla="*/ 30 h 420"/>
                          <a:gd name="T96" fmla="*/ 25 w 187"/>
                          <a:gd name="T97" fmla="*/ 16 h 420"/>
                          <a:gd name="T98" fmla="*/ 33 w 187"/>
                          <a:gd name="T99" fmla="*/ 7 h 420"/>
                          <a:gd name="T100" fmla="*/ 46 w 187"/>
                          <a:gd name="T101" fmla="*/ 3 h 420"/>
                          <a:gd name="T102" fmla="*/ 52 w 187"/>
                          <a:gd name="T103" fmla="*/ 0 h 420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w 187"/>
                          <a:gd name="T157" fmla="*/ 0 h 420"/>
                          <a:gd name="T158" fmla="*/ 187 w 187"/>
                          <a:gd name="T159" fmla="*/ 420 h 420"/>
                        </a:gdLst>
                        <a:ahLst/>
                        <a:cxnLst>
                          <a:cxn ang="T104">
                            <a:pos x="T0" y="T1"/>
                          </a:cxn>
                          <a:cxn ang="T105">
                            <a:pos x="T2" y="T3"/>
                          </a:cxn>
                          <a:cxn ang="T106">
                            <a:pos x="T4" y="T5"/>
                          </a:cxn>
                          <a:cxn ang="T107">
                            <a:pos x="T6" y="T7"/>
                          </a:cxn>
                          <a:cxn ang="T108">
                            <a:pos x="T8" y="T9"/>
                          </a:cxn>
                          <a:cxn ang="T109">
                            <a:pos x="T10" y="T11"/>
                          </a:cxn>
                          <a:cxn ang="T110">
                            <a:pos x="T12" y="T13"/>
                          </a:cxn>
                          <a:cxn ang="T111">
                            <a:pos x="T14" y="T15"/>
                          </a:cxn>
                          <a:cxn ang="T112">
                            <a:pos x="T16" y="T17"/>
                          </a:cxn>
                          <a:cxn ang="T113">
                            <a:pos x="T18" y="T19"/>
                          </a:cxn>
                          <a:cxn ang="T114">
                            <a:pos x="T20" y="T21"/>
                          </a:cxn>
                          <a:cxn ang="T115">
                            <a:pos x="T22" y="T23"/>
                          </a:cxn>
                          <a:cxn ang="T116">
                            <a:pos x="T24" y="T25"/>
                          </a:cxn>
                          <a:cxn ang="T117">
                            <a:pos x="T26" y="T27"/>
                          </a:cxn>
                          <a:cxn ang="T118">
                            <a:pos x="T28" y="T29"/>
                          </a:cxn>
                          <a:cxn ang="T119">
                            <a:pos x="T30" y="T31"/>
                          </a:cxn>
                          <a:cxn ang="T120">
                            <a:pos x="T32" y="T33"/>
                          </a:cxn>
                          <a:cxn ang="T121">
                            <a:pos x="T34" y="T35"/>
                          </a:cxn>
                          <a:cxn ang="T122">
                            <a:pos x="T36" y="T37"/>
                          </a:cxn>
                          <a:cxn ang="T123">
                            <a:pos x="T38" y="T39"/>
                          </a:cxn>
                          <a:cxn ang="T124">
                            <a:pos x="T40" y="T41"/>
                          </a:cxn>
                          <a:cxn ang="T125">
                            <a:pos x="T42" y="T43"/>
                          </a:cxn>
                          <a:cxn ang="T126">
                            <a:pos x="T44" y="T45"/>
                          </a:cxn>
                          <a:cxn ang="T127">
                            <a:pos x="T46" y="T47"/>
                          </a:cxn>
                          <a:cxn ang="T128">
                            <a:pos x="T48" y="T49"/>
                          </a:cxn>
                          <a:cxn ang="T129">
                            <a:pos x="T50" y="T51"/>
                          </a:cxn>
                          <a:cxn ang="T130">
                            <a:pos x="T52" y="T53"/>
                          </a:cxn>
                          <a:cxn ang="T131">
                            <a:pos x="T54" y="T55"/>
                          </a:cxn>
                          <a:cxn ang="T132">
                            <a:pos x="T56" y="T57"/>
                          </a:cxn>
                          <a:cxn ang="T133">
                            <a:pos x="T58" y="T59"/>
                          </a:cxn>
                          <a:cxn ang="T134">
                            <a:pos x="T60" y="T61"/>
                          </a:cxn>
                          <a:cxn ang="T135">
                            <a:pos x="T62" y="T63"/>
                          </a:cxn>
                          <a:cxn ang="T136">
                            <a:pos x="T64" y="T65"/>
                          </a:cxn>
                          <a:cxn ang="T137">
                            <a:pos x="T66" y="T67"/>
                          </a:cxn>
                          <a:cxn ang="T138">
                            <a:pos x="T68" y="T69"/>
                          </a:cxn>
                          <a:cxn ang="T139">
                            <a:pos x="T70" y="T71"/>
                          </a:cxn>
                          <a:cxn ang="T140">
                            <a:pos x="T72" y="T73"/>
                          </a:cxn>
                          <a:cxn ang="T141">
                            <a:pos x="T74" y="T75"/>
                          </a:cxn>
                          <a:cxn ang="T142">
                            <a:pos x="T76" y="T77"/>
                          </a:cxn>
                          <a:cxn ang="T143">
                            <a:pos x="T78" y="T79"/>
                          </a:cxn>
                          <a:cxn ang="T144">
                            <a:pos x="T80" y="T81"/>
                          </a:cxn>
                          <a:cxn ang="T145">
                            <a:pos x="T82" y="T83"/>
                          </a:cxn>
                          <a:cxn ang="T146">
                            <a:pos x="T84" y="T85"/>
                          </a:cxn>
                          <a:cxn ang="T147">
                            <a:pos x="T86" y="T87"/>
                          </a:cxn>
                          <a:cxn ang="T148">
                            <a:pos x="T88" y="T89"/>
                          </a:cxn>
                          <a:cxn ang="T149">
                            <a:pos x="T90" y="T91"/>
                          </a:cxn>
                          <a:cxn ang="T150">
                            <a:pos x="T92" y="T93"/>
                          </a:cxn>
                          <a:cxn ang="T151">
                            <a:pos x="T94" y="T95"/>
                          </a:cxn>
                          <a:cxn ang="T152">
                            <a:pos x="T96" y="T97"/>
                          </a:cxn>
                          <a:cxn ang="T153">
                            <a:pos x="T98" y="T99"/>
                          </a:cxn>
                          <a:cxn ang="T154">
                            <a:pos x="T100" y="T101"/>
                          </a:cxn>
                          <a:cxn ang="T155">
                            <a:pos x="T102" y="T103"/>
                          </a:cxn>
                        </a:cxnLst>
                        <a:rect l="T156" t="T157" r="T158" b="T159"/>
                        <a:pathLst>
                          <a:path w="187" h="420">
                            <a:moveTo>
                              <a:pt x="52" y="0"/>
                            </a:moveTo>
                            <a:lnTo>
                              <a:pt x="67" y="7"/>
                            </a:lnTo>
                            <a:lnTo>
                              <a:pt x="84" y="21"/>
                            </a:lnTo>
                            <a:lnTo>
                              <a:pt x="91" y="39"/>
                            </a:lnTo>
                            <a:lnTo>
                              <a:pt x="103" y="69"/>
                            </a:lnTo>
                            <a:lnTo>
                              <a:pt x="111" y="102"/>
                            </a:lnTo>
                            <a:lnTo>
                              <a:pt x="117" y="133"/>
                            </a:lnTo>
                            <a:lnTo>
                              <a:pt x="114" y="160"/>
                            </a:lnTo>
                            <a:lnTo>
                              <a:pt x="108" y="181"/>
                            </a:lnTo>
                            <a:lnTo>
                              <a:pt x="99" y="205"/>
                            </a:lnTo>
                            <a:lnTo>
                              <a:pt x="82" y="235"/>
                            </a:lnTo>
                            <a:lnTo>
                              <a:pt x="64" y="265"/>
                            </a:lnTo>
                            <a:lnTo>
                              <a:pt x="51" y="286"/>
                            </a:lnTo>
                            <a:lnTo>
                              <a:pt x="43" y="303"/>
                            </a:lnTo>
                            <a:lnTo>
                              <a:pt x="43" y="319"/>
                            </a:lnTo>
                            <a:lnTo>
                              <a:pt x="48" y="333"/>
                            </a:lnTo>
                            <a:lnTo>
                              <a:pt x="72" y="340"/>
                            </a:lnTo>
                            <a:lnTo>
                              <a:pt x="106" y="349"/>
                            </a:lnTo>
                            <a:lnTo>
                              <a:pt x="157" y="366"/>
                            </a:lnTo>
                            <a:lnTo>
                              <a:pt x="181" y="378"/>
                            </a:lnTo>
                            <a:lnTo>
                              <a:pt x="187" y="391"/>
                            </a:lnTo>
                            <a:lnTo>
                              <a:pt x="181" y="402"/>
                            </a:lnTo>
                            <a:lnTo>
                              <a:pt x="163" y="414"/>
                            </a:lnTo>
                            <a:lnTo>
                              <a:pt x="157" y="415"/>
                            </a:lnTo>
                            <a:lnTo>
                              <a:pt x="133" y="420"/>
                            </a:lnTo>
                            <a:lnTo>
                              <a:pt x="121" y="415"/>
                            </a:lnTo>
                            <a:lnTo>
                              <a:pt x="112" y="405"/>
                            </a:lnTo>
                            <a:lnTo>
                              <a:pt x="97" y="387"/>
                            </a:lnTo>
                            <a:lnTo>
                              <a:pt x="73" y="370"/>
                            </a:lnTo>
                            <a:lnTo>
                              <a:pt x="54" y="367"/>
                            </a:lnTo>
                            <a:lnTo>
                              <a:pt x="36" y="367"/>
                            </a:lnTo>
                            <a:lnTo>
                              <a:pt x="22" y="367"/>
                            </a:lnTo>
                            <a:lnTo>
                              <a:pt x="10" y="360"/>
                            </a:lnTo>
                            <a:lnTo>
                              <a:pt x="4" y="352"/>
                            </a:lnTo>
                            <a:lnTo>
                              <a:pt x="0" y="339"/>
                            </a:lnTo>
                            <a:lnTo>
                              <a:pt x="3" y="327"/>
                            </a:lnTo>
                            <a:lnTo>
                              <a:pt x="7" y="307"/>
                            </a:lnTo>
                            <a:lnTo>
                              <a:pt x="15" y="291"/>
                            </a:lnTo>
                            <a:lnTo>
                              <a:pt x="27" y="264"/>
                            </a:lnTo>
                            <a:lnTo>
                              <a:pt x="49" y="229"/>
                            </a:lnTo>
                            <a:lnTo>
                              <a:pt x="64" y="201"/>
                            </a:lnTo>
                            <a:lnTo>
                              <a:pt x="70" y="175"/>
                            </a:lnTo>
                            <a:lnTo>
                              <a:pt x="73" y="150"/>
                            </a:lnTo>
                            <a:lnTo>
                              <a:pt x="64" y="121"/>
                            </a:lnTo>
                            <a:lnTo>
                              <a:pt x="52" y="97"/>
                            </a:lnTo>
                            <a:lnTo>
                              <a:pt x="37" y="72"/>
                            </a:lnTo>
                            <a:lnTo>
                              <a:pt x="25" y="51"/>
                            </a:lnTo>
                            <a:lnTo>
                              <a:pt x="21" y="30"/>
                            </a:lnTo>
                            <a:lnTo>
                              <a:pt x="25" y="16"/>
                            </a:lnTo>
                            <a:lnTo>
                              <a:pt x="33" y="7"/>
                            </a:lnTo>
                            <a:lnTo>
                              <a:pt x="46" y="3"/>
                            </a:lnTo>
                            <a:lnTo>
                              <a:pt x="52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449" name="Freeform 53">
                        <a:extLst>
                          <a:ext uri="{FF2B5EF4-FFF2-40B4-BE49-F238E27FC236}">
                            <a16:creationId xmlns:a16="http://schemas.microsoft.com/office/drawing/2014/main" id="{F4996D16-4EDB-BD1B-F087-CE566D4758B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89" y="1773"/>
                        <a:ext cx="165" cy="450"/>
                      </a:xfrm>
                      <a:custGeom>
                        <a:avLst/>
                        <a:gdLst>
                          <a:gd name="T0" fmla="*/ 81 w 165"/>
                          <a:gd name="T1" fmla="*/ 49 h 450"/>
                          <a:gd name="T2" fmla="*/ 97 w 165"/>
                          <a:gd name="T3" fmla="*/ 25 h 450"/>
                          <a:gd name="T4" fmla="*/ 123 w 165"/>
                          <a:gd name="T5" fmla="*/ 3 h 450"/>
                          <a:gd name="T6" fmla="*/ 147 w 165"/>
                          <a:gd name="T7" fmla="*/ 0 h 450"/>
                          <a:gd name="T8" fmla="*/ 160 w 165"/>
                          <a:gd name="T9" fmla="*/ 15 h 450"/>
                          <a:gd name="T10" fmla="*/ 165 w 165"/>
                          <a:gd name="T11" fmla="*/ 37 h 450"/>
                          <a:gd name="T12" fmla="*/ 157 w 165"/>
                          <a:gd name="T13" fmla="*/ 60 h 450"/>
                          <a:gd name="T14" fmla="*/ 141 w 165"/>
                          <a:gd name="T15" fmla="*/ 75 h 450"/>
                          <a:gd name="T16" fmla="*/ 112 w 165"/>
                          <a:gd name="T17" fmla="*/ 97 h 450"/>
                          <a:gd name="T18" fmla="*/ 93 w 165"/>
                          <a:gd name="T19" fmla="*/ 120 h 450"/>
                          <a:gd name="T20" fmla="*/ 82 w 165"/>
                          <a:gd name="T21" fmla="*/ 144 h 450"/>
                          <a:gd name="T22" fmla="*/ 78 w 165"/>
                          <a:gd name="T23" fmla="*/ 168 h 450"/>
                          <a:gd name="T24" fmla="*/ 76 w 165"/>
                          <a:gd name="T25" fmla="*/ 195 h 450"/>
                          <a:gd name="T26" fmla="*/ 82 w 165"/>
                          <a:gd name="T27" fmla="*/ 223 h 450"/>
                          <a:gd name="T28" fmla="*/ 82 w 165"/>
                          <a:gd name="T29" fmla="*/ 228 h 450"/>
                          <a:gd name="T30" fmla="*/ 90 w 165"/>
                          <a:gd name="T31" fmla="*/ 261 h 450"/>
                          <a:gd name="T32" fmla="*/ 97 w 165"/>
                          <a:gd name="T33" fmla="*/ 294 h 450"/>
                          <a:gd name="T34" fmla="*/ 108 w 165"/>
                          <a:gd name="T35" fmla="*/ 327 h 450"/>
                          <a:gd name="T36" fmla="*/ 118 w 165"/>
                          <a:gd name="T37" fmla="*/ 351 h 450"/>
                          <a:gd name="T38" fmla="*/ 121 w 165"/>
                          <a:gd name="T39" fmla="*/ 369 h 450"/>
                          <a:gd name="T40" fmla="*/ 114 w 165"/>
                          <a:gd name="T41" fmla="*/ 376 h 450"/>
                          <a:gd name="T42" fmla="*/ 96 w 165"/>
                          <a:gd name="T43" fmla="*/ 385 h 450"/>
                          <a:gd name="T44" fmla="*/ 78 w 165"/>
                          <a:gd name="T45" fmla="*/ 405 h 450"/>
                          <a:gd name="T46" fmla="*/ 67 w 165"/>
                          <a:gd name="T47" fmla="*/ 433 h 450"/>
                          <a:gd name="T48" fmla="*/ 63 w 165"/>
                          <a:gd name="T49" fmla="*/ 447 h 450"/>
                          <a:gd name="T50" fmla="*/ 58 w 165"/>
                          <a:gd name="T51" fmla="*/ 450 h 450"/>
                          <a:gd name="T52" fmla="*/ 48 w 165"/>
                          <a:gd name="T53" fmla="*/ 450 h 450"/>
                          <a:gd name="T54" fmla="*/ 13 w 165"/>
                          <a:gd name="T55" fmla="*/ 438 h 450"/>
                          <a:gd name="T56" fmla="*/ 0 w 165"/>
                          <a:gd name="T57" fmla="*/ 424 h 450"/>
                          <a:gd name="T58" fmla="*/ 3 w 165"/>
                          <a:gd name="T59" fmla="*/ 411 h 450"/>
                          <a:gd name="T60" fmla="*/ 13 w 165"/>
                          <a:gd name="T61" fmla="*/ 396 h 450"/>
                          <a:gd name="T62" fmla="*/ 31 w 165"/>
                          <a:gd name="T63" fmla="*/ 381 h 450"/>
                          <a:gd name="T64" fmla="*/ 61 w 165"/>
                          <a:gd name="T65" fmla="*/ 364 h 450"/>
                          <a:gd name="T66" fmla="*/ 72 w 165"/>
                          <a:gd name="T67" fmla="*/ 349 h 450"/>
                          <a:gd name="T68" fmla="*/ 73 w 165"/>
                          <a:gd name="T69" fmla="*/ 325 h 450"/>
                          <a:gd name="T70" fmla="*/ 69 w 165"/>
                          <a:gd name="T71" fmla="*/ 286 h 450"/>
                          <a:gd name="T72" fmla="*/ 55 w 165"/>
                          <a:gd name="T73" fmla="*/ 241 h 450"/>
                          <a:gd name="T74" fmla="*/ 48 w 165"/>
                          <a:gd name="T75" fmla="*/ 195 h 450"/>
                          <a:gd name="T76" fmla="*/ 42 w 165"/>
                          <a:gd name="T77" fmla="*/ 154 h 450"/>
                          <a:gd name="T78" fmla="*/ 43 w 165"/>
                          <a:gd name="T79" fmla="*/ 127 h 450"/>
                          <a:gd name="T80" fmla="*/ 49 w 165"/>
                          <a:gd name="T81" fmla="*/ 100 h 450"/>
                          <a:gd name="T82" fmla="*/ 58 w 165"/>
                          <a:gd name="T83" fmla="*/ 78 h 450"/>
                          <a:gd name="T84" fmla="*/ 72 w 165"/>
                          <a:gd name="T85" fmla="*/ 57 h 450"/>
                          <a:gd name="T86" fmla="*/ 81 w 165"/>
                          <a:gd name="T87" fmla="*/ 49 h 450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w 165"/>
                          <a:gd name="T133" fmla="*/ 0 h 450"/>
                          <a:gd name="T134" fmla="*/ 165 w 165"/>
                          <a:gd name="T135" fmla="*/ 450 h 450"/>
                        </a:gdLst>
                        <a:ahLst/>
                        <a:cxnLst>
                          <a:cxn ang="T88">
                            <a:pos x="T0" y="T1"/>
                          </a:cxn>
                          <a:cxn ang="T89">
                            <a:pos x="T2" y="T3"/>
                          </a:cxn>
                          <a:cxn ang="T90">
                            <a:pos x="T4" y="T5"/>
                          </a:cxn>
                          <a:cxn ang="T91">
                            <a:pos x="T6" y="T7"/>
                          </a:cxn>
                          <a:cxn ang="T92">
                            <a:pos x="T8" y="T9"/>
                          </a:cxn>
                          <a:cxn ang="T93">
                            <a:pos x="T10" y="T11"/>
                          </a:cxn>
                          <a:cxn ang="T94">
                            <a:pos x="T12" y="T13"/>
                          </a:cxn>
                          <a:cxn ang="T95">
                            <a:pos x="T14" y="T15"/>
                          </a:cxn>
                          <a:cxn ang="T96">
                            <a:pos x="T16" y="T17"/>
                          </a:cxn>
                          <a:cxn ang="T97">
                            <a:pos x="T18" y="T19"/>
                          </a:cxn>
                          <a:cxn ang="T98">
                            <a:pos x="T20" y="T21"/>
                          </a:cxn>
                          <a:cxn ang="T99">
                            <a:pos x="T22" y="T23"/>
                          </a:cxn>
                          <a:cxn ang="T100">
                            <a:pos x="T24" y="T25"/>
                          </a:cxn>
                          <a:cxn ang="T101">
                            <a:pos x="T26" y="T27"/>
                          </a:cxn>
                          <a:cxn ang="T102">
                            <a:pos x="T28" y="T29"/>
                          </a:cxn>
                          <a:cxn ang="T103">
                            <a:pos x="T30" y="T31"/>
                          </a:cxn>
                          <a:cxn ang="T104">
                            <a:pos x="T32" y="T33"/>
                          </a:cxn>
                          <a:cxn ang="T105">
                            <a:pos x="T34" y="T35"/>
                          </a:cxn>
                          <a:cxn ang="T106">
                            <a:pos x="T36" y="T37"/>
                          </a:cxn>
                          <a:cxn ang="T107">
                            <a:pos x="T38" y="T39"/>
                          </a:cxn>
                          <a:cxn ang="T108">
                            <a:pos x="T40" y="T41"/>
                          </a:cxn>
                          <a:cxn ang="T109">
                            <a:pos x="T42" y="T43"/>
                          </a:cxn>
                          <a:cxn ang="T110">
                            <a:pos x="T44" y="T45"/>
                          </a:cxn>
                          <a:cxn ang="T111">
                            <a:pos x="T46" y="T47"/>
                          </a:cxn>
                          <a:cxn ang="T112">
                            <a:pos x="T48" y="T49"/>
                          </a:cxn>
                          <a:cxn ang="T113">
                            <a:pos x="T50" y="T51"/>
                          </a:cxn>
                          <a:cxn ang="T114">
                            <a:pos x="T52" y="T53"/>
                          </a:cxn>
                          <a:cxn ang="T115">
                            <a:pos x="T54" y="T55"/>
                          </a:cxn>
                          <a:cxn ang="T116">
                            <a:pos x="T56" y="T57"/>
                          </a:cxn>
                          <a:cxn ang="T117">
                            <a:pos x="T58" y="T59"/>
                          </a:cxn>
                          <a:cxn ang="T118">
                            <a:pos x="T60" y="T61"/>
                          </a:cxn>
                          <a:cxn ang="T119">
                            <a:pos x="T62" y="T63"/>
                          </a:cxn>
                          <a:cxn ang="T120">
                            <a:pos x="T64" y="T65"/>
                          </a:cxn>
                          <a:cxn ang="T121">
                            <a:pos x="T66" y="T67"/>
                          </a:cxn>
                          <a:cxn ang="T122">
                            <a:pos x="T68" y="T69"/>
                          </a:cxn>
                          <a:cxn ang="T123">
                            <a:pos x="T70" y="T71"/>
                          </a:cxn>
                          <a:cxn ang="T124">
                            <a:pos x="T72" y="T73"/>
                          </a:cxn>
                          <a:cxn ang="T125">
                            <a:pos x="T74" y="T75"/>
                          </a:cxn>
                          <a:cxn ang="T126">
                            <a:pos x="T76" y="T77"/>
                          </a:cxn>
                          <a:cxn ang="T127">
                            <a:pos x="T78" y="T79"/>
                          </a:cxn>
                          <a:cxn ang="T128">
                            <a:pos x="T80" y="T81"/>
                          </a:cxn>
                          <a:cxn ang="T129">
                            <a:pos x="T82" y="T83"/>
                          </a:cxn>
                          <a:cxn ang="T130">
                            <a:pos x="T84" y="T85"/>
                          </a:cxn>
                          <a:cxn ang="T131">
                            <a:pos x="T86" y="T87"/>
                          </a:cxn>
                        </a:cxnLst>
                        <a:rect l="T132" t="T133" r="T134" b="T135"/>
                        <a:pathLst>
                          <a:path w="165" h="450">
                            <a:moveTo>
                              <a:pt x="81" y="49"/>
                            </a:moveTo>
                            <a:lnTo>
                              <a:pt x="97" y="25"/>
                            </a:lnTo>
                            <a:lnTo>
                              <a:pt x="123" y="3"/>
                            </a:lnTo>
                            <a:lnTo>
                              <a:pt x="147" y="0"/>
                            </a:lnTo>
                            <a:lnTo>
                              <a:pt x="160" y="15"/>
                            </a:lnTo>
                            <a:lnTo>
                              <a:pt x="165" y="37"/>
                            </a:lnTo>
                            <a:lnTo>
                              <a:pt x="157" y="60"/>
                            </a:lnTo>
                            <a:lnTo>
                              <a:pt x="141" y="75"/>
                            </a:lnTo>
                            <a:lnTo>
                              <a:pt x="112" y="97"/>
                            </a:lnTo>
                            <a:lnTo>
                              <a:pt x="93" y="120"/>
                            </a:lnTo>
                            <a:lnTo>
                              <a:pt x="82" y="144"/>
                            </a:lnTo>
                            <a:lnTo>
                              <a:pt x="78" y="168"/>
                            </a:lnTo>
                            <a:lnTo>
                              <a:pt x="76" y="195"/>
                            </a:lnTo>
                            <a:lnTo>
                              <a:pt x="82" y="223"/>
                            </a:lnTo>
                            <a:lnTo>
                              <a:pt x="82" y="228"/>
                            </a:lnTo>
                            <a:lnTo>
                              <a:pt x="90" y="261"/>
                            </a:lnTo>
                            <a:lnTo>
                              <a:pt x="97" y="294"/>
                            </a:lnTo>
                            <a:lnTo>
                              <a:pt x="108" y="327"/>
                            </a:lnTo>
                            <a:lnTo>
                              <a:pt x="118" y="351"/>
                            </a:lnTo>
                            <a:lnTo>
                              <a:pt x="121" y="369"/>
                            </a:lnTo>
                            <a:lnTo>
                              <a:pt x="114" y="376"/>
                            </a:lnTo>
                            <a:lnTo>
                              <a:pt x="96" y="385"/>
                            </a:lnTo>
                            <a:lnTo>
                              <a:pt x="78" y="405"/>
                            </a:lnTo>
                            <a:lnTo>
                              <a:pt x="67" y="433"/>
                            </a:lnTo>
                            <a:lnTo>
                              <a:pt x="63" y="447"/>
                            </a:lnTo>
                            <a:lnTo>
                              <a:pt x="58" y="450"/>
                            </a:lnTo>
                            <a:lnTo>
                              <a:pt x="48" y="450"/>
                            </a:lnTo>
                            <a:lnTo>
                              <a:pt x="13" y="438"/>
                            </a:lnTo>
                            <a:lnTo>
                              <a:pt x="0" y="424"/>
                            </a:lnTo>
                            <a:lnTo>
                              <a:pt x="3" y="411"/>
                            </a:lnTo>
                            <a:lnTo>
                              <a:pt x="13" y="396"/>
                            </a:lnTo>
                            <a:lnTo>
                              <a:pt x="31" y="381"/>
                            </a:lnTo>
                            <a:lnTo>
                              <a:pt x="61" y="364"/>
                            </a:lnTo>
                            <a:lnTo>
                              <a:pt x="72" y="349"/>
                            </a:lnTo>
                            <a:lnTo>
                              <a:pt x="73" y="325"/>
                            </a:lnTo>
                            <a:lnTo>
                              <a:pt x="69" y="286"/>
                            </a:lnTo>
                            <a:lnTo>
                              <a:pt x="55" y="241"/>
                            </a:lnTo>
                            <a:lnTo>
                              <a:pt x="48" y="195"/>
                            </a:lnTo>
                            <a:lnTo>
                              <a:pt x="42" y="154"/>
                            </a:lnTo>
                            <a:lnTo>
                              <a:pt x="43" y="127"/>
                            </a:lnTo>
                            <a:lnTo>
                              <a:pt x="49" y="100"/>
                            </a:lnTo>
                            <a:lnTo>
                              <a:pt x="58" y="78"/>
                            </a:lnTo>
                            <a:lnTo>
                              <a:pt x="72" y="57"/>
                            </a:lnTo>
                            <a:lnTo>
                              <a:pt x="81" y="4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55450" name="Freeform 54">
                        <a:extLst>
                          <a:ext uri="{FF2B5EF4-FFF2-40B4-BE49-F238E27FC236}">
                            <a16:creationId xmlns:a16="http://schemas.microsoft.com/office/drawing/2014/main" id="{A07E50DC-D980-E2B8-A6BE-A54A6F08088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93" y="1767"/>
                        <a:ext cx="488" cy="476"/>
                      </a:xfrm>
                      <a:custGeom>
                        <a:avLst/>
                        <a:gdLst>
                          <a:gd name="T0" fmla="*/ 480 w 488"/>
                          <a:gd name="T1" fmla="*/ 0 h 476"/>
                          <a:gd name="T2" fmla="*/ 432 w 488"/>
                          <a:gd name="T3" fmla="*/ 19 h 476"/>
                          <a:gd name="T4" fmla="*/ 402 w 488"/>
                          <a:gd name="T5" fmla="*/ 45 h 476"/>
                          <a:gd name="T6" fmla="*/ 381 w 488"/>
                          <a:gd name="T7" fmla="*/ 81 h 476"/>
                          <a:gd name="T8" fmla="*/ 363 w 488"/>
                          <a:gd name="T9" fmla="*/ 118 h 476"/>
                          <a:gd name="T10" fmla="*/ 352 w 488"/>
                          <a:gd name="T11" fmla="*/ 160 h 476"/>
                          <a:gd name="T12" fmla="*/ 346 w 488"/>
                          <a:gd name="T13" fmla="*/ 202 h 476"/>
                          <a:gd name="T14" fmla="*/ 337 w 488"/>
                          <a:gd name="T15" fmla="*/ 241 h 476"/>
                          <a:gd name="T16" fmla="*/ 327 w 488"/>
                          <a:gd name="T17" fmla="*/ 265 h 476"/>
                          <a:gd name="T18" fmla="*/ 313 w 488"/>
                          <a:gd name="T19" fmla="*/ 283 h 476"/>
                          <a:gd name="T20" fmla="*/ 294 w 488"/>
                          <a:gd name="T21" fmla="*/ 300 h 476"/>
                          <a:gd name="T22" fmla="*/ 289 w 488"/>
                          <a:gd name="T23" fmla="*/ 301 h 476"/>
                          <a:gd name="T24" fmla="*/ 264 w 488"/>
                          <a:gd name="T25" fmla="*/ 316 h 476"/>
                          <a:gd name="T26" fmla="*/ 223 w 488"/>
                          <a:gd name="T27" fmla="*/ 334 h 476"/>
                          <a:gd name="T28" fmla="*/ 184 w 488"/>
                          <a:gd name="T29" fmla="*/ 354 h 476"/>
                          <a:gd name="T30" fmla="*/ 148 w 488"/>
                          <a:gd name="T31" fmla="*/ 367 h 476"/>
                          <a:gd name="T32" fmla="*/ 127 w 488"/>
                          <a:gd name="T33" fmla="*/ 333 h 476"/>
                          <a:gd name="T34" fmla="*/ 127 w 488"/>
                          <a:gd name="T35" fmla="*/ 337 h 476"/>
                          <a:gd name="T36" fmla="*/ 111 w 488"/>
                          <a:gd name="T37" fmla="*/ 373 h 476"/>
                          <a:gd name="T38" fmla="*/ 88 w 488"/>
                          <a:gd name="T39" fmla="*/ 405 h 476"/>
                          <a:gd name="T40" fmla="*/ 51 w 488"/>
                          <a:gd name="T41" fmla="*/ 435 h 476"/>
                          <a:gd name="T42" fmla="*/ 12 w 488"/>
                          <a:gd name="T43" fmla="*/ 460 h 476"/>
                          <a:gd name="T44" fmla="*/ 0 w 488"/>
                          <a:gd name="T45" fmla="*/ 469 h 476"/>
                          <a:gd name="T46" fmla="*/ 10 w 488"/>
                          <a:gd name="T47" fmla="*/ 474 h 476"/>
                          <a:gd name="T48" fmla="*/ 6 w 488"/>
                          <a:gd name="T49" fmla="*/ 476 h 476"/>
                          <a:gd name="T50" fmla="*/ 64 w 488"/>
                          <a:gd name="T51" fmla="*/ 459 h 476"/>
                          <a:gd name="T52" fmla="*/ 118 w 488"/>
                          <a:gd name="T53" fmla="*/ 448 h 476"/>
                          <a:gd name="T54" fmla="*/ 175 w 488"/>
                          <a:gd name="T55" fmla="*/ 438 h 476"/>
                          <a:gd name="T56" fmla="*/ 204 w 488"/>
                          <a:gd name="T57" fmla="*/ 436 h 476"/>
                          <a:gd name="T58" fmla="*/ 168 w 488"/>
                          <a:gd name="T59" fmla="*/ 393 h 476"/>
                          <a:gd name="T60" fmla="*/ 163 w 488"/>
                          <a:gd name="T61" fmla="*/ 396 h 476"/>
                          <a:gd name="T62" fmla="*/ 217 w 488"/>
                          <a:gd name="T63" fmla="*/ 366 h 476"/>
                          <a:gd name="T64" fmla="*/ 262 w 488"/>
                          <a:gd name="T65" fmla="*/ 342 h 476"/>
                          <a:gd name="T66" fmla="*/ 298 w 488"/>
                          <a:gd name="T67" fmla="*/ 324 h 476"/>
                          <a:gd name="T68" fmla="*/ 328 w 488"/>
                          <a:gd name="T69" fmla="*/ 301 h 476"/>
                          <a:gd name="T70" fmla="*/ 346 w 488"/>
                          <a:gd name="T71" fmla="*/ 279 h 476"/>
                          <a:gd name="T72" fmla="*/ 358 w 488"/>
                          <a:gd name="T73" fmla="*/ 249 h 476"/>
                          <a:gd name="T74" fmla="*/ 367 w 488"/>
                          <a:gd name="T75" fmla="*/ 208 h 476"/>
                          <a:gd name="T76" fmla="*/ 375 w 488"/>
                          <a:gd name="T77" fmla="*/ 171 h 476"/>
                          <a:gd name="T78" fmla="*/ 384 w 488"/>
                          <a:gd name="T79" fmla="*/ 135 h 476"/>
                          <a:gd name="T80" fmla="*/ 394 w 488"/>
                          <a:gd name="T81" fmla="*/ 99 h 476"/>
                          <a:gd name="T82" fmla="*/ 412 w 488"/>
                          <a:gd name="T83" fmla="*/ 69 h 476"/>
                          <a:gd name="T84" fmla="*/ 433 w 488"/>
                          <a:gd name="T85" fmla="*/ 48 h 476"/>
                          <a:gd name="T86" fmla="*/ 465 w 488"/>
                          <a:gd name="T87" fmla="*/ 33 h 476"/>
                          <a:gd name="T88" fmla="*/ 488 w 488"/>
                          <a:gd name="T89" fmla="*/ 22 h 476"/>
                          <a:gd name="T90" fmla="*/ 480 w 488"/>
                          <a:gd name="T91" fmla="*/ 0 h 47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w 488"/>
                          <a:gd name="T139" fmla="*/ 0 h 476"/>
                          <a:gd name="T140" fmla="*/ 488 w 488"/>
                          <a:gd name="T141" fmla="*/ 476 h 476"/>
                        </a:gdLst>
                        <a:ahLst/>
                        <a:cxnLst>
                          <a:cxn ang="T92">
                            <a:pos x="T0" y="T1"/>
                          </a:cxn>
                          <a:cxn ang="T93">
                            <a:pos x="T2" y="T3"/>
                          </a:cxn>
                          <a:cxn ang="T94">
                            <a:pos x="T4" y="T5"/>
                          </a:cxn>
                          <a:cxn ang="T95">
                            <a:pos x="T6" y="T7"/>
                          </a:cxn>
                          <a:cxn ang="T96">
                            <a:pos x="T8" y="T9"/>
                          </a:cxn>
                          <a:cxn ang="T97">
                            <a:pos x="T10" y="T11"/>
                          </a:cxn>
                          <a:cxn ang="T98">
                            <a:pos x="T12" y="T13"/>
                          </a:cxn>
                          <a:cxn ang="T99">
                            <a:pos x="T14" y="T15"/>
                          </a:cxn>
                          <a:cxn ang="T100">
                            <a:pos x="T16" y="T17"/>
                          </a:cxn>
                          <a:cxn ang="T101">
                            <a:pos x="T18" y="T19"/>
                          </a:cxn>
                          <a:cxn ang="T102">
                            <a:pos x="T20" y="T21"/>
                          </a:cxn>
                          <a:cxn ang="T103">
                            <a:pos x="T22" y="T23"/>
                          </a:cxn>
                          <a:cxn ang="T104">
                            <a:pos x="T24" y="T25"/>
                          </a:cxn>
                          <a:cxn ang="T105">
                            <a:pos x="T26" y="T27"/>
                          </a:cxn>
                          <a:cxn ang="T106">
                            <a:pos x="T28" y="T29"/>
                          </a:cxn>
                          <a:cxn ang="T107">
                            <a:pos x="T30" y="T31"/>
                          </a:cxn>
                          <a:cxn ang="T108">
                            <a:pos x="T32" y="T33"/>
                          </a:cxn>
                          <a:cxn ang="T109">
                            <a:pos x="T34" y="T35"/>
                          </a:cxn>
                          <a:cxn ang="T110">
                            <a:pos x="T36" y="T37"/>
                          </a:cxn>
                          <a:cxn ang="T111">
                            <a:pos x="T38" y="T39"/>
                          </a:cxn>
                          <a:cxn ang="T112">
                            <a:pos x="T40" y="T41"/>
                          </a:cxn>
                          <a:cxn ang="T113">
                            <a:pos x="T42" y="T43"/>
                          </a:cxn>
                          <a:cxn ang="T114">
                            <a:pos x="T44" y="T45"/>
                          </a:cxn>
                          <a:cxn ang="T115">
                            <a:pos x="T46" y="T47"/>
                          </a:cxn>
                          <a:cxn ang="T116">
                            <a:pos x="T48" y="T49"/>
                          </a:cxn>
                          <a:cxn ang="T117">
                            <a:pos x="T50" y="T51"/>
                          </a:cxn>
                          <a:cxn ang="T118">
                            <a:pos x="T52" y="T53"/>
                          </a:cxn>
                          <a:cxn ang="T119">
                            <a:pos x="T54" y="T55"/>
                          </a:cxn>
                          <a:cxn ang="T120">
                            <a:pos x="T56" y="T57"/>
                          </a:cxn>
                          <a:cxn ang="T121">
                            <a:pos x="T58" y="T59"/>
                          </a:cxn>
                          <a:cxn ang="T122">
                            <a:pos x="T60" y="T61"/>
                          </a:cxn>
                          <a:cxn ang="T123">
                            <a:pos x="T62" y="T63"/>
                          </a:cxn>
                          <a:cxn ang="T124">
                            <a:pos x="T64" y="T65"/>
                          </a:cxn>
                          <a:cxn ang="T125">
                            <a:pos x="T66" y="T67"/>
                          </a:cxn>
                          <a:cxn ang="T126">
                            <a:pos x="T68" y="T69"/>
                          </a:cxn>
                          <a:cxn ang="T127">
                            <a:pos x="T70" y="T71"/>
                          </a:cxn>
                          <a:cxn ang="T128">
                            <a:pos x="T72" y="T73"/>
                          </a:cxn>
                          <a:cxn ang="T129">
                            <a:pos x="T74" y="T75"/>
                          </a:cxn>
                          <a:cxn ang="T130">
                            <a:pos x="T76" y="T77"/>
                          </a:cxn>
                          <a:cxn ang="T131">
                            <a:pos x="T78" y="T79"/>
                          </a:cxn>
                          <a:cxn ang="T132">
                            <a:pos x="T80" y="T81"/>
                          </a:cxn>
                          <a:cxn ang="T133">
                            <a:pos x="T82" y="T83"/>
                          </a:cxn>
                          <a:cxn ang="T134">
                            <a:pos x="T84" y="T85"/>
                          </a:cxn>
                          <a:cxn ang="T135">
                            <a:pos x="T86" y="T87"/>
                          </a:cxn>
                          <a:cxn ang="T136">
                            <a:pos x="T88" y="T89"/>
                          </a:cxn>
                          <a:cxn ang="T137">
                            <a:pos x="T90" y="T91"/>
                          </a:cxn>
                        </a:cxnLst>
                        <a:rect l="T138" t="T139" r="T140" b="T141"/>
                        <a:pathLst>
                          <a:path w="488" h="476">
                            <a:moveTo>
                              <a:pt x="480" y="0"/>
                            </a:moveTo>
                            <a:lnTo>
                              <a:pt x="432" y="19"/>
                            </a:lnTo>
                            <a:lnTo>
                              <a:pt x="402" y="45"/>
                            </a:lnTo>
                            <a:lnTo>
                              <a:pt x="381" y="81"/>
                            </a:lnTo>
                            <a:lnTo>
                              <a:pt x="363" y="118"/>
                            </a:lnTo>
                            <a:lnTo>
                              <a:pt x="352" y="160"/>
                            </a:lnTo>
                            <a:lnTo>
                              <a:pt x="346" y="202"/>
                            </a:lnTo>
                            <a:lnTo>
                              <a:pt x="337" y="241"/>
                            </a:lnTo>
                            <a:lnTo>
                              <a:pt x="327" y="265"/>
                            </a:lnTo>
                            <a:lnTo>
                              <a:pt x="313" y="283"/>
                            </a:lnTo>
                            <a:lnTo>
                              <a:pt x="294" y="300"/>
                            </a:lnTo>
                            <a:lnTo>
                              <a:pt x="289" y="301"/>
                            </a:lnTo>
                            <a:lnTo>
                              <a:pt x="264" y="316"/>
                            </a:lnTo>
                            <a:lnTo>
                              <a:pt x="223" y="334"/>
                            </a:lnTo>
                            <a:lnTo>
                              <a:pt x="184" y="354"/>
                            </a:lnTo>
                            <a:lnTo>
                              <a:pt x="148" y="367"/>
                            </a:lnTo>
                            <a:lnTo>
                              <a:pt x="127" y="333"/>
                            </a:lnTo>
                            <a:lnTo>
                              <a:pt x="127" y="337"/>
                            </a:lnTo>
                            <a:lnTo>
                              <a:pt x="111" y="373"/>
                            </a:lnTo>
                            <a:lnTo>
                              <a:pt x="88" y="405"/>
                            </a:lnTo>
                            <a:lnTo>
                              <a:pt x="51" y="435"/>
                            </a:lnTo>
                            <a:lnTo>
                              <a:pt x="12" y="460"/>
                            </a:lnTo>
                            <a:lnTo>
                              <a:pt x="0" y="469"/>
                            </a:lnTo>
                            <a:lnTo>
                              <a:pt x="10" y="474"/>
                            </a:lnTo>
                            <a:lnTo>
                              <a:pt x="6" y="476"/>
                            </a:lnTo>
                            <a:lnTo>
                              <a:pt x="64" y="459"/>
                            </a:lnTo>
                            <a:lnTo>
                              <a:pt x="118" y="448"/>
                            </a:lnTo>
                            <a:lnTo>
                              <a:pt x="175" y="438"/>
                            </a:lnTo>
                            <a:lnTo>
                              <a:pt x="204" y="436"/>
                            </a:lnTo>
                            <a:lnTo>
                              <a:pt x="168" y="393"/>
                            </a:lnTo>
                            <a:lnTo>
                              <a:pt x="163" y="396"/>
                            </a:lnTo>
                            <a:lnTo>
                              <a:pt x="217" y="366"/>
                            </a:lnTo>
                            <a:lnTo>
                              <a:pt x="262" y="342"/>
                            </a:lnTo>
                            <a:lnTo>
                              <a:pt x="298" y="324"/>
                            </a:lnTo>
                            <a:lnTo>
                              <a:pt x="328" y="301"/>
                            </a:lnTo>
                            <a:lnTo>
                              <a:pt x="346" y="279"/>
                            </a:lnTo>
                            <a:lnTo>
                              <a:pt x="358" y="249"/>
                            </a:lnTo>
                            <a:lnTo>
                              <a:pt x="367" y="208"/>
                            </a:lnTo>
                            <a:lnTo>
                              <a:pt x="375" y="171"/>
                            </a:lnTo>
                            <a:lnTo>
                              <a:pt x="384" y="135"/>
                            </a:lnTo>
                            <a:lnTo>
                              <a:pt x="394" y="99"/>
                            </a:lnTo>
                            <a:lnTo>
                              <a:pt x="412" y="69"/>
                            </a:lnTo>
                            <a:lnTo>
                              <a:pt x="433" y="48"/>
                            </a:lnTo>
                            <a:lnTo>
                              <a:pt x="465" y="33"/>
                            </a:lnTo>
                            <a:lnTo>
                              <a:pt x="488" y="22"/>
                            </a:lnTo>
                            <a:lnTo>
                              <a:pt x="480" y="0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 dirty="0"/>
                      </a:p>
                    </p:txBody>
                  </p:sp>
                  <p:grpSp>
                    <p:nvGrpSpPr>
                      <p:cNvPr id="55451" name="Group 55">
                        <a:extLst>
                          <a:ext uri="{FF2B5EF4-FFF2-40B4-BE49-F238E27FC236}">
                            <a16:creationId xmlns:a16="http://schemas.microsoft.com/office/drawing/2014/main" id="{79C827D3-87A7-CF67-D72B-42F7A8FF10F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20" y="768"/>
                        <a:ext cx="230" cy="1456"/>
                        <a:chOff x="2720" y="768"/>
                        <a:chExt cx="230" cy="1456"/>
                      </a:xfrm>
                    </p:grpSpPr>
                    <p:sp>
                      <p:nvSpPr>
                        <p:cNvPr id="55452" name="Freeform 56">
                          <a:extLst>
                            <a:ext uri="{FF2B5EF4-FFF2-40B4-BE49-F238E27FC236}">
                              <a16:creationId xmlns:a16="http://schemas.microsoft.com/office/drawing/2014/main" id="{A24F59AA-51D5-4ED8-133F-51C70304E4BF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20" y="795"/>
                          <a:ext cx="230" cy="293"/>
                        </a:xfrm>
                        <a:custGeom>
                          <a:avLst/>
                          <a:gdLst>
                            <a:gd name="T0" fmla="*/ 147 w 230"/>
                            <a:gd name="T1" fmla="*/ 264 h 293"/>
                            <a:gd name="T2" fmla="*/ 170 w 230"/>
                            <a:gd name="T3" fmla="*/ 252 h 293"/>
                            <a:gd name="T4" fmla="*/ 182 w 230"/>
                            <a:gd name="T5" fmla="*/ 234 h 293"/>
                            <a:gd name="T6" fmla="*/ 192 w 230"/>
                            <a:gd name="T7" fmla="*/ 204 h 293"/>
                            <a:gd name="T8" fmla="*/ 198 w 230"/>
                            <a:gd name="T9" fmla="*/ 165 h 293"/>
                            <a:gd name="T10" fmla="*/ 195 w 230"/>
                            <a:gd name="T11" fmla="*/ 111 h 293"/>
                            <a:gd name="T12" fmla="*/ 192 w 230"/>
                            <a:gd name="T13" fmla="*/ 81 h 293"/>
                            <a:gd name="T14" fmla="*/ 167 w 230"/>
                            <a:gd name="T15" fmla="*/ 84 h 293"/>
                            <a:gd name="T16" fmla="*/ 177 w 230"/>
                            <a:gd name="T17" fmla="*/ 2 h 293"/>
                            <a:gd name="T18" fmla="*/ 230 w 230"/>
                            <a:gd name="T19" fmla="*/ 69 h 293"/>
                            <a:gd name="T20" fmla="*/ 212 w 230"/>
                            <a:gd name="T21" fmla="*/ 77 h 293"/>
                            <a:gd name="T22" fmla="*/ 219 w 230"/>
                            <a:gd name="T23" fmla="*/ 125 h 293"/>
                            <a:gd name="T24" fmla="*/ 219 w 230"/>
                            <a:gd name="T25" fmla="*/ 129 h 293"/>
                            <a:gd name="T26" fmla="*/ 219 w 230"/>
                            <a:gd name="T27" fmla="*/ 179 h 293"/>
                            <a:gd name="T28" fmla="*/ 218 w 230"/>
                            <a:gd name="T29" fmla="*/ 183 h 293"/>
                            <a:gd name="T30" fmla="*/ 210 w 230"/>
                            <a:gd name="T31" fmla="*/ 222 h 293"/>
                            <a:gd name="T32" fmla="*/ 197 w 230"/>
                            <a:gd name="T33" fmla="*/ 258 h 293"/>
                            <a:gd name="T34" fmla="*/ 174 w 230"/>
                            <a:gd name="T35" fmla="*/ 279 h 293"/>
                            <a:gd name="T36" fmla="*/ 143 w 230"/>
                            <a:gd name="T37" fmla="*/ 288 h 293"/>
                            <a:gd name="T38" fmla="*/ 113 w 230"/>
                            <a:gd name="T39" fmla="*/ 293 h 293"/>
                            <a:gd name="T40" fmla="*/ 84 w 230"/>
                            <a:gd name="T41" fmla="*/ 290 h 293"/>
                            <a:gd name="T42" fmla="*/ 57 w 230"/>
                            <a:gd name="T43" fmla="*/ 279 h 293"/>
                            <a:gd name="T44" fmla="*/ 33 w 230"/>
                            <a:gd name="T45" fmla="*/ 257 h 293"/>
                            <a:gd name="T46" fmla="*/ 17 w 230"/>
                            <a:gd name="T47" fmla="*/ 227 h 293"/>
                            <a:gd name="T48" fmla="*/ 8 w 230"/>
                            <a:gd name="T49" fmla="*/ 192 h 293"/>
                            <a:gd name="T50" fmla="*/ 5 w 230"/>
                            <a:gd name="T51" fmla="*/ 153 h 293"/>
                            <a:gd name="T52" fmla="*/ 8 w 230"/>
                            <a:gd name="T53" fmla="*/ 116 h 293"/>
                            <a:gd name="T54" fmla="*/ 21 w 230"/>
                            <a:gd name="T55" fmla="*/ 89 h 293"/>
                            <a:gd name="T56" fmla="*/ 0 w 230"/>
                            <a:gd name="T57" fmla="*/ 72 h 293"/>
                            <a:gd name="T58" fmla="*/ 50 w 230"/>
                            <a:gd name="T59" fmla="*/ 0 h 293"/>
                            <a:gd name="T60" fmla="*/ 60 w 230"/>
                            <a:gd name="T61" fmla="*/ 92 h 293"/>
                            <a:gd name="T62" fmla="*/ 36 w 230"/>
                            <a:gd name="T63" fmla="*/ 90 h 293"/>
                            <a:gd name="T64" fmla="*/ 26 w 230"/>
                            <a:gd name="T65" fmla="*/ 128 h 293"/>
                            <a:gd name="T66" fmla="*/ 26 w 230"/>
                            <a:gd name="T67" fmla="*/ 162 h 293"/>
                            <a:gd name="T68" fmla="*/ 29 w 230"/>
                            <a:gd name="T69" fmla="*/ 192 h 293"/>
                            <a:gd name="T70" fmla="*/ 38 w 230"/>
                            <a:gd name="T71" fmla="*/ 221 h 293"/>
                            <a:gd name="T72" fmla="*/ 54 w 230"/>
                            <a:gd name="T73" fmla="*/ 242 h 293"/>
                            <a:gd name="T74" fmla="*/ 74 w 230"/>
                            <a:gd name="T75" fmla="*/ 258 h 293"/>
                            <a:gd name="T76" fmla="*/ 99 w 230"/>
                            <a:gd name="T77" fmla="*/ 267 h 293"/>
                            <a:gd name="T78" fmla="*/ 125 w 230"/>
                            <a:gd name="T79" fmla="*/ 267 h 293"/>
                            <a:gd name="T80" fmla="*/ 147 w 230"/>
                            <a:gd name="T81" fmla="*/ 264 h 293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w 230"/>
                            <a:gd name="T124" fmla="*/ 0 h 293"/>
                            <a:gd name="T125" fmla="*/ 230 w 230"/>
                            <a:gd name="T126" fmla="*/ 293 h 293"/>
                          </a:gdLst>
                          <a:ahLst/>
                          <a:cxnLst>
                            <a:cxn ang="T82">
                              <a:pos x="T0" y="T1"/>
                            </a:cxn>
                            <a:cxn ang="T83">
                              <a:pos x="T2" y="T3"/>
                            </a:cxn>
                            <a:cxn ang="T84">
                              <a:pos x="T4" y="T5"/>
                            </a:cxn>
                            <a:cxn ang="T85">
                              <a:pos x="T6" y="T7"/>
                            </a:cxn>
                            <a:cxn ang="T86">
                              <a:pos x="T8" y="T9"/>
                            </a:cxn>
                            <a:cxn ang="T87">
                              <a:pos x="T10" y="T11"/>
                            </a:cxn>
                            <a:cxn ang="T88">
                              <a:pos x="T12" y="T13"/>
                            </a:cxn>
                            <a:cxn ang="T89">
                              <a:pos x="T14" y="T15"/>
                            </a:cxn>
                            <a:cxn ang="T90">
                              <a:pos x="T16" y="T17"/>
                            </a:cxn>
                            <a:cxn ang="T91">
                              <a:pos x="T18" y="T19"/>
                            </a:cxn>
                            <a:cxn ang="T92">
                              <a:pos x="T20" y="T21"/>
                            </a:cxn>
                            <a:cxn ang="T93">
                              <a:pos x="T22" y="T23"/>
                            </a:cxn>
                            <a:cxn ang="T94">
                              <a:pos x="T24" y="T25"/>
                            </a:cxn>
                            <a:cxn ang="T95">
                              <a:pos x="T26" y="T27"/>
                            </a:cxn>
                            <a:cxn ang="T96">
                              <a:pos x="T28" y="T29"/>
                            </a:cxn>
                            <a:cxn ang="T97">
                              <a:pos x="T30" y="T31"/>
                            </a:cxn>
                            <a:cxn ang="T98">
                              <a:pos x="T32" y="T33"/>
                            </a:cxn>
                            <a:cxn ang="T99">
                              <a:pos x="T34" y="T35"/>
                            </a:cxn>
                            <a:cxn ang="T100">
                              <a:pos x="T36" y="T37"/>
                            </a:cxn>
                            <a:cxn ang="T101">
                              <a:pos x="T38" y="T39"/>
                            </a:cxn>
                            <a:cxn ang="T102">
                              <a:pos x="T40" y="T41"/>
                            </a:cxn>
                            <a:cxn ang="T103">
                              <a:pos x="T42" y="T43"/>
                            </a:cxn>
                            <a:cxn ang="T104">
                              <a:pos x="T44" y="T45"/>
                            </a:cxn>
                            <a:cxn ang="T105">
                              <a:pos x="T46" y="T47"/>
                            </a:cxn>
                            <a:cxn ang="T106">
                              <a:pos x="T48" y="T49"/>
                            </a:cxn>
                            <a:cxn ang="T107">
                              <a:pos x="T50" y="T51"/>
                            </a:cxn>
                            <a:cxn ang="T108">
                              <a:pos x="T52" y="T53"/>
                            </a:cxn>
                            <a:cxn ang="T109">
                              <a:pos x="T54" y="T55"/>
                            </a:cxn>
                            <a:cxn ang="T110">
                              <a:pos x="T56" y="T57"/>
                            </a:cxn>
                            <a:cxn ang="T111">
                              <a:pos x="T58" y="T59"/>
                            </a:cxn>
                            <a:cxn ang="T112">
                              <a:pos x="T60" y="T61"/>
                            </a:cxn>
                            <a:cxn ang="T113">
                              <a:pos x="T62" y="T63"/>
                            </a:cxn>
                            <a:cxn ang="T114">
                              <a:pos x="T64" y="T65"/>
                            </a:cxn>
                            <a:cxn ang="T115">
                              <a:pos x="T66" y="T67"/>
                            </a:cxn>
                            <a:cxn ang="T116">
                              <a:pos x="T68" y="T69"/>
                            </a:cxn>
                            <a:cxn ang="T117">
                              <a:pos x="T70" y="T71"/>
                            </a:cxn>
                            <a:cxn ang="T118">
                              <a:pos x="T72" y="T73"/>
                            </a:cxn>
                            <a:cxn ang="T119">
                              <a:pos x="T74" y="T75"/>
                            </a:cxn>
                            <a:cxn ang="T120">
                              <a:pos x="T76" y="T77"/>
                            </a:cxn>
                            <a:cxn ang="T121">
                              <a:pos x="T78" y="T79"/>
                            </a:cxn>
                            <a:cxn ang="T122">
                              <a:pos x="T80" y="T81"/>
                            </a:cxn>
                          </a:cxnLst>
                          <a:rect l="T123" t="T124" r="T125" b="T126"/>
                          <a:pathLst>
                            <a:path w="230" h="293">
                              <a:moveTo>
                                <a:pt x="147" y="264"/>
                              </a:moveTo>
                              <a:lnTo>
                                <a:pt x="170" y="252"/>
                              </a:lnTo>
                              <a:lnTo>
                                <a:pt x="182" y="234"/>
                              </a:lnTo>
                              <a:lnTo>
                                <a:pt x="192" y="204"/>
                              </a:lnTo>
                              <a:lnTo>
                                <a:pt x="198" y="165"/>
                              </a:lnTo>
                              <a:lnTo>
                                <a:pt x="195" y="111"/>
                              </a:lnTo>
                              <a:lnTo>
                                <a:pt x="192" y="81"/>
                              </a:lnTo>
                              <a:lnTo>
                                <a:pt x="167" y="84"/>
                              </a:lnTo>
                              <a:lnTo>
                                <a:pt x="177" y="2"/>
                              </a:lnTo>
                              <a:lnTo>
                                <a:pt x="230" y="69"/>
                              </a:lnTo>
                              <a:lnTo>
                                <a:pt x="212" y="77"/>
                              </a:lnTo>
                              <a:lnTo>
                                <a:pt x="219" y="125"/>
                              </a:lnTo>
                              <a:lnTo>
                                <a:pt x="219" y="129"/>
                              </a:lnTo>
                              <a:lnTo>
                                <a:pt x="219" y="179"/>
                              </a:lnTo>
                              <a:lnTo>
                                <a:pt x="218" y="183"/>
                              </a:lnTo>
                              <a:lnTo>
                                <a:pt x="210" y="222"/>
                              </a:lnTo>
                              <a:lnTo>
                                <a:pt x="197" y="258"/>
                              </a:lnTo>
                              <a:lnTo>
                                <a:pt x="174" y="279"/>
                              </a:lnTo>
                              <a:lnTo>
                                <a:pt x="143" y="288"/>
                              </a:lnTo>
                              <a:lnTo>
                                <a:pt x="113" y="293"/>
                              </a:lnTo>
                              <a:lnTo>
                                <a:pt x="84" y="290"/>
                              </a:lnTo>
                              <a:lnTo>
                                <a:pt x="57" y="279"/>
                              </a:lnTo>
                              <a:lnTo>
                                <a:pt x="33" y="257"/>
                              </a:lnTo>
                              <a:lnTo>
                                <a:pt x="17" y="227"/>
                              </a:lnTo>
                              <a:lnTo>
                                <a:pt x="8" y="192"/>
                              </a:lnTo>
                              <a:lnTo>
                                <a:pt x="5" y="153"/>
                              </a:lnTo>
                              <a:lnTo>
                                <a:pt x="8" y="116"/>
                              </a:lnTo>
                              <a:lnTo>
                                <a:pt x="21" y="89"/>
                              </a:lnTo>
                              <a:lnTo>
                                <a:pt x="0" y="72"/>
                              </a:lnTo>
                              <a:lnTo>
                                <a:pt x="50" y="0"/>
                              </a:lnTo>
                              <a:lnTo>
                                <a:pt x="60" y="92"/>
                              </a:lnTo>
                              <a:lnTo>
                                <a:pt x="36" y="90"/>
                              </a:lnTo>
                              <a:lnTo>
                                <a:pt x="26" y="128"/>
                              </a:lnTo>
                              <a:lnTo>
                                <a:pt x="26" y="162"/>
                              </a:lnTo>
                              <a:lnTo>
                                <a:pt x="29" y="192"/>
                              </a:lnTo>
                              <a:lnTo>
                                <a:pt x="38" y="221"/>
                              </a:lnTo>
                              <a:lnTo>
                                <a:pt x="54" y="242"/>
                              </a:lnTo>
                              <a:lnTo>
                                <a:pt x="74" y="258"/>
                              </a:lnTo>
                              <a:lnTo>
                                <a:pt x="99" y="267"/>
                              </a:lnTo>
                              <a:lnTo>
                                <a:pt x="125" y="267"/>
                              </a:lnTo>
                              <a:lnTo>
                                <a:pt x="147" y="26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  <p:sp>
                      <p:nvSpPr>
                        <p:cNvPr id="55453" name="Freeform 57">
                          <a:extLst>
                            <a:ext uri="{FF2B5EF4-FFF2-40B4-BE49-F238E27FC236}">
                              <a16:creationId xmlns:a16="http://schemas.microsoft.com/office/drawing/2014/main" id="{7ECD4C17-2EB6-283B-4501-29FEBA02BB50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94" y="768"/>
                          <a:ext cx="96" cy="1456"/>
                        </a:xfrm>
                        <a:custGeom>
                          <a:avLst/>
                          <a:gdLst>
                            <a:gd name="T0" fmla="*/ 27 w 96"/>
                            <a:gd name="T1" fmla="*/ 306 h 1456"/>
                            <a:gd name="T2" fmla="*/ 28 w 96"/>
                            <a:gd name="T3" fmla="*/ 78 h 1456"/>
                            <a:gd name="T4" fmla="*/ 0 w 96"/>
                            <a:gd name="T5" fmla="*/ 80 h 1456"/>
                            <a:gd name="T6" fmla="*/ 40 w 96"/>
                            <a:gd name="T7" fmla="*/ 0 h 1456"/>
                            <a:gd name="T8" fmla="*/ 73 w 96"/>
                            <a:gd name="T9" fmla="*/ 80 h 1456"/>
                            <a:gd name="T10" fmla="*/ 45 w 96"/>
                            <a:gd name="T11" fmla="*/ 75 h 1456"/>
                            <a:gd name="T12" fmla="*/ 46 w 96"/>
                            <a:gd name="T13" fmla="*/ 306 h 1456"/>
                            <a:gd name="T14" fmla="*/ 55 w 96"/>
                            <a:gd name="T15" fmla="*/ 582 h 1456"/>
                            <a:gd name="T16" fmla="*/ 70 w 96"/>
                            <a:gd name="T17" fmla="*/ 815 h 1456"/>
                            <a:gd name="T18" fmla="*/ 81 w 96"/>
                            <a:gd name="T19" fmla="*/ 1129 h 1456"/>
                            <a:gd name="T20" fmla="*/ 79 w 96"/>
                            <a:gd name="T21" fmla="*/ 1134 h 1456"/>
                            <a:gd name="T22" fmla="*/ 94 w 96"/>
                            <a:gd name="T23" fmla="*/ 1398 h 1456"/>
                            <a:gd name="T24" fmla="*/ 96 w 96"/>
                            <a:gd name="T25" fmla="*/ 1446 h 1456"/>
                            <a:gd name="T26" fmla="*/ 88 w 96"/>
                            <a:gd name="T27" fmla="*/ 1455 h 1456"/>
                            <a:gd name="T28" fmla="*/ 76 w 96"/>
                            <a:gd name="T29" fmla="*/ 1456 h 1456"/>
                            <a:gd name="T30" fmla="*/ 67 w 96"/>
                            <a:gd name="T31" fmla="*/ 1447 h 1456"/>
                            <a:gd name="T32" fmla="*/ 64 w 96"/>
                            <a:gd name="T33" fmla="*/ 1438 h 1456"/>
                            <a:gd name="T34" fmla="*/ 51 w 96"/>
                            <a:gd name="T35" fmla="*/ 911 h 1456"/>
                            <a:gd name="T36" fmla="*/ 34 w 96"/>
                            <a:gd name="T37" fmla="*/ 540 h 1456"/>
                            <a:gd name="T38" fmla="*/ 27 w 96"/>
                            <a:gd name="T39" fmla="*/ 306 h 1456"/>
                            <a:gd name="T40" fmla="*/ 0 60000 65536"/>
                            <a:gd name="T41" fmla="*/ 0 60000 65536"/>
                            <a:gd name="T42" fmla="*/ 0 60000 65536"/>
                            <a:gd name="T43" fmla="*/ 0 60000 65536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w 96"/>
                            <a:gd name="T61" fmla="*/ 0 h 1456"/>
                            <a:gd name="T62" fmla="*/ 96 w 96"/>
                            <a:gd name="T63" fmla="*/ 1456 h 1456"/>
                          </a:gdLst>
                          <a:ahLst/>
                          <a:cxnLst>
                            <a:cxn ang="T40">
                              <a:pos x="T0" y="T1"/>
                            </a:cxn>
                            <a:cxn ang="T41">
                              <a:pos x="T2" y="T3"/>
                            </a:cxn>
                            <a:cxn ang="T42">
                              <a:pos x="T4" y="T5"/>
                            </a:cxn>
                            <a:cxn ang="T43">
                              <a:pos x="T6" y="T7"/>
                            </a:cxn>
                            <a:cxn ang="T44">
                              <a:pos x="T8" y="T9"/>
                            </a:cxn>
                            <a:cxn ang="T45">
                              <a:pos x="T10" y="T11"/>
                            </a:cxn>
                            <a:cxn ang="T46">
                              <a:pos x="T12" y="T13"/>
                            </a:cxn>
                            <a:cxn ang="T47">
                              <a:pos x="T14" y="T15"/>
                            </a:cxn>
                            <a:cxn ang="T48">
                              <a:pos x="T16" y="T17"/>
                            </a:cxn>
                            <a:cxn ang="T49">
                              <a:pos x="T18" y="T19"/>
                            </a:cxn>
                            <a:cxn ang="T50">
                              <a:pos x="T20" y="T21"/>
                            </a:cxn>
                            <a:cxn ang="T51">
                              <a:pos x="T22" y="T23"/>
                            </a:cxn>
                            <a:cxn ang="T52">
                              <a:pos x="T24" y="T25"/>
                            </a:cxn>
                            <a:cxn ang="T53">
                              <a:pos x="T26" y="T27"/>
                            </a:cxn>
                            <a:cxn ang="T54">
                              <a:pos x="T28" y="T29"/>
                            </a:cxn>
                            <a:cxn ang="T55">
                              <a:pos x="T30" y="T31"/>
                            </a:cxn>
                            <a:cxn ang="T56">
                              <a:pos x="T32" y="T33"/>
                            </a:cxn>
                            <a:cxn ang="T57">
                              <a:pos x="T34" y="T35"/>
                            </a:cxn>
                            <a:cxn ang="T58">
                              <a:pos x="T36" y="T37"/>
                            </a:cxn>
                            <a:cxn ang="T59">
                              <a:pos x="T38" y="T39"/>
                            </a:cxn>
                          </a:cxnLst>
                          <a:rect l="T60" t="T61" r="T62" b="T63"/>
                          <a:pathLst>
                            <a:path w="96" h="1456">
                              <a:moveTo>
                                <a:pt x="27" y="306"/>
                              </a:moveTo>
                              <a:lnTo>
                                <a:pt x="28" y="78"/>
                              </a:lnTo>
                              <a:lnTo>
                                <a:pt x="0" y="80"/>
                              </a:lnTo>
                              <a:lnTo>
                                <a:pt x="40" y="0"/>
                              </a:lnTo>
                              <a:lnTo>
                                <a:pt x="73" y="80"/>
                              </a:lnTo>
                              <a:lnTo>
                                <a:pt x="45" y="75"/>
                              </a:lnTo>
                              <a:lnTo>
                                <a:pt x="46" y="306"/>
                              </a:lnTo>
                              <a:lnTo>
                                <a:pt x="55" y="582"/>
                              </a:lnTo>
                              <a:lnTo>
                                <a:pt x="70" y="815"/>
                              </a:lnTo>
                              <a:lnTo>
                                <a:pt x="81" y="1129"/>
                              </a:lnTo>
                              <a:lnTo>
                                <a:pt x="79" y="1134"/>
                              </a:lnTo>
                              <a:lnTo>
                                <a:pt x="94" y="1398"/>
                              </a:lnTo>
                              <a:lnTo>
                                <a:pt x="96" y="1446"/>
                              </a:lnTo>
                              <a:lnTo>
                                <a:pt x="88" y="1455"/>
                              </a:lnTo>
                              <a:lnTo>
                                <a:pt x="76" y="1456"/>
                              </a:lnTo>
                              <a:lnTo>
                                <a:pt x="67" y="1447"/>
                              </a:lnTo>
                              <a:lnTo>
                                <a:pt x="64" y="1438"/>
                              </a:lnTo>
                              <a:lnTo>
                                <a:pt x="51" y="911"/>
                              </a:lnTo>
                              <a:lnTo>
                                <a:pt x="34" y="540"/>
                              </a:lnTo>
                              <a:lnTo>
                                <a:pt x="27" y="30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hlink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</p:grpSp>
              <p:grpSp>
                <p:nvGrpSpPr>
                  <p:cNvPr id="55331" name="Group 55330">
                    <a:extLst>
                      <a:ext uri="{FF2B5EF4-FFF2-40B4-BE49-F238E27FC236}">
                        <a16:creationId xmlns:a16="http://schemas.microsoft.com/office/drawing/2014/main" id="{B9934272-1E06-F46A-E604-C860C0E79CC6}"/>
                      </a:ext>
                    </a:extLst>
                  </p:cNvPr>
                  <p:cNvGrpSpPr/>
                  <p:nvPr/>
                </p:nvGrpSpPr>
                <p:grpSpPr>
                  <a:xfrm>
                    <a:off x="5645466" y="1803063"/>
                    <a:ext cx="1429952" cy="1468002"/>
                    <a:chOff x="5645466" y="1803063"/>
                    <a:chExt cx="1429952" cy="1468002"/>
                  </a:xfrm>
                </p:grpSpPr>
                <p:grpSp>
                  <p:nvGrpSpPr>
                    <p:cNvPr id="49213" name="Group 49212">
                      <a:extLst>
                        <a:ext uri="{FF2B5EF4-FFF2-40B4-BE49-F238E27FC236}">
                          <a16:creationId xmlns:a16="http://schemas.microsoft.com/office/drawing/2014/main" id="{AA0616EE-11AC-9A92-E6AC-68837ABCAE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952" cy="1264056"/>
                      <a:chOff x="5645466" y="2007009"/>
                      <a:chExt cx="1429952" cy="1264056"/>
                    </a:xfrm>
                  </p:grpSpPr>
                  <p:grpSp>
                    <p:nvGrpSpPr>
                      <p:cNvPr id="49215" name="Group 49214">
                        <a:extLst>
                          <a:ext uri="{FF2B5EF4-FFF2-40B4-BE49-F238E27FC236}">
                            <a16:creationId xmlns:a16="http://schemas.microsoft.com/office/drawing/2014/main" id="{BC9C8DEF-74E7-2FE8-E192-4ED6CE1A43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55426" name="Oval 55425">
                          <a:extLst>
                            <a:ext uri="{FF2B5EF4-FFF2-40B4-BE49-F238E27FC236}">
                              <a16:creationId xmlns:a16="http://schemas.microsoft.com/office/drawing/2014/main" id="{CB3BBDAB-7CA8-2AEF-AE05-57A18EF213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55427" name="Group 26">
                          <a:extLst>
                            <a:ext uri="{FF2B5EF4-FFF2-40B4-BE49-F238E27FC236}">
                              <a16:creationId xmlns:a16="http://schemas.microsoft.com/office/drawing/2014/main" id="{6493EE94-85A2-F16B-54A1-B60A3E71552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55428" name="Group 27">
                            <a:extLst>
                              <a:ext uri="{FF2B5EF4-FFF2-40B4-BE49-F238E27FC236}">
                                <a16:creationId xmlns:a16="http://schemas.microsoft.com/office/drawing/2014/main" id="{BD8CB107-9093-7E08-6384-E0216978DB37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55436" name="Freeform 28">
                              <a:extLst>
                                <a:ext uri="{FF2B5EF4-FFF2-40B4-BE49-F238E27FC236}">
                                  <a16:creationId xmlns:a16="http://schemas.microsoft.com/office/drawing/2014/main" id="{F2034660-E8D8-9F09-477E-8E45F18B118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37" name="Freeform 29">
                              <a:extLst>
                                <a:ext uri="{FF2B5EF4-FFF2-40B4-BE49-F238E27FC236}">
                                  <a16:creationId xmlns:a16="http://schemas.microsoft.com/office/drawing/2014/main" id="{FD9C7CAE-E397-A69D-2B22-C670B17A377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38" name="Freeform 30">
                              <a:extLst>
                                <a:ext uri="{FF2B5EF4-FFF2-40B4-BE49-F238E27FC236}">
                                  <a16:creationId xmlns:a16="http://schemas.microsoft.com/office/drawing/2014/main" id="{8711C2A2-2C0D-6F88-A746-E1F428B0571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39" name="Freeform 31">
                              <a:extLst>
                                <a:ext uri="{FF2B5EF4-FFF2-40B4-BE49-F238E27FC236}">
                                  <a16:creationId xmlns:a16="http://schemas.microsoft.com/office/drawing/2014/main" id="{78CF48F3-AC65-E7E5-9BCA-B1FBD167645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40" name="Freeform 32">
                              <a:extLst>
                                <a:ext uri="{FF2B5EF4-FFF2-40B4-BE49-F238E27FC236}">
                                  <a16:creationId xmlns:a16="http://schemas.microsoft.com/office/drawing/2014/main" id="{1A1B3154-C356-35E7-3CFD-D9784F489A3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41" name="Freeform 33">
                              <a:extLst>
                                <a:ext uri="{FF2B5EF4-FFF2-40B4-BE49-F238E27FC236}">
                                  <a16:creationId xmlns:a16="http://schemas.microsoft.com/office/drawing/2014/main" id="{D251BE83-FB84-9F52-FFD6-F5FB745F549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55429" name="Freeform 34">
                            <a:extLst>
                              <a:ext uri="{FF2B5EF4-FFF2-40B4-BE49-F238E27FC236}">
                                <a16:creationId xmlns:a16="http://schemas.microsoft.com/office/drawing/2014/main" id="{69C29E93-E28D-509D-B34B-F7565FAB10BD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5430" name="Freeform 35">
                            <a:extLst>
                              <a:ext uri="{FF2B5EF4-FFF2-40B4-BE49-F238E27FC236}">
                                <a16:creationId xmlns:a16="http://schemas.microsoft.com/office/drawing/2014/main" id="{4FC601F3-4B59-56AB-1E73-C1E02092BFAA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55431" name="Oval 36">
                            <a:extLst>
                              <a:ext uri="{FF2B5EF4-FFF2-40B4-BE49-F238E27FC236}">
                                <a16:creationId xmlns:a16="http://schemas.microsoft.com/office/drawing/2014/main" id="{3B30F2B1-6611-EECA-577C-447C8570D80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432" name="Oval 37">
                            <a:extLst>
                              <a:ext uri="{FF2B5EF4-FFF2-40B4-BE49-F238E27FC236}">
                                <a16:creationId xmlns:a16="http://schemas.microsoft.com/office/drawing/2014/main" id="{033E6129-2691-87A6-8DF1-624F170CB3A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433" name="Oval 38">
                            <a:extLst>
                              <a:ext uri="{FF2B5EF4-FFF2-40B4-BE49-F238E27FC236}">
                                <a16:creationId xmlns:a16="http://schemas.microsoft.com/office/drawing/2014/main" id="{8E4FEE68-556D-8B26-A5F7-A836E1C22874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434" name="Oval 39">
                            <a:extLst>
                              <a:ext uri="{FF2B5EF4-FFF2-40B4-BE49-F238E27FC236}">
                                <a16:creationId xmlns:a16="http://schemas.microsoft.com/office/drawing/2014/main" id="{A93D0D2E-7FFB-772A-1566-9507C86E4881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55435" name="Oval 40">
                            <a:extLst>
                              <a:ext uri="{FF2B5EF4-FFF2-40B4-BE49-F238E27FC236}">
                                <a16:creationId xmlns:a16="http://schemas.microsoft.com/office/drawing/2014/main" id="{8B638B7C-6DF0-2A9F-5D31-187B7EB3AF74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55360" name="Straight Connector 55359">
                        <a:extLst>
                          <a:ext uri="{FF2B5EF4-FFF2-40B4-BE49-F238E27FC236}">
                            <a16:creationId xmlns:a16="http://schemas.microsoft.com/office/drawing/2014/main" id="{38953DF5-1129-E44B-CA57-54723AF0E974}"/>
                          </a:ext>
                        </a:extLst>
                      </p:cNvPr>
                      <p:cNvCxnSpPr>
                        <a:stCxn id="55426" idx="4"/>
                        <a:endCxn id="55425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5361" name="Group 55360">
                        <a:extLst>
                          <a:ext uri="{FF2B5EF4-FFF2-40B4-BE49-F238E27FC236}">
                            <a16:creationId xmlns:a16="http://schemas.microsoft.com/office/drawing/2014/main" id="{386E481C-5933-28FD-913B-870622FB572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55406" name="Group 55405">
                          <a:extLst>
                            <a:ext uri="{FF2B5EF4-FFF2-40B4-BE49-F238E27FC236}">
                              <a16:creationId xmlns:a16="http://schemas.microsoft.com/office/drawing/2014/main" id="{3F02CB79-9A61-9503-4AEB-665631BD86A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55414" name="Oval 55413">
                            <a:extLst>
                              <a:ext uri="{FF2B5EF4-FFF2-40B4-BE49-F238E27FC236}">
                                <a16:creationId xmlns:a16="http://schemas.microsoft.com/office/drawing/2014/main" id="{DD7E10CD-9179-55E9-545B-0D44EABDC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5415" name="Group 47">
                            <a:extLst>
                              <a:ext uri="{FF2B5EF4-FFF2-40B4-BE49-F238E27FC236}">
                                <a16:creationId xmlns:a16="http://schemas.microsoft.com/office/drawing/2014/main" id="{11146587-B0C8-08E1-304A-F699179DC913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5416" name="Freeform 48">
                              <a:extLst>
                                <a:ext uri="{FF2B5EF4-FFF2-40B4-BE49-F238E27FC236}">
                                  <a16:creationId xmlns:a16="http://schemas.microsoft.com/office/drawing/2014/main" id="{7CE4D472-4ED2-FA5B-1977-237AF6D2339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17" name="Freeform 49">
                              <a:extLst>
                                <a:ext uri="{FF2B5EF4-FFF2-40B4-BE49-F238E27FC236}">
                                  <a16:creationId xmlns:a16="http://schemas.microsoft.com/office/drawing/2014/main" id="{E16377BC-12DF-EAFC-366D-169391028AD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18" name="Freeform 50">
                              <a:extLst>
                                <a:ext uri="{FF2B5EF4-FFF2-40B4-BE49-F238E27FC236}">
                                  <a16:creationId xmlns:a16="http://schemas.microsoft.com/office/drawing/2014/main" id="{52E98F6B-7DE3-62E1-C365-AC3F6055FC4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19" name="Freeform 51">
                              <a:extLst>
                                <a:ext uri="{FF2B5EF4-FFF2-40B4-BE49-F238E27FC236}">
                                  <a16:creationId xmlns:a16="http://schemas.microsoft.com/office/drawing/2014/main" id="{DDFB2064-CB94-F5E7-F84B-1D1AB137948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20" name="Freeform 52">
                              <a:extLst>
                                <a:ext uri="{FF2B5EF4-FFF2-40B4-BE49-F238E27FC236}">
                                  <a16:creationId xmlns:a16="http://schemas.microsoft.com/office/drawing/2014/main" id="{483CB2DC-508B-F72D-409F-E64C3143E0B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21" name="Freeform 53">
                              <a:extLst>
                                <a:ext uri="{FF2B5EF4-FFF2-40B4-BE49-F238E27FC236}">
                                  <a16:creationId xmlns:a16="http://schemas.microsoft.com/office/drawing/2014/main" id="{65E4F961-F790-6A84-492B-7DCE21BD6552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22" name="Freeform 54">
                              <a:extLst>
                                <a:ext uri="{FF2B5EF4-FFF2-40B4-BE49-F238E27FC236}">
                                  <a16:creationId xmlns:a16="http://schemas.microsoft.com/office/drawing/2014/main" id="{4CB9DDEF-A84D-2678-B305-912447229F2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5423" name="Group 55">
                              <a:extLst>
                                <a:ext uri="{FF2B5EF4-FFF2-40B4-BE49-F238E27FC236}">
                                  <a16:creationId xmlns:a16="http://schemas.microsoft.com/office/drawing/2014/main" id="{B805F558-612F-F5C6-8FB0-3E7C1A59D5C3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5424" name="Freeform 56">
                                <a:extLst>
                                  <a:ext uri="{FF2B5EF4-FFF2-40B4-BE49-F238E27FC236}">
                                    <a16:creationId xmlns:a16="http://schemas.microsoft.com/office/drawing/2014/main" id="{DAF2E81D-70C5-8B51-99B9-4D9E600A3B22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5425" name="Freeform 57">
                                <a:extLst>
                                  <a:ext uri="{FF2B5EF4-FFF2-40B4-BE49-F238E27FC236}">
                                    <a16:creationId xmlns:a16="http://schemas.microsoft.com/office/drawing/2014/main" id="{72CEA58A-4259-C3A8-EE4A-A036F24CB780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407" name="Straight Connector 55406">
                          <a:extLst>
                            <a:ext uri="{FF2B5EF4-FFF2-40B4-BE49-F238E27FC236}">
                              <a16:creationId xmlns:a16="http://schemas.microsoft.com/office/drawing/2014/main" id="{C46174AE-55A8-36F0-6078-63FCE93D5FA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408" name="Straight Connector 55407">
                          <a:extLst>
                            <a:ext uri="{FF2B5EF4-FFF2-40B4-BE49-F238E27FC236}">
                              <a16:creationId xmlns:a16="http://schemas.microsoft.com/office/drawing/2014/main" id="{254C3FC1-DA77-96D4-81D6-42E147E05F2E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409" name="Straight Connector 55408">
                          <a:extLst>
                            <a:ext uri="{FF2B5EF4-FFF2-40B4-BE49-F238E27FC236}">
                              <a16:creationId xmlns:a16="http://schemas.microsoft.com/office/drawing/2014/main" id="{CB86843D-BD39-361B-FB7E-4948B924B373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410" name="Arc 55409">
                          <a:extLst>
                            <a:ext uri="{FF2B5EF4-FFF2-40B4-BE49-F238E27FC236}">
                              <a16:creationId xmlns:a16="http://schemas.microsoft.com/office/drawing/2014/main" id="{B9678A4A-F062-AA42-11DA-6B9884B495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411" name="5-Point Star 904">
                          <a:extLst>
                            <a:ext uri="{FF2B5EF4-FFF2-40B4-BE49-F238E27FC236}">
                              <a16:creationId xmlns:a16="http://schemas.microsoft.com/office/drawing/2014/main" id="{C8E796F9-098B-D67D-B2B6-74F75C0E1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412" name="5-Point Star 905">
                          <a:extLst>
                            <a:ext uri="{FF2B5EF4-FFF2-40B4-BE49-F238E27FC236}">
                              <a16:creationId xmlns:a16="http://schemas.microsoft.com/office/drawing/2014/main" id="{19CA390D-4B39-AF32-7CC6-AE05EEF45ED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413" name="5-Point Star 906">
                          <a:extLst>
                            <a:ext uri="{FF2B5EF4-FFF2-40B4-BE49-F238E27FC236}">
                              <a16:creationId xmlns:a16="http://schemas.microsoft.com/office/drawing/2014/main" id="{2B80D232-3A7F-BC43-CFF5-3A545EEF34E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55362" name="Straight Connector 55361">
                        <a:extLst>
                          <a:ext uri="{FF2B5EF4-FFF2-40B4-BE49-F238E27FC236}">
                            <a16:creationId xmlns:a16="http://schemas.microsoft.com/office/drawing/2014/main" id="{25A09E7D-6E8E-A3FF-B489-908A555D2A3D}"/>
                          </a:ext>
                        </a:extLst>
                      </p:cNvPr>
                      <p:cNvCxnSpPr>
                        <a:stCxn id="55426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55363" name="Straight Connector 55362">
                        <a:extLst>
                          <a:ext uri="{FF2B5EF4-FFF2-40B4-BE49-F238E27FC236}">
                            <a16:creationId xmlns:a16="http://schemas.microsoft.com/office/drawing/2014/main" id="{1EF54E78-05CC-3B8A-4038-39F48E4E002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5364" name="Group 55363">
                        <a:extLst>
                          <a:ext uri="{FF2B5EF4-FFF2-40B4-BE49-F238E27FC236}">
                            <a16:creationId xmlns:a16="http://schemas.microsoft.com/office/drawing/2014/main" id="{C55E7412-0188-3258-159C-8B75B14943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55386" name="Group 55385">
                          <a:extLst>
                            <a:ext uri="{FF2B5EF4-FFF2-40B4-BE49-F238E27FC236}">
                              <a16:creationId xmlns:a16="http://schemas.microsoft.com/office/drawing/2014/main" id="{52A5A843-E008-1E05-CE26-25124B48620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5394" name="Oval 55393">
                            <a:extLst>
                              <a:ext uri="{FF2B5EF4-FFF2-40B4-BE49-F238E27FC236}">
                                <a16:creationId xmlns:a16="http://schemas.microsoft.com/office/drawing/2014/main" id="{884959EE-CD49-A73D-4414-8F2962431B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5395" name="Group 47">
                            <a:extLst>
                              <a:ext uri="{FF2B5EF4-FFF2-40B4-BE49-F238E27FC236}">
                                <a16:creationId xmlns:a16="http://schemas.microsoft.com/office/drawing/2014/main" id="{B6F64789-B751-A289-E7B6-89F76B1D127C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5396" name="Freeform 48">
                              <a:extLst>
                                <a:ext uri="{FF2B5EF4-FFF2-40B4-BE49-F238E27FC236}">
                                  <a16:creationId xmlns:a16="http://schemas.microsoft.com/office/drawing/2014/main" id="{E5C57C28-F414-3734-474B-4B69FE03814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97" name="Freeform 49">
                              <a:extLst>
                                <a:ext uri="{FF2B5EF4-FFF2-40B4-BE49-F238E27FC236}">
                                  <a16:creationId xmlns:a16="http://schemas.microsoft.com/office/drawing/2014/main" id="{8666DABB-20EE-9535-3C91-69460362FE5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98" name="Freeform 50">
                              <a:extLst>
                                <a:ext uri="{FF2B5EF4-FFF2-40B4-BE49-F238E27FC236}">
                                  <a16:creationId xmlns:a16="http://schemas.microsoft.com/office/drawing/2014/main" id="{2BACCF7C-AAD1-D7C0-5ECA-DFB846291F6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99" name="Freeform 51">
                              <a:extLst>
                                <a:ext uri="{FF2B5EF4-FFF2-40B4-BE49-F238E27FC236}">
                                  <a16:creationId xmlns:a16="http://schemas.microsoft.com/office/drawing/2014/main" id="{4FD6DD67-6C27-9CD3-3411-71C52214409B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00" name="Freeform 52">
                              <a:extLst>
                                <a:ext uri="{FF2B5EF4-FFF2-40B4-BE49-F238E27FC236}">
                                  <a16:creationId xmlns:a16="http://schemas.microsoft.com/office/drawing/2014/main" id="{368E664B-2447-9235-27AE-22BA0B61AA1E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01" name="Freeform 53">
                              <a:extLst>
                                <a:ext uri="{FF2B5EF4-FFF2-40B4-BE49-F238E27FC236}">
                                  <a16:creationId xmlns:a16="http://schemas.microsoft.com/office/drawing/2014/main" id="{2BE410F3-D721-6962-48B2-61385A6283C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402" name="Freeform 54">
                              <a:extLst>
                                <a:ext uri="{FF2B5EF4-FFF2-40B4-BE49-F238E27FC236}">
                                  <a16:creationId xmlns:a16="http://schemas.microsoft.com/office/drawing/2014/main" id="{0CC46316-83E3-E7DE-39D6-6FD7BC75774C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5403" name="Group 55">
                              <a:extLst>
                                <a:ext uri="{FF2B5EF4-FFF2-40B4-BE49-F238E27FC236}">
                                  <a16:creationId xmlns:a16="http://schemas.microsoft.com/office/drawing/2014/main" id="{CF93525C-7565-2782-00ED-9B9BD68AB6C0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5404" name="Freeform 56">
                                <a:extLst>
                                  <a:ext uri="{FF2B5EF4-FFF2-40B4-BE49-F238E27FC236}">
                                    <a16:creationId xmlns:a16="http://schemas.microsoft.com/office/drawing/2014/main" id="{18019A14-08DD-7B5B-F9AD-581F59EC4AA9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5405" name="Freeform 57">
                                <a:extLst>
                                  <a:ext uri="{FF2B5EF4-FFF2-40B4-BE49-F238E27FC236}">
                                    <a16:creationId xmlns:a16="http://schemas.microsoft.com/office/drawing/2014/main" id="{635A1D4A-72DF-5869-F3C0-8244073CF951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387" name="Straight Connector 55386">
                          <a:extLst>
                            <a:ext uri="{FF2B5EF4-FFF2-40B4-BE49-F238E27FC236}">
                              <a16:creationId xmlns:a16="http://schemas.microsoft.com/office/drawing/2014/main" id="{CCE57F94-2651-1CB0-F7F2-1511EF973D7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388" name="Straight Connector 55387">
                          <a:extLst>
                            <a:ext uri="{FF2B5EF4-FFF2-40B4-BE49-F238E27FC236}">
                              <a16:creationId xmlns:a16="http://schemas.microsoft.com/office/drawing/2014/main" id="{1D62D320-A7F9-4763-36B1-698DF637826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389" name="Straight Connector 55388">
                          <a:extLst>
                            <a:ext uri="{FF2B5EF4-FFF2-40B4-BE49-F238E27FC236}">
                              <a16:creationId xmlns:a16="http://schemas.microsoft.com/office/drawing/2014/main" id="{4CA51C37-C97C-462F-8080-FB60F408E898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390" name="Arc 55389">
                          <a:extLst>
                            <a:ext uri="{FF2B5EF4-FFF2-40B4-BE49-F238E27FC236}">
                              <a16:creationId xmlns:a16="http://schemas.microsoft.com/office/drawing/2014/main" id="{924056D5-369D-3115-6A01-B0DFB39E5C2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391" name="5-Point Star 884">
                          <a:extLst>
                            <a:ext uri="{FF2B5EF4-FFF2-40B4-BE49-F238E27FC236}">
                              <a16:creationId xmlns:a16="http://schemas.microsoft.com/office/drawing/2014/main" id="{4E2AD9DF-D422-6084-EDA9-C7C413280A8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392" name="5-Point Star 885">
                          <a:extLst>
                            <a:ext uri="{FF2B5EF4-FFF2-40B4-BE49-F238E27FC236}">
                              <a16:creationId xmlns:a16="http://schemas.microsoft.com/office/drawing/2014/main" id="{578ABC77-E29B-6540-E268-73B1860CD06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393" name="5-Point Star 886">
                          <a:extLst>
                            <a:ext uri="{FF2B5EF4-FFF2-40B4-BE49-F238E27FC236}">
                              <a16:creationId xmlns:a16="http://schemas.microsoft.com/office/drawing/2014/main" id="{7044C758-6927-36B0-1150-50C8E92F4F4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55365" name="Group 55364">
                        <a:extLst>
                          <a:ext uri="{FF2B5EF4-FFF2-40B4-BE49-F238E27FC236}">
                            <a16:creationId xmlns:a16="http://schemas.microsoft.com/office/drawing/2014/main" id="{0E82DF1C-175B-FBDE-B8F5-E3C866891D4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48335" y="2667000"/>
                        <a:ext cx="427083" cy="604064"/>
                        <a:chOff x="5754072" y="2285999"/>
                        <a:chExt cx="652170" cy="988061"/>
                      </a:xfrm>
                    </p:grpSpPr>
                    <p:grpSp>
                      <p:nvGrpSpPr>
                        <p:cNvPr id="55366" name="Group 55365">
                          <a:extLst>
                            <a:ext uri="{FF2B5EF4-FFF2-40B4-BE49-F238E27FC236}">
                              <a16:creationId xmlns:a16="http://schemas.microsoft.com/office/drawing/2014/main" id="{92315A6A-248A-389D-CC42-2BE78440018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5374" name="Oval 55373">
                            <a:extLst>
                              <a:ext uri="{FF2B5EF4-FFF2-40B4-BE49-F238E27FC236}">
                                <a16:creationId xmlns:a16="http://schemas.microsoft.com/office/drawing/2014/main" id="{B9570732-AD53-2148-1315-4BD0F74F8C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5375" name="Group 47">
                            <a:extLst>
                              <a:ext uri="{FF2B5EF4-FFF2-40B4-BE49-F238E27FC236}">
                                <a16:creationId xmlns:a16="http://schemas.microsoft.com/office/drawing/2014/main" id="{B89EFA51-250C-F065-09A2-CC589E2E2DA1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5376" name="Freeform 48">
                              <a:extLst>
                                <a:ext uri="{FF2B5EF4-FFF2-40B4-BE49-F238E27FC236}">
                                  <a16:creationId xmlns:a16="http://schemas.microsoft.com/office/drawing/2014/main" id="{7378D7F3-CDD4-CC1C-A622-CF53A480B49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77" name="Freeform 49">
                              <a:extLst>
                                <a:ext uri="{FF2B5EF4-FFF2-40B4-BE49-F238E27FC236}">
                                  <a16:creationId xmlns:a16="http://schemas.microsoft.com/office/drawing/2014/main" id="{7968BDD9-0E14-3574-FDB2-CD52AE87F59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78" name="Freeform 50">
                              <a:extLst>
                                <a:ext uri="{FF2B5EF4-FFF2-40B4-BE49-F238E27FC236}">
                                  <a16:creationId xmlns:a16="http://schemas.microsoft.com/office/drawing/2014/main" id="{A88D51F5-9F0E-64BF-49EE-99B066725A77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79" name="Freeform 51">
                              <a:extLst>
                                <a:ext uri="{FF2B5EF4-FFF2-40B4-BE49-F238E27FC236}">
                                  <a16:creationId xmlns:a16="http://schemas.microsoft.com/office/drawing/2014/main" id="{64EEBC5D-0FBD-4DEF-28D6-02BEEA8371B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80" name="Freeform 52">
                              <a:extLst>
                                <a:ext uri="{FF2B5EF4-FFF2-40B4-BE49-F238E27FC236}">
                                  <a16:creationId xmlns:a16="http://schemas.microsoft.com/office/drawing/2014/main" id="{97A36FE6-6740-FE0A-AE1E-DD5E1444C9B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81" name="Freeform 53">
                              <a:extLst>
                                <a:ext uri="{FF2B5EF4-FFF2-40B4-BE49-F238E27FC236}">
                                  <a16:creationId xmlns:a16="http://schemas.microsoft.com/office/drawing/2014/main" id="{2D77BAE7-863C-ACD1-2C65-D583FA98DAE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82" name="Freeform 54">
                              <a:extLst>
                                <a:ext uri="{FF2B5EF4-FFF2-40B4-BE49-F238E27FC236}">
                                  <a16:creationId xmlns:a16="http://schemas.microsoft.com/office/drawing/2014/main" id="{B0D55652-9DBD-E3CD-66EF-67ABE7CC44F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55383" name="Group 55">
                              <a:extLst>
                                <a:ext uri="{FF2B5EF4-FFF2-40B4-BE49-F238E27FC236}">
                                  <a16:creationId xmlns:a16="http://schemas.microsoft.com/office/drawing/2014/main" id="{BD24C605-9B8B-6BC7-2333-6C83190329C1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55384" name="Freeform 56">
                                <a:extLst>
                                  <a:ext uri="{FF2B5EF4-FFF2-40B4-BE49-F238E27FC236}">
                                    <a16:creationId xmlns:a16="http://schemas.microsoft.com/office/drawing/2014/main" id="{0FD5B8E3-277C-62A6-9809-ADFD8059B0E0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55385" name="Freeform 57">
                                <a:extLst>
                                  <a:ext uri="{FF2B5EF4-FFF2-40B4-BE49-F238E27FC236}">
                                    <a16:creationId xmlns:a16="http://schemas.microsoft.com/office/drawing/2014/main" id="{941312C9-1C24-0870-CA52-C0E86C0293A8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367" name="Straight Connector 55366">
                          <a:extLst>
                            <a:ext uri="{FF2B5EF4-FFF2-40B4-BE49-F238E27FC236}">
                              <a16:creationId xmlns:a16="http://schemas.microsoft.com/office/drawing/2014/main" id="{454C01F4-2E29-F613-35EC-13A8398589AC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368" name="Straight Connector 55367">
                          <a:extLst>
                            <a:ext uri="{FF2B5EF4-FFF2-40B4-BE49-F238E27FC236}">
                              <a16:creationId xmlns:a16="http://schemas.microsoft.com/office/drawing/2014/main" id="{0A2920BE-0055-C451-75EB-1E71381CCD25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369" name="Straight Connector 55368">
                          <a:extLst>
                            <a:ext uri="{FF2B5EF4-FFF2-40B4-BE49-F238E27FC236}">
                              <a16:creationId xmlns:a16="http://schemas.microsoft.com/office/drawing/2014/main" id="{45CE9890-1DEF-8358-78EE-BEB1BD38C20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370" name="Arc 55369">
                          <a:extLst>
                            <a:ext uri="{FF2B5EF4-FFF2-40B4-BE49-F238E27FC236}">
                              <a16:creationId xmlns:a16="http://schemas.microsoft.com/office/drawing/2014/main" id="{AA8F6D2F-1AF3-0F9D-9EFE-A12B51D417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371" name="5-Point Star 865">
                          <a:extLst>
                            <a:ext uri="{FF2B5EF4-FFF2-40B4-BE49-F238E27FC236}">
                              <a16:creationId xmlns:a16="http://schemas.microsoft.com/office/drawing/2014/main" id="{A802992F-2563-B2AD-17FD-82A783B6F56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372" name="5-Point Star 866">
                          <a:extLst>
                            <a:ext uri="{FF2B5EF4-FFF2-40B4-BE49-F238E27FC236}">
                              <a16:creationId xmlns:a16="http://schemas.microsoft.com/office/drawing/2014/main" id="{B6F323FD-1B93-BB56-E182-A51BB5FE2D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373" name="5-Point Star 414">
                          <a:extLst>
                            <a:ext uri="{FF2B5EF4-FFF2-40B4-BE49-F238E27FC236}">
                              <a16:creationId xmlns:a16="http://schemas.microsoft.com/office/drawing/2014/main" id="{9743F286-B42F-C842-5045-045F4F0EF39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54072" y="3118910"/>
                          <a:ext cx="147679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9214" name="Arc 49213">
                      <a:extLst>
                        <a:ext uri="{FF2B5EF4-FFF2-40B4-BE49-F238E27FC236}">
                          <a16:creationId xmlns:a16="http://schemas.microsoft.com/office/drawing/2014/main" id="{14DF8C61-362A-02A1-46E5-592A3CD7DD7F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  <p:cxnSp>
                <p:nvCxnSpPr>
                  <p:cNvPr id="55332" name="Straight Connector 55331">
                    <a:extLst>
                      <a:ext uri="{FF2B5EF4-FFF2-40B4-BE49-F238E27FC236}">
                        <a16:creationId xmlns:a16="http://schemas.microsoft.com/office/drawing/2014/main" id="{D9F4BB44-8C26-71FF-8902-905C74887513}"/>
                      </a:ext>
                    </a:extLst>
                  </p:cNvPr>
                  <p:cNvCxnSpPr>
                    <a:stCxn id="55442" idx="3"/>
                  </p:cNvCxnSpPr>
                  <p:nvPr/>
                </p:nvCxnSpPr>
                <p:spPr bwMode="auto">
                  <a:xfrm flipH="1">
                    <a:off x="6385120" y="1711722"/>
                    <a:ext cx="644182" cy="289722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5333" name="Straight Connector 55332">
                    <a:extLst>
                      <a:ext uri="{FF2B5EF4-FFF2-40B4-BE49-F238E27FC236}">
                        <a16:creationId xmlns:a16="http://schemas.microsoft.com/office/drawing/2014/main" id="{BA402EFD-A7F0-4EAD-0C03-2334ACA1130B}"/>
                      </a:ext>
                    </a:extLst>
                  </p:cNvPr>
                  <p:cNvCxnSpPr>
                    <a:stCxn id="49197" idx="0"/>
                  </p:cNvCxnSpPr>
                  <p:nvPr/>
                </p:nvCxnSpPr>
                <p:spPr bwMode="auto">
                  <a:xfrm flipH="1" flipV="1">
                    <a:off x="7280618" y="1716888"/>
                    <a:ext cx="613963" cy="285534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grpSp>
                <p:nvGrpSpPr>
                  <p:cNvPr id="55334" name="Group 55333">
                    <a:extLst>
                      <a:ext uri="{FF2B5EF4-FFF2-40B4-BE49-F238E27FC236}">
                        <a16:creationId xmlns:a16="http://schemas.microsoft.com/office/drawing/2014/main" id="{0DD56ADC-C890-F3BE-F683-AA839AD86069}"/>
                      </a:ext>
                    </a:extLst>
                  </p:cNvPr>
                  <p:cNvGrpSpPr/>
                  <p:nvPr/>
                </p:nvGrpSpPr>
                <p:grpSpPr>
                  <a:xfrm>
                    <a:off x="7180719" y="1798476"/>
                    <a:ext cx="1429881" cy="1468002"/>
                    <a:chOff x="5645466" y="1803063"/>
                    <a:chExt cx="1429881" cy="1468002"/>
                  </a:xfrm>
                </p:grpSpPr>
                <p:grpSp>
                  <p:nvGrpSpPr>
                    <p:cNvPr id="55335" name="Group 55334">
                      <a:extLst>
                        <a:ext uri="{FF2B5EF4-FFF2-40B4-BE49-F238E27FC236}">
                          <a16:creationId xmlns:a16="http://schemas.microsoft.com/office/drawing/2014/main" id="{405D2303-4181-7B1F-2255-0CFEB84134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5466" y="2007009"/>
                      <a:ext cx="1429881" cy="1264056"/>
                      <a:chOff x="5645466" y="2007009"/>
                      <a:chExt cx="1429881" cy="1264056"/>
                    </a:xfrm>
                  </p:grpSpPr>
                  <p:grpSp>
                    <p:nvGrpSpPr>
                      <p:cNvPr id="55337" name="Group 55336">
                        <a:extLst>
                          <a:ext uri="{FF2B5EF4-FFF2-40B4-BE49-F238E27FC236}">
                            <a16:creationId xmlns:a16="http://schemas.microsoft.com/office/drawing/2014/main" id="{C3E402EE-9393-50FD-1FD2-80CEB2D08E9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0954" y="2007009"/>
                        <a:ext cx="216747" cy="278991"/>
                        <a:chOff x="4861390" y="2202981"/>
                        <a:chExt cx="472610" cy="602212"/>
                      </a:xfrm>
                    </p:grpSpPr>
                    <p:sp>
                      <p:nvSpPr>
                        <p:cNvPr id="49197" name="Oval 49196">
                          <a:extLst>
                            <a:ext uri="{FF2B5EF4-FFF2-40B4-BE49-F238E27FC236}">
                              <a16:creationId xmlns:a16="http://schemas.microsoft.com/office/drawing/2014/main" id="{B7B486E3-1AD2-1A8B-8268-BCC2175BD13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4861390" y="2202981"/>
                          <a:ext cx="472610" cy="602212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18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grpSp>
                      <p:nvGrpSpPr>
                        <p:cNvPr id="49198" name="Group 26">
                          <a:extLst>
                            <a:ext uri="{FF2B5EF4-FFF2-40B4-BE49-F238E27FC236}">
                              <a16:creationId xmlns:a16="http://schemas.microsoft.com/office/drawing/2014/main" id="{BDF4265D-940D-68CA-0547-38D284C7961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4951250" y="2297324"/>
                          <a:ext cx="274777" cy="439717"/>
                          <a:chOff x="2308" y="1513"/>
                          <a:chExt cx="1162" cy="2570"/>
                        </a:xfrm>
                      </p:grpSpPr>
                      <p:grpSp>
                        <p:nvGrpSpPr>
                          <p:cNvPr id="49199" name="Group 27">
                            <a:extLst>
                              <a:ext uri="{FF2B5EF4-FFF2-40B4-BE49-F238E27FC236}">
                                <a16:creationId xmlns:a16="http://schemas.microsoft.com/office/drawing/2014/main" id="{6B1F307D-D015-6EE3-7C57-0A0134EB3782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308" y="1740"/>
                            <a:ext cx="957" cy="2343"/>
                            <a:chOff x="2308" y="1740"/>
                            <a:chExt cx="957" cy="2343"/>
                          </a:xfrm>
                        </p:grpSpPr>
                        <p:sp>
                          <p:nvSpPr>
                            <p:cNvPr id="49207" name="Freeform 28">
                              <a:extLst>
                                <a:ext uri="{FF2B5EF4-FFF2-40B4-BE49-F238E27FC236}">
                                  <a16:creationId xmlns:a16="http://schemas.microsoft.com/office/drawing/2014/main" id="{B8299936-2031-A3DC-3B6B-097A439666E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673" y="1740"/>
                              <a:ext cx="432" cy="485"/>
                            </a:xfrm>
                            <a:custGeom>
                              <a:avLst/>
                              <a:gdLst>
                                <a:gd name="T0" fmla="*/ 123 w 432"/>
                                <a:gd name="T1" fmla="*/ 206 h 485"/>
                                <a:gd name="T2" fmla="*/ 159 w 432"/>
                                <a:gd name="T3" fmla="*/ 53 h 485"/>
                                <a:gd name="T4" fmla="*/ 248 w 432"/>
                                <a:gd name="T5" fmla="*/ 0 h 485"/>
                                <a:gd name="T6" fmla="*/ 335 w 432"/>
                                <a:gd name="T7" fmla="*/ 0 h 485"/>
                                <a:gd name="T8" fmla="*/ 388 w 432"/>
                                <a:gd name="T9" fmla="*/ 53 h 485"/>
                                <a:gd name="T10" fmla="*/ 432 w 432"/>
                                <a:gd name="T11" fmla="*/ 215 h 485"/>
                                <a:gd name="T12" fmla="*/ 415 w 432"/>
                                <a:gd name="T13" fmla="*/ 349 h 485"/>
                                <a:gd name="T14" fmla="*/ 379 w 432"/>
                                <a:gd name="T15" fmla="*/ 458 h 485"/>
                                <a:gd name="T16" fmla="*/ 309 w 432"/>
                                <a:gd name="T17" fmla="*/ 485 h 485"/>
                                <a:gd name="T18" fmla="*/ 221 w 432"/>
                                <a:gd name="T19" fmla="*/ 475 h 485"/>
                                <a:gd name="T20" fmla="*/ 132 w 432"/>
                                <a:gd name="T21" fmla="*/ 368 h 485"/>
                                <a:gd name="T22" fmla="*/ 123 w 432"/>
                                <a:gd name="T23" fmla="*/ 288 h 485"/>
                                <a:gd name="T24" fmla="*/ 0 w 432"/>
                                <a:gd name="T25" fmla="*/ 242 h 485"/>
                                <a:gd name="T26" fmla="*/ 0 w 432"/>
                                <a:gd name="T27" fmla="*/ 189 h 485"/>
                                <a:gd name="T28" fmla="*/ 123 w 432"/>
                                <a:gd name="T29" fmla="*/ 206 h 485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60000 65536"/>
                                <a:gd name="T37" fmla="*/ 0 60000 65536"/>
                                <a:gd name="T38" fmla="*/ 0 60000 65536"/>
                                <a:gd name="T39" fmla="*/ 0 60000 65536"/>
                                <a:gd name="T40" fmla="*/ 0 60000 65536"/>
                                <a:gd name="T41" fmla="*/ 0 60000 65536"/>
                                <a:gd name="T42" fmla="*/ 0 60000 65536"/>
                                <a:gd name="T43" fmla="*/ 0 60000 65536"/>
                                <a:gd name="T44" fmla="*/ 0 60000 65536"/>
                                <a:gd name="T45" fmla="*/ 0 w 432"/>
                                <a:gd name="T46" fmla="*/ 0 h 485"/>
                                <a:gd name="T47" fmla="*/ 432 w 432"/>
                                <a:gd name="T48" fmla="*/ 485 h 485"/>
                              </a:gdLst>
                              <a:ahLst/>
                              <a:cxnLst>
                                <a:cxn ang="T30">
                                  <a:pos x="T0" y="T1"/>
                                </a:cxn>
                                <a:cxn ang="T31">
                                  <a:pos x="T2" y="T3"/>
                                </a:cxn>
                                <a:cxn ang="T32">
                                  <a:pos x="T4" y="T5"/>
                                </a:cxn>
                                <a:cxn ang="T33">
                                  <a:pos x="T6" y="T7"/>
                                </a:cxn>
                                <a:cxn ang="T34">
                                  <a:pos x="T8" y="T9"/>
                                </a:cxn>
                                <a:cxn ang="T35">
                                  <a:pos x="T10" y="T11"/>
                                </a:cxn>
                                <a:cxn ang="T36">
                                  <a:pos x="T12" y="T13"/>
                                </a:cxn>
                                <a:cxn ang="T37">
                                  <a:pos x="T14" y="T15"/>
                                </a:cxn>
                                <a:cxn ang="T38">
                                  <a:pos x="T16" y="T17"/>
                                </a:cxn>
                                <a:cxn ang="T39">
                                  <a:pos x="T18" y="T19"/>
                                </a:cxn>
                                <a:cxn ang="T40">
                                  <a:pos x="T20" y="T21"/>
                                </a:cxn>
                                <a:cxn ang="T41">
                                  <a:pos x="T22" y="T23"/>
                                </a:cxn>
                                <a:cxn ang="T42">
                                  <a:pos x="T24" y="T25"/>
                                </a:cxn>
                                <a:cxn ang="T43">
                                  <a:pos x="T26" y="T27"/>
                                </a:cxn>
                                <a:cxn ang="T44">
                                  <a:pos x="T28" y="T29"/>
                                </a:cxn>
                              </a:cxnLst>
                              <a:rect l="T45" t="T46" r="T47" b="T48"/>
                              <a:pathLst>
                                <a:path w="432" h="485">
                                  <a:moveTo>
                                    <a:pt x="123" y="206"/>
                                  </a:moveTo>
                                  <a:lnTo>
                                    <a:pt x="159" y="53"/>
                                  </a:lnTo>
                                  <a:lnTo>
                                    <a:pt x="248" y="0"/>
                                  </a:lnTo>
                                  <a:lnTo>
                                    <a:pt x="335" y="0"/>
                                  </a:lnTo>
                                  <a:lnTo>
                                    <a:pt x="388" y="53"/>
                                  </a:lnTo>
                                  <a:lnTo>
                                    <a:pt x="432" y="215"/>
                                  </a:lnTo>
                                  <a:lnTo>
                                    <a:pt x="415" y="349"/>
                                  </a:lnTo>
                                  <a:lnTo>
                                    <a:pt x="379" y="458"/>
                                  </a:lnTo>
                                  <a:lnTo>
                                    <a:pt x="309" y="485"/>
                                  </a:lnTo>
                                  <a:lnTo>
                                    <a:pt x="221" y="475"/>
                                  </a:lnTo>
                                  <a:lnTo>
                                    <a:pt x="132" y="368"/>
                                  </a:lnTo>
                                  <a:lnTo>
                                    <a:pt x="123" y="288"/>
                                  </a:lnTo>
                                  <a:lnTo>
                                    <a:pt x="0" y="242"/>
                                  </a:lnTo>
                                  <a:lnTo>
                                    <a:pt x="0" y="189"/>
                                  </a:lnTo>
                                  <a:lnTo>
                                    <a:pt x="123" y="20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208" name="Freeform 29">
                              <a:extLst>
                                <a:ext uri="{FF2B5EF4-FFF2-40B4-BE49-F238E27FC236}">
                                  <a16:creationId xmlns:a16="http://schemas.microsoft.com/office/drawing/2014/main" id="{ABAA9971-8EA7-2600-5692-38DB830DFB4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73" y="2253"/>
                              <a:ext cx="500" cy="828"/>
                            </a:xfrm>
                            <a:custGeom>
                              <a:avLst/>
                              <a:gdLst>
                                <a:gd name="T0" fmla="*/ 41 w 500"/>
                                <a:gd name="T1" fmla="*/ 173 h 828"/>
                                <a:gd name="T2" fmla="*/ 163 w 500"/>
                                <a:gd name="T3" fmla="*/ 35 h 828"/>
                                <a:gd name="T4" fmla="*/ 232 w 500"/>
                                <a:gd name="T5" fmla="*/ 0 h 828"/>
                                <a:gd name="T6" fmla="*/ 366 w 500"/>
                                <a:gd name="T7" fmla="*/ 5 h 828"/>
                                <a:gd name="T8" fmla="*/ 488 w 500"/>
                                <a:gd name="T9" fmla="*/ 57 h 828"/>
                                <a:gd name="T10" fmla="*/ 500 w 500"/>
                                <a:gd name="T11" fmla="*/ 126 h 828"/>
                                <a:gd name="T12" fmla="*/ 483 w 500"/>
                                <a:gd name="T13" fmla="*/ 207 h 828"/>
                                <a:gd name="T14" fmla="*/ 396 w 500"/>
                                <a:gd name="T15" fmla="*/ 281 h 828"/>
                                <a:gd name="T16" fmla="*/ 349 w 500"/>
                                <a:gd name="T17" fmla="*/ 414 h 828"/>
                                <a:gd name="T18" fmla="*/ 349 w 500"/>
                                <a:gd name="T19" fmla="*/ 552 h 828"/>
                                <a:gd name="T20" fmla="*/ 384 w 500"/>
                                <a:gd name="T21" fmla="*/ 637 h 828"/>
                                <a:gd name="T22" fmla="*/ 448 w 500"/>
                                <a:gd name="T23" fmla="*/ 695 h 828"/>
                                <a:gd name="T24" fmla="*/ 448 w 500"/>
                                <a:gd name="T25" fmla="*/ 765 h 828"/>
                                <a:gd name="T26" fmla="*/ 419 w 500"/>
                                <a:gd name="T27" fmla="*/ 800 h 828"/>
                                <a:gd name="T28" fmla="*/ 384 w 500"/>
                                <a:gd name="T29" fmla="*/ 816 h 828"/>
                                <a:gd name="T30" fmla="*/ 268 w 500"/>
                                <a:gd name="T31" fmla="*/ 828 h 828"/>
                                <a:gd name="T32" fmla="*/ 163 w 500"/>
                                <a:gd name="T33" fmla="*/ 747 h 828"/>
                                <a:gd name="T34" fmla="*/ 53 w 500"/>
                                <a:gd name="T35" fmla="*/ 574 h 828"/>
                                <a:gd name="T36" fmla="*/ 0 w 500"/>
                                <a:gd name="T37" fmla="*/ 368 h 828"/>
                                <a:gd name="T38" fmla="*/ 140 w 500"/>
                                <a:gd name="T39" fmla="*/ 436 h 828"/>
                                <a:gd name="T40" fmla="*/ 192 w 500"/>
                                <a:gd name="T41" fmla="*/ 436 h 828"/>
                                <a:gd name="T42" fmla="*/ 227 w 500"/>
                                <a:gd name="T43" fmla="*/ 396 h 828"/>
                                <a:gd name="T44" fmla="*/ 251 w 500"/>
                                <a:gd name="T45" fmla="*/ 316 h 828"/>
                                <a:gd name="T46" fmla="*/ 209 w 500"/>
                                <a:gd name="T47" fmla="*/ 293 h 828"/>
                                <a:gd name="T48" fmla="*/ 53 w 500"/>
                                <a:gd name="T49" fmla="*/ 293 h 828"/>
                                <a:gd name="T50" fmla="*/ 18 w 500"/>
                                <a:gd name="T51" fmla="*/ 293 h 828"/>
                                <a:gd name="T52" fmla="*/ 41 w 500"/>
                                <a:gd name="T53" fmla="*/ 173 h 828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00"/>
                                <a:gd name="T82" fmla="*/ 0 h 828"/>
                                <a:gd name="T83" fmla="*/ 500 w 500"/>
                                <a:gd name="T84" fmla="*/ 828 h 828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00" h="828">
                                  <a:moveTo>
                                    <a:pt x="41" y="173"/>
                                  </a:moveTo>
                                  <a:lnTo>
                                    <a:pt x="163" y="35"/>
                                  </a:lnTo>
                                  <a:lnTo>
                                    <a:pt x="232" y="0"/>
                                  </a:lnTo>
                                  <a:lnTo>
                                    <a:pt x="366" y="5"/>
                                  </a:lnTo>
                                  <a:lnTo>
                                    <a:pt x="488" y="57"/>
                                  </a:lnTo>
                                  <a:lnTo>
                                    <a:pt x="500" y="126"/>
                                  </a:lnTo>
                                  <a:lnTo>
                                    <a:pt x="483" y="207"/>
                                  </a:lnTo>
                                  <a:lnTo>
                                    <a:pt x="396" y="281"/>
                                  </a:lnTo>
                                  <a:lnTo>
                                    <a:pt x="349" y="414"/>
                                  </a:lnTo>
                                  <a:lnTo>
                                    <a:pt x="349" y="552"/>
                                  </a:lnTo>
                                  <a:lnTo>
                                    <a:pt x="384" y="637"/>
                                  </a:lnTo>
                                  <a:lnTo>
                                    <a:pt x="448" y="695"/>
                                  </a:lnTo>
                                  <a:lnTo>
                                    <a:pt x="448" y="765"/>
                                  </a:lnTo>
                                  <a:lnTo>
                                    <a:pt x="419" y="800"/>
                                  </a:lnTo>
                                  <a:lnTo>
                                    <a:pt x="384" y="816"/>
                                  </a:lnTo>
                                  <a:lnTo>
                                    <a:pt x="268" y="828"/>
                                  </a:lnTo>
                                  <a:lnTo>
                                    <a:pt x="163" y="747"/>
                                  </a:lnTo>
                                  <a:lnTo>
                                    <a:pt x="53" y="574"/>
                                  </a:lnTo>
                                  <a:lnTo>
                                    <a:pt x="0" y="368"/>
                                  </a:lnTo>
                                  <a:lnTo>
                                    <a:pt x="140" y="436"/>
                                  </a:lnTo>
                                  <a:lnTo>
                                    <a:pt x="192" y="436"/>
                                  </a:lnTo>
                                  <a:lnTo>
                                    <a:pt x="227" y="396"/>
                                  </a:lnTo>
                                  <a:lnTo>
                                    <a:pt x="251" y="316"/>
                                  </a:lnTo>
                                  <a:lnTo>
                                    <a:pt x="209" y="293"/>
                                  </a:lnTo>
                                  <a:lnTo>
                                    <a:pt x="53" y="293"/>
                                  </a:lnTo>
                                  <a:lnTo>
                                    <a:pt x="18" y="293"/>
                                  </a:lnTo>
                                  <a:lnTo>
                                    <a:pt x="41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tx1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209" name="Freeform 30">
                              <a:extLst>
                                <a:ext uri="{FF2B5EF4-FFF2-40B4-BE49-F238E27FC236}">
                                  <a16:creationId xmlns:a16="http://schemas.microsoft.com/office/drawing/2014/main" id="{145BBC59-C001-746C-FBC4-92185B87830D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50" y="2289"/>
                              <a:ext cx="265" cy="895"/>
                            </a:xfrm>
                            <a:custGeom>
                              <a:avLst/>
                              <a:gdLst>
                                <a:gd name="T0" fmla="*/ 0 w 265"/>
                                <a:gd name="T1" fmla="*/ 75 h 895"/>
                                <a:gd name="T2" fmla="*/ 29 w 265"/>
                                <a:gd name="T3" fmla="*/ 23 h 895"/>
                                <a:gd name="T4" fmla="*/ 83 w 265"/>
                                <a:gd name="T5" fmla="*/ 0 h 895"/>
                                <a:gd name="T6" fmla="*/ 135 w 265"/>
                                <a:gd name="T7" fmla="*/ 5 h 895"/>
                                <a:gd name="T8" fmla="*/ 206 w 265"/>
                                <a:gd name="T9" fmla="*/ 108 h 895"/>
                                <a:gd name="T10" fmla="*/ 265 w 265"/>
                                <a:gd name="T11" fmla="*/ 264 h 895"/>
                                <a:gd name="T12" fmla="*/ 265 w 265"/>
                                <a:gd name="T13" fmla="*/ 384 h 895"/>
                                <a:gd name="T14" fmla="*/ 241 w 265"/>
                                <a:gd name="T15" fmla="*/ 447 h 895"/>
                                <a:gd name="T16" fmla="*/ 118 w 265"/>
                                <a:gd name="T17" fmla="*/ 522 h 895"/>
                                <a:gd name="T18" fmla="*/ 83 w 265"/>
                                <a:gd name="T19" fmla="*/ 573 h 895"/>
                                <a:gd name="T20" fmla="*/ 83 w 265"/>
                                <a:gd name="T21" fmla="*/ 608 h 895"/>
                                <a:gd name="T22" fmla="*/ 123 w 265"/>
                                <a:gd name="T23" fmla="*/ 654 h 895"/>
                                <a:gd name="T24" fmla="*/ 189 w 265"/>
                                <a:gd name="T25" fmla="*/ 723 h 895"/>
                                <a:gd name="T26" fmla="*/ 224 w 265"/>
                                <a:gd name="T27" fmla="*/ 814 h 895"/>
                                <a:gd name="T28" fmla="*/ 212 w 265"/>
                                <a:gd name="T29" fmla="*/ 895 h 895"/>
                                <a:gd name="T30" fmla="*/ 177 w 265"/>
                                <a:gd name="T31" fmla="*/ 877 h 895"/>
                                <a:gd name="T32" fmla="*/ 159 w 265"/>
                                <a:gd name="T33" fmla="*/ 764 h 895"/>
                                <a:gd name="T34" fmla="*/ 101 w 265"/>
                                <a:gd name="T35" fmla="*/ 694 h 895"/>
                                <a:gd name="T36" fmla="*/ 54 w 265"/>
                                <a:gd name="T37" fmla="*/ 676 h 895"/>
                                <a:gd name="T38" fmla="*/ 29 w 265"/>
                                <a:gd name="T39" fmla="*/ 643 h 895"/>
                                <a:gd name="T40" fmla="*/ 29 w 265"/>
                                <a:gd name="T41" fmla="*/ 568 h 895"/>
                                <a:gd name="T42" fmla="*/ 64 w 265"/>
                                <a:gd name="T43" fmla="*/ 505 h 895"/>
                                <a:gd name="T44" fmla="*/ 123 w 265"/>
                                <a:gd name="T45" fmla="*/ 465 h 895"/>
                                <a:gd name="T46" fmla="*/ 212 w 265"/>
                                <a:gd name="T47" fmla="*/ 402 h 895"/>
                                <a:gd name="T48" fmla="*/ 224 w 265"/>
                                <a:gd name="T49" fmla="*/ 327 h 895"/>
                                <a:gd name="T50" fmla="*/ 177 w 265"/>
                                <a:gd name="T51" fmla="*/ 224 h 895"/>
                                <a:gd name="T52" fmla="*/ 101 w 265"/>
                                <a:gd name="T53" fmla="*/ 143 h 895"/>
                                <a:gd name="T54" fmla="*/ 0 w 265"/>
                                <a:gd name="T55" fmla="*/ 75 h 895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265"/>
                                <a:gd name="T85" fmla="*/ 0 h 895"/>
                                <a:gd name="T86" fmla="*/ 265 w 265"/>
                                <a:gd name="T87" fmla="*/ 895 h 895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265" h="895">
                                  <a:moveTo>
                                    <a:pt x="0" y="75"/>
                                  </a:moveTo>
                                  <a:lnTo>
                                    <a:pt x="29" y="23"/>
                                  </a:lnTo>
                                  <a:lnTo>
                                    <a:pt x="83" y="0"/>
                                  </a:lnTo>
                                  <a:lnTo>
                                    <a:pt x="135" y="5"/>
                                  </a:lnTo>
                                  <a:lnTo>
                                    <a:pt x="206" y="108"/>
                                  </a:lnTo>
                                  <a:lnTo>
                                    <a:pt x="265" y="264"/>
                                  </a:lnTo>
                                  <a:lnTo>
                                    <a:pt x="265" y="384"/>
                                  </a:lnTo>
                                  <a:lnTo>
                                    <a:pt x="241" y="447"/>
                                  </a:lnTo>
                                  <a:lnTo>
                                    <a:pt x="118" y="522"/>
                                  </a:lnTo>
                                  <a:lnTo>
                                    <a:pt x="83" y="573"/>
                                  </a:lnTo>
                                  <a:lnTo>
                                    <a:pt x="83" y="608"/>
                                  </a:lnTo>
                                  <a:lnTo>
                                    <a:pt x="123" y="654"/>
                                  </a:lnTo>
                                  <a:lnTo>
                                    <a:pt x="189" y="723"/>
                                  </a:lnTo>
                                  <a:lnTo>
                                    <a:pt x="224" y="814"/>
                                  </a:lnTo>
                                  <a:lnTo>
                                    <a:pt x="212" y="895"/>
                                  </a:lnTo>
                                  <a:lnTo>
                                    <a:pt x="177" y="877"/>
                                  </a:lnTo>
                                  <a:lnTo>
                                    <a:pt x="159" y="764"/>
                                  </a:lnTo>
                                  <a:lnTo>
                                    <a:pt x="101" y="694"/>
                                  </a:lnTo>
                                  <a:lnTo>
                                    <a:pt x="54" y="676"/>
                                  </a:lnTo>
                                  <a:lnTo>
                                    <a:pt x="29" y="643"/>
                                  </a:lnTo>
                                  <a:lnTo>
                                    <a:pt x="29" y="568"/>
                                  </a:lnTo>
                                  <a:lnTo>
                                    <a:pt x="64" y="505"/>
                                  </a:lnTo>
                                  <a:lnTo>
                                    <a:pt x="123" y="465"/>
                                  </a:lnTo>
                                  <a:lnTo>
                                    <a:pt x="212" y="402"/>
                                  </a:lnTo>
                                  <a:lnTo>
                                    <a:pt x="224" y="327"/>
                                  </a:lnTo>
                                  <a:lnTo>
                                    <a:pt x="177" y="224"/>
                                  </a:lnTo>
                                  <a:lnTo>
                                    <a:pt x="101" y="143"/>
                                  </a:lnTo>
                                  <a:lnTo>
                                    <a:pt x="0" y="7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210" name="Freeform 31">
                              <a:extLst>
                                <a:ext uri="{FF2B5EF4-FFF2-40B4-BE49-F238E27FC236}">
                                  <a16:creationId xmlns:a16="http://schemas.microsoft.com/office/drawing/2014/main" id="{FB0D90E1-E9AC-E0FB-6453-50AED9EE23B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08" y="2238"/>
                              <a:ext cx="520" cy="435"/>
                            </a:xfrm>
                            <a:custGeom>
                              <a:avLst/>
                              <a:gdLst>
                                <a:gd name="T0" fmla="*/ 398 w 520"/>
                                <a:gd name="T1" fmla="*/ 5 h 435"/>
                                <a:gd name="T2" fmla="*/ 485 w 520"/>
                                <a:gd name="T3" fmla="*/ 0 h 435"/>
                                <a:gd name="T4" fmla="*/ 520 w 520"/>
                                <a:gd name="T5" fmla="*/ 35 h 435"/>
                                <a:gd name="T6" fmla="*/ 497 w 520"/>
                                <a:gd name="T7" fmla="*/ 87 h 435"/>
                                <a:gd name="T8" fmla="*/ 428 w 520"/>
                                <a:gd name="T9" fmla="*/ 110 h 435"/>
                                <a:gd name="T10" fmla="*/ 365 w 520"/>
                                <a:gd name="T11" fmla="*/ 110 h 435"/>
                                <a:gd name="T12" fmla="*/ 272 w 520"/>
                                <a:gd name="T13" fmla="*/ 127 h 435"/>
                                <a:gd name="T14" fmla="*/ 168 w 520"/>
                                <a:gd name="T15" fmla="*/ 145 h 435"/>
                                <a:gd name="T16" fmla="*/ 87 w 520"/>
                                <a:gd name="T17" fmla="*/ 180 h 435"/>
                                <a:gd name="T18" fmla="*/ 63 w 520"/>
                                <a:gd name="T19" fmla="*/ 214 h 435"/>
                                <a:gd name="T20" fmla="*/ 70 w 520"/>
                                <a:gd name="T21" fmla="*/ 249 h 435"/>
                                <a:gd name="T22" fmla="*/ 115 w 520"/>
                                <a:gd name="T23" fmla="*/ 296 h 435"/>
                                <a:gd name="T24" fmla="*/ 202 w 520"/>
                                <a:gd name="T25" fmla="*/ 331 h 435"/>
                                <a:gd name="T26" fmla="*/ 306 w 520"/>
                                <a:gd name="T27" fmla="*/ 331 h 435"/>
                                <a:gd name="T28" fmla="*/ 382 w 520"/>
                                <a:gd name="T29" fmla="*/ 331 h 435"/>
                                <a:gd name="T30" fmla="*/ 468 w 520"/>
                                <a:gd name="T31" fmla="*/ 348 h 435"/>
                                <a:gd name="T32" fmla="*/ 450 w 520"/>
                                <a:gd name="T33" fmla="*/ 435 h 435"/>
                                <a:gd name="T34" fmla="*/ 330 w 520"/>
                                <a:gd name="T35" fmla="*/ 401 h 435"/>
                                <a:gd name="T36" fmla="*/ 290 w 520"/>
                                <a:gd name="T37" fmla="*/ 371 h 435"/>
                                <a:gd name="T38" fmla="*/ 208 w 520"/>
                                <a:gd name="T39" fmla="*/ 371 h 435"/>
                                <a:gd name="T40" fmla="*/ 70 w 520"/>
                                <a:gd name="T41" fmla="*/ 336 h 435"/>
                                <a:gd name="T42" fmla="*/ 12 w 520"/>
                                <a:gd name="T43" fmla="*/ 284 h 435"/>
                                <a:gd name="T44" fmla="*/ 0 w 520"/>
                                <a:gd name="T45" fmla="*/ 214 h 435"/>
                                <a:gd name="T46" fmla="*/ 46 w 520"/>
                                <a:gd name="T47" fmla="*/ 145 h 435"/>
                                <a:gd name="T48" fmla="*/ 202 w 520"/>
                                <a:gd name="T49" fmla="*/ 75 h 435"/>
                                <a:gd name="T50" fmla="*/ 340 w 520"/>
                                <a:gd name="T51" fmla="*/ 40 h 435"/>
                                <a:gd name="T52" fmla="*/ 398 w 520"/>
                                <a:gd name="T53" fmla="*/ 5 h 435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520"/>
                                <a:gd name="T82" fmla="*/ 0 h 435"/>
                                <a:gd name="T83" fmla="*/ 520 w 520"/>
                                <a:gd name="T84" fmla="*/ 435 h 435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520" h="435">
                                  <a:moveTo>
                                    <a:pt x="398" y="5"/>
                                  </a:moveTo>
                                  <a:lnTo>
                                    <a:pt x="485" y="0"/>
                                  </a:lnTo>
                                  <a:lnTo>
                                    <a:pt x="520" y="35"/>
                                  </a:lnTo>
                                  <a:lnTo>
                                    <a:pt x="497" y="87"/>
                                  </a:lnTo>
                                  <a:lnTo>
                                    <a:pt x="428" y="110"/>
                                  </a:lnTo>
                                  <a:lnTo>
                                    <a:pt x="365" y="110"/>
                                  </a:lnTo>
                                  <a:lnTo>
                                    <a:pt x="272" y="127"/>
                                  </a:lnTo>
                                  <a:lnTo>
                                    <a:pt x="168" y="145"/>
                                  </a:lnTo>
                                  <a:lnTo>
                                    <a:pt x="87" y="180"/>
                                  </a:lnTo>
                                  <a:lnTo>
                                    <a:pt x="63" y="214"/>
                                  </a:lnTo>
                                  <a:lnTo>
                                    <a:pt x="70" y="249"/>
                                  </a:lnTo>
                                  <a:lnTo>
                                    <a:pt x="115" y="296"/>
                                  </a:lnTo>
                                  <a:lnTo>
                                    <a:pt x="202" y="331"/>
                                  </a:lnTo>
                                  <a:lnTo>
                                    <a:pt x="306" y="331"/>
                                  </a:lnTo>
                                  <a:lnTo>
                                    <a:pt x="382" y="331"/>
                                  </a:lnTo>
                                  <a:lnTo>
                                    <a:pt x="468" y="348"/>
                                  </a:lnTo>
                                  <a:lnTo>
                                    <a:pt x="450" y="435"/>
                                  </a:lnTo>
                                  <a:lnTo>
                                    <a:pt x="330" y="401"/>
                                  </a:lnTo>
                                  <a:lnTo>
                                    <a:pt x="290" y="371"/>
                                  </a:lnTo>
                                  <a:lnTo>
                                    <a:pt x="208" y="371"/>
                                  </a:lnTo>
                                  <a:lnTo>
                                    <a:pt x="70" y="336"/>
                                  </a:lnTo>
                                  <a:lnTo>
                                    <a:pt x="12" y="284"/>
                                  </a:lnTo>
                                  <a:lnTo>
                                    <a:pt x="0" y="214"/>
                                  </a:lnTo>
                                  <a:lnTo>
                                    <a:pt x="46" y="145"/>
                                  </a:lnTo>
                                  <a:lnTo>
                                    <a:pt x="202" y="75"/>
                                  </a:lnTo>
                                  <a:lnTo>
                                    <a:pt x="340" y="40"/>
                                  </a:lnTo>
                                  <a:lnTo>
                                    <a:pt x="398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211" name="Freeform 32">
                              <a:extLst>
                                <a:ext uri="{FF2B5EF4-FFF2-40B4-BE49-F238E27FC236}">
                                  <a16:creationId xmlns:a16="http://schemas.microsoft.com/office/drawing/2014/main" id="{88CC6995-19BA-882F-A1C7-821DA948EE1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82" y="2923"/>
                              <a:ext cx="383" cy="1160"/>
                            </a:xfrm>
                            <a:custGeom>
                              <a:avLst/>
                              <a:gdLst>
                                <a:gd name="T0" fmla="*/ 0 w 383"/>
                                <a:gd name="T1" fmla="*/ 0 h 1160"/>
                                <a:gd name="T2" fmla="*/ 99 w 383"/>
                                <a:gd name="T3" fmla="*/ 17 h 1160"/>
                                <a:gd name="T4" fmla="*/ 151 w 383"/>
                                <a:gd name="T5" fmla="*/ 103 h 1160"/>
                                <a:gd name="T6" fmla="*/ 203 w 383"/>
                                <a:gd name="T7" fmla="*/ 257 h 1160"/>
                                <a:gd name="T8" fmla="*/ 226 w 383"/>
                                <a:gd name="T9" fmla="*/ 451 h 1160"/>
                                <a:gd name="T10" fmla="*/ 226 w 383"/>
                                <a:gd name="T11" fmla="*/ 560 h 1160"/>
                                <a:gd name="T12" fmla="*/ 191 w 383"/>
                                <a:gd name="T13" fmla="*/ 696 h 1160"/>
                                <a:gd name="T14" fmla="*/ 134 w 383"/>
                                <a:gd name="T15" fmla="*/ 885 h 1160"/>
                                <a:gd name="T16" fmla="*/ 122 w 383"/>
                                <a:gd name="T17" fmla="*/ 937 h 1160"/>
                                <a:gd name="T18" fmla="*/ 139 w 383"/>
                                <a:gd name="T19" fmla="*/ 965 h 1160"/>
                                <a:gd name="T20" fmla="*/ 261 w 383"/>
                                <a:gd name="T21" fmla="*/ 1006 h 1160"/>
                                <a:gd name="T22" fmla="*/ 383 w 383"/>
                                <a:gd name="T23" fmla="*/ 1086 h 1160"/>
                                <a:gd name="T24" fmla="*/ 378 w 383"/>
                                <a:gd name="T25" fmla="*/ 1119 h 1160"/>
                                <a:gd name="T26" fmla="*/ 290 w 383"/>
                                <a:gd name="T27" fmla="*/ 1160 h 1160"/>
                                <a:gd name="T28" fmla="*/ 256 w 383"/>
                                <a:gd name="T29" fmla="*/ 1142 h 1160"/>
                                <a:gd name="T30" fmla="*/ 191 w 383"/>
                                <a:gd name="T31" fmla="*/ 1057 h 1160"/>
                                <a:gd name="T32" fmla="*/ 116 w 383"/>
                                <a:gd name="T33" fmla="*/ 1016 h 1160"/>
                                <a:gd name="T34" fmla="*/ 34 w 383"/>
                                <a:gd name="T35" fmla="*/ 988 h 1160"/>
                                <a:gd name="T36" fmla="*/ 29 w 383"/>
                                <a:gd name="T37" fmla="*/ 948 h 1160"/>
                                <a:gd name="T38" fmla="*/ 52 w 383"/>
                                <a:gd name="T39" fmla="*/ 868 h 1160"/>
                                <a:gd name="T40" fmla="*/ 116 w 383"/>
                                <a:gd name="T41" fmla="*/ 743 h 1160"/>
                                <a:gd name="T42" fmla="*/ 156 w 383"/>
                                <a:gd name="T43" fmla="*/ 594 h 1160"/>
                                <a:gd name="T44" fmla="*/ 156 w 383"/>
                                <a:gd name="T45" fmla="*/ 423 h 1160"/>
                                <a:gd name="T46" fmla="*/ 122 w 383"/>
                                <a:gd name="T47" fmla="*/ 274 h 1160"/>
                                <a:gd name="T48" fmla="*/ 47 w 383"/>
                                <a:gd name="T49" fmla="*/ 136 h 1160"/>
                                <a:gd name="T50" fmla="*/ 12 w 383"/>
                                <a:gd name="T51" fmla="*/ 63 h 1160"/>
                                <a:gd name="T52" fmla="*/ 0 w 383"/>
                                <a:gd name="T53" fmla="*/ 0 h 1160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w 383"/>
                                <a:gd name="T82" fmla="*/ 0 h 1160"/>
                                <a:gd name="T83" fmla="*/ 383 w 383"/>
                                <a:gd name="T84" fmla="*/ 1160 h 1160"/>
                              </a:gdLst>
                              <a:ahLst/>
                              <a:cxnLst>
                                <a:cxn ang="T54">
                                  <a:pos x="T0" y="T1"/>
                                </a:cxn>
                                <a:cxn ang="T55">
                                  <a:pos x="T2" y="T3"/>
                                </a:cxn>
                                <a:cxn ang="T56">
                                  <a:pos x="T4" y="T5"/>
                                </a:cxn>
                                <a:cxn ang="T57">
                                  <a:pos x="T6" y="T7"/>
                                </a:cxn>
                                <a:cxn ang="T58">
                                  <a:pos x="T8" y="T9"/>
                                </a:cxn>
                                <a:cxn ang="T59">
                                  <a:pos x="T10" y="T11"/>
                                </a:cxn>
                                <a:cxn ang="T60">
                                  <a:pos x="T12" y="T13"/>
                                </a:cxn>
                                <a:cxn ang="T61">
                                  <a:pos x="T14" y="T15"/>
                                </a:cxn>
                                <a:cxn ang="T62">
                                  <a:pos x="T16" y="T17"/>
                                </a:cxn>
                                <a:cxn ang="T63">
                                  <a:pos x="T18" y="T19"/>
                                </a:cxn>
                                <a:cxn ang="T64">
                                  <a:pos x="T20" y="T21"/>
                                </a:cxn>
                                <a:cxn ang="T65">
                                  <a:pos x="T22" y="T23"/>
                                </a:cxn>
                                <a:cxn ang="T66">
                                  <a:pos x="T24" y="T25"/>
                                </a:cxn>
                                <a:cxn ang="T67">
                                  <a:pos x="T26" y="T27"/>
                                </a:cxn>
                                <a:cxn ang="T68">
                                  <a:pos x="T28" y="T29"/>
                                </a:cxn>
                                <a:cxn ang="T69">
                                  <a:pos x="T30" y="T31"/>
                                </a:cxn>
                                <a:cxn ang="T70">
                                  <a:pos x="T32" y="T33"/>
                                </a:cxn>
                                <a:cxn ang="T71">
                                  <a:pos x="T34" y="T35"/>
                                </a:cxn>
                                <a:cxn ang="T72">
                                  <a:pos x="T36" y="T37"/>
                                </a:cxn>
                                <a:cxn ang="T73">
                                  <a:pos x="T38" y="T39"/>
                                </a:cxn>
                                <a:cxn ang="T74">
                                  <a:pos x="T40" y="T41"/>
                                </a:cxn>
                                <a:cxn ang="T75">
                                  <a:pos x="T42" y="T43"/>
                                </a:cxn>
                                <a:cxn ang="T76">
                                  <a:pos x="T44" y="T45"/>
                                </a:cxn>
                                <a:cxn ang="T77">
                                  <a:pos x="T46" y="T47"/>
                                </a:cxn>
                                <a:cxn ang="T78">
                                  <a:pos x="T48" y="T49"/>
                                </a:cxn>
                                <a:cxn ang="T79">
                                  <a:pos x="T50" y="T51"/>
                                </a:cxn>
                                <a:cxn ang="T80">
                                  <a:pos x="T52" y="T53"/>
                                </a:cxn>
                              </a:cxnLst>
                              <a:rect l="T81" t="T82" r="T83" b="T84"/>
                              <a:pathLst>
                                <a:path w="383" h="1160">
                                  <a:moveTo>
                                    <a:pt x="0" y="0"/>
                                  </a:moveTo>
                                  <a:lnTo>
                                    <a:pt x="99" y="17"/>
                                  </a:lnTo>
                                  <a:lnTo>
                                    <a:pt x="151" y="103"/>
                                  </a:lnTo>
                                  <a:lnTo>
                                    <a:pt x="203" y="257"/>
                                  </a:lnTo>
                                  <a:lnTo>
                                    <a:pt x="226" y="451"/>
                                  </a:lnTo>
                                  <a:lnTo>
                                    <a:pt x="226" y="560"/>
                                  </a:lnTo>
                                  <a:lnTo>
                                    <a:pt x="191" y="696"/>
                                  </a:lnTo>
                                  <a:lnTo>
                                    <a:pt x="134" y="885"/>
                                  </a:lnTo>
                                  <a:lnTo>
                                    <a:pt x="122" y="937"/>
                                  </a:lnTo>
                                  <a:lnTo>
                                    <a:pt x="139" y="965"/>
                                  </a:lnTo>
                                  <a:lnTo>
                                    <a:pt x="261" y="1006"/>
                                  </a:lnTo>
                                  <a:lnTo>
                                    <a:pt x="383" y="1086"/>
                                  </a:lnTo>
                                  <a:lnTo>
                                    <a:pt x="378" y="1119"/>
                                  </a:lnTo>
                                  <a:lnTo>
                                    <a:pt x="290" y="1160"/>
                                  </a:lnTo>
                                  <a:lnTo>
                                    <a:pt x="256" y="1142"/>
                                  </a:lnTo>
                                  <a:lnTo>
                                    <a:pt x="191" y="1057"/>
                                  </a:lnTo>
                                  <a:lnTo>
                                    <a:pt x="116" y="1016"/>
                                  </a:lnTo>
                                  <a:lnTo>
                                    <a:pt x="34" y="988"/>
                                  </a:lnTo>
                                  <a:lnTo>
                                    <a:pt x="29" y="948"/>
                                  </a:lnTo>
                                  <a:lnTo>
                                    <a:pt x="52" y="868"/>
                                  </a:lnTo>
                                  <a:lnTo>
                                    <a:pt x="116" y="743"/>
                                  </a:lnTo>
                                  <a:lnTo>
                                    <a:pt x="156" y="594"/>
                                  </a:lnTo>
                                  <a:lnTo>
                                    <a:pt x="156" y="423"/>
                                  </a:lnTo>
                                  <a:lnTo>
                                    <a:pt x="122" y="274"/>
                                  </a:lnTo>
                                  <a:lnTo>
                                    <a:pt x="47" y="136"/>
                                  </a:lnTo>
                                  <a:lnTo>
                                    <a:pt x="12" y="63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212" name="Freeform 33">
                              <a:extLst>
                                <a:ext uri="{FF2B5EF4-FFF2-40B4-BE49-F238E27FC236}">
                                  <a16:creationId xmlns:a16="http://schemas.microsoft.com/office/drawing/2014/main" id="{059D16E2-3DF3-7A7B-188B-DFD9E6CF8B15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443" y="2919"/>
                              <a:ext cx="461" cy="1027"/>
                            </a:xfrm>
                            <a:custGeom>
                              <a:avLst/>
                              <a:gdLst>
                                <a:gd name="T0" fmla="*/ 421 w 461"/>
                                <a:gd name="T1" fmla="*/ 0 h 1027"/>
                                <a:gd name="T2" fmla="*/ 449 w 461"/>
                                <a:gd name="T3" fmla="*/ 22 h 1027"/>
                                <a:gd name="T4" fmla="*/ 461 w 461"/>
                                <a:gd name="T5" fmla="*/ 91 h 1027"/>
                                <a:gd name="T6" fmla="*/ 439 w 461"/>
                                <a:gd name="T7" fmla="*/ 159 h 1027"/>
                                <a:gd name="T8" fmla="*/ 380 w 461"/>
                                <a:gd name="T9" fmla="*/ 245 h 1027"/>
                                <a:gd name="T10" fmla="*/ 315 w 461"/>
                                <a:gd name="T11" fmla="*/ 348 h 1027"/>
                                <a:gd name="T12" fmla="*/ 293 w 461"/>
                                <a:gd name="T13" fmla="*/ 462 h 1027"/>
                                <a:gd name="T14" fmla="*/ 310 w 461"/>
                                <a:gd name="T15" fmla="*/ 645 h 1027"/>
                                <a:gd name="T16" fmla="*/ 350 w 461"/>
                                <a:gd name="T17" fmla="*/ 868 h 1027"/>
                                <a:gd name="T18" fmla="*/ 380 w 461"/>
                                <a:gd name="T19" fmla="*/ 959 h 1027"/>
                                <a:gd name="T20" fmla="*/ 368 w 461"/>
                                <a:gd name="T21" fmla="*/ 987 h 1027"/>
                                <a:gd name="T22" fmla="*/ 298 w 461"/>
                                <a:gd name="T23" fmla="*/ 992 h 1027"/>
                                <a:gd name="T24" fmla="*/ 211 w 461"/>
                                <a:gd name="T25" fmla="*/ 969 h 1027"/>
                                <a:gd name="T26" fmla="*/ 134 w 461"/>
                                <a:gd name="T27" fmla="*/ 1004 h 1027"/>
                                <a:gd name="T28" fmla="*/ 87 w 461"/>
                                <a:gd name="T29" fmla="*/ 1027 h 1027"/>
                                <a:gd name="T30" fmla="*/ 53 w 461"/>
                                <a:gd name="T31" fmla="*/ 1022 h 1027"/>
                                <a:gd name="T32" fmla="*/ 0 w 461"/>
                                <a:gd name="T33" fmla="*/ 959 h 1027"/>
                                <a:gd name="T34" fmla="*/ 53 w 461"/>
                                <a:gd name="T35" fmla="*/ 936 h 1027"/>
                                <a:gd name="T36" fmla="*/ 187 w 461"/>
                                <a:gd name="T37" fmla="*/ 908 h 1027"/>
                                <a:gd name="T38" fmla="*/ 263 w 461"/>
                                <a:gd name="T39" fmla="*/ 936 h 1027"/>
                                <a:gd name="T40" fmla="*/ 315 w 461"/>
                                <a:gd name="T41" fmla="*/ 936 h 1027"/>
                                <a:gd name="T42" fmla="*/ 310 w 461"/>
                                <a:gd name="T43" fmla="*/ 890 h 1027"/>
                                <a:gd name="T44" fmla="*/ 258 w 461"/>
                                <a:gd name="T45" fmla="*/ 616 h 1027"/>
                                <a:gd name="T46" fmla="*/ 222 w 461"/>
                                <a:gd name="T47" fmla="*/ 456 h 1027"/>
                                <a:gd name="T48" fmla="*/ 228 w 461"/>
                                <a:gd name="T49" fmla="*/ 376 h 1027"/>
                                <a:gd name="T50" fmla="*/ 280 w 461"/>
                                <a:gd name="T51" fmla="*/ 227 h 1027"/>
                                <a:gd name="T52" fmla="*/ 333 w 461"/>
                                <a:gd name="T53" fmla="*/ 91 h 1027"/>
                                <a:gd name="T54" fmla="*/ 421 w 461"/>
                                <a:gd name="T55" fmla="*/ 0 h 1027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60000 65536"/>
                                <a:gd name="T67" fmla="*/ 0 60000 65536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w 461"/>
                                <a:gd name="T85" fmla="*/ 0 h 1027"/>
                                <a:gd name="T86" fmla="*/ 461 w 461"/>
                                <a:gd name="T87" fmla="*/ 1027 h 1027"/>
                              </a:gdLst>
                              <a:ahLst/>
                              <a:cxnLst>
                                <a:cxn ang="T56">
                                  <a:pos x="T0" y="T1"/>
                                </a:cxn>
                                <a:cxn ang="T57">
                                  <a:pos x="T2" y="T3"/>
                                </a:cxn>
                                <a:cxn ang="T58">
                                  <a:pos x="T4" y="T5"/>
                                </a:cxn>
                                <a:cxn ang="T59">
                                  <a:pos x="T6" y="T7"/>
                                </a:cxn>
                                <a:cxn ang="T60">
                                  <a:pos x="T8" y="T9"/>
                                </a:cxn>
                                <a:cxn ang="T61">
                                  <a:pos x="T10" y="T11"/>
                                </a:cxn>
                                <a:cxn ang="T62">
                                  <a:pos x="T12" y="T13"/>
                                </a:cxn>
                                <a:cxn ang="T63">
                                  <a:pos x="T14" y="T15"/>
                                </a:cxn>
                                <a:cxn ang="T64">
                                  <a:pos x="T16" y="T17"/>
                                </a:cxn>
                                <a:cxn ang="T65">
                                  <a:pos x="T18" y="T19"/>
                                </a:cxn>
                                <a:cxn ang="T66">
                                  <a:pos x="T20" y="T21"/>
                                </a:cxn>
                                <a:cxn ang="T67">
                                  <a:pos x="T22" y="T23"/>
                                </a:cxn>
                                <a:cxn ang="T68">
                                  <a:pos x="T24" y="T25"/>
                                </a:cxn>
                                <a:cxn ang="T69">
                                  <a:pos x="T26" y="T27"/>
                                </a:cxn>
                                <a:cxn ang="T70">
                                  <a:pos x="T28" y="T29"/>
                                </a:cxn>
                                <a:cxn ang="T71">
                                  <a:pos x="T30" y="T31"/>
                                </a:cxn>
                                <a:cxn ang="T72">
                                  <a:pos x="T32" y="T33"/>
                                </a:cxn>
                                <a:cxn ang="T73">
                                  <a:pos x="T34" y="T35"/>
                                </a:cxn>
                                <a:cxn ang="T74">
                                  <a:pos x="T36" y="T37"/>
                                </a:cxn>
                                <a:cxn ang="T75">
                                  <a:pos x="T38" y="T39"/>
                                </a:cxn>
                                <a:cxn ang="T76">
                                  <a:pos x="T40" y="T41"/>
                                </a:cxn>
                                <a:cxn ang="T77">
                                  <a:pos x="T42" y="T43"/>
                                </a:cxn>
                                <a:cxn ang="T78">
                                  <a:pos x="T44" y="T45"/>
                                </a:cxn>
                                <a:cxn ang="T79">
                                  <a:pos x="T46" y="T47"/>
                                </a:cxn>
                                <a:cxn ang="T80">
                                  <a:pos x="T48" y="T49"/>
                                </a:cxn>
                                <a:cxn ang="T81">
                                  <a:pos x="T50" y="T51"/>
                                </a:cxn>
                                <a:cxn ang="T82">
                                  <a:pos x="T52" y="T53"/>
                                </a:cxn>
                                <a:cxn ang="T83">
                                  <a:pos x="T54" y="T55"/>
                                </a:cxn>
                              </a:cxnLst>
                              <a:rect l="T84" t="T85" r="T86" b="T87"/>
                              <a:pathLst>
                                <a:path w="461" h="1027">
                                  <a:moveTo>
                                    <a:pt x="421" y="0"/>
                                  </a:moveTo>
                                  <a:lnTo>
                                    <a:pt x="449" y="22"/>
                                  </a:lnTo>
                                  <a:lnTo>
                                    <a:pt x="461" y="91"/>
                                  </a:lnTo>
                                  <a:lnTo>
                                    <a:pt x="439" y="159"/>
                                  </a:lnTo>
                                  <a:lnTo>
                                    <a:pt x="380" y="245"/>
                                  </a:lnTo>
                                  <a:lnTo>
                                    <a:pt x="315" y="348"/>
                                  </a:lnTo>
                                  <a:lnTo>
                                    <a:pt x="293" y="462"/>
                                  </a:lnTo>
                                  <a:lnTo>
                                    <a:pt x="310" y="645"/>
                                  </a:lnTo>
                                  <a:lnTo>
                                    <a:pt x="350" y="868"/>
                                  </a:lnTo>
                                  <a:lnTo>
                                    <a:pt x="380" y="959"/>
                                  </a:lnTo>
                                  <a:lnTo>
                                    <a:pt x="368" y="987"/>
                                  </a:lnTo>
                                  <a:lnTo>
                                    <a:pt x="298" y="992"/>
                                  </a:lnTo>
                                  <a:lnTo>
                                    <a:pt x="211" y="969"/>
                                  </a:lnTo>
                                  <a:lnTo>
                                    <a:pt x="134" y="1004"/>
                                  </a:lnTo>
                                  <a:lnTo>
                                    <a:pt x="87" y="1027"/>
                                  </a:lnTo>
                                  <a:lnTo>
                                    <a:pt x="53" y="1022"/>
                                  </a:lnTo>
                                  <a:lnTo>
                                    <a:pt x="0" y="959"/>
                                  </a:lnTo>
                                  <a:lnTo>
                                    <a:pt x="53" y="936"/>
                                  </a:lnTo>
                                  <a:lnTo>
                                    <a:pt x="187" y="908"/>
                                  </a:lnTo>
                                  <a:lnTo>
                                    <a:pt x="263" y="936"/>
                                  </a:lnTo>
                                  <a:lnTo>
                                    <a:pt x="315" y="936"/>
                                  </a:lnTo>
                                  <a:lnTo>
                                    <a:pt x="310" y="890"/>
                                  </a:lnTo>
                                  <a:lnTo>
                                    <a:pt x="258" y="616"/>
                                  </a:lnTo>
                                  <a:lnTo>
                                    <a:pt x="222" y="456"/>
                                  </a:lnTo>
                                  <a:lnTo>
                                    <a:pt x="228" y="376"/>
                                  </a:lnTo>
                                  <a:lnTo>
                                    <a:pt x="280" y="227"/>
                                  </a:lnTo>
                                  <a:lnTo>
                                    <a:pt x="333" y="91"/>
                                  </a:lnTo>
                                  <a:lnTo>
                                    <a:pt x="421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</p:grpSp>
                      <p:sp>
                        <p:nvSpPr>
                          <p:cNvPr id="49200" name="Freeform 34">
                            <a:extLst>
                              <a:ext uri="{FF2B5EF4-FFF2-40B4-BE49-F238E27FC236}">
                                <a16:creationId xmlns:a16="http://schemas.microsoft.com/office/drawing/2014/main" id="{1236B166-B657-CBA3-8188-5126C324B35F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26" y="1540"/>
                            <a:ext cx="827" cy="563"/>
                          </a:xfrm>
                          <a:custGeom>
                            <a:avLst/>
                            <a:gdLst>
                              <a:gd name="T0" fmla="*/ 0 w 827"/>
                              <a:gd name="T1" fmla="*/ 139 h 563"/>
                              <a:gd name="T2" fmla="*/ 108 w 827"/>
                              <a:gd name="T3" fmla="*/ 18 h 563"/>
                              <a:gd name="T4" fmla="*/ 160 w 827"/>
                              <a:gd name="T5" fmla="*/ 75 h 563"/>
                              <a:gd name="T6" fmla="*/ 213 w 827"/>
                              <a:gd name="T7" fmla="*/ 110 h 563"/>
                              <a:gd name="T8" fmla="*/ 269 w 827"/>
                              <a:gd name="T9" fmla="*/ 110 h 563"/>
                              <a:gd name="T10" fmla="*/ 327 w 827"/>
                              <a:gd name="T11" fmla="*/ 52 h 563"/>
                              <a:gd name="T12" fmla="*/ 396 w 827"/>
                              <a:gd name="T13" fmla="*/ 5 h 563"/>
                              <a:gd name="T14" fmla="*/ 477 w 827"/>
                              <a:gd name="T15" fmla="*/ 0 h 563"/>
                              <a:gd name="T16" fmla="*/ 563 w 827"/>
                              <a:gd name="T17" fmla="*/ 35 h 563"/>
                              <a:gd name="T18" fmla="*/ 620 w 827"/>
                              <a:gd name="T19" fmla="*/ 87 h 563"/>
                              <a:gd name="T20" fmla="*/ 648 w 827"/>
                              <a:gd name="T21" fmla="*/ 157 h 563"/>
                              <a:gd name="T22" fmla="*/ 654 w 827"/>
                              <a:gd name="T23" fmla="*/ 249 h 563"/>
                              <a:gd name="T24" fmla="*/ 671 w 827"/>
                              <a:gd name="T25" fmla="*/ 331 h 563"/>
                              <a:gd name="T26" fmla="*/ 718 w 827"/>
                              <a:gd name="T27" fmla="*/ 371 h 563"/>
                              <a:gd name="T28" fmla="*/ 774 w 827"/>
                              <a:gd name="T29" fmla="*/ 389 h 563"/>
                              <a:gd name="T30" fmla="*/ 827 w 827"/>
                              <a:gd name="T31" fmla="*/ 401 h 563"/>
                              <a:gd name="T32" fmla="*/ 786 w 827"/>
                              <a:gd name="T33" fmla="*/ 563 h 563"/>
                              <a:gd name="T34" fmla="*/ 654 w 827"/>
                              <a:gd name="T35" fmla="*/ 540 h 563"/>
                              <a:gd name="T36" fmla="*/ 517 w 827"/>
                              <a:gd name="T37" fmla="*/ 493 h 563"/>
                              <a:gd name="T38" fmla="*/ 407 w 827"/>
                              <a:gd name="T39" fmla="*/ 441 h 563"/>
                              <a:gd name="T40" fmla="*/ 286 w 827"/>
                              <a:gd name="T41" fmla="*/ 389 h 563"/>
                              <a:gd name="T42" fmla="*/ 160 w 827"/>
                              <a:gd name="T43" fmla="*/ 331 h 563"/>
                              <a:gd name="T44" fmla="*/ 57 w 827"/>
                              <a:gd name="T45" fmla="*/ 209 h 563"/>
                              <a:gd name="T46" fmla="*/ 0 w 827"/>
                              <a:gd name="T47" fmla="*/ 139 h 563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w 827"/>
                              <a:gd name="T73" fmla="*/ 0 h 563"/>
                              <a:gd name="T74" fmla="*/ 827 w 827"/>
                              <a:gd name="T75" fmla="*/ 563 h 563"/>
                            </a:gdLst>
                            <a:ahLst/>
                            <a:cxnLst>
                              <a:cxn ang="T48">
                                <a:pos x="T0" y="T1"/>
                              </a:cxn>
                              <a:cxn ang="T49">
                                <a:pos x="T2" y="T3"/>
                              </a:cxn>
                              <a:cxn ang="T50">
                                <a:pos x="T4" y="T5"/>
                              </a:cxn>
                              <a:cxn ang="T51">
                                <a:pos x="T6" y="T7"/>
                              </a:cxn>
                              <a:cxn ang="T52">
                                <a:pos x="T8" y="T9"/>
                              </a:cxn>
                              <a:cxn ang="T53">
                                <a:pos x="T10" y="T11"/>
                              </a:cxn>
                              <a:cxn ang="T54">
                                <a:pos x="T12" y="T13"/>
                              </a:cxn>
                              <a:cxn ang="T55">
                                <a:pos x="T14" y="T15"/>
                              </a:cxn>
                              <a:cxn ang="T56">
                                <a:pos x="T16" y="T17"/>
                              </a:cxn>
                              <a:cxn ang="T57">
                                <a:pos x="T18" y="T19"/>
                              </a:cxn>
                              <a:cxn ang="T58">
                                <a:pos x="T20" y="T21"/>
                              </a:cxn>
                              <a:cxn ang="T59">
                                <a:pos x="T22" y="T23"/>
                              </a:cxn>
                              <a:cxn ang="T60">
                                <a:pos x="T24" y="T25"/>
                              </a:cxn>
                              <a:cxn ang="T61">
                                <a:pos x="T26" y="T27"/>
                              </a:cxn>
                              <a:cxn ang="T62">
                                <a:pos x="T28" y="T29"/>
                              </a:cxn>
                              <a:cxn ang="T63">
                                <a:pos x="T30" y="T31"/>
                              </a:cxn>
                              <a:cxn ang="T64">
                                <a:pos x="T32" y="T33"/>
                              </a:cxn>
                              <a:cxn ang="T65">
                                <a:pos x="T34" y="T35"/>
                              </a:cxn>
                              <a:cxn ang="T66">
                                <a:pos x="T36" y="T37"/>
                              </a:cxn>
                              <a:cxn ang="T67">
                                <a:pos x="T38" y="T39"/>
                              </a:cxn>
                              <a:cxn ang="T68">
                                <a:pos x="T40" y="T41"/>
                              </a:cxn>
                              <a:cxn ang="T69">
                                <a:pos x="T42" y="T43"/>
                              </a:cxn>
                              <a:cxn ang="T70">
                                <a:pos x="T44" y="T45"/>
                              </a:cxn>
                              <a:cxn ang="T71">
                                <a:pos x="T46" y="T47"/>
                              </a:cxn>
                            </a:cxnLst>
                            <a:rect l="T72" t="T73" r="T74" b="T75"/>
                            <a:pathLst>
                              <a:path w="827" h="563">
                                <a:moveTo>
                                  <a:pt x="0" y="139"/>
                                </a:moveTo>
                                <a:lnTo>
                                  <a:pt x="108" y="18"/>
                                </a:lnTo>
                                <a:lnTo>
                                  <a:pt x="160" y="75"/>
                                </a:lnTo>
                                <a:lnTo>
                                  <a:pt x="213" y="110"/>
                                </a:lnTo>
                                <a:lnTo>
                                  <a:pt x="269" y="110"/>
                                </a:lnTo>
                                <a:lnTo>
                                  <a:pt x="327" y="52"/>
                                </a:lnTo>
                                <a:lnTo>
                                  <a:pt x="396" y="5"/>
                                </a:lnTo>
                                <a:lnTo>
                                  <a:pt x="477" y="0"/>
                                </a:lnTo>
                                <a:lnTo>
                                  <a:pt x="563" y="35"/>
                                </a:lnTo>
                                <a:lnTo>
                                  <a:pt x="620" y="87"/>
                                </a:lnTo>
                                <a:lnTo>
                                  <a:pt x="648" y="157"/>
                                </a:lnTo>
                                <a:lnTo>
                                  <a:pt x="654" y="249"/>
                                </a:lnTo>
                                <a:lnTo>
                                  <a:pt x="671" y="331"/>
                                </a:lnTo>
                                <a:lnTo>
                                  <a:pt x="718" y="371"/>
                                </a:lnTo>
                                <a:lnTo>
                                  <a:pt x="774" y="389"/>
                                </a:lnTo>
                                <a:lnTo>
                                  <a:pt x="827" y="401"/>
                                </a:lnTo>
                                <a:lnTo>
                                  <a:pt x="786" y="563"/>
                                </a:lnTo>
                                <a:lnTo>
                                  <a:pt x="654" y="540"/>
                                </a:lnTo>
                                <a:lnTo>
                                  <a:pt x="517" y="493"/>
                                </a:lnTo>
                                <a:lnTo>
                                  <a:pt x="407" y="441"/>
                                </a:lnTo>
                                <a:lnTo>
                                  <a:pt x="286" y="389"/>
                                </a:lnTo>
                                <a:lnTo>
                                  <a:pt x="160" y="331"/>
                                </a:lnTo>
                                <a:lnTo>
                                  <a:pt x="57" y="209"/>
                                </a:lnTo>
                                <a:lnTo>
                                  <a:pt x="0" y="13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063DE8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49201" name="Freeform 35">
                            <a:extLst>
                              <a:ext uri="{FF2B5EF4-FFF2-40B4-BE49-F238E27FC236}">
                                <a16:creationId xmlns:a16="http://schemas.microsoft.com/office/drawing/2014/main" id="{EDD3707C-B029-6C05-E592-621480B720FB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614" y="1513"/>
                            <a:ext cx="856" cy="606"/>
                          </a:xfrm>
                          <a:custGeom>
                            <a:avLst/>
                            <a:gdLst>
                              <a:gd name="T0" fmla="*/ 75 w 856"/>
                              <a:gd name="T1" fmla="*/ 266 h 606"/>
                              <a:gd name="T2" fmla="*/ 172 w 856"/>
                              <a:gd name="T3" fmla="*/ 363 h 606"/>
                              <a:gd name="T4" fmla="*/ 304 w 856"/>
                              <a:gd name="T5" fmla="*/ 428 h 606"/>
                              <a:gd name="T6" fmla="*/ 489 w 856"/>
                              <a:gd name="T7" fmla="*/ 513 h 606"/>
                              <a:gd name="T8" fmla="*/ 615 w 856"/>
                              <a:gd name="T9" fmla="*/ 566 h 606"/>
                              <a:gd name="T10" fmla="*/ 816 w 856"/>
                              <a:gd name="T11" fmla="*/ 606 h 606"/>
                              <a:gd name="T12" fmla="*/ 856 w 856"/>
                              <a:gd name="T13" fmla="*/ 393 h 606"/>
                              <a:gd name="T14" fmla="*/ 804 w 856"/>
                              <a:gd name="T15" fmla="*/ 393 h 606"/>
                              <a:gd name="T16" fmla="*/ 753 w 856"/>
                              <a:gd name="T17" fmla="*/ 363 h 606"/>
                              <a:gd name="T18" fmla="*/ 695 w 856"/>
                              <a:gd name="T19" fmla="*/ 323 h 606"/>
                              <a:gd name="T20" fmla="*/ 695 w 856"/>
                              <a:gd name="T21" fmla="*/ 243 h 606"/>
                              <a:gd name="T22" fmla="*/ 660 w 856"/>
                              <a:gd name="T23" fmla="*/ 116 h 606"/>
                              <a:gd name="T24" fmla="*/ 597 w 856"/>
                              <a:gd name="T25" fmla="*/ 46 h 606"/>
                              <a:gd name="T26" fmla="*/ 505 w 856"/>
                              <a:gd name="T27" fmla="*/ 0 h 606"/>
                              <a:gd name="T28" fmla="*/ 391 w 856"/>
                              <a:gd name="T29" fmla="*/ 12 h 606"/>
                              <a:gd name="T30" fmla="*/ 321 w 856"/>
                              <a:gd name="T31" fmla="*/ 53 h 606"/>
                              <a:gd name="T32" fmla="*/ 286 w 856"/>
                              <a:gd name="T33" fmla="*/ 98 h 606"/>
                              <a:gd name="T34" fmla="*/ 253 w 856"/>
                              <a:gd name="T35" fmla="*/ 121 h 606"/>
                              <a:gd name="T36" fmla="*/ 218 w 856"/>
                              <a:gd name="T37" fmla="*/ 116 h 606"/>
                              <a:gd name="T38" fmla="*/ 166 w 856"/>
                              <a:gd name="T39" fmla="*/ 63 h 606"/>
                              <a:gd name="T40" fmla="*/ 132 w 856"/>
                              <a:gd name="T41" fmla="*/ 0 h 606"/>
                              <a:gd name="T42" fmla="*/ 103 w 856"/>
                              <a:gd name="T43" fmla="*/ 30 h 606"/>
                              <a:gd name="T44" fmla="*/ 0 w 856"/>
                              <a:gd name="T45" fmla="*/ 150 h 606"/>
                              <a:gd name="T46" fmla="*/ 5 w 856"/>
                              <a:gd name="T47" fmla="*/ 178 h 606"/>
                              <a:gd name="T48" fmla="*/ 17 w 856"/>
                              <a:gd name="T49" fmla="*/ 191 h 606"/>
                              <a:gd name="T50" fmla="*/ 120 w 856"/>
                              <a:gd name="T51" fmla="*/ 81 h 606"/>
                              <a:gd name="T52" fmla="*/ 172 w 856"/>
                              <a:gd name="T53" fmla="*/ 133 h 606"/>
                              <a:gd name="T54" fmla="*/ 206 w 856"/>
                              <a:gd name="T55" fmla="*/ 168 h 606"/>
                              <a:gd name="T56" fmla="*/ 253 w 856"/>
                              <a:gd name="T57" fmla="*/ 168 h 606"/>
                              <a:gd name="T58" fmla="*/ 286 w 856"/>
                              <a:gd name="T59" fmla="*/ 156 h 606"/>
                              <a:gd name="T60" fmla="*/ 339 w 856"/>
                              <a:gd name="T61" fmla="*/ 116 h 606"/>
                              <a:gd name="T62" fmla="*/ 367 w 856"/>
                              <a:gd name="T63" fmla="*/ 70 h 606"/>
                              <a:gd name="T64" fmla="*/ 442 w 856"/>
                              <a:gd name="T65" fmla="*/ 46 h 606"/>
                              <a:gd name="T66" fmla="*/ 505 w 856"/>
                              <a:gd name="T67" fmla="*/ 53 h 606"/>
                              <a:gd name="T68" fmla="*/ 562 w 856"/>
                              <a:gd name="T69" fmla="*/ 87 h 606"/>
                              <a:gd name="T70" fmla="*/ 615 w 856"/>
                              <a:gd name="T71" fmla="*/ 138 h 606"/>
                              <a:gd name="T72" fmla="*/ 643 w 856"/>
                              <a:gd name="T73" fmla="*/ 203 h 606"/>
                              <a:gd name="T74" fmla="*/ 643 w 856"/>
                              <a:gd name="T75" fmla="*/ 260 h 606"/>
                              <a:gd name="T76" fmla="*/ 643 w 856"/>
                              <a:gd name="T77" fmla="*/ 323 h 606"/>
                              <a:gd name="T78" fmla="*/ 666 w 856"/>
                              <a:gd name="T79" fmla="*/ 375 h 606"/>
                              <a:gd name="T80" fmla="*/ 730 w 856"/>
                              <a:gd name="T81" fmla="*/ 410 h 606"/>
                              <a:gd name="T82" fmla="*/ 804 w 856"/>
                              <a:gd name="T83" fmla="*/ 444 h 606"/>
                              <a:gd name="T84" fmla="*/ 770 w 856"/>
                              <a:gd name="T85" fmla="*/ 554 h 606"/>
                              <a:gd name="T86" fmla="*/ 580 w 856"/>
                              <a:gd name="T87" fmla="*/ 503 h 606"/>
                              <a:gd name="T88" fmla="*/ 454 w 856"/>
                              <a:gd name="T89" fmla="*/ 450 h 606"/>
                              <a:gd name="T90" fmla="*/ 339 w 856"/>
                              <a:gd name="T91" fmla="*/ 416 h 606"/>
                              <a:gd name="T92" fmla="*/ 241 w 856"/>
                              <a:gd name="T93" fmla="*/ 363 h 606"/>
                              <a:gd name="T94" fmla="*/ 120 w 856"/>
                              <a:gd name="T95" fmla="*/ 266 h 606"/>
                              <a:gd name="T96" fmla="*/ 34 w 856"/>
                              <a:gd name="T97" fmla="*/ 173 h 606"/>
                              <a:gd name="T98" fmla="*/ 22 w 856"/>
                              <a:gd name="T99" fmla="*/ 185 h 606"/>
                              <a:gd name="T100" fmla="*/ 75 w 856"/>
                              <a:gd name="T101" fmla="*/ 266 h 60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60000 65536"/>
                              <a:gd name="T142" fmla="*/ 0 60000 65536"/>
                              <a:gd name="T143" fmla="*/ 0 60000 65536"/>
                              <a:gd name="T144" fmla="*/ 0 60000 65536"/>
                              <a:gd name="T145" fmla="*/ 0 60000 65536"/>
                              <a:gd name="T146" fmla="*/ 0 60000 65536"/>
                              <a:gd name="T147" fmla="*/ 0 60000 65536"/>
                              <a:gd name="T148" fmla="*/ 0 60000 65536"/>
                              <a:gd name="T149" fmla="*/ 0 60000 65536"/>
                              <a:gd name="T150" fmla="*/ 0 60000 65536"/>
                              <a:gd name="T151" fmla="*/ 0 60000 65536"/>
                              <a:gd name="T152" fmla="*/ 0 60000 65536"/>
                              <a:gd name="T153" fmla="*/ 0 w 856"/>
                              <a:gd name="T154" fmla="*/ 0 h 606"/>
                              <a:gd name="T155" fmla="*/ 856 w 856"/>
                              <a:gd name="T156" fmla="*/ 606 h 606"/>
                            </a:gdLst>
                            <a:ahLst/>
                            <a:cxnLst>
                              <a:cxn ang="T102">
                                <a:pos x="T0" y="T1"/>
                              </a:cxn>
                              <a:cxn ang="T103">
                                <a:pos x="T2" y="T3"/>
                              </a:cxn>
                              <a:cxn ang="T104">
                                <a:pos x="T4" y="T5"/>
                              </a:cxn>
                              <a:cxn ang="T105">
                                <a:pos x="T6" y="T7"/>
                              </a:cxn>
                              <a:cxn ang="T106">
                                <a:pos x="T8" y="T9"/>
                              </a:cxn>
                              <a:cxn ang="T107">
                                <a:pos x="T10" y="T11"/>
                              </a:cxn>
                              <a:cxn ang="T108">
                                <a:pos x="T12" y="T13"/>
                              </a:cxn>
                              <a:cxn ang="T109">
                                <a:pos x="T14" y="T15"/>
                              </a:cxn>
                              <a:cxn ang="T110">
                                <a:pos x="T16" y="T17"/>
                              </a:cxn>
                              <a:cxn ang="T111">
                                <a:pos x="T18" y="T19"/>
                              </a:cxn>
                              <a:cxn ang="T112">
                                <a:pos x="T20" y="T21"/>
                              </a:cxn>
                              <a:cxn ang="T113">
                                <a:pos x="T22" y="T23"/>
                              </a:cxn>
                              <a:cxn ang="T114">
                                <a:pos x="T24" y="T25"/>
                              </a:cxn>
                              <a:cxn ang="T115">
                                <a:pos x="T26" y="T27"/>
                              </a:cxn>
                              <a:cxn ang="T116">
                                <a:pos x="T28" y="T29"/>
                              </a:cxn>
                              <a:cxn ang="T117">
                                <a:pos x="T30" y="T31"/>
                              </a:cxn>
                              <a:cxn ang="T118">
                                <a:pos x="T32" y="T33"/>
                              </a:cxn>
                              <a:cxn ang="T119">
                                <a:pos x="T34" y="T35"/>
                              </a:cxn>
                              <a:cxn ang="T120">
                                <a:pos x="T36" y="T37"/>
                              </a:cxn>
                              <a:cxn ang="T121">
                                <a:pos x="T38" y="T39"/>
                              </a:cxn>
                              <a:cxn ang="T122">
                                <a:pos x="T40" y="T41"/>
                              </a:cxn>
                              <a:cxn ang="T123">
                                <a:pos x="T42" y="T43"/>
                              </a:cxn>
                              <a:cxn ang="T124">
                                <a:pos x="T44" y="T45"/>
                              </a:cxn>
                              <a:cxn ang="T125">
                                <a:pos x="T46" y="T47"/>
                              </a:cxn>
                              <a:cxn ang="T126">
                                <a:pos x="T48" y="T49"/>
                              </a:cxn>
                              <a:cxn ang="T127">
                                <a:pos x="T50" y="T51"/>
                              </a:cxn>
                              <a:cxn ang="T128">
                                <a:pos x="T52" y="T53"/>
                              </a:cxn>
                              <a:cxn ang="T129">
                                <a:pos x="T54" y="T55"/>
                              </a:cxn>
                              <a:cxn ang="T130">
                                <a:pos x="T56" y="T57"/>
                              </a:cxn>
                              <a:cxn ang="T131">
                                <a:pos x="T58" y="T59"/>
                              </a:cxn>
                              <a:cxn ang="T132">
                                <a:pos x="T60" y="T61"/>
                              </a:cxn>
                              <a:cxn ang="T133">
                                <a:pos x="T62" y="T63"/>
                              </a:cxn>
                              <a:cxn ang="T134">
                                <a:pos x="T64" y="T65"/>
                              </a:cxn>
                              <a:cxn ang="T135">
                                <a:pos x="T66" y="T67"/>
                              </a:cxn>
                              <a:cxn ang="T136">
                                <a:pos x="T68" y="T69"/>
                              </a:cxn>
                              <a:cxn ang="T137">
                                <a:pos x="T70" y="T71"/>
                              </a:cxn>
                              <a:cxn ang="T138">
                                <a:pos x="T72" y="T73"/>
                              </a:cxn>
                              <a:cxn ang="T139">
                                <a:pos x="T74" y="T75"/>
                              </a:cxn>
                              <a:cxn ang="T140">
                                <a:pos x="T76" y="T77"/>
                              </a:cxn>
                              <a:cxn ang="T141">
                                <a:pos x="T78" y="T79"/>
                              </a:cxn>
                              <a:cxn ang="T142">
                                <a:pos x="T80" y="T81"/>
                              </a:cxn>
                              <a:cxn ang="T143">
                                <a:pos x="T82" y="T83"/>
                              </a:cxn>
                              <a:cxn ang="T144">
                                <a:pos x="T84" y="T85"/>
                              </a:cxn>
                              <a:cxn ang="T145">
                                <a:pos x="T86" y="T87"/>
                              </a:cxn>
                              <a:cxn ang="T146">
                                <a:pos x="T88" y="T89"/>
                              </a:cxn>
                              <a:cxn ang="T147">
                                <a:pos x="T90" y="T91"/>
                              </a:cxn>
                              <a:cxn ang="T148">
                                <a:pos x="T92" y="T93"/>
                              </a:cxn>
                              <a:cxn ang="T149">
                                <a:pos x="T94" y="T95"/>
                              </a:cxn>
                              <a:cxn ang="T150">
                                <a:pos x="T96" y="T97"/>
                              </a:cxn>
                              <a:cxn ang="T151">
                                <a:pos x="T98" y="T99"/>
                              </a:cxn>
                              <a:cxn ang="T152">
                                <a:pos x="T100" y="T101"/>
                              </a:cxn>
                            </a:cxnLst>
                            <a:rect l="T153" t="T154" r="T155" b="T156"/>
                            <a:pathLst>
                              <a:path w="856" h="606">
                                <a:moveTo>
                                  <a:pt x="75" y="266"/>
                                </a:moveTo>
                                <a:lnTo>
                                  <a:pt x="172" y="363"/>
                                </a:lnTo>
                                <a:lnTo>
                                  <a:pt x="304" y="428"/>
                                </a:lnTo>
                                <a:lnTo>
                                  <a:pt x="489" y="513"/>
                                </a:lnTo>
                                <a:lnTo>
                                  <a:pt x="615" y="566"/>
                                </a:lnTo>
                                <a:lnTo>
                                  <a:pt x="816" y="606"/>
                                </a:lnTo>
                                <a:lnTo>
                                  <a:pt x="856" y="393"/>
                                </a:lnTo>
                                <a:lnTo>
                                  <a:pt x="804" y="393"/>
                                </a:lnTo>
                                <a:lnTo>
                                  <a:pt x="753" y="363"/>
                                </a:lnTo>
                                <a:lnTo>
                                  <a:pt x="695" y="323"/>
                                </a:lnTo>
                                <a:lnTo>
                                  <a:pt x="695" y="243"/>
                                </a:lnTo>
                                <a:lnTo>
                                  <a:pt x="660" y="116"/>
                                </a:lnTo>
                                <a:lnTo>
                                  <a:pt x="597" y="46"/>
                                </a:lnTo>
                                <a:lnTo>
                                  <a:pt x="505" y="0"/>
                                </a:lnTo>
                                <a:lnTo>
                                  <a:pt x="391" y="12"/>
                                </a:lnTo>
                                <a:lnTo>
                                  <a:pt x="321" y="53"/>
                                </a:lnTo>
                                <a:lnTo>
                                  <a:pt x="286" y="98"/>
                                </a:lnTo>
                                <a:lnTo>
                                  <a:pt x="253" y="121"/>
                                </a:lnTo>
                                <a:lnTo>
                                  <a:pt x="218" y="116"/>
                                </a:lnTo>
                                <a:lnTo>
                                  <a:pt x="166" y="63"/>
                                </a:lnTo>
                                <a:lnTo>
                                  <a:pt x="132" y="0"/>
                                </a:lnTo>
                                <a:lnTo>
                                  <a:pt x="103" y="30"/>
                                </a:lnTo>
                                <a:lnTo>
                                  <a:pt x="0" y="150"/>
                                </a:lnTo>
                                <a:lnTo>
                                  <a:pt x="5" y="178"/>
                                </a:lnTo>
                                <a:lnTo>
                                  <a:pt x="17" y="191"/>
                                </a:lnTo>
                                <a:lnTo>
                                  <a:pt x="120" y="81"/>
                                </a:lnTo>
                                <a:lnTo>
                                  <a:pt x="172" y="133"/>
                                </a:lnTo>
                                <a:lnTo>
                                  <a:pt x="206" y="168"/>
                                </a:lnTo>
                                <a:lnTo>
                                  <a:pt x="253" y="168"/>
                                </a:lnTo>
                                <a:lnTo>
                                  <a:pt x="286" y="156"/>
                                </a:lnTo>
                                <a:lnTo>
                                  <a:pt x="339" y="116"/>
                                </a:lnTo>
                                <a:lnTo>
                                  <a:pt x="367" y="70"/>
                                </a:lnTo>
                                <a:lnTo>
                                  <a:pt x="442" y="46"/>
                                </a:lnTo>
                                <a:lnTo>
                                  <a:pt x="505" y="53"/>
                                </a:lnTo>
                                <a:lnTo>
                                  <a:pt x="562" y="87"/>
                                </a:lnTo>
                                <a:lnTo>
                                  <a:pt x="615" y="138"/>
                                </a:lnTo>
                                <a:lnTo>
                                  <a:pt x="643" y="203"/>
                                </a:lnTo>
                                <a:lnTo>
                                  <a:pt x="643" y="260"/>
                                </a:lnTo>
                                <a:lnTo>
                                  <a:pt x="643" y="323"/>
                                </a:lnTo>
                                <a:lnTo>
                                  <a:pt x="666" y="375"/>
                                </a:lnTo>
                                <a:lnTo>
                                  <a:pt x="730" y="410"/>
                                </a:lnTo>
                                <a:lnTo>
                                  <a:pt x="804" y="444"/>
                                </a:lnTo>
                                <a:lnTo>
                                  <a:pt x="770" y="554"/>
                                </a:lnTo>
                                <a:lnTo>
                                  <a:pt x="580" y="503"/>
                                </a:lnTo>
                                <a:lnTo>
                                  <a:pt x="454" y="450"/>
                                </a:lnTo>
                                <a:lnTo>
                                  <a:pt x="339" y="416"/>
                                </a:lnTo>
                                <a:lnTo>
                                  <a:pt x="241" y="363"/>
                                </a:lnTo>
                                <a:lnTo>
                                  <a:pt x="120" y="266"/>
                                </a:lnTo>
                                <a:lnTo>
                                  <a:pt x="34" y="173"/>
                                </a:lnTo>
                                <a:lnTo>
                                  <a:pt x="22" y="185"/>
                                </a:lnTo>
                                <a:lnTo>
                                  <a:pt x="75" y="26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 dirty="0"/>
                          </a:p>
                        </p:txBody>
                      </p:sp>
                      <p:sp>
                        <p:nvSpPr>
                          <p:cNvPr id="49202" name="Oval 36">
                            <a:extLst>
                              <a:ext uri="{FF2B5EF4-FFF2-40B4-BE49-F238E27FC236}">
                                <a16:creationId xmlns:a16="http://schemas.microsoft.com/office/drawing/2014/main" id="{6E53BE07-3391-C0EB-76EA-DF9500FB28A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9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49203" name="Oval 37">
                            <a:extLst>
                              <a:ext uri="{FF2B5EF4-FFF2-40B4-BE49-F238E27FC236}">
                                <a16:creationId xmlns:a16="http://schemas.microsoft.com/office/drawing/2014/main" id="{386666D3-F2A0-CB5F-9A8B-916E7B4BD5F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81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49204" name="Oval 38">
                            <a:extLst>
                              <a:ext uri="{FF2B5EF4-FFF2-40B4-BE49-F238E27FC236}">
                                <a16:creationId xmlns:a16="http://schemas.microsoft.com/office/drawing/2014/main" id="{1D31E7EF-D93C-731E-78BE-FBF392542E0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41" y="1887"/>
                            <a:ext cx="141" cy="5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49205" name="Oval 39">
                            <a:extLst>
                              <a:ext uri="{FF2B5EF4-FFF2-40B4-BE49-F238E27FC236}">
                                <a16:creationId xmlns:a16="http://schemas.microsoft.com/office/drawing/2014/main" id="{E26DFF08-12FD-FA74-006B-53FFA49A8A2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rot="-4286940">
                            <a:off x="2760" y="1913"/>
                            <a:ext cx="81" cy="19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r" eaLnBrk="1" hangingPunct="1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dirty="0"/>
                          </a:p>
                        </p:txBody>
                      </p:sp>
                      <p:sp>
                        <p:nvSpPr>
                          <p:cNvPr id="49206" name="Oval 40">
                            <a:extLst>
                              <a:ext uri="{FF2B5EF4-FFF2-40B4-BE49-F238E27FC236}">
                                <a16:creationId xmlns:a16="http://schemas.microsoft.com/office/drawing/2014/main" id="{D6C4B5AD-D630-A80B-F2FC-FDE92A7BBAA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687" y="2089"/>
                            <a:ext cx="198" cy="85"/>
                          </a:xfrm>
                          <a:prstGeom prst="ellipse">
                            <a:avLst/>
                          </a:prstGeom>
                          <a:solidFill>
                            <a:schemeClr val="bg1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lIns="274320" rIns="274320" anchor="ctr"/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spcBef>
                                <a:spcPct val="20000"/>
                              </a:spcBef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algn="ctr">
                              <a:spcBef>
                                <a:spcPct val="0"/>
                              </a:spcBef>
                              <a:buFontTx/>
                              <a:buNone/>
                            </a:pPr>
                            <a:endParaRPr lang="en-US" altLang="en-US" sz="2400" dirty="0"/>
                          </a:p>
                        </p:txBody>
                      </p:sp>
                    </p:grpSp>
                  </p:grpSp>
                  <p:cxnSp>
                    <p:nvCxnSpPr>
                      <p:cNvPr id="55338" name="Straight Connector 55337">
                        <a:extLst>
                          <a:ext uri="{FF2B5EF4-FFF2-40B4-BE49-F238E27FC236}">
                            <a16:creationId xmlns:a16="http://schemas.microsoft.com/office/drawing/2014/main" id="{1059CF2D-CEA0-420A-03F4-6D58C9F742CB}"/>
                          </a:ext>
                        </a:extLst>
                      </p:cNvPr>
                      <p:cNvCxnSpPr>
                        <a:stCxn id="49197" idx="4"/>
                        <a:endCxn id="49196" idx="3"/>
                      </p:cNvCxnSpPr>
                      <p:nvPr/>
                    </p:nvCxnSpPr>
                    <p:spPr bwMode="auto">
                      <a:xfrm flipH="1">
                        <a:off x="5892557" y="2286000"/>
                        <a:ext cx="466771" cy="394414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5339" name="Group 55338">
                        <a:extLst>
                          <a:ext uri="{FF2B5EF4-FFF2-40B4-BE49-F238E27FC236}">
                            <a16:creationId xmlns:a16="http://schemas.microsoft.com/office/drawing/2014/main" id="{FD21244C-41B4-C98C-DE90-D7AB16CD0BA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5466" y="2666999"/>
                        <a:ext cx="402763" cy="604066"/>
                        <a:chOff x="5791199" y="2285996"/>
                        <a:chExt cx="615043" cy="988064"/>
                      </a:xfrm>
                    </p:grpSpPr>
                    <p:grpSp>
                      <p:nvGrpSpPr>
                        <p:cNvPr id="49177" name="Group 49176">
                          <a:extLst>
                            <a:ext uri="{FF2B5EF4-FFF2-40B4-BE49-F238E27FC236}">
                              <a16:creationId xmlns:a16="http://schemas.microsoft.com/office/drawing/2014/main" id="{6ACF9469-8CEE-CFFC-27E6-ACD928301C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64" y="2285996"/>
                          <a:ext cx="293887" cy="366793"/>
                          <a:chOff x="5951868" y="2050581"/>
                          <a:chExt cx="472610" cy="602212"/>
                        </a:xfrm>
                      </p:grpSpPr>
                      <p:sp>
                        <p:nvSpPr>
                          <p:cNvPr id="49185" name="Oval 49184">
                            <a:extLst>
                              <a:ext uri="{FF2B5EF4-FFF2-40B4-BE49-F238E27FC236}">
                                <a16:creationId xmlns:a16="http://schemas.microsoft.com/office/drawing/2014/main" id="{D38B9B00-C691-1AE0-04C8-D96D4419BB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68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49186" name="Group 47">
                            <a:extLst>
                              <a:ext uri="{FF2B5EF4-FFF2-40B4-BE49-F238E27FC236}">
                                <a16:creationId xmlns:a16="http://schemas.microsoft.com/office/drawing/2014/main" id="{99911BE2-AF3A-BED5-F0F0-A64EAB6790D6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7"/>
                            <a:ext cx="391662" cy="504193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49187" name="Freeform 48">
                              <a:extLst>
                                <a:ext uri="{FF2B5EF4-FFF2-40B4-BE49-F238E27FC236}">
                                  <a16:creationId xmlns:a16="http://schemas.microsoft.com/office/drawing/2014/main" id="{ACA36075-CE99-B2FC-AB56-257A31D86B2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88" name="Freeform 49">
                              <a:extLst>
                                <a:ext uri="{FF2B5EF4-FFF2-40B4-BE49-F238E27FC236}">
                                  <a16:creationId xmlns:a16="http://schemas.microsoft.com/office/drawing/2014/main" id="{1D9D6902-5885-0735-41C4-EAF99A4AB00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89" name="Freeform 50">
                              <a:extLst>
                                <a:ext uri="{FF2B5EF4-FFF2-40B4-BE49-F238E27FC236}">
                                  <a16:creationId xmlns:a16="http://schemas.microsoft.com/office/drawing/2014/main" id="{319988F4-9778-01CF-8125-26015E801DF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90" name="Freeform 51">
                              <a:extLst>
                                <a:ext uri="{FF2B5EF4-FFF2-40B4-BE49-F238E27FC236}">
                                  <a16:creationId xmlns:a16="http://schemas.microsoft.com/office/drawing/2014/main" id="{852FD110-AACC-6E96-927C-24BD694AB4C4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91" name="Freeform 52">
                              <a:extLst>
                                <a:ext uri="{FF2B5EF4-FFF2-40B4-BE49-F238E27FC236}">
                                  <a16:creationId xmlns:a16="http://schemas.microsoft.com/office/drawing/2014/main" id="{D1A225CD-B9B0-B6AD-2CE7-0694EE5B79F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92" name="Freeform 53">
                              <a:extLst>
                                <a:ext uri="{FF2B5EF4-FFF2-40B4-BE49-F238E27FC236}">
                                  <a16:creationId xmlns:a16="http://schemas.microsoft.com/office/drawing/2014/main" id="{FD5079EE-C923-065B-98C8-1BDB9A7BC77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93" name="Freeform 54">
                              <a:extLst>
                                <a:ext uri="{FF2B5EF4-FFF2-40B4-BE49-F238E27FC236}">
                                  <a16:creationId xmlns:a16="http://schemas.microsoft.com/office/drawing/2014/main" id="{E37007D2-42F8-0657-16C5-55439C25268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49194" name="Group 55">
                              <a:extLst>
                                <a:ext uri="{FF2B5EF4-FFF2-40B4-BE49-F238E27FC236}">
                                  <a16:creationId xmlns:a16="http://schemas.microsoft.com/office/drawing/2014/main" id="{42C7D7FD-121A-ECD5-3C80-2EA9FA0496ED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49195" name="Freeform 56">
                                <a:extLst>
                                  <a:ext uri="{FF2B5EF4-FFF2-40B4-BE49-F238E27FC236}">
                                    <a16:creationId xmlns:a16="http://schemas.microsoft.com/office/drawing/2014/main" id="{9F936DB1-6308-6A03-A54A-662D6C2818DD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49196" name="Freeform 57">
                                <a:extLst>
                                  <a:ext uri="{FF2B5EF4-FFF2-40B4-BE49-F238E27FC236}">
                                    <a16:creationId xmlns:a16="http://schemas.microsoft.com/office/drawing/2014/main" id="{85C3FDC6-03BE-8FB4-1047-6B975FE24498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49178" name="Straight Connector 49177">
                          <a:extLst>
                            <a:ext uri="{FF2B5EF4-FFF2-40B4-BE49-F238E27FC236}">
                              <a16:creationId xmlns:a16="http://schemas.microsoft.com/office/drawing/2014/main" id="{ACB7DFFF-CCEC-443B-887A-0916D199AE6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07" y="2637485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49179" name="Straight Connector 49178">
                          <a:extLst>
                            <a:ext uri="{FF2B5EF4-FFF2-40B4-BE49-F238E27FC236}">
                              <a16:creationId xmlns:a16="http://schemas.microsoft.com/office/drawing/2014/main" id="{AB9C7461-A547-7624-6F8F-5330997210E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19" y="2637485"/>
                          <a:ext cx="194419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49180" name="Straight Connector 49179">
                          <a:extLst>
                            <a:ext uri="{FF2B5EF4-FFF2-40B4-BE49-F238E27FC236}">
                              <a16:creationId xmlns:a16="http://schemas.microsoft.com/office/drawing/2014/main" id="{089D67DE-04E3-9ABC-C982-1081C378440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38" y="2637485"/>
                          <a:ext cx="20881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49181" name="Arc 49180">
                          <a:extLst>
                            <a:ext uri="{FF2B5EF4-FFF2-40B4-BE49-F238E27FC236}">
                              <a16:creationId xmlns:a16="http://schemas.microsoft.com/office/drawing/2014/main" id="{2766585B-99CE-D755-2B80-B5EC59D8EDD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16" y="2436240"/>
                          <a:ext cx="466130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9182" name="5-Point Star 819">
                          <a:extLst>
                            <a:ext uri="{FF2B5EF4-FFF2-40B4-BE49-F238E27FC236}">
                              <a16:creationId xmlns:a16="http://schemas.microsoft.com/office/drawing/2014/main" id="{3C69ACE2-165A-ECFF-9109-8C9E36944CB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199" y="3121653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9183" name="5-Point Star 820">
                          <a:extLst>
                            <a:ext uri="{FF2B5EF4-FFF2-40B4-BE49-F238E27FC236}">
                              <a16:creationId xmlns:a16="http://schemas.microsoft.com/office/drawing/2014/main" id="{88ACF457-48EB-6BB4-1BF8-E98EE59A067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798" y="312165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9184" name="5-Point Star 821">
                          <a:extLst>
                            <a:ext uri="{FF2B5EF4-FFF2-40B4-BE49-F238E27FC236}">
                              <a16:creationId xmlns:a16="http://schemas.microsoft.com/office/drawing/2014/main" id="{0B970B86-9BF8-D36D-2626-D5900B3959F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cxnSp>
                    <p:nvCxnSpPr>
                      <p:cNvPr id="55340" name="Straight Connector 55339">
                        <a:extLst>
                          <a:ext uri="{FF2B5EF4-FFF2-40B4-BE49-F238E27FC236}">
                            <a16:creationId xmlns:a16="http://schemas.microsoft.com/office/drawing/2014/main" id="{56932A65-AFFF-CA4A-A2F5-7F0B1540DAAA}"/>
                          </a:ext>
                        </a:extLst>
                      </p:cNvPr>
                      <p:cNvCxnSpPr>
                        <a:stCxn id="49197" idx="4"/>
                      </p:cNvCxnSpPr>
                      <p:nvPr/>
                    </p:nvCxnSpPr>
                    <p:spPr bwMode="auto">
                      <a:xfrm flipH="1">
                        <a:off x="6357350" y="2286000"/>
                        <a:ext cx="0" cy="35643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55341" name="Straight Connector 55340">
                        <a:extLst>
                          <a:ext uri="{FF2B5EF4-FFF2-40B4-BE49-F238E27FC236}">
                            <a16:creationId xmlns:a16="http://schemas.microsoft.com/office/drawing/2014/main" id="{CDB7384E-7FAB-12AD-9913-ED62E81E64E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 flipV="1">
                        <a:off x="6379875" y="2288139"/>
                        <a:ext cx="438367" cy="392790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grpSp>
                    <p:nvGrpSpPr>
                      <p:cNvPr id="55342" name="Group 55341">
                        <a:extLst>
                          <a:ext uri="{FF2B5EF4-FFF2-40B4-BE49-F238E27FC236}">
                            <a16:creationId xmlns:a16="http://schemas.microsoft.com/office/drawing/2014/main" id="{48B9E255-5263-5DCA-A5C9-EBA6C4047C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9024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49157" name="Group 49156">
                          <a:extLst>
                            <a:ext uri="{FF2B5EF4-FFF2-40B4-BE49-F238E27FC236}">
                              <a16:creationId xmlns:a16="http://schemas.microsoft.com/office/drawing/2014/main" id="{5F22B053-B9B4-6657-E760-8BAB2A0986F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49165" name="Oval 49164">
                            <a:extLst>
                              <a:ext uri="{FF2B5EF4-FFF2-40B4-BE49-F238E27FC236}">
                                <a16:creationId xmlns:a16="http://schemas.microsoft.com/office/drawing/2014/main" id="{C13DF3F5-A108-193A-06D4-3B5C4E82DA3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49166" name="Group 47">
                            <a:extLst>
                              <a:ext uri="{FF2B5EF4-FFF2-40B4-BE49-F238E27FC236}">
                                <a16:creationId xmlns:a16="http://schemas.microsoft.com/office/drawing/2014/main" id="{391CE1B8-3FF9-D40E-AE71-F1B2B32CC701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49167" name="Freeform 48">
                              <a:extLst>
                                <a:ext uri="{FF2B5EF4-FFF2-40B4-BE49-F238E27FC236}">
                                  <a16:creationId xmlns:a16="http://schemas.microsoft.com/office/drawing/2014/main" id="{F4BC8E0E-8E25-78EB-637E-C5D04381964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68" name="Freeform 49">
                              <a:extLst>
                                <a:ext uri="{FF2B5EF4-FFF2-40B4-BE49-F238E27FC236}">
                                  <a16:creationId xmlns:a16="http://schemas.microsoft.com/office/drawing/2014/main" id="{181EA30A-340A-DA0B-7296-5E9154CF678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69" name="Freeform 50">
                              <a:extLst>
                                <a:ext uri="{FF2B5EF4-FFF2-40B4-BE49-F238E27FC236}">
                                  <a16:creationId xmlns:a16="http://schemas.microsoft.com/office/drawing/2014/main" id="{64BEE922-81CA-A5F1-D382-1C7C70C05858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70" name="Freeform 51">
                              <a:extLst>
                                <a:ext uri="{FF2B5EF4-FFF2-40B4-BE49-F238E27FC236}">
                                  <a16:creationId xmlns:a16="http://schemas.microsoft.com/office/drawing/2014/main" id="{C17F1262-0A8D-26C0-2999-4C616298C6C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71" name="Freeform 52">
                              <a:extLst>
                                <a:ext uri="{FF2B5EF4-FFF2-40B4-BE49-F238E27FC236}">
                                  <a16:creationId xmlns:a16="http://schemas.microsoft.com/office/drawing/2014/main" id="{F20CD4D3-B331-9710-273D-21BF4868E60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72" name="Freeform 53">
                              <a:extLst>
                                <a:ext uri="{FF2B5EF4-FFF2-40B4-BE49-F238E27FC236}">
                                  <a16:creationId xmlns:a16="http://schemas.microsoft.com/office/drawing/2014/main" id="{C9958BF5-45DD-5851-F936-C9E6762F976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73" name="Freeform 54">
                              <a:extLst>
                                <a:ext uri="{FF2B5EF4-FFF2-40B4-BE49-F238E27FC236}">
                                  <a16:creationId xmlns:a16="http://schemas.microsoft.com/office/drawing/2014/main" id="{E4E478E8-A7E7-9772-1550-AEBF2EF4071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49174" name="Group 55">
                              <a:extLst>
                                <a:ext uri="{FF2B5EF4-FFF2-40B4-BE49-F238E27FC236}">
                                  <a16:creationId xmlns:a16="http://schemas.microsoft.com/office/drawing/2014/main" id="{E04A388A-13F4-64C3-71F9-5EE0CDB1FF64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49175" name="Freeform 56">
                                <a:extLst>
                                  <a:ext uri="{FF2B5EF4-FFF2-40B4-BE49-F238E27FC236}">
                                    <a16:creationId xmlns:a16="http://schemas.microsoft.com/office/drawing/2014/main" id="{01CC4168-B086-8D31-C7B6-993093C028E8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49176" name="Freeform 57">
                                <a:extLst>
                                  <a:ext uri="{FF2B5EF4-FFF2-40B4-BE49-F238E27FC236}">
                                    <a16:creationId xmlns:a16="http://schemas.microsoft.com/office/drawing/2014/main" id="{372E108C-719E-293A-D998-DAB6FF0965E8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49158" name="Straight Connector 49157">
                          <a:extLst>
                            <a:ext uri="{FF2B5EF4-FFF2-40B4-BE49-F238E27FC236}">
                              <a16:creationId xmlns:a16="http://schemas.microsoft.com/office/drawing/2014/main" id="{3C2B5D10-DFBB-E169-C05F-3E636EA6849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49159" name="Straight Connector 49158">
                          <a:extLst>
                            <a:ext uri="{FF2B5EF4-FFF2-40B4-BE49-F238E27FC236}">
                              <a16:creationId xmlns:a16="http://schemas.microsoft.com/office/drawing/2014/main" id="{D3238151-A7D2-CF0B-45BE-CA46E5F8FD1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49160" name="Straight Connector 49159">
                          <a:extLst>
                            <a:ext uri="{FF2B5EF4-FFF2-40B4-BE49-F238E27FC236}">
                              <a16:creationId xmlns:a16="http://schemas.microsoft.com/office/drawing/2014/main" id="{F59ECA61-B08D-75E6-BC71-631E85272AC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49161" name="Arc 49160">
                          <a:extLst>
                            <a:ext uri="{FF2B5EF4-FFF2-40B4-BE49-F238E27FC236}">
                              <a16:creationId xmlns:a16="http://schemas.microsoft.com/office/drawing/2014/main" id="{F7C11192-13CE-F538-98CA-DF3946A8FE4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9162" name="5-Point Star 799">
                          <a:extLst>
                            <a:ext uri="{FF2B5EF4-FFF2-40B4-BE49-F238E27FC236}">
                              <a16:creationId xmlns:a16="http://schemas.microsoft.com/office/drawing/2014/main" id="{76AA72ED-B13C-1DFB-927C-43FD69F8163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9163" name="5-Point Star 800">
                          <a:extLst>
                            <a:ext uri="{FF2B5EF4-FFF2-40B4-BE49-F238E27FC236}">
                              <a16:creationId xmlns:a16="http://schemas.microsoft.com/office/drawing/2014/main" id="{895812A9-C3DC-D83E-F4F5-5CA6782527B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49164" name="5-Point Star 801">
                          <a:extLst>
                            <a:ext uri="{FF2B5EF4-FFF2-40B4-BE49-F238E27FC236}">
                              <a16:creationId xmlns:a16="http://schemas.microsoft.com/office/drawing/2014/main" id="{83CA1C9B-8A66-11E3-73F9-744C210A758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55343" name="Group 55342">
                        <a:extLst>
                          <a:ext uri="{FF2B5EF4-FFF2-40B4-BE49-F238E27FC236}">
                            <a16:creationId xmlns:a16="http://schemas.microsoft.com/office/drawing/2014/main" id="{52E07760-20EE-937A-732A-978E9EA70CA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672585" y="2667000"/>
                        <a:ext cx="402762" cy="604064"/>
                        <a:chOff x="5791200" y="2285999"/>
                        <a:chExt cx="615042" cy="988061"/>
                      </a:xfrm>
                    </p:grpSpPr>
                    <p:grpSp>
                      <p:nvGrpSpPr>
                        <p:cNvPr id="55344" name="Group 55343">
                          <a:extLst>
                            <a:ext uri="{FF2B5EF4-FFF2-40B4-BE49-F238E27FC236}">
                              <a16:creationId xmlns:a16="http://schemas.microsoft.com/office/drawing/2014/main" id="{927FC18D-F68A-D468-3BA6-2F3EF2A290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951870" y="2285999"/>
                          <a:ext cx="293887" cy="366793"/>
                          <a:chOff x="5951870" y="2050581"/>
                          <a:chExt cx="472610" cy="602212"/>
                        </a:xfrm>
                      </p:grpSpPr>
                      <p:sp>
                        <p:nvSpPr>
                          <p:cNvPr id="55352" name="Oval 55351">
                            <a:extLst>
                              <a:ext uri="{FF2B5EF4-FFF2-40B4-BE49-F238E27FC236}">
                                <a16:creationId xmlns:a16="http://schemas.microsoft.com/office/drawing/2014/main" id="{820AD22F-151C-B091-43A2-669373EE05B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5951870" y="2050581"/>
                            <a:ext cx="472610" cy="602212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 w="38100" cap="flat" cmpd="sng" algn="ctr">
                            <a:solidFill>
                              <a:schemeClr val="bg2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 vert="horz" wrap="square" lIns="91440" tIns="45720" rIns="91440" bIns="45720" numCol="1" rtlCol="0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indent="0" algn="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</a:pPr>
                            <a:endParaRPr kumimoji="0" lang="en-CA" sz="1800" b="0" i="0" u="none" strike="noStrike" cap="none" normalizeH="0" baseline="0" dirty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55353" name="Group 47">
                            <a:extLst>
                              <a:ext uri="{FF2B5EF4-FFF2-40B4-BE49-F238E27FC236}">
                                <a16:creationId xmlns:a16="http://schemas.microsoft.com/office/drawing/2014/main" id="{B3879E97-036B-48F7-D7E4-99EFE30DBE46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6019800" y="2086608"/>
                            <a:ext cx="391662" cy="504192"/>
                            <a:chOff x="2593" y="768"/>
                            <a:chExt cx="849" cy="1475"/>
                          </a:xfrm>
                        </p:grpSpPr>
                        <p:sp>
                          <p:nvSpPr>
                            <p:cNvPr id="55354" name="Freeform 48">
                              <a:extLst>
                                <a:ext uri="{FF2B5EF4-FFF2-40B4-BE49-F238E27FC236}">
                                  <a16:creationId xmlns:a16="http://schemas.microsoft.com/office/drawing/2014/main" id="{383D779F-8D7A-57A8-BFC8-D93A4620DAD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35" y="1179"/>
                              <a:ext cx="302" cy="308"/>
                            </a:xfrm>
                            <a:custGeom>
                              <a:avLst/>
                              <a:gdLst>
                                <a:gd name="T0" fmla="*/ 220 w 302"/>
                                <a:gd name="T1" fmla="*/ 225 h 308"/>
                                <a:gd name="T2" fmla="*/ 220 w 302"/>
                                <a:gd name="T3" fmla="*/ 197 h 308"/>
                                <a:gd name="T4" fmla="*/ 216 w 302"/>
                                <a:gd name="T5" fmla="*/ 159 h 308"/>
                                <a:gd name="T6" fmla="*/ 208 w 302"/>
                                <a:gd name="T7" fmla="*/ 135 h 308"/>
                                <a:gd name="T8" fmla="*/ 198 w 302"/>
                                <a:gd name="T9" fmla="*/ 116 h 308"/>
                                <a:gd name="T10" fmla="*/ 181 w 302"/>
                                <a:gd name="T11" fmla="*/ 93 h 308"/>
                                <a:gd name="T12" fmla="*/ 193 w 302"/>
                                <a:gd name="T13" fmla="*/ 80 h 308"/>
                                <a:gd name="T14" fmla="*/ 199 w 302"/>
                                <a:gd name="T15" fmla="*/ 60 h 308"/>
                                <a:gd name="T16" fmla="*/ 196 w 302"/>
                                <a:gd name="T17" fmla="*/ 38 h 308"/>
                                <a:gd name="T18" fmla="*/ 184 w 302"/>
                                <a:gd name="T19" fmla="*/ 18 h 308"/>
                                <a:gd name="T20" fmla="*/ 163 w 302"/>
                                <a:gd name="T21" fmla="*/ 5 h 308"/>
                                <a:gd name="T22" fmla="*/ 142 w 302"/>
                                <a:gd name="T23" fmla="*/ 0 h 308"/>
                                <a:gd name="T24" fmla="*/ 136 w 302"/>
                                <a:gd name="T25" fmla="*/ 9 h 308"/>
                                <a:gd name="T26" fmla="*/ 148 w 302"/>
                                <a:gd name="T27" fmla="*/ 15 h 308"/>
                                <a:gd name="T28" fmla="*/ 160 w 302"/>
                                <a:gd name="T29" fmla="*/ 23 h 308"/>
                                <a:gd name="T30" fmla="*/ 172 w 302"/>
                                <a:gd name="T31" fmla="*/ 39 h 308"/>
                                <a:gd name="T32" fmla="*/ 171 w 302"/>
                                <a:gd name="T33" fmla="*/ 57 h 308"/>
                                <a:gd name="T34" fmla="*/ 157 w 302"/>
                                <a:gd name="T35" fmla="*/ 71 h 308"/>
                                <a:gd name="T36" fmla="*/ 151 w 302"/>
                                <a:gd name="T37" fmla="*/ 74 h 308"/>
                                <a:gd name="T38" fmla="*/ 117 w 302"/>
                                <a:gd name="T39" fmla="*/ 71 h 308"/>
                                <a:gd name="T40" fmla="*/ 93 w 302"/>
                                <a:gd name="T41" fmla="*/ 74 h 308"/>
                                <a:gd name="T42" fmla="*/ 69 w 302"/>
                                <a:gd name="T43" fmla="*/ 84 h 308"/>
                                <a:gd name="T44" fmla="*/ 64 w 302"/>
                                <a:gd name="T45" fmla="*/ 87 h 308"/>
                                <a:gd name="T46" fmla="*/ 45 w 302"/>
                                <a:gd name="T47" fmla="*/ 75 h 308"/>
                                <a:gd name="T48" fmla="*/ 28 w 302"/>
                                <a:gd name="T49" fmla="*/ 59 h 308"/>
                                <a:gd name="T50" fmla="*/ 25 w 302"/>
                                <a:gd name="T51" fmla="*/ 48 h 308"/>
                                <a:gd name="T52" fmla="*/ 30 w 302"/>
                                <a:gd name="T53" fmla="*/ 36 h 308"/>
                                <a:gd name="T54" fmla="*/ 43 w 302"/>
                                <a:gd name="T55" fmla="*/ 29 h 308"/>
                                <a:gd name="T56" fmla="*/ 48 w 302"/>
                                <a:gd name="T57" fmla="*/ 20 h 308"/>
                                <a:gd name="T58" fmla="*/ 40 w 302"/>
                                <a:gd name="T59" fmla="*/ 15 h 308"/>
                                <a:gd name="T60" fmla="*/ 25 w 302"/>
                                <a:gd name="T61" fmla="*/ 18 h 308"/>
                                <a:gd name="T62" fmla="*/ 6 w 302"/>
                                <a:gd name="T63" fmla="*/ 36 h 308"/>
                                <a:gd name="T64" fmla="*/ 0 w 302"/>
                                <a:gd name="T65" fmla="*/ 56 h 308"/>
                                <a:gd name="T66" fmla="*/ 6 w 302"/>
                                <a:gd name="T67" fmla="*/ 74 h 308"/>
                                <a:gd name="T68" fmla="*/ 22 w 302"/>
                                <a:gd name="T69" fmla="*/ 93 h 308"/>
                                <a:gd name="T70" fmla="*/ 40 w 302"/>
                                <a:gd name="T71" fmla="*/ 107 h 308"/>
                                <a:gd name="T72" fmla="*/ 25 w 302"/>
                                <a:gd name="T73" fmla="*/ 140 h 308"/>
                                <a:gd name="T74" fmla="*/ 22 w 302"/>
                                <a:gd name="T75" fmla="*/ 171 h 308"/>
                                <a:gd name="T76" fmla="*/ 24 w 302"/>
                                <a:gd name="T77" fmla="*/ 204 h 308"/>
                                <a:gd name="T78" fmla="*/ 27 w 302"/>
                                <a:gd name="T79" fmla="*/ 233 h 308"/>
                                <a:gd name="T80" fmla="*/ 39 w 302"/>
                                <a:gd name="T81" fmla="*/ 258 h 308"/>
                                <a:gd name="T82" fmla="*/ 55 w 302"/>
                                <a:gd name="T83" fmla="*/ 278 h 308"/>
                                <a:gd name="T84" fmla="*/ 79 w 302"/>
                                <a:gd name="T85" fmla="*/ 293 h 308"/>
                                <a:gd name="T86" fmla="*/ 99 w 302"/>
                                <a:gd name="T87" fmla="*/ 303 h 308"/>
                                <a:gd name="T88" fmla="*/ 124 w 302"/>
                                <a:gd name="T89" fmla="*/ 308 h 308"/>
                                <a:gd name="T90" fmla="*/ 148 w 302"/>
                                <a:gd name="T91" fmla="*/ 308 h 308"/>
                                <a:gd name="T92" fmla="*/ 172 w 302"/>
                                <a:gd name="T93" fmla="*/ 305 h 308"/>
                                <a:gd name="T94" fmla="*/ 196 w 302"/>
                                <a:gd name="T95" fmla="*/ 297 h 308"/>
                                <a:gd name="T96" fmla="*/ 208 w 302"/>
                                <a:gd name="T97" fmla="*/ 284 h 308"/>
                                <a:gd name="T98" fmla="*/ 220 w 302"/>
                                <a:gd name="T99" fmla="*/ 266 h 308"/>
                                <a:gd name="T100" fmla="*/ 253 w 302"/>
                                <a:gd name="T101" fmla="*/ 278 h 308"/>
                                <a:gd name="T102" fmla="*/ 273 w 302"/>
                                <a:gd name="T103" fmla="*/ 288 h 308"/>
                                <a:gd name="T104" fmla="*/ 288 w 302"/>
                                <a:gd name="T105" fmla="*/ 290 h 308"/>
                                <a:gd name="T106" fmla="*/ 298 w 302"/>
                                <a:gd name="T107" fmla="*/ 281 h 308"/>
                                <a:gd name="T108" fmla="*/ 302 w 302"/>
                                <a:gd name="T109" fmla="*/ 269 h 308"/>
                                <a:gd name="T110" fmla="*/ 294 w 302"/>
                                <a:gd name="T111" fmla="*/ 254 h 308"/>
                                <a:gd name="T112" fmla="*/ 270 w 302"/>
                                <a:gd name="T113" fmla="*/ 243 h 308"/>
                                <a:gd name="T114" fmla="*/ 238 w 302"/>
                                <a:gd name="T115" fmla="*/ 236 h 308"/>
                                <a:gd name="T116" fmla="*/ 220 w 302"/>
                                <a:gd name="T117" fmla="*/ 225 h 308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60000 65536"/>
                                <a:gd name="T157" fmla="*/ 0 60000 65536"/>
                                <a:gd name="T158" fmla="*/ 0 60000 65536"/>
                                <a:gd name="T159" fmla="*/ 0 60000 65536"/>
                                <a:gd name="T160" fmla="*/ 0 60000 65536"/>
                                <a:gd name="T161" fmla="*/ 0 60000 65536"/>
                                <a:gd name="T162" fmla="*/ 0 60000 65536"/>
                                <a:gd name="T163" fmla="*/ 0 60000 65536"/>
                                <a:gd name="T164" fmla="*/ 0 60000 65536"/>
                                <a:gd name="T165" fmla="*/ 0 60000 65536"/>
                                <a:gd name="T166" fmla="*/ 0 60000 65536"/>
                                <a:gd name="T167" fmla="*/ 0 60000 65536"/>
                                <a:gd name="T168" fmla="*/ 0 60000 65536"/>
                                <a:gd name="T169" fmla="*/ 0 60000 65536"/>
                                <a:gd name="T170" fmla="*/ 0 60000 65536"/>
                                <a:gd name="T171" fmla="*/ 0 60000 65536"/>
                                <a:gd name="T172" fmla="*/ 0 60000 65536"/>
                                <a:gd name="T173" fmla="*/ 0 60000 65536"/>
                                <a:gd name="T174" fmla="*/ 0 60000 65536"/>
                                <a:gd name="T175" fmla="*/ 0 60000 65536"/>
                                <a:gd name="T176" fmla="*/ 0 60000 65536"/>
                                <a:gd name="T177" fmla="*/ 0 w 302"/>
                                <a:gd name="T178" fmla="*/ 0 h 308"/>
                                <a:gd name="T179" fmla="*/ 302 w 302"/>
                                <a:gd name="T180" fmla="*/ 308 h 308"/>
                              </a:gdLst>
                              <a:ahLst/>
                              <a:cxnLst>
                                <a:cxn ang="T118">
                                  <a:pos x="T0" y="T1"/>
                                </a:cxn>
                                <a:cxn ang="T119">
                                  <a:pos x="T2" y="T3"/>
                                </a:cxn>
                                <a:cxn ang="T120">
                                  <a:pos x="T4" y="T5"/>
                                </a:cxn>
                                <a:cxn ang="T121">
                                  <a:pos x="T6" y="T7"/>
                                </a:cxn>
                                <a:cxn ang="T122">
                                  <a:pos x="T8" y="T9"/>
                                </a:cxn>
                                <a:cxn ang="T123">
                                  <a:pos x="T10" y="T11"/>
                                </a:cxn>
                                <a:cxn ang="T124">
                                  <a:pos x="T12" y="T13"/>
                                </a:cxn>
                                <a:cxn ang="T125">
                                  <a:pos x="T14" y="T15"/>
                                </a:cxn>
                                <a:cxn ang="T126">
                                  <a:pos x="T16" y="T17"/>
                                </a:cxn>
                                <a:cxn ang="T127">
                                  <a:pos x="T18" y="T19"/>
                                </a:cxn>
                                <a:cxn ang="T128">
                                  <a:pos x="T20" y="T21"/>
                                </a:cxn>
                                <a:cxn ang="T129">
                                  <a:pos x="T22" y="T23"/>
                                </a:cxn>
                                <a:cxn ang="T130">
                                  <a:pos x="T24" y="T25"/>
                                </a:cxn>
                                <a:cxn ang="T131">
                                  <a:pos x="T26" y="T27"/>
                                </a:cxn>
                                <a:cxn ang="T132">
                                  <a:pos x="T28" y="T29"/>
                                </a:cxn>
                                <a:cxn ang="T133">
                                  <a:pos x="T30" y="T31"/>
                                </a:cxn>
                                <a:cxn ang="T134">
                                  <a:pos x="T32" y="T33"/>
                                </a:cxn>
                                <a:cxn ang="T135">
                                  <a:pos x="T34" y="T35"/>
                                </a:cxn>
                                <a:cxn ang="T136">
                                  <a:pos x="T36" y="T37"/>
                                </a:cxn>
                                <a:cxn ang="T137">
                                  <a:pos x="T38" y="T39"/>
                                </a:cxn>
                                <a:cxn ang="T138">
                                  <a:pos x="T40" y="T41"/>
                                </a:cxn>
                                <a:cxn ang="T139">
                                  <a:pos x="T42" y="T43"/>
                                </a:cxn>
                                <a:cxn ang="T140">
                                  <a:pos x="T44" y="T45"/>
                                </a:cxn>
                                <a:cxn ang="T141">
                                  <a:pos x="T46" y="T47"/>
                                </a:cxn>
                                <a:cxn ang="T142">
                                  <a:pos x="T48" y="T49"/>
                                </a:cxn>
                                <a:cxn ang="T143">
                                  <a:pos x="T50" y="T51"/>
                                </a:cxn>
                                <a:cxn ang="T144">
                                  <a:pos x="T52" y="T53"/>
                                </a:cxn>
                                <a:cxn ang="T145">
                                  <a:pos x="T54" y="T55"/>
                                </a:cxn>
                                <a:cxn ang="T146">
                                  <a:pos x="T56" y="T57"/>
                                </a:cxn>
                                <a:cxn ang="T147">
                                  <a:pos x="T58" y="T59"/>
                                </a:cxn>
                                <a:cxn ang="T148">
                                  <a:pos x="T60" y="T61"/>
                                </a:cxn>
                                <a:cxn ang="T149">
                                  <a:pos x="T62" y="T63"/>
                                </a:cxn>
                                <a:cxn ang="T150">
                                  <a:pos x="T64" y="T65"/>
                                </a:cxn>
                                <a:cxn ang="T151">
                                  <a:pos x="T66" y="T67"/>
                                </a:cxn>
                                <a:cxn ang="T152">
                                  <a:pos x="T68" y="T69"/>
                                </a:cxn>
                                <a:cxn ang="T153">
                                  <a:pos x="T70" y="T71"/>
                                </a:cxn>
                                <a:cxn ang="T154">
                                  <a:pos x="T72" y="T73"/>
                                </a:cxn>
                                <a:cxn ang="T155">
                                  <a:pos x="T74" y="T75"/>
                                </a:cxn>
                                <a:cxn ang="T156">
                                  <a:pos x="T76" y="T77"/>
                                </a:cxn>
                                <a:cxn ang="T157">
                                  <a:pos x="T78" y="T79"/>
                                </a:cxn>
                                <a:cxn ang="T158">
                                  <a:pos x="T80" y="T81"/>
                                </a:cxn>
                                <a:cxn ang="T159">
                                  <a:pos x="T82" y="T83"/>
                                </a:cxn>
                                <a:cxn ang="T160">
                                  <a:pos x="T84" y="T85"/>
                                </a:cxn>
                                <a:cxn ang="T161">
                                  <a:pos x="T86" y="T87"/>
                                </a:cxn>
                                <a:cxn ang="T162">
                                  <a:pos x="T88" y="T89"/>
                                </a:cxn>
                                <a:cxn ang="T163">
                                  <a:pos x="T90" y="T91"/>
                                </a:cxn>
                                <a:cxn ang="T164">
                                  <a:pos x="T92" y="T93"/>
                                </a:cxn>
                                <a:cxn ang="T165">
                                  <a:pos x="T94" y="T95"/>
                                </a:cxn>
                                <a:cxn ang="T166">
                                  <a:pos x="T96" y="T97"/>
                                </a:cxn>
                                <a:cxn ang="T167">
                                  <a:pos x="T98" y="T99"/>
                                </a:cxn>
                                <a:cxn ang="T168">
                                  <a:pos x="T100" y="T101"/>
                                </a:cxn>
                                <a:cxn ang="T169">
                                  <a:pos x="T102" y="T103"/>
                                </a:cxn>
                                <a:cxn ang="T170">
                                  <a:pos x="T104" y="T105"/>
                                </a:cxn>
                                <a:cxn ang="T171">
                                  <a:pos x="T106" y="T107"/>
                                </a:cxn>
                                <a:cxn ang="T172">
                                  <a:pos x="T108" y="T109"/>
                                </a:cxn>
                                <a:cxn ang="T173">
                                  <a:pos x="T110" y="T111"/>
                                </a:cxn>
                                <a:cxn ang="T174">
                                  <a:pos x="T112" y="T113"/>
                                </a:cxn>
                                <a:cxn ang="T175">
                                  <a:pos x="T114" y="T115"/>
                                </a:cxn>
                                <a:cxn ang="T176">
                                  <a:pos x="T116" y="T117"/>
                                </a:cxn>
                              </a:cxnLst>
                              <a:rect l="T177" t="T178" r="T179" b="T180"/>
                              <a:pathLst>
                                <a:path w="302" h="308">
                                  <a:moveTo>
                                    <a:pt x="220" y="225"/>
                                  </a:moveTo>
                                  <a:lnTo>
                                    <a:pt x="220" y="197"/>
                                  </a:lnTo>
                                  <a:lnTo>
                                    <a:pt x="216" y="159"/>
                                  </a:lnTo>
                                  <a:lnTo>
                                    <a:pt x="208" y="135"/>
                                  </a:lnTo>
                                  <a:lnTo>
                                    <a:pt x="198" y="116"/>
                                  </a:lnTo>
                                  <a:lnTo>
                                    <a:pt x="181" y="93"/>
                                  </a:lnTo>
                                  <a:lnTo>
                                    <a:pt x="193" y="80"/>
                                  </a:lnTo>
                                  <a:lnTo>
                                    <a:pt x="199" y="60"/>
                                  </a:lnTo>
                                  <a:lnTo>
                                    <a:pt x="196" y="38"/>
                                  </a:lnTo>
                                  <a:lnTo>
                                    <a:pt x="184" y="18"/>
                                  </a:lnTo>
                                  <a:lnTo>
                                    <a:pt x="163" y="5"/>
                                  </a:lnTo>
                                  <a:lnTo>
                                    <a:pt x="142" y="0"/>
                                  </a:lnTo>
                                  <a:lnTo>
                                    <a:pt x="136" y="9"/>
                                  </a:lnTo>
                                  <a:lnTo>
                                    <a:pt x="148" y="15"/>
                                  </a:lnTo>
                                  <a:lnTo>
                                    <a:pt x="160" y="23"/>
                                  </a:lnTo>
                                  <a:lnTo>
                                    <a:pt x="172" y="39"/>
                                  </a:lnTo>
                                  <a:lnTo>
                                    <a:pt x="171" y="57"/>
                                  </a:lnTo>
                                  <a:lnTo>
                                    <a:pt x="157" y="71"/>
                                  </a:lnTo>
                                  <a:lnTo>
                                    <a:pt x="151" y="74"/>
                                  </a:lnTo>
                                  <a:lnTo>
                                    <a:pt x="117" y="71"/>
                                  </a:lnTo>
                                  <a:lnTo>
                                    <a:pt x="93" y="74"/>
                                  </a:lnTo>
                                  <a:lnTo>
                                    <a:pt x="69" y="84"/>
                                  </a:lnTo>
                                  <a:lnTo>
                                    <a:pt x="64" y="87"/>
                                  </a:lnTo>
                                  <a:lnTo>
                                    <a:pt x="45" y="75"/>
                                  </a:lnTo>
                                  <a:lnTo>
                                    <a:pt x="28" y="59"/>
                                  </a:lnTo>
                                  <a:lnTo>
                                    <a:pt x="25" y="48"/>
                                  </a:lnTo>
                                  <a:lnTo>
                                    <a:pt x="30" y="36"/>
                                  </a:lnTo>
                                  <a:lnTo>
                                    <a:pt x="43" y="29"/>
                                  </a:lnTo>
                                  <a:lnTo>
                                    <a:pt x="48" y="20"/>
                                  </a:lnTo>
                                  <a:lnTo>
                                    <a:pt x="40" y="15"/>
                                  </a:lnTo>
                                  <a:lnTo>
                                    <a:pt x="25" y="18"/>
                                  </a:lnTo>
                                  <a:lnTo>
                                    <a:pt x="6" y="36"/>
                                  </a:lnTo>
                                  <a:lnTo>
                                    <a:pt x="0" y="56"/>
                                  </a:lnTo>
                                  <a:lnTo>
                                    <a:pt x="6" y="74"/>
                                  </a:lnTo>
                                  <a:lnTo>
                                    <a:pt x="22" y="93"/>
                                  </a:lnTo>
                                  <a:lnTo>
                                    <a:pt x="40" y="107"/>
                                  </a:lnTo>
                                  <a:lnTo>
                                    <a:pt x="25" y="140"/>
                                  </a:lnTo>
                                  <a:lnTo>
                                    <a:pt x="22" y="171"/>
                                  </a:lnTo>
                                  <a:lnTo>
                                    <a:pt x="24" y="204"/>
                                  </a:lnTo>
                                  <a:lnTo>
                                    <a:pt x="27" y="233"/>
                                  </a:lnTo>
                                  <a:lnTo>
                                    <a:pt x="39" y="258"/>
                                  </a:lnTo>
                                  <a:lnTo>
                                    <a:pt x="55" y="278"/>
                                  </a:lnTo>
                                  <a:lnTo>
                                    <a:pt x="79" y="293"/>
                                  </a:lnTo>
                                  <a:lnTo>
                                    <a:pt x="99" y="303"/>
                                  </a:lnTo>
                                  <a:lnTo>
                                    <a:pt x="124" y="308"/>
                                  </a:lnTo>
                                  <a:lnTo>
                                    <a:pt x="148" y="308"/>
                                  </a:lnTo>
                                  <a:lnTo>
                                    <a:pt x="172" y="305"/>
                                  </a:lnTo>
                                  <a:lnTo>
                                    <a:pt x="196" y="297"/>
                                  </a:lnTo>
                                  <a:lnTo>
                                    <a:pt x="208" y="284"/>
                                  </a:lnTo>
                                  <a:lnTo>
                                    <a:pt x="220" y="266"/>
                                  </a:lnTo>
                                  <a:lnTo>
                                    <a:pt x="253" y="278"/>
                                  </a:lnTo>
                                  <a:lnTo>
                                    <a:pt x="273" y="288"/>
                                  </a:lnTo>
                                  <a:lnTo>
                                    <a:pt x="288" y="290"/>
                                  </a:lnTo>
                                  <a:lnTo>
                                    <a:pt x="298" y="281"/>
                                  </a:lnTo>
                                  <a:lnTo>
                                    <a:pt x="302" y="269"/>
                                  </a:lnTo>
                                  <a:lnTo>
                                    <a:pt x="294" y="254"/>
                                  </a:lnTo>
                                  <a:lnTo>
                                    <a:pt x="270" y="243"/>
                                  </a:lnTo>
                                  <a:lnTo>
                                    <a:pt x="238" y="236"/>
                                  </a:lnTo>
                                  <a:lnTo>
                                    <a:pt x="220" y="22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55" name="Freeform 49">
                              <a:extLst>
                                <a:ext uri="{FF2B5EF4-FFF2-40B4-BE49-F238E27FC236}">
                                  <a16:creationId xmlns:a16="http://schemas.microsoft.com/office/drawing/2014/main" id="{FA4EEFC8-7AAE-0343-E08F-A31D1FC92A2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065" y="1498"/>
                              <a:ext cx="216" cy="346"/>
                            </a:xfrm>
                            <a:custGeom>
                              <a:avLst/>
                              <a:gdLst>
                                <a:gd name="T0" fmla="*/ 45 w 216"/>
                                <a:gd name="T1" fmla="*/ 18 h 346"/>
                                <a:gd name="T2" fmla="*/ 57 w 216"/>
                                <a:gd name="T3" fmla="*/ 8 h 346"/>
                                <a:gd name="T4" fmla="*/ 78 w 216"/>
                                <a:gd name="T5" fmla="*/ 0 h 346"/>
                                <a:gd name="T6" fmla="*/ 99 w 216"/>
                                <a:gd name="T7" fmla="*/ 2 h 346"/>
                                <a:gd name="T8" fmla="*/ 117 w 216"/>
                                <a:gd name="T9" fmla="*/ 5 h 346"/>
                                <a:gd name="T10" fmla="*/ 140 w 216"/>
                                <a:gd name="T11" fmla="*/ 12 h 346"/>
                                <a:gd name="T12" fmla="*/ 158 w 216"/>
                                <a:gd name="T13" fmla="*/ 28 h 346"/>
                                <a:gd name="T14" fmla="*/ 174 w 216"/>
                                <a:gd name="T15" fmla="*/ 44 h 346"/>
                                <a:gd name="T16" fmla="*/ 191 w 216"/>
                                <a:gd name="T17" fmla="*/ 73 h 346"/>
                                <a:gd name="T18" fmla="*/ 203 w 216"/>
                                <a:gd name="T19" fmla="*/ 104 h 346"/>
                                <a:gd name="T20" fmla="*/ 210 w 216"/>
                                <a:gd name="T21" fmla="*/ 139 h 346"/>
                                <a:gd name="T22" fmla="*/ 215 w 216"/>
                                <a:gd name="T23" fmla="*/ 173 h 346"/>
                                <a:gd name="T24" fmla="*/ 216 w 216"/>
                                <a:gd name="T25" fmla="*/ 211 h 346"/>
                                <a:gd name="T26" fmla="*/ 210 w 216"/>
                                <a:gd name="T27" fmla="*/ 245 h 346"/>
                                <a:gd name="T28" fmla="*/ 206 w 216"/>
                                <a:gd name="T29" fmla="*/ 271 h 346"/>
                                <a:gd name="T30" fmla="*/ 195 w 216"/>
                                <a:gd name="T31" fmla="*/ 299 h 346"/>
                                <a:gd name="T32" fmla="*/ 176 w 216"/>
                                <a:gd name="T33" fmla="*/ 320 h 346"/>
                                <a:gd name="T34" fmla="*/ 150 w 216"/>
                                <a:gd name="T35" fmla="*/ 337 h 346"/>
                                <a:gd name="T36" fmla="*/ 114 w 216"/>
                                <a:gd name="T37" fmla="*/ 344 h 346"/>
                                <a:gd name="T38" fmla="*/ 78 w 216"/>
                                <a:gd name="T39" fmla="*/ 346 h 346"/>
                                <a:gd name="T40" fmla="*/ 50 w 216"/>
                                <a:gd name="T41" fmla="*/ 340 h 346"/>
                                <a:gd name="T42" fmla="*/ 24 w 216"/>
                                <a:gd name="T43" fmla="*/ 325 h 346"/>
                                <a:gd name="T44" fmla="*/ 9 w 216"/>
                                <a:gd name="T45" fmla="*/ 302 h 346"/>
                                <a:gd name="T46" fmla="*/ 0 w 216"/>
                                <a:gd name="T47" fmla="*/ 268 h 346"/>
                                <a:gd name="T48" fmla="*/ 3 w 216"/>
                                <a:gd name="T49" fmla="*/ 236 h 346"/>
                                <a:gd name="T50" fmla="*/ 17 w 216"/>
                                <a:gd name="T51" fmla="*/ 211 h 346"/>
                                <a:gd name="T52" fmla="*/ 30 w 216"/>
                                <a:gd name="T53" fmla="*/ 193 h 346"/>
                                <a:gd name="T54" fmla="*/ 42 w 216"/>
                                <a:gd name="T55" fmla="*/ 175 h 346"/>
                                <a:gd name="T56" fmla="*/ 47 w 216"/>
                                <a:gd name="T57" fmla="*/ 155 h 346"/>
                                <a:gd name="T58" fmla="*/ 45 w 216"/>
                                <a:gd name="T59" fmla="*/ 134 h 346"/>
                                <a:gd name="T60" fmla="*/ 38 w 216"/>
                                <a:gd name="T61" fmla="*/ 109 h 346"/>
                                <a:gd name="T62" fmla="*/ 32 w 216"/>
                                <a:gd name="T63" fmla="*/ 85 h 346"/>
                                <a:gd name="T64" fmla="*/ 30 w 216"/>
                                <a:gd name="T65" fmla="*/ 59 h 346"/>
                                <a:gd name="T66" fmla="*/ 35 w 216"/>
                                <a:gd name="T67" fmla="*/ 34 h 346"/>
                                <a:gd name="T68" fmla="*/ 45 w 216"/>
                                <a:gd name="T69" fmla="*/ 18 h 34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w 216"/>
                                <a:gd name="T106" fmla="*/ 0 h 346"/>
                                <a:gd name="T107" fmla="*/ 216 w 216"/>
                                <a:gd name="T108" fmla="*/ 346 h 346"/>
                              </a:gdLst>
                              <a:ahLst/>
                              <a:cxnLst>
                                <a:cxn ang="T70">
                                  <a:pos x="T0" y="T1"/>
                                </a:cxn>
                                <a:cxn ang="T71">
                                  <a:pos x="T2" y="T3"/>
                                </a:cxn>
                                <a:cxn ang="T72">
                                  <a:pos x="T4" y="T5"/>
                                </a:cxn>
                                <a:cxn ang="T73">
                                  <a:pos x="T6" y="T7"/>
                                </a:cxn>
                                <a:cxn ang="T74">
                                  <a:pos x="T8" y="T9"/>
                                </a:cxn>
                                <a:cxn ang="T75">
                                  <a:pos x="T10" y="T11"/>
                                </a:cxn>
                                <a:cxn ang="T76">
                                  <a:pos x="T12" y="T13"/>
                                </a:cxn>
                                <a:cxn ang="T77">
                                  <a:pos x="T14" y="T15"/>
                                </a:cxn>
                                <a:cxn ang="T78">
                                  <a:pos x="T16" y="T17"/>
                                </a:cxn>
                                <a:cxn ang="T79">
                                  <a:pos x="T18" y="T19"/>
                                </a:cxn>
                                <a:cxn ang="T80">
                                  <a:pos x="T20" y="T21"/>
                                </a:cxn>
                                <a:cxn ang="T81">
                                  <a:pos x="T22" y="T23"/>
                                </a:cxn>
                                <a:cxn ang="T82">
                                  <a:pos x="T24" y="T25"/>
                                </a:cxn>
                                <a:cxn ang="T83">
                                  <a:pos x="T26" y="T27"/>
                                </a:cxn>
                                <a:cxn ang="T84">
                                  <a:pos x="T28" y="T29"/>
                                </a:cxn>
                                <a:cxn ang="T85">
                                  <a:pos x="T30" y="T31"/>
                                </a:cxn>
                                <a:cxn ang="T86">
                                  <a:pos x="T32" y="T33"/>
                                </a:cxn>
                                <a:cxn ang="T87">
                                  <a:pos x="T34" y="T35"/>
                                </a:cxn>
                                <a:cxn ang="T88">
                                  <a:pos x="T36" y="T37"/>
                                </a:cxn>
                                <a:cxn ang="T89">
                                  <a:pos x="T38" y="T39"/>
                                </a:cxn>
                                <a:cxn ang="T90">
                                  <a:pos x="T40" y="T41"/>
                                </a:cxn>
                                <a:cxn ang="T91">
                                  <a:pos x="T42" y="T43"/>
                                </a:cxn>
                                <a:cxn ang="T92">
                                  <a:pos x="T44" y="T45"/>
                                </a:cxn>
                                <a:cxn ang="T93">
                                  <a:pos x="T46" y="T47"/>
                                </a:cxn>
                                <a:cxn ang="T94">
                                  <a:pos x="T48" y="T49"/>
                                </a:cxn>
                                <a:cxn ang="T95">
                                  <a:pos x="T50" y="T51"/>
                                </a:cxn>
                                <a:cxn ang="T96">
                                  <a:pos x="T52" y="T53"/>
                                </a:cxn>
                                <a:cxn ang="T97">
                                  <a:pos x="T54" y="T55"/>
                                </a:cxn>
                                <a:cxn ang="T98">
                                  <a:pos x="T56" y="T57"/>
                                </a:cxn>
                                <a:cxn ang="T99">
                                  <a:pos x="T58" y="T59"/>
                                </a:cxn>
                                <a:cxn ang="T100">
                                  <a:pos x="T60" y="T61"/>
                                </a:cxn>
                                <a:cxn ang="T101">
                                  <a:pos x="T62" y="T63"/>
                                </a:cxn>
                                <a:cxn ang="T102">
                                  <a:pos x="T64" y="T65"/>
                                </a:cxn>
                                <a:cxn ang="T103">
                                  <a:pos x="T66" y="T67"/>
                                </a:cxn>
                                <a:cxn ang="T104">
                                  <a:pos x="T68" y="T69"/>
                                </a:cxn>
                              </a:cxnLst>
                              <a:rect l="T105" t="T106" r="T107" b="T108"/>
                              <a:pathLst>
                                <a:path w="216" h="346">
                                  <a:moveTo>
                                    <a:pt x="45" y="18"/>
                                  </a:moveTo>
                                  <a:lnTo>
                                    <a:pt x="57" y="8"/>
                                  </a:lnTo>
                                  <a:lnTo>
                                    <a:pt x="78" y="0"/>
                                  </a:lnTo>
                                  <a:lnTo>
                                    <a:pt x="99" y="2"/>
                                  </a:lnTo>
                                  <a:lnTo>
                                    <a:pt x="117" y="5"/>
                                  </a:lnTo>
                                  <a:lnTo>
                                    <a:pt x="140" y="12"/>
                                  </a:lnTo>
                                  <a:lnTo>
                                    <a:pt x="158" y="28"/>
                                  </a:lnTo>
                                  <a:lnTo>
                                    <a:pt x="174" y="44"/>
                                  </a:lnTo>
                                  <a:lnTo>
                                    <a:pt x="191" y="73"/>
                                  </a:lnTo>
                                  <a:lnTo>
                                    <a:pt x="203" y="104"/>
                                  </a:lnTo>
                                  <a:lnTo>
                                    <a:pt x="210" y="139"/>
                                  </a:lnTo>
                                  <a:lnTo>
                                    <a:pt x="215" y="173"/>
                                  </a:lnTo>
                                  <a:lnTo>
                                    <a:pt x="216" y="211"/>
                                  </a:lnTo>
                                  <a:lnTo>
                                    <a:pt x="210" y="245"/>
                                  </a:lnTo>
                                  <a:lnTo>
                                    <a:pt x="206" y="271"/>
                                  </a:lnTo>
                                  <a:lnTo>
                                    <a:pt x="195" y="299"/>
                                  </a:lnTo>
                                  <a:lnTo>
                                    <a:pt x="176" y="320"/>
                                  </a:lnTo>
                                  <a:lnTo>
                                    <a:pt x="150" y="337"/>
                                  </a:lnTo>
                                  <a:lnTo>
                                    <a:pt x="114" y="344"/>
                                  </a:lnTo>
                                  <a:lnTo>
                                    <a:pt x="78" y="346"/>
                                  </a:lnTo>
                                  <a:lnTo>
                                    <a:pt x="50" y="340"/>
                                  </a:lnTo>
                                  <a:lnTo>
                                    <a:pt x="24" y="325"/>
                                  </a:lnTo>
                                  <a:lnTo>
                                    <a:pt x="9" y="302"/>
                                  </a:lnTo>
                                  <a:lnTo>
                                    <a:pt x="0" y="268"/>
                                  </a:lnTo>
                                  <a:lnTo>
                                    <a:pt x="3" y="236"/>
                                  </a:lnTo>
                                  <a:lnTo>
                                    <a:pt x="17" y="211"/>
                                  </a:lnTo>
                                  <a:lnTo>
                                    <a:pt x="30" y="193"/>
                                  </a:lnTo>
                                  <a:lnTo>
                                    <a:pt x="42" y="175"/>
                                  </a:lnTo>
                                  <a:lnTo>
                                    <a:pt x="47" y="155"/>
                                  </a:lnTo>
                                  <a:lnTo>
                                    <a:pt x="45" y="134"/>
                                  </a:lnTo>
                                  <a:lnTo>
                                    <a:pt x="38" y="109"/>
                                  </a:lnTo>
                                  <a:lnTo>
                                    <a:pt x="32" y="85"/>
                                  </a:lnTo>
                                  <a:lnTo>
                                    <a:pt x="30" y="59"/>
                                  </a:lnTo>
                                  <a:lnTo>
                                    <a:pt x="35" y="34"/>
                                  </a:lnTo>
                                  <a:lnTo>
                                    <a:pt x="45" y="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bg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56" name="Freeform 50">
                              <a:extLst>
                                <a:ext uri="{FF2B5EF4-FFF2-40B4-BE49-F238E27FC236}">
                                  <a16:creationId xmlns:a16="http://schemas.microsoft.com/office/drawing/2014/main" id="{F7099166-CD3E-EEB7-D38A-8DD0368D49A0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825" y="1515"/>
                              <a:ext cx="321" cy="165"/>
                            </a:xfrm>
                            <a:custGeom>
                              <a:avLst/>
                              <a:gdLst>
                                <a:gd name="T0" fmla="*/ 254 w 321"/>
                                <a:gd name="T1" fmla="*/ 36 h 165"/>
                                <a:gd name="T2" fmla="*/ 269 w 321"/>
                                <a:gd name="T3" fmla="*/ 15 h 165"/>
                                <a:gd name="T4" fmla="*/ 294 w 321"/>
                                <a:gd name="T5" fmla="*/ 0 h 165"/>
                                <a:gd name="T6" fmla="*/ 311 w 321"/>
                                <a:gd name="T7" fmla="*/ 3 h 165"/>
                                <a:gd name="T8" fmla="*/ 321 w 321"/>
                                <a:gd name="T9" fmla="*/ 18 h 165"/>
                                <a:gd name="T10" fmla="*/ 318 w 321"/>
                                <a:gd name="T11" fmla="*/ 50 h 165"/>
                                <a:gd name="T12" fmla="*/ 306 w 321"/>
                                <a:gd name="T13" fmla="*/ 80 h 165"/>
                                <a:gd name="T14" fmla="*/ 282 w 321"/>
                                <a:gd name="T15" fmla="*/ 98 h 165"/>
                                <a:gd name="T16" fmla="*/ 243 w 321"/>
                                <a:gd name="T17" fmla="*/ 119 h 165"/>
                                <a:gd name="T18" fmla="*/ 207 w 321"/>
                                <a:gd name="T19" fmla="*/ 147 h 165"/>
                                <a:gd name="T20" fmla="*/ 179 w 321"/>
                                <a:gd name="T21" fmla="*/ 165 h 165"/>
                                <a:gd name="T22" fmla="*/ 162 w 321"/>
                                <a:gd name="T23" fmla="*/ 164 h 165"/>
                                <a:gd name="T24" fmla="*/ 137 w 321"/>
                                <a:gd name="T25" fmla="*/ 149 h 165"/>
                                <a:gd name="T26" fmla="*/ 104 w 321"/>
                                <a:gd name="T27" fmla="*/ 116 h 165"/>
                                <a:gd name="T28" fmla="*/ 75 w 321"/>
                                <a:gd name="T29" fmla="*/ 93 h 165"/>
                                <a:gd name="T30" fmla="*/ 62 w 321"/>
                                <a:gd name="T31" fmla="*/ 98 h 165"/>
                                <a:gd name="T32" fmla="*/ 54 w 321"/>
                                <a:gd name="T33" fmla="*/ 116 h 165"/>
                                <a:gd name="T34" fmla="*/ 50 w 321"/>
                                <a:gd name="T35" fmla="*/ 117 h 165"/>
                                <a:gd name="T36" fmla="*/ 24 w 321"/>
                                <a:gd name="T37" fmla="*/ 120 h 165"/>
                                <a:gd name="T38" fmla="*/ 9 w 321"/>
                                <a:gd name="T39" fmla="*/ 107 h 165"/>
                                <a:gd name="T40" fmla="*/ 2 w 321"/>
                                <a:gd name="T41" fmla="*/ 75 h 165"/>
                                <a:gd name="T42" fmla="*/ 0 w 321"/>
                                <a:gd name="T43" fmla="*/ 30 h 165"/>
                                <a:gd name="T44" fmla="*/ 18 w 321"/>
                                <a:gd name="T45" fmla="*/ 9 h 165"/>
                                <a:gd name="T46" fmla="*/ 45 w 321"/>
                                <a:gd name="T47" fmla="*/ 9 h 165"/>
                                <a:gd name="T48" fmla="*/ 69 w 321"/>
                                <a:gd name="T49" fmla="*/ 20 h 165"/>
                                <a:gd name="T50" fmla="*/ 89 w 321"/>
                                <a:gd name="T51" fmla="*/ 51 h 165"/>
                                <a:gd name="T52" fmla="*/ 104 w 321"/>
                                <a:gd name="T53" fmla="*/ 77 h 165"/>
                                <a:gd name="T54" fmla="*/ 126 w 321"/>
                                <a:gd name="T55" fmla="*/ 101 h 165"/>
                                <a:gd name="T56" fmla="*/ 152 w 321"/>
                                <a:gd name="T57" fmla="*/ 120 h 165"/>
                                <a:gd name="T58" fmla="*/ 171 w 321"/>
                                <a:gd name="T59" fmla="*/ 123 h 165"/>
                                <a:gd name="T60" fmla="*/ 189 w 321"/>
                                <a:gd name="T61" fmla="*/ 116 h 165"/>
                                <a:gd name="T62" fmla="*/ 212 w 321"/>
                                <a:gd name="T63" fmla="*/ 96 h 165"/>
                                <a:gd name="T64" fmla="*/ 231 w 321"/>
                                <a:gd name="T65" fmla="*/ 72 h 165"/>
                                <a:gd name="T66" fmla="*/ 254 w 321"/>
                                <a:gd name="T67" fmla="*/ 36 h 165"/>
                                <a:gd name="T68" fmla="*/ 0 60000 65536"/>
                                <a:gd name="T69" fmla="*/ 0 60000 65536"/>
                                <a:gd name="T70" fmla="*/ 0 60000 65536"/>
                                <a:gd name="T71" fmla="*/ 0 60000 65536"/>
                                <a:gd name="T72" fmla="*/ 0 60000 65536"/>
                                <a:gd name="T73" fmla="*/ 0 60000 65536"/>
                                <a:gd name="T74" fmla="*/ 0 60000 65536"/>
                                <a:gd name="T75" fmla="*/ 0 60000 65536"/>
                                <a:gd name="T76" fmla="*/ 0 60000 65536"/>
                                <a:gd name="T77" fmla="*/ 0 60000 65536"/>
                                <a:gd name="T78" fmla="*/ 0 60000 65536"/>
                                <a:gd name="T79" fmla="*/ 0 60000 65536"/>
                                <a:gd name="T80" fmla="*/ 0 60000 65536"/>
                                <a:gd name="T81" fmla="*/ 0 60000 65536"/>
                                <a:gd name="T82" fmla="*/ 0 60000 65536"/>
                                <a:gd name="T83" fmla="*/ 0 60000 65536"/>
                                <a:gd name="T84" fmla="*/ 0 60000 65536"/>
                                <a:gd name="T85" fmla="*/ 0 60000 65536"/>
                                <a:gd name="T86" fmla="*/ 0 60000 65536"/>
                                <a:gd name="T87" fmla="*/ 0 60000 65536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w 321"/>
                                <a:gd name="T103" fmla="*/ 0 h 165"/>
                                <a:gd name="T104" fmla="*/ 321 w 321"/>
                                <a:gd name="T105" fmla="*/ 165 h 165"/>
                              </a:gdLst>
                              <a:ahLst/>
                              <a:cxnLst>
                                <a:cxn ang="T68">
                                  <a:pos x="T0" y="T1"/>
                                </a:cxn>
                                <a:cxn ang="T69">
                                  <a:pos x="T2" y="T3"/>
                                </a:cxn>
                                <a:cxn ang="T70">
                                  <a:pos x="T4" y="T5"/>
                                </a:cxn>
                                <a:cxn ang="T71">
                                  <a:pos x="T6" y="T7"/>
                                </a:cxn>
                                <a:cxn ang="T72">
                                  <a:pos x="T8" y="T9"/>
                                </a:cxn>
                                <a:cxn ang="T73">
                                  <a:pos x="T10" y="T11"/>
                                </a:cxn>
                                <a:cxn ang="T74">
                                  <a:pos x="T12" y="T13"/>
                                </a:cxn>
                                <a:cxn ang="T75">
                                  <a:pos x="T14" y="T15"/>
                                </a:cxn>
                                <a:cxn ang="T76">
                                  <a:pos x="T16" y="T17"/>
                                </a:cxn>
                                <a:cxn ang="T77">
                                  <a:pos x="T18" y="T19"/>
                                </a:cxn>
                                <a:cxn ang="T78">
                                  <a:pos x="T20" y="T21"/>
                                </a:cxn>
                                <a:cxn ang="T79">
                                  <a:pos x="T22" y="T23"/>
                                </a:cxn>
                                <a:cxn ang="T80">
                                  <a:pos x="T24" y="T25"/>
                                </a:cxn>
                                <a:cxn ang="T81">
                                  <a:pos x="T26" y="T27"/>
                                </a:cxn>
                                <a:cxn ang="T82">
                                  <a:pos x="T28" y="T29"/>
                                </a:cxn>
                                <a:cxn ang="T83">
                                  <a:pos x="T30" y="T31"/>
                                </a:cxn>
                                <a:cxn ang="T84">
                                  <a:pos x="T32" y="T33"/>
                                </a:cxn>
                                <a:cxn ang="T85">
                                  <a:pos x="T34" y="T35"/>
                                </a:cxn>
                                <a:cxn ang="T86">
                                  <a:pos x="T36" y="T37"/>
                                </a:cxn>
                                <a:cxn ang="T87">
                                  <a:pos x="T38" y="T39"/>
                                </a:cxn>
                                <a:cxn ang="T88">
                                  <a:pos x="T40" y="T41"/>
                                </a:cxn>
                                <a:cxn ang="T89">
                                  <a:pos x="T42" y="T43"/>
                                </a:cxn>
                                <a:cxn ang="T90">
                                  <a:pos x="T44" y="T45"/>
                                </a:cxn>
                                <a:cxn ang="T91">
                                  <a:pos x="T46" y="T47"/>
                                </a:cxn>
                                <a:cxn ang="T92">
                                  <a:pos x="T48" y="T49"/>
                                </a:cxn>
                                <a:cxn ang="T93">
                                  <a:pos x="T50" y="T51"/>
                                </a:cxn>
                                <a:cxn ang="T94">
                                  <a:pos x="T52" y="T53"/>
                                </a:cxn>
                                <a:cxn ang="T95">
                                  <a:pos x="T54" y="T55"/>
                                </a:cxn>
                                <a:cxn ang="T96">
                                  <a:pos x="T56" y="T57"/>
                                </a:cxn>
                                <a:cxn ang="T97">
                                  <a:pos x="T58" y="T59"/>
                                </a:cxn>
                                <a:cxn ang="T98">
                                  <a:pos x="T60" y="T61"/>
                                </a:cxn>
                                <a:cxn ang="T99">
                                  <a:pos x="T62" y="T63"/>
                                </a:cxn>
                                <a:cxn ang="T100">
                                  <a:pos x="T64" y="T65"/>
                                </a:cxn>
                                <a:cxn ang="T101">
                                  <a:pos x="T66" y="T67"/>
                                </a:cxn>
                              </a:cxnLst>
                              <a:rect l="T102" t="T103" r="T104" b="T105"/>
                              <a:pathLst>
                                <a:path w="321" h="165">
                                  <a:moveTo>
                                    <a:pt x="254" y="36"/>
                                  </a:moveTo>
                                  <a:lnTo>
                                    <a:pt x="269" y="15"/>
                                  </a:lnTo>
                                  <a:lnTo>
                                    <a:pt x="294" y="0"/>
                                  </a:lnTo>
                                  <a:lnTo>
                                    <a:pt x="311" y="3"/>
                                  </a:lnTo>
                                  <a:lnTo>
                                    <a:pt x="321" y="18"/>
                                  </a:lnTo>
                                  <a:lnTo>
                                    <a:pt x="318" y="50"/>
                                  </a:lnTo>
                                  <a:lnTo>
                                    <a:pt x="306" y="80"/>
                                  </a:lnTo>
                                  <a:lnTo>
                                    <a:pt x="282" y="98"/>
                                  </a:lnTo>
                                  <a:lnTo>
                                    <a:pt x="243" y="119"/>
                                  </a:lnTo>
                                  <a:lnTo>
                                    <a:pt x="207" y="147"/>
                                  </a:lnTo>
                                  <a:lnTo>
                                    <a:pt x="179" y="165"/>
                                  </a:lnTo>
                                  <a:lnTo>
                                    <a:pt x="162" y="164"/>
                                  </a:lnTo>
                                  <a:lnTo>
                                    <a:pt x="137" y="149"/>
                                  </a:lnTo>
                                  <a:lnTo>
                                    <a:pt x="104" y="116"/>
                                  </a:lnTo>
                                  <a:lnTo>
                                    <a:pt x="75" y="93"/>
                                  </a:lnTo>
                                  <a:lnTo>
                                    <a:pt x="62" y="98"/>
                                  </a:lnTo>
                                  <a:lnTo>
                                    <a:pt x="54" y="116"/>
                                  </a:lnTo>
                                  <a:lnTo>
                                    <a:pt x="50" y="117"/>
                                  </a:lnTo>
                                  <a:lnTo>
                                    <a:pt x="24" y="120"/>
                                  </a:lnTo>
                                  <a:lnTo>
                                    <a:pt x="9" y="107"/>
                                  </a:lnTo>
                                  <a:lnTo>
                                    <a:pt x="2" y="75"/>
                                  </a:lnTo>
                                  <a:lnTo>
                                    <a:pt x="0" y="30"/>
                                  </a:lnTo>
                                  <a:lnTo>
                                    <a:pt x="18" y="9"/>
                                  </a:lnTo>
                                  <a:lnTo>
                                    <a:pt x="45" y="9"/>
                                  </a:lnTo>
                                  <a:lnTo>
                                    <a:pt x="69" y="20"/>
                                  </a:lnTo>
                                  <a:lnTo>
                                    <a:pt x="89" y="51"/>
                                  </a:lnTo>
                                  <a:lnTo>
                                    <a:pt x="104" y="77"/>
                                  </a:lnTo>
                                  <a:lnTo>
                                    <a:pt x="126" y="101"/>
                                  </a:lnTo>
                                  <a:lnTo>
                                    <a:pt x="152" y="120"/>
                                  </a:lnTo>
                                  <a:lnTo>
                                    <a:pt x="171" y="123"/>
                                  </a:lnTo>
                                  <a:lnTo>
                                    <a:pt x="189" y="116"/>
                                  </a:lnTo>
                                  <a:lnTo>
                                    <a:pt x="212" y="96"/>
                                  </a:lnTo>
                                  <a:lnTo>
                                    <a:pt x="231" y="72"/>
                                  </a:lnTo>
                                  <a:lnTo>
                                    <a:pt x="254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57" name="Freeform 51">
                              <a:extLst>
                                <a:ext uri="{FF2B5EF4-FFF2-40B4-BE49-F238E27FC236}">
                                  <a16:creationId xmlns:a16="http://schemas.microsoft.com/office/drawing/2014/main" id="{9908CE67-AE66-6F9E-7D64-1AE6F02CC0B3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202" y="1530"/>
                              <a:ext cx="240" cy="348"/>
                            </a:xfrm>
                            <a:custGeom>
                              <a:avLst/>
                              <a:gdLst>
                                <a:gd name="T0" fmla="*/ 16 w 240"/>
                                <a:gd name="T1" fmla="*/ 2 h 348"/>
                                <a:gd name="T2" fmla="*/ 45 w 240"/>
                                <a:gd name="T3" fmla="*/ 6 h 348"/>
                                <a:gd name="T4" fmla="*/ 67 w 240"/>
                                <a:gd name="T5" fmla="*/ 32 h 348"/>
                                <a:gd name="T6" fmla="*/ 91 w 240"/>
                                <a:gd name="T7" fmla="*/ 57 h 348"/>
                                <a:gd name="T8" fmla="*/ 121 w 240"/>
                                <a:gd name="T9" fmla="*/ 81 h 348"/>
                                <a:gd name="T10" fmla="*/ 144 w 240"/>
                                <a:gd name="T11" fmla="*/ 99 h 348"/>
                                <a:gd name="T12" fmla="*/ 169 w 240"/>
                                <a:gd name="T13" fmla="*/ 113 h 348"/>
                                <a:gd name="T14" fmla="*/ 196 w 240"/>
                                <a:gd name="T15" fmla="*/ 126 h 348"/>
                                <a:gd name="T16" fmla="*/ 219 w 240"/>
                                <a:gd name="T17" fmla="*/ 135 h 348"/>
                                <a:gd name="T18" fmla="*/ 235 w 240"/>
                                <a:gd name="T19" fmla="*/ 147 h 348"/>
                                <a:gd name="T20" fmla="*/ 240 w 240"/>
                                <a:gd name="T21" fmla="*/ 159 h 348"/>
                                <a:gd name="T22" fmla="*/ 231 w 240"/>
                                <a:gd name="T23" fmla="*/ 176 h 348"/>
                                <a:gd name="T24" fmla="*/ 210 w 240"/>
                                <a:gd name="T25" fmla="*/ 191 h 348"/>
                                <a:gd name="T26" fmla="*/ 166 w 240"/>
                                <a:gd name="T27" fmla="*/ 203 h 348"/>
                                <a:gd name="T28" fmla="*/ 127 w 240"/>
                                <a:gd name="T29" fmla="*/ 215 h 348"/>
                                <a:gd name="T30" fmla="*/ 103 w 240"/>
                                <a:gd name="T31" fmla="*/ 230 h 348"/>
                                <a:gd name="T32" fmla="*/ 108 w 240"/>
                                <a:gd name="T33" fmla="*/ 245 h 348"/>
                                <a:gd name="T34" fmla="*/ 109 w 240"/>
                                <a:gd name="T35" fmla="*/ 249 h 348"/>
                                <a:gd name="T36" fmla="*/ 135 w 240"/>
                                <a:gd name="T37" fmla="*/ 273 h 348"/>
                                <a:gd name="T38" fmla="*/ 163 w 240"/>
                                <a:gd name="T39" fmla="*/ 293 h 348"/>
                                <a:gd name="T40" fmla="*/ 189 w 240"/>
                                <a:gd name="T41" fmla="*/ 309 h 348"/>
                                <a:gd name="T42" fmla="*/ 193 w 240"/>
                                <a:gd name="T43" fmla="*/ 317 h 348"/>
                                <a:gd name="T44" fmla="*/ 195 w 240"/>
                                <a:gd name="T45" fmla="*/ 321 h 348"/>
                                <a:gd name="T46" fmla="*/ 192 w 240"/>
                                <a:gd name="T47" fmla="*/ 330 h 348"/>
                                <a:gd name="T48" fmla="*/ 187 w 240"/>
                                <a:gd name="T49" fmla="*/ 333 h 348"/>
                                <a:gd name="T50" fmla="*/ 177 w 240"/>
                                <a:gd name="T51" fmla="*/ 341 h 348"/>
                                <a:gd name="T52" fmla="*/ 172 w 240"/>
                                <a:gd name="T53" fmla="*/ 344 h 348"/>
                                <a:gd name="T54" fmla="*/ 153 w 240"/>
                                <a:gd name="T55" fmla="*/ 348 h 348"/>
                                <a:gd name="T56" fmla="*/ 130 w 240"/>
                                <a:gd name="T57" fmla="*/ 330 h 348"/>
                                <a:gd name="T58" fmla="*/ 112 w 240"/>
                                <a:gd name="T59" fmla="*/ 305 h 348"/>
                                <a:gd name="T60" fmla="*/ 87 w 240"/>
                                <a:gd name="T61" fmla="*/ 270 h 348"/>
                                <a:gd name="T62" fmla="*/ 70 w 240"/>
                                <a:gd name="T63" fmla="*/ 237 h 348"/>
                                <a:gd name="T64" fmla="*/ 69 w 240"/>
                                <a:gd name="T65" fmla="*/ 219 h 348"/>
                                <a:gd name="T66" fmla="*/ 81 w 240"/>
                                <a:gd name="T67" fmla="*/ 203 h 348"/>
                                <a:gd name="T68" fmla="*/ 112 w 240"/>
                                <a:gd name="T69" fmla="*/ 194 h 348"/>
                                <a:gd name="T70" fmla="*/ 148 w 240"/>
                                <a:gd name="T71" fmla="*/ 180 h 348"/>
                                <a:gd name="T72" fmla="*/ 172 w 240"/>
                                <a:gd name="T73" fmla="*/ 173 h 348"/>
                                <a:gd name="T74" fmla="*/ 180 w 240"/>
                                <a:gd name="T75" fmla="*/ 164 h 348"/>
                                <a:gd name="T76" fmla="*/ 175 w 240"/>
                                <a:gd name="T77" fmla="*/ 155 h 348"/>
                                <a:gd name="T78" fmla="*/ 154 w 240"/>
                                <a:gd name="T79" fmla="*/ 141 h 348"/>
                                <a:gd name="T80" fmla="*/ 121 w 240"/>
                                <a:gd name="T81" fmla="*/ 125 h 348"/>
                                <a:gd name="T82" fmla="*/ 85 w 240"/>
                                <a:gd name="T83" fmla="*/ 113 h 348"/>
                                <a:gd name="T84" fmla="*/ 57 w 240"/>
                                <a:gd name="T85" fmla="*/ 101 h 348"/>
                                <a:gd name="T86" fmla="*/ 24 w 240"/>
                                <a:gd name="T87" fmla="*/ 75 h 348"/>
                                <a:gd name="T88" fmla="*/ 9 w 240"/>
                                <a:gd name="T89" fmla="*/ 53 h 348"/>
                                <a:gd name="T90" fmla="*/ 0 w 240"/>
                                <a:gd name="T91" fmla="*/ 24 h 348"/>
                                <a:gd name="T92" fmla="*/ 9 w 240"/>
                                <a:gd name="T93" fmla="*/ 8 h 348"/>
                                <a:gd name="T94" fmla="*/ 22 w 240"/>
                                <a:gd name="T95" fmla="*/ 0 h 348"/>
                                <a:gd name="T96" fmla="*/ 16 w 240"/>
                                <a:gd name="T97" fmla="*/ 2 h 348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w 240"/>
                                <a:gd name="T148" fmla="*/ 0 h 348"/>
                                <a:gd name="T149" fmla="*/ 240 w 240"/>
                                <a:gd name="T150" fmla="*/ 348 h 348"/>
                              </a:gdLst>
                              <a:ahLst/>
                              <a:cxnLst>
                                <a:cxn ang="T98">
                                  <a:pos x="T0" y="T1"/>
                                </a:cxn>
                                <a:cxn ang="T99">
                                  <a:pos x="T2" y="T3"/>
                                </a:cxn>
                                <a:cxn ang="T100">
                                  <a:pos x="T4" y="T5"/>
                                </a:cxn>
                                <a:cxn ang="T101">
                                  <a:pos x="T6" y="T7"/>
                                </a:cxn>
                                <a:cxn ang="T102">
                                  <a:pos x="T8" y="T9"/>
                                </a:cxn>
                                <a:cxn ang="T103">
                                  <a:pos x="T10" y="T11"/>
                                </a:cxn>
                                <a:cxn ang="T104">
                                  <a:pos x="T12" y="T13"/>
                                </a:cxn>
                                <a:cxn ang="T105">
                                  <a:pos x="T14" y="T15"/>
                                </a:cxn>
                                <a:cxn ang="T106">
                                  <a:pos x="T16" y="T17"/>
                                </a:cxn>
                                <a:cxn ang="T107">
                                  <a:pos x="T18" y="T19"/>
                                </a:cxn>
                                <a:cxn ang="T108">
                                  <a:pos x="T20" y="T21"/>
                                </a:cxn>
                                <a:cxn ang="T109">
                                  <a:pos x="T22" y="T23"/>
                                </a:cxn>
                                <a:cxn ang="T110">
                                  <a:pos x="T24" y="T25"/>
                                </a:cxn>
                                <a:cxn ang="T111">
                                  <a:pos x="T26" y="T27"/>
                                </a:cxn>
                                <a:cxn ang="T112">
                                  <a:pos x="T28" y="T29"/>
                                </a:cxn>
                                <a:cxn ang="T113">
                                  <a:pos x="T30" y="T31"/>
                                </a:cxn>
                                <a:cxn ang="T114">
                                  <a:pos x="T32" y="T33"/>
                                </a:cxn>
                                <a:cxn ang="T115">
                                  <a:pos x="T34" y="T35"/>
                                </a:cxn>
                                <a:cxn ang="T116">
                                  <a:pos x="T36" y="T37"/>
                                </a:cxn>
                                <a:cxn ang="T117">
                                  <a:pos x="T38" y="T39"/>
                                </a:cxn>
                                <a:cxn ang="T118">
                                  <a:pos x="T40" y="T41"/>
                                </a:cxn>
                                <a:cxn ang="T119">
                                  <a:pos x="T42" y="T43"/>
                                </a:cxn>
                                <a:cxn ang="T120">
                                  <a:pos x="T44" y="T45"/>
                                </a:cxn>
                                <a:cxn ang="T121">
                                  <a:pos x="T46" y="T47"/>
                                </a:cxn>
                                <a:cxn ang="T122">
                                  <a:pos x="T48" y="T49"/>
                                </a:cxn>
                                <a:cxn ang="T123">
                                  <a:pos x="T50" y="T51"/>
                                </a:cxn>
                                <a:cxn ang="T124">
                                  <a:pos x="T52" y="T53"/>
                                </a:cxn>
                                <a:cxn ang="T125">
                                  <a:pos x="T54" y="T55"/>
                                </a:cxn>
                                <a:cxn ang="T126">
                                  <a:pos x="T56" y="T57"/>
                                </a:cxn>
                                <a:cxn ang="T127">
                                  <a:pos x="T58" y="T59"/>
                                </a:cxn>
                                <a:cxn ang="T128">
                                  <a:pos x="T60" y="T61"/>
                                </a:cxn>
                                <a:cxn ang="T129">
                                  <a:pos x="T62" y="T63"/>
                                </a:cxn>
                                <a:cxn ang="T130">
                                  <a:pos x="T64" y="T65"/>
                                </a:cxn>
                                <a:cxn ang="T131">
                                  <a:pos x="T66" y="T67"/>
                                </a:cxn>
                                <a:cxn ang="T132">
                                  <a:pos x="T68" y="T69"/>
                                </a:cxn>
                                <a:cxn ang="T133">
                                  <a:pos x="T70" y="T71"/>
                                </a:cxn>
                                <a:cxn ang="T134">
                                  <a:pos x="T72" y="T73"/>
                                </a:cxn>
                                <a:cxn ang="T135">
                                  <a:pos x="T74" y="T75"/>
                                </a:cxn>
                                <a:cxn ang="T136">
                                  <a:pos x="T76" y="T77"/>
                                </a:cxn>
                                <a:cxn ang="T137">
                                  <a:pos x="T78" y="T79"/>
                                </a:cxn>
                                <a:cxn ang="T138">
                                  <a:pos x="T80" y="T81"/>
                                </a:cxn>
                                <a:cxn ang="T139">
                                  <a:pos x="T82" y="T83"/>
                                </a:cxn>
                                <a:cxn ang="T140">
                                  <a:pos x="T84" y="T85"/>
                                </a:cxn>
                                <a:cxn ang="T141">
                                  <a:pos x="T86" y="T87"/>
                                </a:cxn>
                                <a:cxn ang="T142">
                                  <a:pos x="T88" y="T89"/>
                                </a:cxn>
                                <a:cxn ang="T143">
                                  <a:pos x="T90" y="T91"/>
                                </a:cxn>
                                <a:cxn ang="T144">
                                  <a:pos x="T92" y="T93"/>
                                </a:cxn>
                                <a:cxn ang="T145">
                                  <a:pos x="T94" y="T95"/>
                                </a:cxn>
                                <a:cxn ang="T146">
                                  <a:pos x="T96" y="T97"/>
                                </a:cxn>
                              </a:cxnLst>
                              <a:rect l="T147" t="T148" r="T149" b="T150"/>
                              <a:pathLst>
                                <a:path w="240" h="348">
                                  <a:moveTo>
                                    <a:pt x="16" y="2"/>
                                  </a:moveTo>
                                  <a:lnTo>
                                    <a:pt x="45" y="6"/>
                                  </a:lnTo>
                                  <a:lnTo>
                                    <a:pt x="67" y="32"/>
                                  </a:lnTo>
                                  <a:lnTo>
                                    <a:pt x="91" y="57"/>
                                  </a:lnTo>
                                  <a:lnTo>
                                    <a:pt x="121" y="81"/>
                                  </a:lnTo>
                                  <a:lnTo>
                                    <a:pt x="144" y="99"/>
                                  </a:lnTo>
                                  <a:lnTo>
                                    <a:pt x="169" y="113"/>
                                  </a:lnTo>
                                  <a:lnTo>
                                    <a:pt x="196" y="126"/>
                                  </a:lnTo>
                                  <a:lnTo>
                                    <a:pt x="219" y="135"/>
                                  </a:lnTo>
                                  <a:lnTo>
                                    <a:pt x="235" y="147"/>
                                  </a:lnTo>
                                  <a:lnTo>
                                    <a:pt x="240" y="159"/>
                                  </a:lnTo>
                                  <a:lnTo>
                                    <a:pt x="231" y="176"/>
                                  </a:lnTo>
                                  <a:lnTo>
                                    <a:pt x="210" y="191"/>
                                  </a:lnTo>
                                  <a:lnTo>
                                    <a:pt x="166" y="203"/>
                                  </a:lnTo>
                                  <a:lnTo>
                                    <a:pt x="127" y="215"/>
                                  </a:lnTo>
                                  <a:lnTo>
                                    <a:pt x="103" y="230"/>
                                  </a:lnTo>
                                  <a:lnTo>
                                    <a:pt x="108" y="245"/>
                                  </a:lnTo>
                                  <a:lnTo>
                                    <a:pt x="109" y="249"/>
                                  </a:lnTo>
                                  <a:lnTo>
                                    <a:pt x="135" y="273"/>
                                  </a:lnTo>
                                  <a:lnTo>
                                    <a:pt x="163" y="293"/>
                                  </a:lnTo>
                                  <a:lnTo>
                                    <a:pt x="189" y="309"/>
                                  </a:lnTo>
                                  <a:lnTo>
                                    <a:pt x="193" y="317"/>
                                  </a:lnTo>
                                  <a:lnTo>
                                    <a:pt x="195" y="321"/>
                                  </a:lnTo>
                                  <a:lnTo>
                                    <a:pt x="192" y="330"/>
                                  </a:lnTo>
                                  <a:lnTo>
                                    <a:pt x="187" y="333"/>
                                  </a:lnTo>
                                  <a:lnTo>
                                    <a:pt x="177" y="341"/>
                                  </a:lnTo>
                                  <a:lnTo>
                                    <a:pt x="172" y="344"/>
                                  </a:lnTo>
                                  <a:lnTo>
                                    <a:pt x="153" y="348"/>
                                  </a:lnTo>
                                  <a:lnTo>
                                    <a:pt x="130" y="330"/>
                                  </a:lnTo>
                                  <a:lnTo>
                                    <a:pt x="112" y="305"/>
                                  </a:lnTo>
                                  <a:lnTo>
                                    <a:pt x="87" y="270"/>
                                  </a:lnTo>
                                  <a:lnTo>
                                    <a:pt x="70" y="237"/>
                                  </a:lnTo>
                                  <a:lnTo>
                                    <a:pt x="69" y="219"/>
                                  </a:lnTo>
                                  <a:lnTo>
                                    <a:pt x="81" y="203"/>
                                  </a:lnTo>
                                  <a:lnTo>
                                    <a:pt x="112" y="194"/>
                                  </a:lnTo>
                                  <a:lnTo>
                                    <a:pt x="148" y="180"/>
                                  </a:lnTo>
                                  <a:lnTo>
                                    <a:pt x="172" y="173"/>
                                  </a:lnTo>
                                  <a:lnTo>
                                    <a:pt x="180" y="164"/>
                                  </a:lnTo>
                                  <a:lnTo>
                                    <a:pt x="175" y="155"/>
                                  </a:lnTo>
                                  <a:lnTo>
                                    <a:pt x="154" y="141"/>
                                  </a:lnTo>
                                  <a:lnTo>
                                    <a:pt x="121" y="125"/>
                                  </a:lnTo>
                                  <a:lnTo>
                                    <a:pt x="85" y="113"/>
                                  </a:lnTo>
                                  <a:lnTo>
                                    <a:pt x="57" y="101"/>
                                  </a:lnTo>
                                  <a:lnTo>
                                    <a:pt x="24" y="75"/>
                                  </a:lnTo>
                                  <a:lnTo>
                                    <a:pt x="9" y="53"/>
                                  </a:lnTo>
                                  <a:lnTo>
                                    <a:pt x="0" y="24"/>
                                  </a:lnTo>
                                  <a:lnTo>
                                    <a:pt x="9" y="8"/>
                                  </a:lnTo>
                                  <a:lnTo>
                                    <a:pt x="22" y="0"/>
                                  </a:lnTo>
                                  <a:lnTo>
                                    <a:pt x="16" y="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58" name="Freeform 52">
                              <a:extLst>
                                <a:ext uri="{FF2B5EF4-FFF2-40B4-BE49-F238E27FC236}">
                                  <a16:creationId xmlns:a16="http://schemas.microsoft.com/office/drawing/2014/main" id="{93F4D433-60B9-8272-E072-10F45515292A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3148" y="1775"/>
                              <a:ext cx="187" cy="420"/>
                            </a:xfrm>
                            <a:custGeom>
                              <a:avLst/>
                              <a:gdLst>
                                <a:gd name="T0" fmla="*/ 52 w 187"/>
                                <a:gd name="T1" fmla="*/ 0 h 420"/>
                                <a:gd name="T2" fmla="*/ 67 w 187"/>
                                <a:gd name="T3" fmla="*/ 7 h 420"/>
                                <a:gd name="T4" fmla="*/ 84 w 187"/>
                                <a:gd name="T5" fmla="*/ 21 h 420"/>
                                <a:gd name="T6" fmla="*/ 91 w 187"/>
                                <a:gd name="T7" fmla="*/ 39 h 420"/>
                                <a:gd name="T8" fmla="*/ 103 w 187"/>
                                <a:gd name="T9" fmla="*/ 69 h 420"/>
                                <a:gd name="T10" fmla="*/ 111 w 187"/>
                                <a:gd name="T11" fmla="*/ 102 h 420"/>
                                <a:gd name="T12" fmla="*/ 117 w 187"/>
                                <a:gd name="T13" fmla="*/ 133 h 420"/>
                                <a:gd name="T14" fmla="*/ 114 w 187"/>
                                <a:gd name="T15" fmla="*/ 160 h 420"/>
                                <a:gd name="T16" fmla="*/ 108 w 187"/>
                                <a:gd name="T17" fmla="*/ 181 h 420"/>
                                <a:gd name="T18" fmla="*/ 99 w 187"/>
                                <a:gd name="T19" fmla="*/ 205 h 420"/>
                                <a:gd name="T20" fmla="*/ 82 w 187"/>
                                <a:gd name="T21" fmla="*/ 235 h 420"/>
                                <a:gd name="T22" fmla="*/ 64 w 187"/>
                                <a:gd name="T23" fmla="*/ 265 h 420"/>
                                <a:gd name="T24" fmla="*/ 51 w 187"/>
                                <a:gd name="T25" fmla="*/ 286 h 420"/>
                                <a:gd name="T26" fmla="*/ 43 w 187"/>
                                <a:gd name="T27" fmla="*/ 303 h 420"/>
                                <a:gd name="T28" fmla="*/ 43 w 187"/>
                                <a:gd name="T29" fmla="*/ 319 h 420"/>
                                <a:gd name="T30" fmla="*/ 48 w 187"/>
                                <a:gd name="T31" fmla="*/ 333 h 420"/>
                                <a:gd name="T32" fmla="*/ 72 w 187"/>
                                <a:gd name="T33" fmla="*/ 340 h 420"/>
                                <a:gd name="T34" fmla="*/ 106 w 187"/>
                                <a:gd name="T35" fmla="*/ 349 h 420"/>
                                <a:gd name="T36" fmla="*/ 157 w 187"/>
                                <a:gd name="T37" fmla="*/ 366 h 420"/>
                                <a:gd name="T38" fmla="*/ 181 w 187"/>
                                <a:gd name="T39" fmla="*/ 378 h 420"/>
                                <a:gd name="T40" fmla="*/ 187 w 187"/>
                                <a:gd name="T41" fmla="*/ 391 h 420"/>
                                <a:gd name="T42" fmla="*/ 181 w 187"/>
                                <a:gd name="T43" fmla="*/ 402 h 420"/>
                                <a:gd name="T44" fmla="*/ 163 w 187"/>
                                <a:gd name="T45" fmla="*/ 414 h 420"/>
                                <a:gd name="T46" fmla="*/ 157 w 187"/>
                                <a:gd name="T47" fmla="*/ 415 h 420"/>
                                <a:gd name="T48" fmla="*/ 133 w 187"/>
                                <a:gd name="T49" fmla="*/ 420 h 420"/>
                                <a:gd name="T50" fmla="*/ 121 w 187"/>
                                <a:gd name="T51" fmla="*/ 415 h 420"/>
                                <a:gd name="T52" fmla="*/ 112 w 187"/>
                                <a:gd name="T53" fmla="*/ 405 h 420"/>
                                <a:gd name="T54" fmla="*/ 97 w 187"/>
                                <a:gd name="T55" fmla="*/ 387 h 420"/>
                                <a:gd name="T56" fmla="*/ 73 w 187"/>
                                <a:gd name="T57" fmla="*/ 370 h 420"/>
                                <a:gd name="T58" fmla="*/ 54 w 187"/>
                                <a:gd name="T59" fmla="*/ 367 h 420"/>
                                <a:gd name="T60" fmla="*/ 36 w 187"/>
                                <a:gd name="T61" fmla="*/ 367 h 420"/>
                                <a:gd name="T62" fmla="*/ 22 w 187"/>
                                <a:gd name="T63" fmla="*/ 367 h 420"/>
                                <a:gd name="T64" fmla="*/ 10 w 187"/>
                                <a:gd name="T65" fmla="*/ 360 h 420"/>
                                <a:gd name="T66" fmla="*/ 4 w 187"/>
                                <a:gd name="T67" fmla="*/ 352 h 420"/>
                                <a:gd name="T68" fmla="*/ 0 w 187"/>
                                <a:gd name="T69" fmla="*/ 339 h 420"/>
                                <a:gd name="T70" fmla="*/ 3 w 187"/>
                                <a:gd name="T71" fmla="*/ 327 h 420"/>
                                <a:gd name="T72" fmla="*/ 7 w 187"/>
                                <a:gd name="T73" fmla="*/ 307 h 420"/>
                                <a:gd name="T74" fmla="*/ 15 w 187"/>
                                <a:gd name="T75" fmla="*/ 291 h 420"/>
                                <a:gd name="T76" fmla="*/ 27 w 187"/>
                                <a:gd name="T77" fmla="*/ 264 h 420"/>
                                <a:gd name="T78" fmla="*/ 49 w 187"/>
                                <a:gd name="T79" fmla="*/ 229 h 420"/>
                                <a:gd name="T80" fmla="*/ 64 w 187"/>
                                <a:gd name="T81" fmla="*/ 201 h 420"/>
                                <a:gd name="T82" fmla="*/ 70 w 187"/>
                                <a:gd name="T83" fmla="*/ 175 h 420"/>
                                <a:gd name="T84" fmla="*/ 73 w 187"/>
                                <a:gd name="T85" fmla="*/ 150 h 420"/>
                                <a:gd name="T86" fmla="*/ 64 w 187"/>
                                <a:gd name="T87" fmla="*/ 121 h 420"/>
                                <a:gd name="T88" fmla="*/ 52 w 187"/>
                                <a:gd name="T89" fmla="*/ 97 h 420"/>
                                <a:gd name="T90" fmla="*/ 37 w 187"/>
                                <a:gd name="T91" fmla="*/ 72 h 420"/>
                                <a:gd name="T92" fmla="*/ 25 w 187"/>
                                <a:gd name="T93" fmla="*/ 51 h 420"/>
                                <a:gd name="T94" fmla="*/ 21 w 187"/>
                                <a:gd name="T95" fmla="*/ 30 h 420"/>
                                <a:gd name="T96" fmla="*/ 25 w 187"/>
                                <a:gd name="T97" fmla="*/ 16 h 420"/>
                                <a:gd name="T98" fmla="*/ 33 w 187"/>
                                <a:gd name="T99" fmla="*/ 7 h 420"/>
                                <a:gd name="T100" fmla="*/ 46 w 187"/>
                                <a:gd name="T101" fmla="*/ 3 h 420"/>
                                <a:gd name="T102" fmla="*/ 52 w 187"/>
                                <a:gd name="T103" fmla="*/ 0 h 420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60000 65536"/>
                                <a:gd name="T139" fmla="*/ 0 60000 65536"/>
                                <a:gd name="T140" fmla="*/ 0 60000 65536"/>
                                <a:gd name="T141" fmla="*/ 0 60000 65536"/>
                                <a:gd name="T142" fmla="*/ 0 60000 65536"/>
                                <a:gd name="T143" fmla="*/ 0 60000 65536"/>
                                <a:gd name="T144" fmla="*/ 0 60000 65536"/>
                                <a:gd name="T145" fmla="*/ 0 60000 65536"/>
                                <a:gd name="T146" fmla="*/ 0 60000 65536"/>
                                <a:gd name="T147" fmla="*/ 0 60000 65536"/>
                                <a:gd name="T148" fmla="*/ 0 60000 65536"/>
                                <a:gd name="T149" fmla="*/ 0 60000 65536"/>
                                <a:gd name="T150" fmla="*/ 0 60000 65536"/>
                                <a:gd name="T151" fmla="*/ 0 60000 65536"/>
                                <a:gd name="T152" fmla="*/ 0 60000 65536"/>
                                <a:gd name="T153" fmla="*/ 0 60000 65536"/>
                                <a:gd name="T154" fmla="*/ 0 60000 65536"/>
                                <a:gd name="T155" fmla="*/ 0 60000 65536"/>
                                <a:gd name="T156" fmla="*/ 0 w 187"/>
                                <a:gd name="T157" fmla="*/ 0 h 420"/>
                                <a:gd name="T158" fmla="*/ 187 w 187"/>
                                <a:gd name="T159" fmla="*/ 420 h 420"/>
                              </a:gdLst>
                              <a:ahLst/>
                              <a:cxnLst>
                                <a:cxn ang="T104">
                                  <a:pos x="T0" y="T1"/>
                                </a:cxn>
                                <a:cxn ang="T105">
                                  <a:pos x="T2" y="T3"/>
                                </a:cxn>
                                <a:cxn ang="T106">
                                  <a:pos x="T4" y="T5"/>
                                </a:cxn>
                                <a:cxn ang="T107">
                                  <a:pos x="T6" y="T7"/>
                                </a:cxn>
                                <a:cxn ang="T108">
                                  <a:pos x="T8" y="T9"/>
                                </a:cxn>
                                <a:cxn ang="T109">
                                  <a:pos x="T10" y="T11"/>
                                </a:cxn>
                                <a:cxn ang="T110">
                                  <a:pos x="T12" y="T13"/>
                                </a:cxn>
                                <a:cxn ang="T111">
                                  <a:pos x="T14" y="T15"/>
                                </a:cxn>
                                <a:cxn ang="T112">
                                  <a:pos x="T16" y="T17"/>
                                </a:cxn>
                                <a:cxn ang="T113">
                                  <a:pos x="T18" y="T19"/>
                                </a:cxn>
                                <a:cxn ang="T114">
                                  <a:pos x="T20" y="T21"/>
                                </a:cxn>
                                <a:cxn ang="T115">
                                  <a:pos x="T22" y="T23"/>
                                </a:cxn>
                                <a:cxn ang="T116">
                                  <a:pos x="T24" y="T25"/>
                                </a:cxn>
                                <a:cxn ang="T117">
                                  <a:pos x="T26" y="T27"/>
                                </a:cxn>
                                <a:cxn ang="T118">
                                  <a:pos x="T28" y="T29"/>
                                </a:cxn>
                                <a:cxn ang="T119">
                                  <a:pos x="T30" y="T31"/>
                                </a:cxn>
                                <a:cxn ang="T120">
                                  <a:pos x="T32" y="T33"/>
                                </a:cxn>
                                <a:cxn ang="T121">
                                  <a:pos x="T34" y="T35"/>
                                </a:cxn>
                                <a:cxn ang="T122">
                                  <a:pos x="T36" y="T37"/>
                                </a:cxn>
                                <a:cxn ang="T123">
                                  <a:pos x="T38" y="T39"/>
                                </a:cxn>
                                <a:cxn ang="T124">
                                  <a:pos x="T40" y="T41"/>
                                </a:cxn>
                                <a:cxn ang="T125">
                                  <a:pos x="T42" y="T43"/>
                                </a:cxn>
                                <a:cxn ang="T126">
                                  <a:pos x="T44" y="T45"/>
                                </a:cxn>
                                <a:cxn ang="T127">
                                  <a:pos x="T46" y="T47"/>
                                </a:cxn>
                                <a:cxn ang="T128">
                                  <a:pos x="T48" y="T49"/>
                                </a:cxn>
                                <a:cxn ang="T129">
                                  <a:pos x="T50" y="T51"/>
                                </a:cxn>
                                <a:cxn ang="T130">
                                  <a:pos x="T52" y="T53"/>
                                </a:cxn>
                                <a:cxn ang="T131">
                                  <a:pos x="T54" y="T55"/>
                                </a:cxn>
                                <a:cxn ang="T132">
                                  <a:pos x="T56" y="T57"/>
                                </a:cxn>
                                <a:cxn ang="T133">
                                  <a:pos x="T58" y="T59"/>
                                </a:cxn>
                                <a:cxn ang="T134">
                                  <a:pos x="T60" y="T61"/>
                                </a:cxn>
                                <a:cxn ang="T135">
                                  <a:pos x="T62" y="T63"/>
                                </a:cxn>
                                <a:cxn ang="T136">
                                  <a:pos x="T64" y="T65"/>
                                </a:cxn>
                                <a:cxn ang="T137">
                                  <a:pos x="T66" y="T67"/>
                                </a:cxn>
                                <a:cxn ang="T138">
                                  <a:pos x="T68" y="T69"/>
                                </a:cxn>
                                <a:cxn ang="T139">
                                  <a:pos x="T70" y="T71"/>
                                </a:cxn>
                                <a:cxn ang="T140">
                                  <a:pos x="T72" y="T73"/>
                                </a:cxn>
                                <a:cxn ang="T141">
                                  <a:pos x="T74" y="T75"/>
                                </a:cxn>
                                <a:cxn ang="T142">
                                  <a:pos x="T76" y="T77"/>
                                </a:cxn>
                                <a:cxn ang="T143">
                                  <a:pos x="T78" y="T79"/>
                                </a:cxn>
                                <a:cxn ang="T144">
                                  <a:pos x="T80" y="T81"/>
                                </a:cxn>
                                <a:cxn ang="T145">
                                  <a:pos x="T82" y="T83"/>
                                </a:cxn>
                                <a:cxn ang="T146">
                                  <a:pos x="T84" y="T85"/>
                                </a:cxn>
                                <a:cxn ang="T147">
                                  <a:pos x="T86" y="T87"/>
                                </a:cxn>
                                <a:cxn ang="T148">
                                  <a:pos x="T88" y="T89"/>
                                </a:cxn>
                                <a:cxn ang="T149">
                                  <a:pos x="T90" y="T91"/>
                                </a:cxn>
                                <a:cxn ang="T150">
                                  <a:pos x="T92" y="T93"/>
                                </a:cxn>
                                <a:cxn ang="T151">
                                  <a:pos x="T94" y="T95"/>
                                </a:cxn>
                                <a:cxn ang="T152">
                                  <a:pos x="T96" y="T97"/>
                                </a:cxn>
                                <a:cxn ang="T153">
                                  <a:pos x="T98" y="T99"/>
                                </a:cxn>
                                <a:cxn ang="T154">
                                  <a:pos x="T100" y="T101"/>
                                </a:cxn>
                                <a:cxn ang="T155">
                                  <a:pos x="T102" y="T103"/>
                                </a:cxn>
                              </a:cxnLst>
                              <a:rect l="T156" t="T157" r="T158" b="T159"/>
                              <a:pathLst>
                                <a:path w="187" h="420">
                                  <a:moveTo>
                                    <a:pt x="52" y="0"/>
                                  </a:moveTo>
                                  <a:lnTo>
                                    <a:pt x="67" y="7"/>
                                  </a:lnTo>
                                  <a:lnTo>
                                    <a:pt x="84" y="21"/>
                                  </a:lnTo>
                                  <a:lnTo>
                                    <a:pt x="91" y="39"/>
                                  </a:lnTo>
                                  <a:lnTo>
                                    <a:pt x="103" y="69"/>
                                  </a:lnTo>
                                  <a:lnTo>
                                    <a:pt x="111" y="102"/>
                                  </a:lnTo>
                                  <a:lnTo>
                                    <a:pt x="117" y="133"/>
                                  </a:lnTo>
                                  <a:lnTo>
                                    <a:pt x="114" y="160"/>
                                  </a:lnTo>
                                  <a:lnTo>
                                    <a:pt x="108" y="181"/>
                                  </a:lnTo>
                                  <a:lnTo>
                                    <a:pt x="99" y="205"/>
                                  </a:lnTo>
                                  <a:lnTo>
                                    <a:pt x="82" y="235"/>
                                  </a:lnTo>
                                  <a:lnTo>
                                    <a:pt x="64" y="265"/>
                                  </a:lnTo>
                                  <a:lnTo>
                                    <a:pt x="51" y="286"/>
                                  </a:lnTo>
                                  <a:lnTo>
                                    <a:pt x="43" y="303"/>
                                  </a:lnTo>
                                  <a:lnTo>
                                    <a:pt x="43" y="319"/>
                                  </a:lnTo>
                                  <a:lnTo>
                                    <a:pt x="48" y="333"/>
                                  </a:lnTo>
                                  <a:lnTo>
                                    <a:pt x="72" y="340"/>
                                  </a:lnTo>
                                  <a:lnTo>
                                    <a:pt x="106" y="349"/>
                                  </a:lnTo>
                                  <a:lnTo>
                                    <a:pt x="157" y="366"/>
                                  </a:lnTo>
                                  <a:lnTo>
                                    <a:pt x="181" y="378"/>
                                  </a:lnTo>
                                  <a:lnTo>
                                    <a:pt x="187" y="391"/>
                                  </a:lnTo>
                                  <a:lnTo>
                                    <a:pt x="181" y="402"/>
                                  </a:lnTo>
                                  <a:lnTo>
                                    <a:pt x="163" y="414"/>
                                  </a:lnTo>
                                  <a:lnTo>
                                    <a:pt x="157" y="415"/>
                                  </a:lnTo>
                                  <a:lnTo>
                                    <a:pt x="133" y="420"/>
                                  </a:lnTo>
                                  <a:lnTo>
                                    <a:pt x="121" y="415"/>
                                  </a:lnTo>
                                  <a:lnTo>
                                    <a:pt x="112" y="405"/>
                                  </a:lnTo>
                                  <a:lnTo>
                                    <a:pt x="97" y="387"/>
                                  </a:lnTo>
                                  <a:lnTo>
                                    <a:pt x="73" y="370"/>
                                  </a:lnTo>
                                  <a:lnTo>
                                    <a:pt x="54" y="367"/>
                                  </a:lnTo>
                                  <a:lnTo>
                                    <a:pt x="36" y="367"/>
                                  </a:lnTo>
                                  <a:lnTo>
                                    <a:pt x="22" y="367"/>
                                  </a:lnTo>
                                  <a:lnTo>
                                    <a:pt x="10" y="360"/>
                                  </a:lnTo>
                                  <a:lnTo>
                                    <a:pt x="4" y="352"/>
                                  </a:lnTo>
                                  <a:lnTo>
                                    <a:pt x="0" y="339"/>
                                  </a:lnTo>
                                  <a:lnTo>
                                    <a:pt x="3" y="327"/>
                                  </a:lnTo>
                                  <a:lnTo>
                                    <a:pt x="7" y="307"/>
                                  </a:lnTo>
                                  <a:lnTo>
                                    <a:pt x="15" y="291"/>
                                  </a:lnTo>
                                  <a:lnTo>
                                    <a:pt x="27" y="264"/>
                                  </a:lnTo>
                                  <a:lnTo>
                                    <a:pt x="49" y="229"/>
                                  </a:lnTo>
                                  <a:lnTo>
                                    <a:pt x="64" y="201"/>
                                  </a:lnTo>
                                  <a:lnTo>
                                    <a:pt x="70" y="175"/>
                                  </a:lnTo>
                                  <a:lnTo>
                                    <a:pt x="73" y="150"/>
                                  </a:lnTo>
                                  <a:lnTo>
                                    <a:pt x="64" y="121"/>
                                  </a:lnTo>
                                  <a:lnTo>
                                    <a:pt x="52" y="97"/>
                                  </a:lnTo>
                                  <a:lnTo>
                                    <a:pt x="37" y="72"/>
                                  </a:lnTo>
                                  <a:lnTo>
                                    <a:pt x="25" y="51"/>
                                  </a:lnTo>
                                  <a:lnTo>
                                    <a:pt x="21" y="30"/>
                                  </a:lnTo>
                                  <a:lnTo>
                                    <a:pt x="25" y="16"/>
                                  </a:lnTo>
                                  <a:lnTo>
                                    <a:pt x="33" y="7"/>
                                  </a:lnTo>
                                  <a:lnTo>
                                    <a:pt x="46" y="3"/>
                                  </a:lnTo>
                                  <a:lnTo>
                                    <a:pt x="5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55359" name="Freeform 53">
                              <a:extLst>
                                <a:ext uri="{FF2B5EF4-FFF2-40B4-BE49-F238E27FC236}">
                                  <a16:creationId xmlns:a16="http://schemas.microsoft.com/office/drawing/2014/main" id="{8261A285-B281-D77B-61BD-22DE5338AE2F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989" y="1773"/>
                              <a:ext cx="165" cy="450"/>
                            </a:xfrm>
                            <a:custGeom>
                              <a:avLst/>
                              <a:gdLst>
                                <a:gd name="T0" fmla="*/ 81 w 165"/>
                                <a:gd name="T1" fmla="*/ 49 h 450"/>
                                <a:gd name="T2" fmla="*/ 97 w 165"/>
                                <a:gd name="T3" fmla="*/ 25 h 450"/>
                                <a:gd name="T4" fmla="*/ 123 w 165"/>
                                <a:gd name="T5" fmla="*/ 3 h 450"/>
                                <a:gd name="T6" fmla="*/ 147 w 165"/>
                                <a:gd name="T7" fmla="*/ 0 h 450"/>
                                <a:gd name="T8" fmla="*/ 160 w 165"/>
                                <a:gd name="T9" fmla="*/ 15 h 450"/>
                                <a:gd name="T10" fmla="*/ 165 w 165"/>
                                <a:gd name="T11" fmla="*/ 37 h 450"/>
                                <a:gd name="T12" fmla="*/ 157 w 165"/>
                                <a:gd name="T13" fmla="*/ 60 h 450"/>
                                <a:gd name="T14" fmla="*/ 141 w 165"/>
                                <a:gd name="T15" fmla="*/ 75 h 450"/>
                                <a:gd name="T16" fmla="*/ 112 w 165"/>
                                <a:gd name="T17" fmla="*/ 97 h 450"/>
                                <a:gd name="T18" fmla="*/ 93 w 165"/>
                                <a:gd name="T19" fmla="*/ 120 h 450"/>
                                <a:gd name="T20" fmla="*/ 82 w 165"/>
                                <a:gd name="T21" fmla="*/ 144 h 450"/>
                                <a:gd name="T22" fmla="*/ 78 w 165"/>
                                <a:gd name="T23" fmla="*/ 168 h 450"/>
                                <a:gd name="T24" fmla="*/ 76 w 165"/>
                                <a:gd name="T25" fmla="*/ 195 h 450"/>
                                <a:gd name="T26" fmla="*/ 82 w 165"/>
                                <a:gd name="T27" fmla="*/ 223 h 450"/>
                                <a:gd name="T28" fmla="*/ 82 w 165"/>
                                <a:gd name="T29" fmla="*/ 228 h 450"/>
                                <a:gd name="T30" fmla="*/ 90 w 165"/>
                                <a:gd name="T31" fmla="*/ 261 h 450"/>
                                <a:gd name="T32" fmla="*/ 97 w 165"/>
                                <a:gd name="T33" fmla="*/ 294 h 450"/>
                                <a:gd name="T34" fmla="*/ 108 w 165"/>
                                <a:gd name="T35" fmla="*/ 327 h 450"/>
                                <a:gd name="T36" fmla="*/ 118 w 165"/>
                                <a:gd name="T37" fmla="*/ 351 h 450"/>
                                <a:gd name="T38" fmla="*/ 121 w 165"/>
                                <a:gd name="T39" fmla="*/ 369 h 450"/>
                                <a:gd name="T40" fmla="*/ 114 w 165"/>
                                <a:gd name="T41" fmla="*/ 376 h 450"/>
                                <a:gd name="T42" fmla="*/ 96 w 165"/>
                                <a:gd name="T43" fmla="*/ 385 h 450"/>
                                <a:gd name="T44" fmla="*/ 78 w 165"/>
                                <a:gd name="T45" fmla="*/ 405 h 450"/>
                                <a:gd name="T46" fmla="*/ 67 w 165"/>
                                <a:gd name="T47" fmla="*/ 433 h 450"/>
                                <a:gd name="T48" fmla="*/ 63 w 165"/>
                                <a:gd name="T49" fmla="*/ 447 h 450"/>
                                <a:gd name="T50" fmla="*/ 58 w 165"/>
                                <a:gd name="T51" fmla="*/ 450 h 450"/>
                                <a:gd name="T52" fmla="*/ 48 w 165"/>
                                <a:gd name="T53" fmla="*/ 450 h 450"/>
                                <a:gd name="T54" fmla="*/ 13 w 165"/>
                                <a:gd name="T55" fmla="*/ 438 h 450"/>
                                <a:gd name="T56" fmla="*/ 0 w 165"/>
                                <a:gd name="T57" fmla="*/ 424 h 450"/>
                                <a:gd name="T58" fmla="*/ 3 w 165"/>
                                <a:gd name="T59" fmla="*/ 411 h 450"/>
                                <a:gd name="T60" fmla="*/ 13 w 165"/>
                                <a:gd name="T61" fmla="*/ 396 h 450"/>
                                <a:gd name="T62" fmla="*/ 31 w 165"/>
                                <a:gd name="T63" fmla="*/ 381 h 450"/>
                                <a:gd name="T64" fmla="*/ 61 w 165"/>
                                <a:gd name="T65" fmla="*/ 364 h 450"/>
                                <a:gd name="T66" fmla="*/ 72 w 165"/>
                                <a:gd name="T67" fmla="*/ 349 h 450"/>
                                <a:gd name="T68" fmla="*/ 73 w 165"/>
                                <a:gd name="T69" fmla="*/ 325 h 450"/>
                                <a:gd name="T70" fmla="*/ 69 w 165"/>
                                <a:gd name="T71" fmla="*/ 286 h 450"/>
                                <a:gd name="T72" fmla="*/ 55 w 165"/>
                                <a:gd name="T73" fmla="*/ 241 h 450"/>
                                <a:gd name="T74" fmla="*/ 48 w 165"/>
                                <a:gd name="T75" fmla="*/ 195 h 450"/>
                                <a:gd name="T76" fmla="*/ 42 w 165"/>
                                <a:gd name="T77" fmla="*/ 154 h 450"/>
                                <a:gd name="T78" fmla="*/ 43 w 165"/>
                                <a:gd name="T79" fmla="*/ 127 h 450"/>
                                <a:gd name="T80" fmla="*/ 49 w 165"/>
                                <a:gd name="T81" fmla="*/ 100 h 450"/>
                                <a:gd name="T82" fmla="*/ 58 w 165"/>
                                <a:gd name="T83" fmla="*/ 78 h 450"/>
                                <a:gd name="T84" fmla="*/ 72 w 165"/>
                                <a:gd name="T85" fmla="*/ 57 h 450"/>
                                <a:gd name="T86" fmla="*/ 81 w 165"/>
                                <a:gd name="T87" fmla="*/ 49 h 450"/>
                                <a:gd name="T88" fmla="*/ 0 60000 65536"/>
                                <a:gd name="T89" fmla="*/ 0 60000 65536"/>
                                <a:gd name="T90" fmla="*/ 0 60000 65536"/>
                                <a:gd name="T91" fmla="*/ 0 60000 6553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w 165"/>
                                <a:gd name="T133" fmla="*/ 0 h 450"/>
                                <a:gd name="T134" fmla="*/ 165 w 165"/>
                                <a:gd name="T135" fmla="*/ 450 h 450"/>
                              </a:gdLst>
                              <a:ahLst/>
                              <a:cxnLst>
                                <a:cxn ang="T88">
                                  <a:pos x="T0" y="T1"/>
                                </a:cxn>
                                <a:cxn ang="T89">
                                  <a:pos x="T2" y="T3"/>
                                </a:cxn>
                                <a:cxn ang="T90">
                                  <a:pos x="T4" y="T5"/>
                                </a:cxn>
                                <a:cxn ang="T91">
                                  <a:pos x="T6" y="T7"/>
                                </a:cxn>
                                <a:cxn ang="T92">
                                  <a:pos x="T8" y="T9"/>
                                </a:cxn>
                                <a:cxn ang="T93">
                                  <a:pos x="T10" y="T11"/>
                                </a:cxn>
                                <a:cxn ang="T94">
                                  <a:pos x="T12" y="T13"/>
                                </a:cxn>
                                <a:cxn ang="T95">
                                  <a:pos x="T14" y="T15"/>
                                </a:cxn>
                                <a:cxn ang="T96">
                                  <a:pos x="T16" y="T17"/>
                                </a:cxn>
                                <a:cxn ang="T97">
                                  <a:pos x="T18" y="T19"/>
                                </a:cxn>
                                <a:cxn ang="T98">
                                  <a:pos x="T20" y="T21"/>
                                </a:cxn>
                                <a:cxn ang="T99">
                                  <a:pos x="T22" y="T23"/>
                                </a:cxn>
                                <a:cxn ang="T100">
                                  <a:pos x="T24" y="T25"/>
                                </a:cxn>
                                <a:cxn ang="T101">
                                  <a:pos x="T26" y="T27"/>
                                </a:cxn>
                                <a:cxn ang="T102">
                                  <a:pos x="T28" y="T29"/>
                                </a:cxn>
                                <a:cxn ang="T103">
                                  <a:pos x="T30" y="T31"/>
                                </a:cxn>
                                <a:cxn ang="T104">
                                  <a:pos x="T32" y="T33"/>
                                </a:cxn>
                                <a:cxn ang="T105">
                                  <a:pos x="T34" y="T35"/>
                                </a:cxn>
                                <a:cxn ang="T106">
                                  <a:pos x="T36" y="T37"/>
                                </a:cxn>
                                <a:cxn ang="T107">
                                  <a:pos x="T38" y="T39"/>
                                </a:cxn>
                                <a:cxn ang="T108">
                                  <a:pos x="T40" y="T41"/>
                                </a:cxn>
                                <a:cxn ang="T109">
                                  <a:pos x="T42" y="T43"/>
                                </a:cxn>
                                <a:cxn ang="T110">
                                  <a:pos x="T44" y="T45"/>
                                </a:cxn>
                                <a:cxn ang="T111">
                                  <a:pos x="T46" y="T47"/>
                                </a:cxn>
                                <a:cxn ang="T112">
                                  <a:pos x="T48" y="T49"/>
                                </a:cxn>
                                <a:cxn ang="T113">
                                  <a:pos x="T50" y="T51"/>
                                </a:cxn>
                                <a:cxn ang="T114">
                                  <a:pos x="T52" y="T53"/>
                                </a:cxn>
                                <a:cxn ang="T115">
                                  <a:pos x="T54" y="T55"/>
                                </a:cxn>
                                <a:cxn ang="T116">
                                  <a:pos x="T56" y="T57"/>
                                </a:cxn>
                                <a:cxn ang="T117">
                                  <a:pos x="T58" y="T59"/>
                                </a:cxn>
                                <a:cxn ang="T118">
                                  <a:pos x="T60" y="T61"/>
                                </a:cxn>
                                <a:cxn ang="T119">
                                  <a:pos x="T62" y="T63"/>
                                </a:cxn>
                                <a:cxn ang="T120">
                                  <a:pos x="T64" y="T65"/>
                                </a:cxn>
                                <a:cxn ang="T121">
                                  <a:pos x="T66" y="T67"/>
                                </a:cxn>
                                <a:cxn ang="T122">
                                  <a:pos x="T68" y="T69"/>
                                </a:cxn>
                                <a:cxn ang="T123">
                                  <a:pos x="T70" y="T71"/>
                                </a:cxn>
                                <a:cxn ang="T124">
                                  <a:pos x="T72" y="T73"/>
                                </a:cxn>
                                <a:cxn ang="T125">
                                  <a:pos x="T74" y="T75"/>
                                </a:cxn>
                                <a:cxn ang="T126">
                                  <a:pos x="T76" y="T77"/>
                                </a:cxn>
                                <a:cxn ang="T127">
                                  <a:pos x="T78" y="T79"/>
                                </a:cxn>
                                <a:cxn ang="T128">
                                  <a:pos x="T80" y="T81"/>
                                </a:cxn>
                                <a:cxn ang="T129">
                                  <a:pos x="T82" y="T83"/>
                                </a:cxn>
                                <a:cxn ang="T130">
                                  <a:pos x="T84" y="T85"/>
                                </a:cxn>
                                <a:cxn ang="T131">
                                  <a:pos x="T86" y="T87"/>
                                </a:cxn>
                              </a:cxnLst>
                              <a:rect l="T132" t="T133" r="T134" b="T135"/>
                              <a:pathLst>
                                <a:path w="165" h="450">
                                  <a:moveTo>
                                    <a:pt x="81" y="49"/>
                                  </a:moveTo>
                                  <a:lnTo>
                                    <a:pt x="97" y="25"/>
                                  </a:lnTo>
                                  <a:lnTo>
                                    <a:pt x="123" y="3"/>
                                  </a:lnTo>
                                  <a:lnTo>
                                    <a:pt x="147" y="0"/>
                                  </a:lnTo>
                                  <a:lnTo>
                                    <a:pt x="160" y="15"/>
                                  </a:lnTo>
                                  <a:lnTo>
                                    <a:pt x="165" y="37"/>
                                  </a:lnTo>
                                  <a:lnTo>
                                    <a:pt x="157" y="60"/>
                                  </a:lnTo>
                                  <a:lnTo>
                                    <a:pt x="141" y="75"/>
                                  </a:lnTo>
                                  <a:lnTo>
                                    <a:pt x="112" y="97"/>
                                  </a:lnTo>
                                  <a:lnTo>
                                    <a:pt x="93" y="120"/>
                                  </a:lnTo>
                                  <a:lnTo>
                                    <a:pt x="82" y="144"/>
                                  </a:lnTo>
                                  <a:lnTo>
                                    <a:pt x="78" y="168"/>
                                  </a:lnTo>
                                  <a:lnTo>
                                    <a:pt x="76" y="195"/>
                                  </a:lnTo>
                                  <a:lnTo>
                                    <a:pt x="82" y="223"/>
                                  </a:lnTo>
                                  <a:lnTo>
                                    <a:pt x="82" y="228"/>
                                  </a:lnTo>
                                  <a:lnTo>
                                    <a:pt x="90" y="261"/>
                                  </a:lnTo>
                                  <a:lnTo>
                                    <a:pt x="97" y="294"/>
                                  </a:lnTo>
                                  <a:lnTo>
                                    <a:pt x="108" y="327"/>
                                  </a:lnTo>
                                  <a:lnTo>
                                    <a:pt x="118" y="351"/>
                                  </a:lnTo>
                                  <a:lnTo>
                                    <a:pt x="121" y="369"/>
                                  </a:lnTo>
                                  <a:lnTo>
                                    <a:pt x="114" y="376"/>
                                  </a:lnTo>
                                  <a:lnTo>
                                    <a:pt x="96" y="385"/>
                                  </a:lnTo>
                                  <a:lnTo>
                                    <a:pt x="78" y="405"/>
                                  </a:lnTo>
                                  <a:lnTo>
                                    <a:pt x="67" y="433"/>
                                  </a:lnTo>
                                  <a:lnTo>
                                    <a:pt x="63" y="447"/>
                                  </a:lnTo>
                                  <a:lnTo>
                                    <a:pt x="58" y="450"/>
                                  </a:lnTo>
                                  <a:lnTo>
                                    <a:pt x="48" y="450"/>
                                  </a:lnTo>
                                  <a:lnTo>
                                    <a:pt x="13" y="438"/>
                                  </a:lnTo>
                                  <a:lnTo>
                                    <a:pt x="0" y="424"/>
                                  </a:lnTo>
                                  <a:lnTo>
                                    <a:pt x="3" y="411"/>
                                  </a:lnTo>
                                  <a:lnTo>
                                    <a:pt x="13" y="396"/>
                                  </a:lnTo>
                                  <a:lnTo>
                                    <a:pt x="31" y="381"/>
                                  </a:lnTo>
                                  <a:lnTo>
                                    <a:pt x="61" y="364"/>
                                  </a:lnTo>
                                  <a:lnTo>
                                    <a:pt x="72" y="349"/>
                                  </a:lnTo>
                                  <a:lnTo>
                                    <a:pt x="73" y="325"/>
                                  </a:lnTo>
                                  <a:lnTo>
                                    <a:pt x="69" y="286"/>
                                  </a:lnTo>
                                  <a:lnTo>
                                    <a:pt x="55" y="241"/>
                                  </a:lnTo>
                                  <a:lnTo>
                                    <a:pt x="48" y="195"/>
                                  </a:lnTo>
                                  <a:lnTo>
                                    <a:pt x="42" y="154"/>
                                  </a:lnTo>
                                  <a:lnTo>
                                    <a:pt x="43" y="127"/>
                                  </a:lnTo>
                                  <a:lnTo>
                                    <a:pt x="49" y="100"/>
                                  </a:lnTo>
                                  <a:lnTo>
                                    <a:pt x="58" y="78"/>
                                  </a:lnTo>
                                  <a:lnTo>
                                    <a:pt x="72" y="57"/>
                                  </a:lnTo>
                                  <a:lnTo>
                                    <a:pt x="81" y="49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sp>
                          <p:nvSpPr>
                            <p:cNvPr id="49152" name="Freeform 54">
                              <a:extLst>
                                <a:ext uri="{FF2B5EF4-FFF2-40B4-BE49-F238E27FC236}">
                                  <a16:creationId xmlns:a16="http://schemas.microsoft.com/office/drawing/2014/main" id="{A123C668-255C-197A-36A9-427E00B9BBE9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593" y="1767"/>
                              <a:ext cx="488" cy="476"/>
                            </a:xfrm>
                            <a:custGeom>
                              <a:avLst/>
                              <a:gdLst>
                                <a:gd name="T0" fmla="*/ 480 w 488"/>
                                <a:gd name="T1" fmla="*/ 0 h 476"/>
                                <a:gd name="T2" fmla="*/ 432 w 488"/>
                                <a:gd name="T3" fmla="*/ 19 h 476"/>
                                <a:gd name="T4" fmla="*/ 402 w 488"/>
                                <a:gd name="T5" fmla="*/ 45 h 476"/>
                                <a:gd name="T6" fmla="*/ 381 w 488"/>
                                <a:gd name="T7" fmla="*/ 81 h 476"/>
                                <a:gd name="T8" fmla="*/ 363 w 488"/>
                                <a:gd name="T9" fmla="*/ 118 h 476"/>
                                <a:gd name="T10" fmla="*/ 352 w 488"/>
                                <a:gd name="T11" fmla="*/ 160 h 476"/>
                                <a:gd name="T12" fmla="*/ 346 w 488"/>
                                <a:gd name="T13" fmla="*/ 202 h 476"/>
                                <a:gd name="T14" fmla="*/ 337 w 488"/>
                                <a:gd name="T15" fmla="*/ 241 h 476"/>
                                <a:gd name="T16" fmla="*/ 327 w 488"/>
                                <a:gd name="T17" fmla="*/ 265 h 476"/>
                                <a:gd name="T18" fmla="*/ 313 w 488"/>
                                <a:gd name="T19" fmla="*/ 283 h 476"/>
                                <a:gd name="T20" fmla="*/ 294 w 488"/>
                                <a:gd name="T21" fmla="*/ 300 h 476"/>
                                <a:gd name="T22" fmla="*/ 289 w 488"/>
                                <a:gd name="T23" fmla="*/ 301 h 476"/>
                                <a:gd name="T24" fmla="*/ 264 w 488"/>
                                <a:gd name="T25" fmla="*/ 316 h 476"/>
                                <a:gd name="T26" fmla="*/ 223 w 488"/>
                                <a:gd name="T27" fmla="*/ 334 h 476"/>
                                <a:gd name="T28" fmla="*/ 184 w 488"/>
                                <a:gd name="T29" fmla="*/ 354 h 476"/>
                                <a:gd name="T30" fmla="*/ 148 w 488"/>
                                <a:gd name="T31" fmla="*/ 367 h 476"/>
                                <a:gd name="T32" fmla="*/ 127 w 488"/>
                                <a:gd name="T33" fmla="*/ 333 h 476"/>
                                <a:gd name="T34" fmla="*/ 127 w 488"/>
                                <a:gd name="T35" fmla="*/ 337 h 476"/>
                                <a:gd name="T36" fmla="*/ 111 w 488"/>
                                <a:gd name="T37" fmla="*/ 373 h 476"/>
                                <a:gd name="T38" fmla="*/ 88 w 488"/>
                                <a:gd name="T39" fmla="*/ 405 h 476"/>
                                <a:gd name="T40" fmla="*/ 51 w 488"/>
                                <a:gd name="T41" fmla="*/ 435 h 476"/>
                                <a:gd name="T42" fmla="*/ 12 w 488"/>
                                <a:gd name="T43" fmla="*/ 460 h 476"/>
                                <a:gd name="T44" fmla="*/ 0 w 488"/>
                                <a:gd name="T45" fmla="*/ 469 h 476"/>
                                <a:gd name="T46" fmla="*/ 10 w 488"/>
                                <a:gd name="T47" fmla="*/ 474 h 476"/>
                                <a:gd name="T48" fmla="*/ 6 w 488"/>
                                <a:gd name="T49" fmla="*/ 476 h 476"/>
                                <a:gd name="T50" fmla="*/ 64 w 488"/>
                                <a:gd name="T51" fmla="*/ 459 h 476"/>
                                <a:gd name="T52" fmla="*/ 118 w 488"/>
                                <a:gd name="T53" fmla="*/ 448 h 476"/>
                                <a:gd name="T54" fmla="*/ 175 w 488"/>
                                <a:gd name="T55" fmla="*/ 438 h 476"/>
                                <a:gd name="T56" fmla="*/ 204 w 488"/>
                                <a:gd name="T57" fmla="*/ 436 h 476"/>
                                <a:gd name="T58" fmla="*/ 168 w 488"/>
                                <a:gd name="T59" fmla="*/ 393 h 476"/>
                                <a:gd name="T60" fmla="*/ 163 w 488"/>
                                <a:gd name="T61" fmla="*/ 396 h 476"/>
                                <a:gd name="T62" fmla="*/ 217 w 488"/>
                                <a:gd name="T63" fmla="*/ 366 h 476"/>
                                <a:gd name="T64" fmla="*/ 262 w 488"/>
                                <a:gd name="T65" fmla="*/ 342 h 476"/>
                                <a:gd name="T66" fmla="*/ 298 w 488"/>
                                <a:gd name="T67" fmla="*/ 324 h 476"/>
                                <a:gd name="T68" fmla="*/ 328 w 488"/>
                                <a:gd name="T69" fmla="*/ 301 h 476"/>
                                <a:gd name="T70" fmla="*/ 346 w 488"/>
                                <a:gd name="T71" fmla="*/ 279 h 476"/>
                                <a:gd name="T72" fmla="*/ 358 w 488"/>
                                <a:gd name="T73" fmla="*/ 249 h 476"/>
                                <a:gd name="T74" fmla="*/ 367 w 488"/>
                                <a:gd name="T75" fmla="*/ 208 h 476"/>
                                <a:gd name="T76" fmla="*/ 375 w 488"/>
                                <a:gd name="T77" fmla="*/ 171 h 476"/>
                                <a:gd name="T78" fmla="*/ 384 w 488"/>
                                <a:gd name="T79" fmla="*/ 135 h 476"/>
                                <a:gd name="T80" fmla="*/ 394 w 488"/>
                                <a:gd name="T81" fmla="*/ 99 h 476"/>
                                <a:gd name="T82" fmla="*/ 412 w 488"/>
                                <a:gd name="T83" fmla="*/ 69 h 476"/>
                                <a:gd name="T84" fmla="*/ 433 w 488"/>
                                <a:gd name="T85" fmla="*/ 48 h 476"/>
                                <a:gd name="T86" fmla="*/ 465 w 488"/>
                                <a:gd name="T87" fmla="*/ 33 h 476"/>
                                <a:gd name="T88" fmla="*/ 488 w 488"/>
                                <a:gd name="T89" fmla="*/ 22 h 476"/>
                                <a:gd name="T90" fmla="*/ 480 w 488"/>
                                <a:gd name="T91" fmla="*/ 0 h 476"/>
                                <a:gd name="T92" fmla="*/ 0 60000 65536"/>
                                <a:gd name="T93" fmla="*/ 0 60000 65536"/>
                                <a:gd name="T94" fmla="*/ 0 60000 65536"/>
                                <a:gd name="T95" fmla="*/ 0 60000 65536"/>
                                <a:gd name="T96" fmla="*/ 0 60000 65536"/>
                                <a:gd name="T97" fmla="*/ 0 60000 65536"/>
                                <a:gd name="T98" fmla="*/ 0 60000 65536"/>
                                <a:gd name="T99" fmla="*/ 0 60000 65536"/>
                                <a:gd name="T100" fmla="*/ 0 60000 65536"/>
                                <a:gd name="T101" fmla="*/ 0 60000 65536"/>
                                <a:gd name="T102" fmla="*/ 0 60000 65536"/>
                                <a:gd name="T103" fmla="*/ 0 60000 65536"/>
                                <a:gd name="T104" fmla="*/ 0 60000 65536"/>
                                <a:gd name="T105" fmla="*/ 0 60000 65536"/>
                                <a:gd name="T106" fmla="*/ 0 60000 65536"/>
                                <a:gd name="T107" fmla="*/ 0 60000 65536"/>
                                <a:gd name="T108" fmla="*/ 0 60000 65536"/>
                                <a:gd name="T109" fmla="*/ 0 60000 65536"/>
                                <a:gd name="T110" fmla="*/ 0 60000 65536"/>
                                <a:gd name="T111" fmla="*/ 0 60000 65536"/>
                                <a:gd name="T112" fmla="*/ 0 60000 65536"/>
                                <a:gd name="T113" fmla="*/ 0 60000 65536"/>
                                <a:gd name="T114" fmla="*/ 0 60000 65536"/>
                                <a:gd name="T115" fmla="*/ 0 60000 65536"/>
                                <a:gd name="T116" fmla="*/ 0 60000 65536"/>
                                <a:gd name="T117" fmla="*/ 0 60000 65536"/>
                                <a:gd name="T118" fmla="*/ 0 60000 65536"/>
                                <a:gd name="T119" fmla="*/ 0 60000 65536"/>
                                <a:gd name="T120" fmla="*/ 0 60000 65536"/>
                                <a:gd name="T121" fmla="*/ 0 60000 65536"/>
                                <a:gd name="T122" fmla="*/ 0 60000 65536"/>
                                <a:gd name="T123" fmla="*/ 0 60000 65536"/>
                                <a:gd name="T124" fmla="*/ 0 60000 65536"/>
                                <a:gd name="T125" fmla="*/ 0 60000 65536"/>
                                <a:gd name="T126" fmla="*/ 0 60000 65536"/>
                                <a:gd name="T127" fmla="*/ 0 60000 65536"/>
                                <a:gd name="T128" fmla="*/ 0 60000 65536"/>
                                <a:gd name="T129" fmla="*/ 0 60000 65536"/>
                                <a:gd name="T130" fmla="*/ 0 60000 65536"/>
                                <a:gd name="T131" fmla="*/ 0 60000 65536"/>
                                <a:gd name="T132" fmla="*/ 0 60000 65536"/>
                                <a:gd name="T133" fmla="*/ 0 60000 65536"/>
                                <a:gd name="T134" fmla="*/ 0 60000 65536"/>
                                <a:gd name="T135" fmla="*/ 0 60000 65536"/>
                                <a:gd name="T136" fmla="*/ 0 60000 65536"/>
                                <a:gd name="T137" fmla="*/ 0 60000 65536"/>
                                <a:gd name="T138" fmla="*/ 0 w 488"/>
                                <a:gd name="T139" fmla="*/ 0 h 476"/>
                                <a:gd name="T140" fmla="*/ 488 w 488"/>
                                <a:gd name="T141" fmla="*/ 476 h 476"/>
                              </a:gdLst>
                              <a:ahLst/>
                              <a:cxnLst>
                                <a:cxn ang="T92">
                                  <a:pos x="T0" y="T1"/>
                                </a:cxn>
                                <a:cxn ang="T93">
                                  <a:pos x="T2" y="T3"/>
                                </a:cxn>
                                <a:cxn ang="T94">
                                  <a:pos x="T4" y="T5"/>
                                </a:cxn>
                                <a:cxn ang="T95">
                                  <a:pos x="T6" y="T7"/>
                                </a:cxn>
                                <a:cxn ang="T96">
                                  <a:pos x="T8" y="T9"/>
                                </a:cxn>
                                <a:cxn ang="T97">
                                  <a:pos x="T10" y="T11"/>
                                </a:cxn>
                                <a:cxn ang="T98">
                                  <a:pos x="T12" y="T13"/>
                                </a:cxn>
                                <a:cxn ang="T99">
                                  <a:pos x="T14" y="T15"/>
                                </a:cxn>
                                <a:cxn ang="T100">
                                  <a:pos x="T16" y="T17"/>
                                </a:cxn>
                                <a:cxn ang="T101">
                                  <a:pos x="T18" y="T19"/>
                                </a:cxn>
                                <a:cxn ang="T102">
                                  <a:pos x="T20" y="T21"/>
                                </a:cxn>
                                <a:cxn ang="T103">
                                  <a:pos x="T22" y="T23"/>
                                </a:cxn>
                                <a:cxn ang="T104">
                                  <a:pos x="T24" y="T25"/>
                                </a:cxn>
                                <a:cxn ang="T105">
                                  <a:pos x="T26" y="T27"/>
                                </a:cxn>
                                <a:cxn ang="T106">
                                  <a:pos x="T28" y="T29"/>
                                </a:cxn>
                                <a:cxn ang="T107">
                                  <a:pos x="T30" y="T31"/>
                                </a:cxn>
                                <a:cxn ang="T108">
                                  <a:pos x="T32" y="T33"/>
                                </a:cxn>
                                <a:cxn ang="T109">
                                  <a:pos x="T34" y="T35"/>
                                </a:cxn>
                                <a:cxn ang="T110">
                                  <a:pos x="T36" y="T37"/>
                                </a:cxn>
                                <a:cxn ang="T111">
                                  <a:pos x="T38" y="T39"/>
                                </a:cxn>
                                <a:cxn ang="T112">
                                  <a:pos x="T40" y="T41"/>
                                </a:cxn>
                                <a:cxn ang="T113">
                                  <a:pos x="T42" y="T43"/>
                                </a:cxn>
                                <a:cxn ang="T114">
                                  <a:pos x="T44" y="T45"/>
                                </a:cxn>
                                <a:cxn ang="T115">
                                  <a:pos x="T46" y="T47"/>
                                </a:cxn>
                                <a:cxn ang="T116">
                                  <a:pos x="T48" y="T49"/>
                                </a:cxn>
                                <a:cxn ang="T117">
                                  <a:pos x="T50" y="T51"/>
                                </a:cxn>
                                <a:cxn ang="T118">
                                  <a:pos x="T52" y="T53"/>
                                </a:cxn>
                                <a:cxn ang="T119">
                                  <a:pos x="T54" y="T55"/>
                                </a:cxn>
                                <a:cxn ang="T120">
                                  <a:pos x="T56" y="T57"/>
                                </a:cxn>
                                <a:cxn ang="T121">
                                  <a:pos x="T58" y="T59"/>
                                </a:cxn>
                                <a:cxn ang="T122">
                                  <a:pos x="T60" y="T61"/>
                                </a:cxn>
                                <a:cxn ang="T123">
                                  <a:pos x="T62" y="T63"/>
                                </a:cxn>
                                <a:cxn ang="T124">
                                  <a:pos x="T64" y="T65"/>
                                </a:cxn>
                                <a:cxn ang="T125">
                                  <a:pos x="T66" y="T67"/>
                                </a:cxn>
                                <a:cxn ang="T126">
                                  <a:pos x="T68" y="T69"/>
                                </a:cxn>
                                <a:cxn ang="T127">
                                  <a:pos x="T70" y="T71"/>
                                </a:cxn>
                                <a:cxn ang="T128">
                                  <a:pos x="T72" y="T73"/>
                                </a:cxn>
                                <a:cxn ang="T129">
                                  <a:pos x="T74" y="T75"/>
                                </a:cxn>
                                <a:cxn ang="T130">
                                  <a:pos x="T76" y="T77"/>
                                </a:cxn>
                                <a:cxn ang="T131">
                                  <a:pos x="T78" y="T79"/>
                                </a:cxn>
                                <a:cxn ang="T132">
                                  <a:pos x="T80" y="T81"/>
                                </a:cxn>
                                <a:cxn ang="T133">
                                  <a:pos x="T82" y="T83"/>
                                </a:cxn>
                                <a:cxn ang="T134">
                                  <a:pos x="T84" y="T85"/>
                                </a:cxn>
                                <a:cxn ang="T135">
                                  <a:pos x="T86" y="T87"/>
                                </a:cxn>
                                <a:cxn ang="T136">
                                  <a:pos x="T88" y="T89"/>
                                </a:cxn>
                                <a:cxn ang="T137">
                                  <a:pos x="T90" y="T91"/>
                                </a:cxn>
                              </a:cxnLst>
                              <a:rect l="T138" t="T139" r="T140" b="T141"/>
                              <a:pathLst>
                                <a:path w="488" h="476">
                                  <a:moveTo>
                                    <a:pt x="480" y="0"/>
                                  </a:moveTo>
                                  <a:lnTo>
                                    <a:pt x="432" y="19"/>
                                  </a:lnTo>
                                  <a:lnTo>
                                    <a:pt x="402" y="45"/>
                                  </a:lnTo>
                                  <a:lnTo>
                                    <a:pt x="381" y="81"/>
                                  </a:lnTo>
                                  <a:lnTo>
                                    <a:pt x="363" y="118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346" y="202"/>
                                  </a:lnTo>
                                  <a:lnTo>
                                    <a:pt x="337" y="241"/>
                                  </a:lnTo>
                                  <a:lnTo>
                                    <a:pt x="327" y="265"/>
                                  </a:lnTo>
                                  <a:lnTo>
                                    <a:pt x="313" y="283"/>
                                  </a:lnTo>
                                  <a:lnTo>
                                    <a:pt x="294" y="300"/>
                                  </a:lnTo>
                                  <a:lnTo>
                                    <a:pt x="289" y="301"/>
                                  </a:lnTo>
                                  <a:lnTo>
                                    <a:pt x="264" y="316"/>
                                  </a:lnTo>
                                  <a:lnTo>
                                    <a:pt x="223" y="334"/>
                                  </a:lnTo>
                                  <a:lnTo>
                                    <a:pt x="184" y="354"/>
                                  </a:lnTo>
                                  <a:lnTo>
                                    <a:pt x="148" y="367"/>
                                  </a:lnTo>
                                  <a:lnTo>
                                    <a:pt x="127" y="333"/>
                                  </a:lnTo>
                                  <a:lnTo>
                                    <a:pt x="127" y="337"/>
                                  </a:lnTo>
                                  <a:lnTo>
                                    <a:pt x="111" y="373"/>
                                  </a:lnTo>
                                  <a:lnTo>
                                    <a:pt x="88" y="405"/>
                                  </a:lnTo>
                                  <a:lnTo>
                                    <a:pt x="51" y="435"/>
                                  </a:lnTo>
                                  <a:lnTo>
                                    <a:pt x="12" y="460"/>
                                  </a:lnTo>
                                  <a:lnTo>
                                    <a:pt x="0" y="469"/>
                                  </a:lnTo>
                                  <a:lnTo>
                                    <a:pt x="10" y="474"/>
                                  </a:lnTo>
                                  <a:lnTo>
                                    <a:pt x="6" y="476"/>
                                  </a:lnTo>
                                  <a:lnTo>
                                    <a:pt x="64" y="459"/>
                                  </a:lnTo>
                                  <a:lnTo>
                                    <a:pt x="118" y="448"/>
                                  </a:lnTo>
                                  <a:lnTo>
                                    <a:pt x="175" y="438"/>
                                  </a:lnTo>
                                  <a:lnTo>
                                    <a:pt x="204" y="436"/>
                                  </a:lnTo>
                                  <a:lnTo>
                                    <a:pt x="168" y="393"/>
                                  </a:lnTo>
                                  <a:lnTo>
                                    <a:pt x="163" y="396"/>
                                  </a:lnTo>
                                  <a:lnTo>
                                    <a:pt x="217" y="366"/>
                                  </a:lnTo>
                                  <a:lnTo>
                                    <a:pt x="262" y="342"/>
                                  </a:lnTo>
                                  <a:lnTo>
                                    <a:pt x="298" y="324"/>
                                  </a:lnTo>
                                  <a:lnTo>
                                    <a:pt x="328" y="301"/>
                                  </a:lnTo>
                                  <a:lnTo>
                                    <a:pt x="346" y="279"/>
                                  </a:lnTo>
                                  <a:lnTo>
                                    <a:pt x="358" y="249"/>
                                  </a:lnTo>
                                  <a:lnTo>
                                    <a:pt x="367" y="208"/>
                                  </a:lnTo>
                                  <a:lnTo>
                                    <a:pt x="375" y="171"/>
                                  </a:lnTo>
                                  <a:lnTo>
                                    <a:pt x="384" y="135"/>
                                  </a:lnTo>
                                  <a:lnTo>
                                    <a:pt x="394" y="99"/>
                                  </a:lnTo>
                                  <a:lnTo>
                                    <a:pt x="412" y="69"/>
                                  </a:lnTo>
                                  <a:lnTo>
                                    <a:pt x="433" y="48"/>
                                  </a:lnTo>
                                  <a:lnTo>
                                    <a:pt x="465" y="33"/>
                                  </a:lnTo>
                                  <a:lnTo>
                                    <a:pt x="488" y="22"/>
                                  </a:lnTo>
                                  <a:lnTo>
                                    <a:pt x="48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hlink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 dirty="0"/>
                            </a:p>
                          </p:txBody>
                        </p:sp>
                        <p:grpSp>
                          <p:nvGrpSpPr>
                            <p:cNvPr id="49153" name="Group 55">
                              <a:extLst>
                                <a:ext uri="{FF2B5EF4-FFF2-40B4-BE49-F238E27FC236}">
                                  <a16:creationId xmlns:a16="http://schemas.microsoft.com/office/drawing/2014/main" id="{35BAA84B-7250-436E-C5CD-B946710D667E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720" y="768"/>
                              <a:ext cx="230" cy="1456"/>
                              <a:chOff x="2720" y="768"/>
                              <a:chExt cx="230" cy="1456"/>
                            </a:xfrm>
                          </p:grpSpPr>
                          <p:sp>
                            <p:nvSpPr>
                              <p:cNvPr id="49155" name="Freeform 56">
                                <a:extLst>
                                  <a:ext uri="{FF2B5EF4-FFF2-40B4-BE49-F238E27FC236}">
                                    <a16:creationId xmlns:a16="http://schemas.microsoft.com/office/drawing/2014/main" id="{0B14229B-D41E-C3E3-E3B8-D7FF1AC60A84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20" y="795"/>
                                <a:ext cx="230" cy="293"/>
                              </a:xfrm>
                              <a:custGeom>
                                <a:avLst/>
                                <a:gdLst>
                                  <a:gd name="T0" fmla="*/ 147 w 230"/>
                                  <a:gd name="T1" fmla="*/ 264 h 293"/>
                                  <a:gd name="T2" fmla="*/ 170 w 230"/>
                                  <a:gd name="T3" fmla="*/ 252 h 293"/>
                                  <a:gd name="T4" fmla="*/ 182 w 230"/>
                                  <a:gd name="T5" fmla="*/ 234 h 293"/>
                                  <a:gd name="T6" fmla="*/ 192 w 230"/>
                                  <a:gd name="T7" fmla="*/ 204 h 293"/>
                                  <a:gd name="T8" fmla="*/ 198 w 230"/>
                                  <a:gd name="T9" fmla="*/ 165 h 293"/>
                                  <a:gd name="T10" fmla="*/ 195 w 230"/>
                                  <a:gd name="T11" fmla="*/ 111 h 293"/>
                                  <a:gd name="T12" fmla="*/ 192 w 230"/>
                                  <a:gd name="T13" fmla="*/ 81 h 293"/>
                                  <a:gd name="T14" fmla="*/ 167 w 230"/>
                                  <a:gd name="T15" fmla="*/ 84 h 293"/>
                                  <a:gd name="T16" fmla="*/ 177 w 230"/>
                                  <a:gd name="T17" fmla="*/ 2 h 293"/>
                                  <a:gd name="T18" fmla="*/ 230 w 230"/>
                                  <a:gd name="T19" fmla="*/ 69 h 293"/>
                                  <a:gd name="T20" fmla="*/ 212 w 230"/>
                                  <a:gd name="T21" fmla="*/ 77 h 293"/>
                                  <a:gd name="T22" fmla="*/ 219 w 230"/>
                                  <a:gd name="T23" fmla="*/ 125 h 293"/>
                                  <a:gd name="T24" fmla="*/ 219 w 230"/>
                                  <a:gd name="T25" fmla="*/ 129 h 293"/>
                                  <a:gd name="T26" fmla="*/ 219 w 230"/>
                                  <a:gd name="T27" fmla="*/ 179 h 293"/>
                                  <a:gd name="T28" fmla="*/ 218 w 230"/>
                                  <a:gd name="T29" fmla="*/ 183 h 293"/>
                                  <a:gd name="T30" fmla="*/ 210 w 230"/>
                                  <a:gd name="T31" fmla="*/ 222 h 293"/>
                                  <a:gd name="T32" fmla="*/ 197 w 230"/>
                                  <a:gd name="T33" fmla="*/ 258 h 293"/>
                                  <a:gd name="T34" fmla="*/ 174 w 230"/>
                                  <a:gd name="T35" fmla="*/ 279 h 293"/>
                                  <a:gd name="T36" fmla="*/ 143 w 230"/>
                                  <a:gd name="T37" fmla="*/ 288 h 293"/>
                                  <a:gd name="T38" fmla="*/ 113 w 230"/>
                                  <a:gd name="T39" fmla="*/ 293 h 293"/>
                                  <a:gd name="T40" fmla="*/ 84 w 230"/>
                                  <a:gd name="T41" fmla="*/ 290 h 293"/>
                                  <a:gd name="T42" fmla="*/ 57 w 230"/>
                                  <a:gd name="T43" fmla="*/ 279 h 293"/>
                                  <a:gd name="T44" fmla="*/ 33 w 230"/>
                                  <a:gd name="T45" fmla="*/ 257 h 293"/>
                                  <a:gd name="T46" fmla="*/ 17 w 230"/>
                                  <a:gd name="T47" fmla="*/ 227 h 293"/>
                                  <a:gd name="T48" fmla="*/ 8 w 230"/>
                                  <a:gd name="T49" fmla="*/ 192 h 293"/>
                                  <a:gd name="T50" fmla="*/ 5 w 230"/>
                                  <a:gd name="T51" fmla="*/ 153 h 293"/>
                                  <a:gd name="T52" fmla="*/ 8 w 230"/>
                                  <a:gd name="T53" fmla="*/ 116 h 293"/>
                                  <a:gd name="T54" fmla="*/ 21 w 230"/>
                                  <a:gd name="T55" fmla="*/ 89 h 293"/>
                                  <a:gd name="T56" fmla="*/ 0 w 230"/>
                                  <a:gd name="T57" fmla="*/ 72 h 293"/>
                                  <a:gd name="T58" fmla="*/ 50 w 230"/>
                                  <a:gd name="T59" fmla="*/ 0 h 293"/>
                                  <a:gd name="T60" fmla="*/ 60 w 230"/>
                                  <a:gd name="T61" fmla="*/ 92 h 293"/>
                                  <a:gd name="T62" fmla="*/ 36 w 230"/>
                                  <a:gd name="T63" fmla="*/ 90 h 293"/>
                                  <a:gd name="T64" fmla="*/ 26 w 230"/>
                                  <a:gd name="T65" fmla="*/ 128 h 293"/>
                                  <a:gd name="T66" fmla="*/ 26 w 230"/>
                                  <a:gd name="T67" fmla="*/ 162 h 293"/>
                                  <a:gd name="T68" fmla="*/ 29 w 230"/>
                                  <a:gd name="T69" fmla="*/ 192 h 293"/>
                                  <a:gd name="T70" fmla="*/ 38 w 230"/>
                                  <a:gd name="T71" fmla="*/ 221 h 293"/>
                                  <a:gd name="T72" fmla="*/ 54 w 230"/>
                                  <a:gd name="T73" fmla="*/ 242 h 293"/>
                                  <a:gd name="T74" fmla="*/ 74 w 230"/>
                                  <a:gd name="T75" fmla="*/ 258 h 293"/>
                                  <a:gd name="T76" fmla="*/ 99 w 230"/>
                                  <a:gd name="T77" fmla="*/ 267 h 293"/>
                                  <a:gd name="T78" fmla="*/ 125 w 230"/>
                                  <a:gd name="T79" fmla="*/ 267 h 293"/>
                                  <a:gd name="T80" fmla="*/ 147 w 230"/>
                                  <a:gd name="T81" fmla="*/ 264 h 293"/>
                                  <a:gd name="T82" fmla="*/ 0 60000 65536"/>
                                  <a:gd name="T83" fmla="*/ 0 60000 65536"/>
                                  <a:gd name="T84" fmla="*/ 0 60000 65536"/>
                                  <a:gd name="T85" fmla="*/ 0 60000 65536"/>
                                  <a:gd name="T86" fmla="*/ 0 60000 65536"/>
                                  <a:gd name="T87" fmla="*/ 0 60000 65536"/>
                                  <a:gd name="T88" fmla="*/ 0 60000 65536"/>
                                  <a:gd name="T89" fmla="*/ 0 60000 65536"/>
                                  <a:gd name="T90" fmla="*/ 0 60000 65536"/>
                                  <a:gd name="T91" fmla="*/ 0 60000 65536"/>
                                  <a:gd name="T92" fmla="*/ 0 60000 65536"/>
                                  <a:gd name="T93" fmla="*/ 0 60000 65536"/>
                                  <a:gd name="T94" fmla="*/ 0 60000 65536"/>
                                  <a:gd name="T95" fmla="*/ 0 60000 65536"/>
                                  <a:gd name="T96" fmla="*/ 0 60000 65536"/>
                                  <a:gd name="T97" fmla="*/ 0 60000 65536"/>
                                  <a:gd name="T98" fmla="*/ 0 60000 65536"/>
                                  <a:gd name="T99" fmla="*/ 0 60000 65536"/>
                                  <a:gd name="T100" fmla="*/ 0 60000 65536"/>
                                  <a:gd name="T101" fmla="*/ 0 60000 65536"/>
                                  <a:gd name="T102" fmla="*/ 0 60000 65536"/>
                                  <a:gd name="T103" fmla="*/ 0 60000 65536"/>
                                  <a:gd name="T104" fmla="*/ 0 60000 65536"/>
                                  <a:gd name="T105" fmla="*/ 0 60000 65536"/>
                                  <a:gd name="T106" fmla="*/ 0 60000 65536"/>
                                  <a:gd name="T107" fmla="*/ 0 60000 65536"/>
                                  <a:gd name="T108" fmla="*/ 0 60000 65536"/>
                                  <a:gd name="T109" fmla="*/ 0 60000 65536"/>
                                  <a:gd name="T110" fmla="*/ 0 60000 65536"/>
                                  <a:gd name="T111" fmla="*/ 0 60000 65536"/>
                                  <a:gd name="T112" fmla="*/ 0 60000 65536"/>
                                  <a:gd name="T113" fmla="*/ 0 60000 65536"/>
                                  <a:gd name="T114" fmla="*/ 0 60000 65536"/>
                                  <a:gd name="T115" fmla="*/ 0 60000 65536"/>
                                  <a:gd name="T116" fmla="*/ 0 60000 65536"/>
                                  <a:gd name="T117" fmla="*/ 0 60000 65536"/>
                                  <a:gd name="T118" fmla="*/ 0 60000 65536"/>
                                  <a:gd name="T119" fmla="*/ 0 60000 65536"/>
                                  <a:gd name="T120" fmla="*/ 0 60000 65536"/>
                                  <a:gd name="T121" fmla="*/ 0 60000 65536"/>
                                  <a:gd name="T122" fmla="*/ 0 60000 65536"/>
                                  <a:gd name="T123" fmla="*/ 0 w 230"/>
                                  <a:gd name="T124" fmla="*/ 0 h 293"/>
                                  <a:gd name="T125" fmla="*/ 230 w 230"/>
                                  <a:gd name="T126" fmla="*/ 293 h 293"/>
                                </a:gdLst>
                                <a:ahLst/>
                                <a:cxnLst>
                                  <a:cxn ang="T82">
                                    <a:pos x="T0" y="T1"/>
                                  </a:cxn>
                                  <a:cxn ang="T83">
                                    <a:pos x="T2" y="T3"/>
                                  </a:cxn>
                                  <a:cxn ang="T84">
                                    <a:pos x="T4" y="T5"/>
                                  </a:cxn>
                                  <a:cxn ang="T85">
                                    <a:pos x="T6" y="T7"/>
                                  </a:cxn>
                                  <a:cxn ang="T86">
                                    <a:pos x="T8" y="T9"/>
                                  </a:cxn>
                                  <a:cxn ang="T87">
                                    <a:pos x="T10" y="T11"/>
                                  </a:cxn>
                                  <a:cxn ang="T88">
                                    <a:pos x="T12" y="T13"/>
                                  </a:cxn>
                                  <a:cxn ang="T89">
                                    <a:pos x="T14" y="T15"/>
                                  </a:cxn>
                                  <a:cxn ang="T90">
                                    <a:pos x="T16" y="T17"/>
                                  </a:cxn>
                                  <a:cxn ang="T91">
                                    <a:pos x="T18" y="T19"/>
                                  </a:cxn>
                                  <a:cxn ang="T92">
                                    <a:pos x="T20" y="T21"/>
                                  </a:cxn>
                                  <a:cxn ang="T93">
                                    <a:pos x="T22" y="T23"/>
                                  </a:cxn>
                                  <a:cxn ang="T94">
                                    <a:pos x="T24" y="T25"/>
                                  </a:cxn>
                                  <a:cxn ang="T95">
                                    <a:pos x="T26" y="T27"/>
                                  </a:cxn>
                                  <a:cxn ang="T96">
                                    <a:pos x="T28" y="T29"/>
                                  </a:cxn>
                                  <a:cxn ang="T97">
                                    <a:pos x="T30" y="T31"/>
                                  </a:cxn>
                                  <a:cxn ang="T98">
                                    <a:pos x="T32" y="T33"/>
                                  </a:cxn>
                                  <a:cxn ang="T99">
                                    <a:pos x="T34" y="T35"/>
                                  </a:cxn>
                                  <a:cxn ang="T100">
                                    <a:pos x="T36" y="T37"/>
                                  </a:cxn>
                                  <a:cxn ang="T101">
                                    <a:pos x="T38" y="T39"/>
                                  </a:cxn>
                                  <a:cxn ang="T102">
                                    <a:pos x="T40" y="T41"/>
                                  </a:cxn>
                                  <a:cxn ang="T103">
                                    <a:pos x="T42" y="T43"/>
                                  </a:cxn>
                                  <a:cxn ang="T104">
                                    <a:pos x="T44" y="T45"/>
                                  </a:cxn>
                                  <a:cxn ang="T105">
                                    <a:pos x="T46" y="T47"/>
                                  </a:cxn>
                                  <a:cxn ang="T106">
                                    <a:pos x="T48" y="T49"/>
                                  </a:cxn>
                                  <a:cxn ang="T107">
                                    <a:pos x="T50" y="T51"/>
                                  </a:cxn>
                                  <a:cxn ang="T108">
                                    <a:pos x="T52" y="T53"/>
                                  </a:cxn>
                                  <a:cxn ang="T109">
                                    <a:pos x="T54" y="T55"/>
                                  </a:cxn>
                                  <a:cxn ang="T110">
                                    <a:pos x="T56" y="T57"/>
                                  </a:cxn>
                                  <a:cxn ang="T111">
                                    <a:pos x="T58" y="T59"/>
                                  </a:cxn>
                                  <a:cxn ang="T112">
                                    <a:pos x="T60" y="T61"/>
                                  </a:cxn>
                                  <a:cxn ang="T113">
                                    <a:pos x="T62" y="T63"/>
                                  </a:cxn>
                                  <a:cxn ang="T114">
                                    <a:pos x="T64" y="T65"/>
                                  </a:cxn>
                                  <a:cxn ang="T115">
                                    <a:pos x="T66" y="T67"/>
                                  </a:cxn>
                                  <a:cxn ang="T116">
                                    <a:pos x="T68" y="T69"/>
                                  </a:cxn>
                                  <a:cxn ang="T117">
                                    <a:pos x="T70" y="T71"/>
                                  </a:cxn>
                                  <a:cxn ang="T118">
                                    <a:pos x="T72" y="T73"/>
                                  </a:cxn>
                                  <a:cxn ang="T119">
                                    <a:pos x="T74" y="T75"/>
                                  </a:cxn>
                                  <a:cxn ang="T120">
                                    <a:pos x="T76" y="T77"/>
                                  </a:cxn>
                                  <a:cxn ang="T121">
                                    <a:pos x="T78" y="T79"/>
                                  </a:cxn>
                                  <a:cxn ang="T122">
                                    <a:pos x="T80" y="T81"/>
                                  </a:cxn>
                                </a:cxnLst>
                                <a:rect l="T123" t="T124" r="T125" b="T126"/>
                                <a:pathLst>
                                  <a:path w="230" h="293">
                                    <a:moveTo>
                                      <a:pt x="147" y="264"/>
                                    </a:moveTo>
                                    <a:lnTo>
                                      <a:pt x="170" y="252"/>
                                    </a:lnTo>
                                    <a:lnTo>
                                      <a:pt x="182" y="234"/>
                                    </a:lnTo>
                                    <a:lnTo>
                                      <a:pt x="192" y="204"/>
                                    </a:lnTo>
                                    <a:lnTo>
                                      <a:pt x="198" y="165"/>
                                    </a:lnTo>
                                    <a:lnTo>
                                      <a:pt x="195" y="111"/>
                                    </a:lnTo>
                                    <a:lnTo>
                                      <a:pt x="192" y="81"/>
                                    </a:lnTo>
                                    <a:lnTo>
                                      <a:pt x="167" y="84"/>
                                    </a:lnTo>
                                    <a:lnTo>
                                      <a:pt x="177" y="2"/>
                                    </a:lnTo>
                                    <a:lnTo>
                                      <a:pt x="230" y="69"/>
                                    </a:lnTo>
                                    <a:lnTo>
                                      <a:pt x="212" y="77"/>
                                    </a:lnTo>
                                    <a:lnTo>
                                      <a:pt x="219" y="125"/>
                                    </a:lnTo>
                                    <a:lnTo>
                                      <a:pt x="219" y="129"/>
                                    </a:lnTo>
                                    <a:lnTo>
                                      <a:pt x="219" y="179"/>
                                    </a:lnTo>
                                    <a:lnTo>
                                      <a:pt x="218" y="183"/>
                                    </a:lnTo>
                                    <a:lnTo>
                                      <a:pt x="210" y="222"/>
                                    </a:lnTo>
                                    <a:lnTo>
                                      <a:pt x="197" y="258"/>
                                    </a:lnTo>
                                    <a:lnTo>
                                      <a:pt x="174" y="279"/>
                                    </a:lnTo>
                                    <a:lnTo>
                                      <a:pt x="143" y="288"/>
                                    </a:lnTo>
                                    <a:lnTo>
                                      <a:pt x="113" y="293"/>
                                    </a:lnTo>
                                    <a:lnTo>
                                      <a:pt x="84" y="290"/>
                                    </a:lnTo>
                                    <a:lnTo>
                                      <a:pt x="57" y="279"/>
                                    </a:lnTo>
                                    <a:lnTo>
                                      <a:pt x="33" y="257"/>
                                    </a:lnTo>
                                    <a:lnTo>
                                      <a:pt x="17" y="227"/>
                                    </a:lnTo>
                                    <a:lnTo>
                                      <a:pt x="8" y="192"/>
                                    </a:lnTo>
                                    <a:lnTo>
                                      <a:pt x="5" y="153"/>
                                    </a:lnTo>
                                    <a:lnTo>
                                      <a:pt x="8" y="116"/>
                                    </a:lnTo>
                                    <a:lnTo>
                                      <a:pt x="21" y="89"/>
                                    </a:lnTo>
                                    <a:lnTo>
                                      <a:pt x="0" y="72"/>
                                    </a:lnTo>
                                    <a:lnTo>
                                      <a:pt x="50" y="0"/>
                                    </a:lnTo>
                                    <a:lnTo>
                                      <a:pt x="60" y="92"/>
                                    </a:lnTo>
                                    <a:lnTo>
                                      <a:pt x="36" y="90"/>
                                    </a:lnTo>
                                    <a:lnTo>
                                      <a:pt x="26" y="128"/>
                                    </a:lnTo>
                                    <a:lnTo>
                                      <a:pt x="26" y="162"/>
                                    </a:lnTo>
                                    <a:lnTo>
                                      <a:pt x="29" y="192"/>
                                    </a:lnTo>
                                    <a:lnTo>
                                      <a:pt x="38" y="221"/>
                                    </a:lnTo>
                                    <a:lnTo>
                                      <a:pt x="54" y="242"/>
                                    </a:lnTo>
                                    <a:lnTo>
                                      <a:pt x="74" y="258"/>
                                    </a:lnTo>
                                    <a:lnTo>
                                      <a:pt x="99" y="267"/>
                                    </a:lnTo>
                                    <a:lnTo>
                                      <a:pt x="125" y="267"/>
                                    </a:lnTo>
                                    <a:lnTo>
                                      <a:pt x="147" y="264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  <p:sp>
                            <p:nvSpPr>
                              <p:cNvPr id="49156" name="Freeform 57">
                                <a:extLst>
                                  <a:ext uri="{FF2B5EF4-FFF2-40B4-BE49-F238E27FC236}">
                                    <a16:creationId xmlns:a16="http://schemas.microsoft.com/office/drawing/2014/main" id="{07F02AA6-0D9C-7C00-705F-72E1CAFBE0BC}"/>
                                  </a:ext>
                                </a:extLst>
                              </p:cNvPr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794" y="768"/>
                                <a:ext cx="96" cy="1456"/>
                              </a:xfrm>
                              <a:custGeom>
                                <a:avLst/>
                                <a:gdLst>
                                  <a:gd name="T0" fmla="*/ 27 w 96"/>
                                  <a:gd name="T1" fmla="*/ 306 h 1456"/>
                                  <a:gd name="T2" fmla="*/ 28 w 96"/>
                                  <a:gd name="T3" fmla="*/ 78 h 1456"/>
                                  <a:gd name="T4" fmla="*/ 0 w 96"/>
                                  <a:gd name="T5" fmla="*/ 80 h 1456"/>
                                  <a:gd name="T6" fmla="*/ 40 w 96"/>
                                  <a:gd name="T7" fmla="*/ 0 h 1456"/>
                                  <a:gd name="T8" fmla="*/ 73 w 96"/>
                                  <a:gd name="T9" fmla="*/ 80 h 1456"/>
                                  <a:gd name="T10" fmla="*/ 45 w 96"/>
                                  <a:gd name="T11" fmla="*/ 75 h 1456"/>
                                  <a:gd name="T12" fmla="*/ 46 w 96"/>
                                  <a:gd name="T13" fmla="*/ 306 h 1456"/>
                                  <a:gd name="T14" fmla="*/ 55 w 96"/>
                                  <a:gd name="T15" fmla="*/ 582 h 1456"/>
                                  <a:gd name="T16" fmla="*/ 70 w 96"/>
                                  <a:gd name="T17" fmla="*/ 815 h 1456"/>
                                  <a:gd name="T18" fmla="*/ 81 w 96"/>
                                  <a:gd name="T19" fmla="*/ 1129 h 1456"/>
                                  <a:gd name="T20" fmla="*/ 79 w 96"/>
                                  <a:gd name="T21" fmla="*/ 1134 h 1456"/>
                                  <a:gd name="T22" fmla="*/ 94 w 96"/>
                                  <a:gd name="T23" fmla="*/ 1398 h 1456"/>
                                  <a:gd name="T24" fmla="*/ 96 w 96"/>
                                  <a:gd name="T25" fmla="*/ 1446 h 1456"/>
                                  <a:gd name="T26" fmla="*/ 88 w 96"/>
                                  <a:gd name="T27" fmla="*/ 1455 h 1456"/>
                                  <a:gd name="T28" fmla="*/ 76 w 96"/>
                                  <a:gd name="T29" fmla="*/ 1456 h 1456"/>
                                  <a:gd name="T30" fmla="*/ 67 w 96"/>
                                  <a:gd name="T31" fmla="*/ 1447 h 1456"/>
                                  <a:gd name="T32" fmla="*/ 64 w 96"/>
                                  <a:gd name="T33" fmla="*/ 1438 h 1456"/>
                                  <a:gd name="T34" fmla="*/ 51 w 96"/>
                                  <a:gd name="T35" fmla="*/ 911 h 1456"/>
                                  <a:gd name="T36" fmla="*/ 34 w 96"/>
                                  <a:gd name="T37" fmla="*/ 540 h 1456"/>
                                  <a:gd name="T38" fmla="*/ 27 w 96"/>
                                  <a:gd name="T39" fmla="*/ 306 h 1456"/>
                                  <a:gd name="T40" fmla="*/ 0 60000 65536"/>
                                  <a:gd name="T41" fmla="*/ 0 60000 65536"/>
                                  <a:gd name="T42" fmla="*/ 0 60000 65536"/>
                                  <a:gd name="T43" fmla="*/ 0 60000 65536"/>
                                  <a:gd name="T44" fmla="*/ 0 60000 65536"/>
                                  <a:gd name="T45" fmla="*/ 0 60000 65536"/>
                                  <a:gd name="T46" fmla="*/ 0 60000 65536"/>
                                  <a:gd name="T47" fmla="*/ 0 60000 65536"/>
                                  <a:gd name="T48" fmla="*/ 0 60000 65536"/>
                                  <a:gd name="T49" fmla="*/ 0 60000 65536"/>
                                  <a:gd name="T50" fmla="*/ 0 60000 65536"/>
                                  <a:gd name="T51" fmla="*/ 0 60000 65536"/>
                                  <a:gd name="T52" fmla="*/ 0 60000 65536"/>
                                  <a:gd name="T53" fmla="*/ 0 60000 65536"/>
                                  <a:gd name="T54" fmla="*/ 0 60000 65536"/>
                                  <a:gd name="T55" fmla="*/ 0 60000 65536"/>
                                  <a:gd name="T56" fmla="*/ 0 60000 65536"/>
                                  <a:gd name="T57" fmla="*/ 0 60000 65536"/>
                                  <a:gd name="T58" fmla="*/ 0 60000 65536"/>
                                  <a:gd name="T59" fmla="*/ 0 60000 65536"/>
                                  <a:gd name="T60" fmla="*/ 0 w 96"/>
                                  <a:gd name="T61" fmla="*/ 0 h 1456"/>
                                  <a:gd name="T62" fmla="*/ 96 w 96"/>
                                  <a:gd name="T63" fmla="*/ 1456 h 1456"/>
                                </a:gdLst>
                                <a:ahLst/>
                                <a:cxnLst>
                                  <a:cxn ang="T40">
                                    <a:pos x="T0" y="T1"/>
                                  </a:cxn>
                                  <a:cxn ang="T41">
                                    <a:pos x="T2" y="T3"/>
                                  </a:cxn>
                                  <a:cxn ang="T42">
                                    <a:pos x="T4" y="T5"/>
                                  </a:cxn>
                                  <a:cxn ang="T43">
                                    <a:pos x="T6" y="T7"/>
                                  </a:cxn>
                                  <a:cxn ang="T44">
                                    <a:pos x="T8" y="T9"/>
                                  </a:cxn>
                                  <a:cxn ang="T45">
                                    <a:pos x="T10" y="T11"/>
                                  </a:cxn>
                                  <a:cxn ang="T46">
                                    <a:pos x="T12" y="T13"/>
                                  </a:cxn>
                                  <a:cxn ang="T47">
                                    <a:pos x="T14" y="T15"/>
                                  </a:cxn>
                                  <a:cxn ang="T48">
                                    <a:pos x="T16" y="T17"/>
                                  </a:cxn>
                                  <a:cxn ang="T49">
                                    <a:pos x="T18" y="T19"/>
                                  </a:cxn>
                                  <a:cxn ang="T50">
                                    <a:pos x="T20" y="T21"/>
                                  </a:cxn>
                                  <a:cxn ang="T51">
                                    <a:pos x="T22" y="T23"/>
                                  </a:cxn>
                                  <a:cxn ang="T52">
                                    <a:pos x="T24" y="T25"/>
                                  </a:cxn>
                                  <a:cxn ang="T53">
                                    <a:pos x="T26" y="T27"/>
                                  </a:cxn>
                                  <a:cxn ang="T54">
                                    <a:pos x="T28" y="T29"/>
                                  </a:cxn>
                                  <a:cxn ang="T55">
                                    <a:pos x="T30" y="T31"/>
                                  </a:cxn>
                                  <a:cxn ang="T56">
                                    <a:pos x="T32" y="T33"/>
                                  </a:cxn>
                                  <a:cxn ang="T57">
                                    <a:pos x="T34" y="T35"/>
                                  </a:cxn>
                                  <a:cxn ang="T58">
                                    <a:pos x="T36" y="T37"/>
                                  </a:cxn>
                                  <a:cxn ang="T59">
                                    <a:pos x="T38" y="T39"/>
                                  </a:cxn>
                                </a:cxnLst>
                                <a:rect l="T60" t="T61" r="T62" b="T63"/>
                                <a:pathLst>
                                  <a:path w="96" h="1456">
                                    <a:moveTo>
                                      <a:pt x="27" y="306"/>
                                    </a:moveTo>
                                    <a:lnTo>
                                      <a:pt x="28" y="78"/>
                                    </a:lnTo>
                                    <a:lnTo>
                                      <a:pt x="0" y="80"/>
                                    </a:lnTo>
                                    <a:lnTo>
                                      <a:pt x="40" y="0"/>
                                    </a:lnTo>
                                    <a:lnTo>
                                      <a:pt x="73" y="80"/>
                                    </a:lnTo>
                                    <a:lnTo>
                                      <a:pt x="45" y="75"/>
                                    </a:lnTo>
                                    <a:lnTo>
                                      <a:pt x="46" y="306"/>
                                    </a:lnTo>
                                    <a:lnTo>
                                      <a:pt x="55" y="582"/>
                                    </a:lnTo>
                                    <a:lnTo>
                                      <a:pt x="70" y="815"/>
                                    </a:lnTo>
                                    <a:lnTo>
                                      <a:pt x="81" y="1129"/>
                                    </a:lnTo>
                                    <a:lnTo>
                                      <a:pt x="79" y="1134"/>
                                    </a:lnTo>
                                    <a:lnTo>
                                      <a:pt x="94" y="1398"/>
                                    </a:lnTo>
                                    <a:lnTo>
                                      <a:pt x="96" y="1446"/>
                                    </a:lnTo>
                                    <a:lnTo>
                                      <a:pt x="88" y="1455"/>
                                    </a:lnTo>
                                    <a:lnTo>
                                      <a:pt x="76" y="1456"/>
                                    </a:lnTo>
                                    <a:lnTo>
                                      <a:pt x="67" y="1447"/>
                                    </a:lnTo>
                                    <a:lnTo>
                                      <a:pt x="64" y="1438"/>
                                    </a:lnTo>
                                    <a:lnTo>
                                      <a:pt x="51" y="911"/>
                                    </a:lnTo>
                                    <a:lnTo>
                                      <a:pt x="34" y="540"/>
                                    </a:lnTo>
                                    <a:lnTo>
                                      <a:pt x="27" y="306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chemeClr val="hlink"/>
                              </a:solidFill>
                              <a:ln>
                                <a:noFill/>
                              </a:ln>
                              <a:extLst>
                                <a:ext uri="{91240B29-F687-4F45-9708-019B960494DF}">
                                  <a14:hiddenLine xmlns:a14="http://schemas.microsoft.com/office/drawing/2010/main" w="9525">
                                    <a:solidFill>
                                      <a:srgbClr val="000000"/>
                                    </a:solidFill>
                                    <a:round/>
                                    <a:headEnd/>
                                    <a:tailEnd/>
                                  </a14:hiddenLine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en-US" dirty="0"/>
                              </a:p>
                            </p:txBody>
                          </p:sp>
                        </p:grpSp>
                      </p:grpSp>
                    </p:grpSp>
                    <p:cxnSp>
                      <p:nvCxnSpPr>
                        <p:cNvPr id="55345" name="Straight Connector 55344">
                          <a:extLst>
                            <a:ext uri="{FF2B5EF4-FFF2-40B4-BE49-F238E27FC236}">
                              <a16:creationId xmlns:a16="http://schemas.microsoft.com/office/drawing/2014/main" id="{C6771345-E9C3-EAA8-5014-49286D51DF4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6091213" y="2637487"/>
                          <a:ext cx="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346" name="Straight Connector 55345">
                          <a:extLst>
                            <a:ext uri="{FF2B5EF4-FFF2-40B4-BE49-F238E27FC236}">
                              <a16:creationId xmlns:a16="http://schemas.microsoft.com/office/drawing/2014/main" id="{DB1C0311-C8F7-E4D4-C18A-694400D1EEF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>
                          <a:off x="5895825" y="2637487"/>
                          <a:ext cx="194420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cxnSp>
                      <p:nvCxnSpPr>
                        <p:cNvPr id="55347" name="Straight Connector 55346">
                          <a:extLst>
                            <a:ext uri="{FF2B5EF4-FFF2-40B4-BE49-F238E27FC236}">
                              <a16:creationId xmlns:a16="http://schemas.microsoft.com/office/drawing/2014/main" id="{07EF0C57-625F-CA54-86A4-FF69F22061FD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>
                          <a:off x="6090245" y="2637487"/>
                          <a:ext cx="208811" cy="446351"/>
                        </a:xfrm>
                        <a:prstGeom prst="line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</p:cxnSp>
                    <p:sp>
                      <p:nvSpPr>
                        <p:cNvPr id="55348" name="Arc 55347">
                          <a:extLst>
                            <a:ext uri="{FF2B5EF4-FFF2-40B4-BE49-F238E27FC236}">
                              <a16:creationId xmlns:a16="http://schemas.microsoft.com/office/drawing/2014/main" id="{CDE1749E-D8FB-0E37-6411-EFD8E2814AA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rot="8011086">
                          <a:off x="5861721" y="2436245"/>
                          <a:ext cx="466131" cy="459333"/>
                        </a:xfrm>
                        <a:prstGeom prst="arc">
                          <a:avLst/>
                        </a:prstGeom>
                        <a:noFill/>
                        <a:ln w="127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349" name="5-Point Star 779">
                          <a:extLst>
                            <a:ext uri="{FF2B5EF4-FFF2-40B4-BE49-F238E27FC236}">
                              <a16:creationId xmlns:a16="http://schemas.microsoft.com/office/drawing/2014/main" id="{5BDA94DC-D090-172C-CCBF-143A6EED77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57912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350" name="5-Point Star 780">
                          <a:extLst>
                            <a:ext uri="{FF2B5EF4-FFF2-40B4-BE49-F238E27FC236}">
                              <a16:creationId xmlns:a16="http://schemas.microsoft.com/office/drawing/2014/main" id="{C5C27818-F850-E233-8A3F-BE22CAE73AD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01980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  <p:sp>
                      <p:nvSpPr>
                        <p:cNvPr id="55351" name="5-Point Star 781">
                          <a:extLst>
                            <a:ext uri="{FF2B5EF4-FFF2-40B4-BE49-F238E27FC236}">
                              <a16:creationId xmlns:a16="http://schemas.microsoft.com/office/drawing/2014/main" id="{82769EA1-FF53-181B-2210-1C520FE4466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6258560" y="3121660"/>
                          <a:ext cx="147682" cy="152400"/>
                        </a:xfrm>
                        <a:prstGeom prst="star5">
                          <a:avLst/>
                        </a:prstGeom>
                        <a:noFill/>
                        <a:ln w="38100" cap="flat" cmpd="sng" algn="ctr">
                          <a:solidFill>
                            <a:schemeClr val="bg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 vert="horz" wrap="square" lIns="91440" tIns="45720" rIns="91440" bIns="45720" numCol="1" rtlCol="0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indent="0" algn="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en-CA" sz="3200" b="0" i="0" u="none" strike="noStrike" cap="none" normalizeH="0" baseline="0" dirty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55336" name="Arc 55335">
                      <a:extLst>
                        <a:ext uri="{FF2B5EF4-FFF2-40B4-BE49-F238E27FC236}">
                          <a16:creationId xmlns:a16="http://schemas.microsoft.com/office/drawing/2014/main" id="{7D43EB73-A15E-6F6F-F325-7A1A363E3403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6015013" y="1810237"/>
                      <a:ext cx="676313" cy="661966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p:txBody>
                </p:sp>
              </p:grpSp>
            </p:grpSp>
            <p:cxnSp>
              <p:nvCxnSpPr>
                <p:cNvPr id="55323" name="Straight Connector 55322">
                  <a:extLst>
                    <a:ext uri="{FF2B5EF4-FFF2-40B4-BE49-F238E27FC236}">
                      <a16:creationId xmlns:a16="http://schemas.microsoft.com/office/drawing/2014/main" id="{42ADC161-C3C7-EBA3-9D8F-B052D2C80287}"/>
                    </a:ext>
                  </a:extLst>
                </p:cNvPr>
                <p:cNvCxnSpPr>
                  <a:stCxn id="55641" idx="4"/>
                  <a:endCxn id="55452" idx="28"/>
                </p:cNvCxnSpPr>
                <p:nvPr/>
              </p:nvCxnSpPr>
              <p:spPr bwMode="auto">
                <a:xfrm flipH="1">
                  <a:off x="3575606" y="1357001"/>
                  <a:ext cx="1539501" cy="52748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55324" name="Arc 55323">
                  <a:extLst>
                    <a:ext uri="{FF2B5EF4-FFF2-40B4-BE49-F238E27FC236}">
                      <a16:creationId xmlns:a16="http://schemas.microsoft.com/office/drawing/2014/main" id="{1563BA55-A0DA-34CF-46B1-D86FC67898C2}"/>
                    </a:ext>
                  </a:extLst>
                </p:cNvPr>
                <p:cNvSpPr/>
                <p:nvPr/>
              </p:nvSpPr>
              <p:spPr bwMode="auto">
                <a:xfrm rot="8011086">
                  <a:off x="2819233" y="1071611"/>
                  <a:ext cx="1351543" cy="1268738"/>
                </a:xfrm>
                <a:prstGeom prst="arc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5325" name="Arc 55324">
                  <a:extLst>
                    <a:ext uri="{FF2B5EF4-FFF2-40B4-BE49-F238E27FC236}">
                      <a16:creationId xmlns:a16="http://schemas.microsoft.com/office/drawing/2014/main" id="{8072CCE7-7456-5A42-1678-85536081CBEC}"/>
                    </a:ext>
                  </a:extLst>
                </p:cNvPr>
                <p:cNvSpPr/>
                <p:nvPr/>
              </p:nvSpPr>
              <p:spPr bwMode="auto">
                <a:xfrm rot="8011086">
                  <a:off x="6113357" y="1079824"/>
                  <a:ext cx="1351543" cy="1268738"/>
                </a:xfrm>
                <a:prstGeom prst="arc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cxnSp>
              <p:nvCxnSpPr>
                <p:cNvPr id="55326" name="Straight Connector 55325">
                  <a:extLst>
                    <a:ext uri="{FF2B5EF4-FFF2-40B4-BE49-F238E27FC236}">
                      <a16:creationId xmlns:a16="http://schemas.microsoft.com/office/drawing/2014/main" id="{0ED21CE3-F21F-06E4-8C4C-01D1C2DF485C}"/>
                    </a:ext>
                  </a:extLst>
                </p:cNvPr>
                <p:cNvCxnSpPr>
                  <a:stCxn id="55641" idx="4"/>
                  <a:endCxn id="55629" idx="1"/>
                </p:cNvCxnSpPr>
                <p:nvPr/>
              </p:nvCxnSpPr>
              <p:spPr bwMode="auto">
                <a:xfrm>
                  <a:off x="5115107" y="1357001"/>
                  <a:ext cx="1537445" cy="53864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55327" name="Text Box 77">
                  <a:extLst>
                    <a:ext uri="{FF2B5EF4-FFF2-40B4-BE49-F238E27FC236}">
                      <a16:creationId xmlns:a16="http://schemas.microsoft.com/office/drawing/2014/main" id="{F6C6F3B8-A7F5-D2EF-3B49-4E8264DD52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75111" y="2602076"/>
                  <a:ext cx="577402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/>
                    <a:t>M</a:t>
                  </a:r>
                  <a:r>
                    <a:rPr lang="en-US" altLang="en-US" sz="1800" baseline="-25000" dirty="0"/>
                    <a:t>2</a:t>
                  </a:r>
                  <a:r>
                    <a:rPr lang="en-US" altLang="en-US" sz="1800" baseline="30000" dirty="0"/>
                    <a:t>w</a:t>
                  </a:r>
                  <a:endParaRPr lang="en-CA" altLang="en-US" sz="1800" i="0" dirty="0"/>
                </a:p>
              </p:txBody>
            </p:sp>
            <p:sp>
              <p:nvSpPr>
                <p:cNvPr id="55328" name="Text Box 77">
                  <a:extLst>
                    <a:ext uri="{FF2B5EF4-FFF2-40B4-BE49-F238E27FC236}">
                      <a16:creationId xmlns:a16="http://schemas.microsoft.com/office/drawing/2014/main" id="{283352D5-149E-F9F6-19B4-DD2A8591A2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84711" y="1828408"/>
                  <a:ext cx="54373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>
                      <a:solidFill>
                        <a:schemeClr val="bg2"/>
                      </a:solidFill>
                    </a:rPr>
                    <a:t>M</a:t>
                  </a:r>
                  <a:r>
                    <a:rPr lang="en-US" altLang="en-US" sz="1800" baseline="-25000" dirty="0">
                      <a:solidFill>
                        <a:schemeClr val="bg2"/>
                      </a:solidFill>
                    </a:rPr>
                    <a:t>1</a:t>
                  </a:r>
                  <a:r>
                    <a:rPr lang="en-US" altLang="en-US" sz="1800" baseline="30000" dirty="0">
                      <a:solidFill>
                        <a:schemeClr val="bg2"/>
                      </a:solidFill>
                    </a:rPr>
                    <a:t>b</a:t>
                  </a:r>
                  <a:endParaRPr lang="en-CA" altLang="en-US" sz="1800" i="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5329" name="Text Box 77">
                  <a:extLst>
                    <a:ext uri="{FF2B5EF4-FFF2-40B4-BE49-F238E27FC236}">
                      <a16:creationId xmlns:a16="http://schemas.microsoft.com/office/drawing/2014/main" id="{2262DB13-10DC-1687-4B71-D8BD8C1507C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02497" y="1066464"/>
                  <a:ext cx="577402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dirty="0"/>
                    <a:t>M</a:t>
                  </a:r>
                  <a:r>
                    <a:rPr lang="en-US" altLang="en-US" sz="1800" baseline="-25000" dirty="0"/>
                    <a:t>1</a:t>
                  </a:r>
                  <a:r>
                    <a:rPr lang="en-US" altLang="en-US" sz="1800" baseline="30000" dirty="0"/>
                    <a:t>w</a:t>
                  </a:r>
                  <a:endParaRPr lang="en-CA" altLang="en-US" sz="1800" i="0" dirty="0"/>
                </a:p>
              </p:txBody>
            </p:sp>
          </p:grpSp>
          <p:sp>
            <p:nvSpPr>
              <p:cNvPr id="55317" name="Arc 55316">
                <a:extLst>
                  <a:ext uri="{FF2B5EF4-FFF2-40B4-BE49-F238E27FC236}">
                    <a16:creationId xmlns:a16="http://schemas.microsoft.com/office/drawing/2014/main" id="{E33F4B6C-2E72-41FD-7321-993140DCA00A}"/>
                  </a:ext>
                </a:extLst>
              </p:cNvPr>
              <p:cNvSpPr/>
              <p:nvPr/>
            </p:nvSpPr>
            <p:spPr bwMode="auto">
              <a:xfrm rot="8011086">
                <a:off x="4463364" y="286092"/>
                <a:ext cx="1312049" cy="1298474"/>
              </a:xfrm>
              <a:prstGeom prst="arc">
                <a:avLst>
                  <a:gd name="adj1" fmla="val 16108693"/>
                  <a:gd name="adj2" fmla="val 0"/>
                </a:avLst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pic>
          <p:nvPicPr>
            <p:cNvPr id="55315" name="Picture 6" descr="Related image">
              <a:extLst>
                <a:ext uri="{FF2B5EF4-FFF2-40B4-BE49-F238E27FC236}">
                  <a16:creationId xmlns:a16="http://schemas.microsoft.com/office/drawing/2014/main" id="{0638476A-6B03-8F5B-AD40-5F651707088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32" t="6824" b="12622"/>
            <a:stretch/>
          </p:blipFill>
          <p:spPr bwMode="auto">
            <a:xfrm>
              <a:off x="5464129" y="-1437350"/>
              <a:ext cx="2819400" cy="152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990996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Red bar footer BODY/MAIN CONTENT">
  <a:themeElements>
    <a:clrScheme name="Custom 63">
      <a:dk1>
        <a:sysClr val="windowText" lastClr="000000"/>
      </a:dk1>
      <a:lt1>
        <a:sysClr val="window" lastClr="FFFFFF"/>
      </a:lt1>
      <a:dk2>
        <a:srgbClr val="E6E4CC"/>
      </a:dk2>
      <a:lt2>
        <a:srgbClr val="C30C20"/>
      </a:lt2>
      <a:accent1>
        <a:srgbClr val="7AC1AC"/>
      </a:accent1>
      <a:accent2>
        <a:srgbClr val="802754"/>
      </a:accent2>
      <a:accent3>
        <a:srgbClr val="777777"/>
      </a:accent3>
      <a:accent4>
        <a:srgbClr val="DC5A20"/>
      </a:accent4>
      <a:accent5>
        <a:srgbClr val="39858E"/>
      </a:accent5>
      <a:accent6>
        <a:srgbClr val="FFCE00"/>
      </a:accent6>
      <a:hlink>
        <a:srgbClr val="00518B"/>
      </a:hlink>
      <a:folHlink>
        <a:srgbClr val="00518B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2700">
          <a:solidFill>
            <a:srgbClr val="0F6FC6"/>
          </a:solidFill>
        </a:ln>
      </a:spPr>
      <a:bodyPr rtlCol="0" anchor="ctr"/>
      <a:lstStyle>
        <a:defPPr algn="ctr">
          <a:defRPr dirty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>
          <a:solidFill>
            <a:schemeClr val="tx2"/>
          </a:solidFill>
          <a:round/>
          <a:headEnd type="triangle"/>
          <a:tailEnd type="none" w="med" len="med"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wrap="none" anchor="ctr"/>
      <a:lstStyle>
        <a:defPPr algn="l">
          <a:spcBef>
            <a:spcPct val="0"/>
          </a:spcBef>
          <a:defRPr sz="2400" dirty="0">
            <a:solidFill>
              <a:srgbClr val="2F2B20"/>
            </a:solidFill>
            <a:latin typeface="Tahoma" charset="0"/>
            <a:ea typeface="ＭＳ Ｐゴシック" charset="0"/>
          </a:defRPr>
        </a:defPPr>
      </a:lstStyle>
    </a:spDef>
    <a:lnDef>
      <a:spPr bwMode="auto"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25400">
              <a:solidFill>
                <a:schemeClr val="hlink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anchor="ctr">
        <a:spAutoFit/>
      </a:bodyPr>
      <a:lstStyle>
        <a:defPPr>
          <a:spcBef>
            <a:spcPts val="0"/>
          </a:spcBef>
          <a:defRPr sz="2800" i="0" dirty="0" smtClean="0">
            <a:solidFill>
              <a:schemeClr val="tx2"/>
            </a:solidFill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MHHE_Accessible_PPT_Template-v4</Template>
  <TotalTime>18956</TotalTime>
  <Words>2371</Words>
  <Application>Microsoft Office PowerPoint</Application>
  <PresentationFormat>On-screen Show (4:3)</PresentationFormat>
  <Paragraphs>902</Paragraphs>
  <Slides>48</Slides>
  <Notes>25</Notes>
  <HiddenSlides>0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48</vt:i4>
      </vt:variant>
    </vt:vector>
  </HeadingPairs>
  <TitlesOfParts>
    <vt:vector size="61" baseType="lpstr">
      <vt:lpstr>Arial</vt:lpstr>
      <vt:lpstr>Calibri</vt:lpstr>
      <vt:lpstr>Tahoma</vt:lpstr>
      <vt:lpstr>Times New Roman</vt:lpstr>
      <vt:lpstr>Wingdings</vt:lpstr>
      <vt:lpstr>Red bar footer BODY/MAIN CONTENT</vt:lpstr>
      <vt:lpstr>1_Default Design</vt:lpstr>
      <vt:lpstr>2_Default Design</vt:lpstr>
      <vt:lpstr>Default Design</vt:lpstr>
      <vt:lpstr>3_Default Design</vt:lpstr>
      <vt:lpstr>4_Default Design</vt:lpstr>
      <vt:lpstr>3101</vt:lpstr>
      <vt:lpstr>Equation</vt:lpstr>
      <vt:lpstr>PowerPoint Presentation</vt:lpstr>
      <vt:lpstr>PowerPoint Presentation</vt:lpstr>
      <vt:lpstr>PowerPoint Presentation</vt:lpstr>
      <vt:lpstr>Applications</vt:lpstr>
      <vt:lpstr>Applications</vt:lpstr>
      <vt:lpstr>Applications</vt:lpstr>
      <vt:lpstr>Applications</vt:lpstr>
      <vt:lpstr>Applications</vt:lpstr>
      <vt:lpstr>Applications</vt:lpstr>
      <vt:lpstr>Applications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Tree of Stack Frames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Rebalancing</vt:lpstr>
      <vt:lpstr>PowerPoint Presentation</vt:lpstr>
      <vt:lpstr>END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The McGraw-Hill Companies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Chapter 10: Graphs </dc:title>
  <dc:creator>Hahn, Sandra</dc:creator>
  <cp:lastModifiedBy>Jeff Edmonds</cp:lastModifiedBy>
  <cp:revision>1861</cp:revision>
  <cp:lastPrinted>2021-08-11T09:35:38Z</cp:lastPrinted>
  <dcterms:created xsi:type="dcterms:W3CDTF">2017-12-05T17:18:18Z</dcterms:created>
  <dcterms:modified xsi:type="dcterms:W3CDTF">2023-11-27T19:58:18Z</dcterms:modified>
</cp:coreProperties>
</file>